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57"/>
  </p:notesMasterIdLst>
  <p:sldIdLst>
    <p:sldId id="256" r:id="rId3"/>
    <p:sldId id="31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76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58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10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40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247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03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327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72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599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98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14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3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227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417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920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472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051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57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644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53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357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16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752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008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776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247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867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786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796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672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462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3672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78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9594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7653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7126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6116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5638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7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966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7041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505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1684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11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5083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8208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9176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9254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91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7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40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66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40E4-B9C8-417B-AB00-3BF7F8038A2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58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6.png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671" y="1102045"/>
            <a:ext cx="11396871" cy="1742755"/>
          </a:xfrm>
        </p:spPr>
        <p:txBody>
          <a:bodyPr/>
          <a:lstStyle/>
          <a:p>
            <a:pPr algn="ctr"/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6032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Advanced Operating Systems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98432"/>
            <a:ext cx="8534400" cy="2402395"/>
          </a:xfrm>
        </p:spPr>
        <p:txBody>
          <a:bodyPr/>
          <a:lstStyle/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Yeh-Ching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152" y="1124018"/>
            <a:ext cx="7431536" cy="4978013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1106424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4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" y="1246836"/>
            <a:ext cx="9653695" cy="4249724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1106424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Barrier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99" y="1115684"/>
            <a:ext cx="7542277" cy="4987139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1106424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Detached Threads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0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36" y="1109376"/>
            <a:ext cx="7545237" cy="50130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Execution Order (1)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4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4" y="1534344"/>
            <a:ext cx="10618637" cy="260077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Execution Order (2)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1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14" y="1104911"/>
            <a:ext cx="7890295" cy="49929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Compiler/Processor Optimizations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7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124" y="1136548"/>
            <a:ext cx="7809781" cy="4941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Thread-Safe Routines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2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22" y="1093552"/>
            <a:ext cx="8675817" cy="25945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020" y="3850639"/>
            <a:ext cx="2629438" cy="2281423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Accessing Shared Data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2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95" y="1131101"/>
            <a:ext cx="7936304" cy="4968256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Section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55013" y="6559134"/>
            <a:ext cx="21336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00" y="1324393"/>
            <a:ext cx="9199400" cy="446145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1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9973" y="187890"/>
            <a:ext cx="9125220" cy="597391"/>
          </a:xfrm>
        </p:spPr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3977" y="1120588"/>
            <a:ext cx="9547123" cy="4796118"/>
          </a:xfrm>
        </p:spPr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&amp; Thread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Process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Exclusion Schemes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programming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DC77B9-3C3A-6B84-5E75-3956C3F84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7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41" y="1426235"/>
            <a:ext cx="8663673" cy="3071123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Lock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45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03" y="1120961"/>
            <a:ext cx="7855792" cy="49707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Lock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158" y="1097302"/>
            <a:ext cx="8267460" cy="50372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Lock Routines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00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169" y="1111694"/>
            <a:ext cx="7167353" cy="4984305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Lock Routines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4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756" y="1169739"/>
            <a:ext cx="9274523" cy="4807609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Deadlock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6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575" y="1088019"/>
            <a:ext cx="8212347" cy="5000259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Deadlock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71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90" y="1227803"/>
            <a:ext cx="8118415" cy="1555295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Lock Checking Routine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3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239" y="1104181"/>
            <a:ext cx="7362420" cy="5003681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Semaphore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9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061" y="1127097"/>
            <a:ext cx="8596552" cy="4893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Exclusion of Critical Sections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2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563" y="1195072"/>
            <a:ext cx="8286391" cy="28104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Semaphore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1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76" y="1065319"/>
            <a:ext cx="7573336" cy="21898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827" y="3439065"/>
            <a:ext cx="5303328" cy="2614316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9309353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with Shared Memory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5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61" y="1127183"/>
            <a:ext cx="7886595" cy="4970647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Semaphore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94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3" y="1098608"/>
            <a:ext cx="7775992" cy="498977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35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74" y="1200187"/>
            <a:ext cx="8312151" cy="31735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Variables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2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62" y="1107729"/>
            <a:ext cx="8536477" cy="4999772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Variable Operations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87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55" y="1104602"/>
            <a:ext cx="8551469" cy="50029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Variable Operations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10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492" y="1129370"/>
            <a:ext cx="7858027" cy="495512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Variable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46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80" y="1109149"/>
            <a:ext cx="5577336" cy="49643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Constructs for Parallelism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78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02" y="1140019"/>
            <a:ext cx="6878129" cy="493391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Constructs for Parallelism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66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66" y="1119101"/>
            <a:ext cx="8427700" cy="49768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Dependency Analysis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54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97" y="1113523"/>
            <a:ext cx="7944689" cy="49897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Berstein’s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4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215" y="1138793"/>
            <a:ext cx="7328986" cy="47817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05840" y="187890"/>
            <a:ext cx="9309353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Alternatives for Programming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51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15" y="1127185"/>
            <a:ext cx="7847580" cy="4963064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68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559" y="1162802"/>
            <a:ext cx="8471019" cy="43329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Data in System with Caches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95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87" y="1136144"/>
            <a:ext cx="2263836" cy="402026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7" y="1101640"/>
            <a:ext cx="3646099" cy="41266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701" y="5371290"/>
            <a:ext cx="7290639" cy="695292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Data in System with Caches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45" y="1324613"/>
            <a:ext cx="6954287" cy="31151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23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41" y="1226722"/>
            <a:ext cx="8610959" cy="3608743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1892300"/>
            <a:ext cx="8255000" cy="30734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(3)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41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2880" y="1124912"/>
            <a:ext cx="8910320" cy="4991365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(4)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01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52" t="8172" r="4510" b="3871"/>
          <a:stretch/>
        </p:blipFill>
        <p:spPr>
          <a:xfrm>
            <a:off x="1229360" y="1259840"/>
            <a:ext cx="9662036" cy="450088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(5)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85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1141994"/>
            <a:ext cx="7396480" cy="4965149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(6)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01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45" y="1178560"/>
            <a:ext cx="9584875" cy="484825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(7)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1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05" y="1395947"/>
            <a:ext cx="10387099" cy="3795813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36320" y="187890"/>
            <a:ext cx="9278873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Alternatives for Programming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22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8657" y="4520241"/>
            <a:ext cx="4896356" cy="14837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009" y="1162888"/>
            <a:ext cx="3924300" cy="3175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7312" y="1175589"/>
            <a:ext cx="3835400" cy="31623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Example (8)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8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79985"/>
            <a:ext cx="8304960" cy="432526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29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1879600"/>
            <a:ext cx="8699500" cy="30988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93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765" y="1127186"/>
            <a:ext cx="5717787" cy="4980317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(3)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466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404" y="1108582"/>
            <a:ext cx="6723392" cy="4984372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Pthread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(4)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4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660" y="1127184"/>
            <a:ext cx="3754888" cy="49618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187890"/>
            <a:ext cx="1105408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Concurrent Process – </a:t>
            </a:r>
            <a:r>
              <a:rPr lang="en-US" altLang="zh-CN" sz="2800" dirty="0">
                <a:latin typeface="+mj-ea"/>
                <a:ea typeface="+mj-ea"/>
                <a:cs typeface="Times New Roman" panose="02020603050405020304" pitchFamily="18" charset="0"/>
              </a:rPr>
              <a:t>FORK-JOIN</a:t>
            </a:r>
            <a:r>
              <a:rPr lang="en-US" altLang="zh-CN" sz="36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2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6" y="1126839"/>
            <a:ext cx="7959301" cy="49071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26160" y="187890"/>
            <a:ext cx="1104392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UNIX Heavyweight Processes (1)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227" y="1119200"/>
            <a:ext cx="6326037" cy="495350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85520" y="187890"/>
            <a:ext cx="1108456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UNIX Heavyweight Processes (2)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8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016" y="1131915"/>
            <a:ext cx="6756283" cy="494690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985520" y="187890"/>
            <a:ext cx="11084560" cy="597391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00772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368</Words>
  <Application>Microsoft Office PowerPoint</Application>
  <PresentationFormat>宽屏</PresentationFormat>
  <Paragraphs>168</Paragraphs>
  <Slides>54</Slides>
  <Notes>53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4" baseType="lpstr">
      <vt:lpstr>MS Sans Serif</vt:lpstr>
      <vt:lpstr>华文楷体</vt:lpstr>
      <vt:lpstr>Arial</vt:lpstr>
      <vt:lpstr>Bahnschrift SemiBold Condensed</vt:lpstr>
      <vt:lpstr>Calibri</vt:lpstr>
      <vt:lpstr>Calibri Light</vt:lpstr>
      <vt:lpstr>Times New Roman</vt:lpstr>
      <vt:lpstr>Wingdings</vt:lpstr>
      <vt:lpstr>NTHU UniCloud</vt:lpstr>
      <vt:lpstr>自訂設計</vt:lpstr>
      <vt:lpstr>CSC6032 – Advanced Operating Systems</vt:lpstr>
      <vt:lpstr>Outline</vt:lpstr>
      <vt:lpstr>Programming with Shared Memory</vt:lpstr>
      <vt:lpstr>Several Alternatives for Programming (1)</vt:lpstr>
      <vt:lpstr>Several Alternatives for Programming (2)</vt:lpstr>
      <vt:lpstr>Creating Concurrent Process – FORK-JOIN Construct</vt:lpstr>
      <vt:lpstr>UNIX Heavyweight Processes (1)</vt:lpstr>
      <vt:lpstr>UNIX Heavyweight Processes (2)</vt:lpstr>
      <vt:lpstr>Thread </vt:lpstr>
      <vt:lpstr>Pthread </vt:lpstr>
      <vt:lpstr>Pthread Barrier </vt:lpstr>
      <vt:lpstr>Detached Threads </vt:lpstr>
      <vt:lpstr>Statement Execution Order (1) </vt:lpstr>
      <vt:lpstr>Statement Execution Order (2) </vt:lpstr>
      <vt:lpstr>Compiler/Processor Optimizations</vt:lpstr>
      <vt:lpstr>Thread-Safe Routines</vt:lpstr>
      <vt:lpstr>Accessing Shared Data</vt:lpstr>
      <vt:lpstr>Critical Section</vt:lpstr>
      <vt:lpstr>Locks</vt:lpstr>
      <vt:lpstr>Spin Lock (1)</vt:lpstr>
      <vt:lpstr>Spin Lock (2)</vt:lpstr>
      <vt:lpstr>Pthread Lock Routines (1)</vt:lpstr>
      <vt:lpstr>Pthread Lock Routines (2)</vt:lpstr>
      <vt:lpstr>Deadlock (1)</vt:lpstr>
      <vt:lpstr>Deadlock (2)</vt:lpstr>
      <vt:lpstr>Pthread Lock Checking Routine</vt:lpstr>
      <vt:lpstr>Semaphore</vt:lpstr>
      <vt:lpstr>Mutual Exclusion of Critical Sections</vt:lpstr>
      <vt:lpstr>General Semaphore (1)</vt:lpstr>
      <vt:lpstr>General Semaphore (2)</vt:lpstr>
      <vt:lpstr>Monitor </vt:lpstr>
      <vt:lpstr>Condition Variables</vt:lpstr>
      <vt:lpstr>Condition Variable Operations (1)</vt:lpstr>
      <vt:lpstr>Condition Variable Operations (2)</vt:lpstr>
      <vt:lpstr>Pthread Condition Variable</vt:lpstr>
      <vt:lpstr>Language Constructs for Parallelism (1)</vt:lpstr>
      <vt:lpstr>Language Constructs for Parallelism (2)</vt:lpstr>
      <vt:lpstr>Dependency Analysis</vt:lpstr>
      <vt:lpstr>Berstein’s Conditions</vt:lpstr>
      <vt:lpstr>Example</vt:lpstr>
      <vt:lpstr>Shared Data in System with Caches (1)</vt:lpstr>
      <vt:lpstr>Shared Data in System with Caches (2)</vt:lpstr>
      <vt:lpstr>Program Example (1)</vt:lpstr>
      <vt:lpstr>Program Example (2)</vt:lpstr>
      <vt:lpstr>Program Example (3)</vt:lpstr>
      <vt:lpstr>Program Example (4)</vt:lpstr>
      <vt:lpstr>Program Example (5)</vt:lpstr>
      <vt:lpstr>Program Example (6)</vt:lpstr>
      <vt:lpstr>Program Example (7)</vt:lpstr>
      <vt:lpstr>Program Example (8)</vt:lpstr>
      <vt:lpstr>Pthread Example (1)</vt:lpstr>
      <vt:lpstr>Pthread Example (2)</vt:lpstr>
      <vt:lpstr>Pthread Example (3)</vt:lpstr>
      <vt:lpstr>Pthread Example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Yeh-Ching Chung 鍾葉青）</cp:lastModifiedBy>
  <cp:revision>22</cp:revision>
  <dcterms:created xsi:type="dcterms:W3CDTF">2020-07-15T11:13:39Z</dcterms:created>
  <dcterms:modified xsi:type="dcterms:W3CDTF">2024-09-18T00:50:32Z</dcterms:modified>
</cp:coreProperties>
</file>