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60" r:id="rId2"/>
  </p:sldMasterIdLst>
  <p:notesMasterIdLst>
    <p:notesMasterId r:id="rId75"/>
  </p:notesMasterIdLst>
  <p:sldIdLst>
    <p:sldId id="256" r:id="rId3"/>
    <p:sldId id="426" r:id="rId4"/>
    <p:sldId id="501" r:id="rId5"/>
    <p:sldId id="623" r:id="rId6"/>
    <p:sldId id="504" r:id="rId7"/>
    <p:sldId id="505" r:id="rId8"/>
    <p:sldId id="506" r:id="rId9"/>
    <p:sldId id="507" r:id="rId10"/>
    <p:sldId id="508" r:id="rId11"/>
    <p:sldId id="509" r:id="rId12"/>
    <p:sldId id="510" r:id="rId13"/>
    <p:sldId id="511" r:id="rId14"/>
    <p:sldId id="512" r:id="rId15"/>
    <p:sldId id="513" r:id="rId16"/>
    <p:sldId id="515" r:id="rId17"/>
    <p:sldId id="573" r:id="rId18"/>
    <p:sldId id="517" r:id="rId19"/>
    <p:sldId id="502" r:id="rId20"/>
    <p:sldId id="521" r:id="rId21"/>
    <p:sldId id="519" r:id="rId22"/>
    <p:sldId id="520" r:id="rId23"/>
    <p:sldId id="522" r:id="rId24"/>
    <p:sldId id="516" r:id="rId25"/>
    <p:sldId id="526" r:id="rId26"/>
    <p:sldId id="527" r:id="rId27"/>
    <p:sldId id="528" r:id="rId28"/>
    <p:sldId id="529" r:id="rId29"/>
    <p:sldId id="532" r:id="rId30"/>
    <p:sldId id="534" r:id="rId31"/>
    <p:sldId id="535" r:id="rId32"/>
    <p:sldId id="536" r:id="rId33"/>
    <p:sldId id="537" r:id="rId34"/>
    <p:sldId id="538" r:id="rId35"/>
    <p:sldId id="539" r:id="rId36"/>
    <p:sldId id="574" r:id="rId37"/>
    <p:sldId id="541" r:id="rId38"/>
    <p:sldId id="571" r:id="rId39"/>
    <p:sldId id="572" r:id="rId40"/>
    <p:sldId id="575" r:id="rId41"/>
    <p:sldId id="548" r:id="rId42"/>
    <p:sldId id="549" r:id="rId43"/>
    <p:sldId id="551" r:id="rId44"/>
    <p:sldId id="583" r:id="rId45"/>
    <p:sldId id="584" r:id="rId46"/>
    <p:sldId id="585" r:id="rId47"/>
    <p:sldId id="586" r:id="rId48"/>
    <p:sldId id="587" r:id="rId49"/>
    <p:sldId id="588" r:id="rId50"/>
    <p:sldId id="589" r:id="rId51"/>
    <p:sldId id="590" r:id="rId52"/>
    <p:sldId id="600" r:id="rId53"/>
    <p:sldId id="601" r:id="rId54"/>
    <p:sldId id="602" r:id="rId55"/>
    <p:sldId id="603" r:id="rId56"/>
    <p:sldId id="605" r:id="rId57"/>
    <p:sldId id="604" r:id="rId58"/>
    <p:sldId id="606" r:id="rId59"/>
    <p:sldId id="607" r:id="rId60"/>
    <p:sldId id="608" r:id="rId61"/>
    <p:sldId id="610" r:id="rId62"/>
    <p:sldId id="611" r:id="rId63"/>
    <p:sldId id="612" r:id="rId64"/>
    <p:sldId id="613" r:id="rId65"/>
    <p:sldId id="614" r:id="rId66"/>
    <p:sldId id="615" r:id="rId67"/>
    <p:sldId id="616" r:id="rId68"/>
    <p:sldId id="617" r:id="rId69"/>
    <p:sldId id="618" r:id="rId70"/>
    <p:sldId id="619" r:id="rId71"/>
    <p:sldId id="620" r:id="rId72"/>
    <p:sldId id="621" r:id="rId73"/>
    <p:sldId id="622" r:id="rId74"/>
  </p:sldIdLst>
  <p:sldSz cx="12192000" cy="6858000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000" autoAdjust="0"/>
    <p:restoredTop sz="94660"/>
  </p:normalViewPr>
  <p:slideViewPr>
    <p:cSldViewPr snapToGrid="0">
      <p:cViewPr varScale="1">
        <p:scale>
          <a:sx n="60" d="100"/>
          <a:sy n="60" d="100"/>
        </p:scale>
        <p:origin x="800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2253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tableStyles" Target="tableStyles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C1F4A7B-8284-4E61-88F9-84C6CA6E31E8}" type="datetimeFigureOut">
              <a:rPr lang="zh-TW" altLang="en-US" smtClean="0"/>
              <a:t>2025/3/13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1D5518-E2B7-47D3-A483-775D39982443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370072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投影片圖像版面配置區 1">
            <a:extLst>
              <a:ext uri="{FF2B5EF4-FFF2-40B4-BE49-F238E27FC236}">
                <a16:creationId xmlns:a16="http://schemas.microsoft.com/office/drawing/2014/main" id="{4F884E50-880E-4AA0-8597-56A36986107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9" name="備忘稿版面配置區 2">
            <a:extLst>
              <a:ext uri="{FF2B5EF4-FFF2-40B4-BE49-F238E27FC236}">
                <a16:creationId xmlns:a16="http://schemas.microsoft.com/office/drawing/2014/main" id="{CEC98F20-CD38-46AF-87D4-62E097E470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4340" name="投影片編號版面配置區 3">
            <a:extLst>
              <a:ext uri="{FF2B5EF4-FFF2-40B4-BE49-F238E27FC236}">
                <a16:creationId xmlns:a16="http://schemas.microsoft.com/office/drawing/2014/main" id="{D16EA157-BBD1-4C3B-B986-C0B472A2E4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2C3E7762-2A14-49D9-A199-38844112A70D}" type="slidenum">
              <a:rPr lang="zh-TW" altLang="en-US" smtClean="0"/>
              <a:pPr>
                <a:spcBef>
                  <a:spcPct val="0"/>
                </a:spcBef>
              </a:pPr>
              <a:t>2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投影片圖像版面配置區 1">
            <a:extLst>
              <a:ext uri="{FF2B5EF4-FFF2-40B4-BE49-F238E27FC236}">
                <a16:creationId xmlns:a16="http://schemas.microsoft.com/office/drawing/2014/main" id="{2CD59D2B-E722-442F-B04C-6093594D147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1" name="備忘稿版面配置區 2">
            <a:extLst>
              <a:ext uri="{FF2B5EF4-FFF2-40B4-BE49-F238E27FC236}">
                <a16:creationId xmlns:a16="http://schemas.microsoft.com/office/drawing/2014/main" id="{EAE8ADC1-D5A3-4742-A970-E030BEC5104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32772" name="投影片編號版面配置區 3">
            <a:extLst>
              <a:ext uri="{FF2B5EF4-FFF2-40B4-BE49-F238E27FC236}">
                <a16:creationId xmlns:a16="http://schemas.microsoft.com/office/drawing/2014/main" id="{C48356A7-587E-4C1F-8733-446EB206B8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6649CC9-8DE6-48D6-A9A6-23123430BECB}" type="slidenum">
              <a:rPr lang="zh-TW" altLang="en-US" smtClean="0"/>
              <a:pPr>
                <a:spcBef>
                  <a:spcPct val="0"/>
                </a:spcBef>
              </a:pPr>
              <a:t>11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投影片圖像版面配置區 1">
            <a:extLst>
              <a:ext uri="{FF2B5EF4-FFF2-40B4-BE49-F238E27FC236}">
                <a16:creationId xmlns:a16="http://schemas.microsoft.com/office/drawing/2014/main" id="{7CD2BB7E-79F1-4F9C-8088-7DB6101E55C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9" name="備忘稿版面配置區 2">
            <a:extLst>
              <a:ext uri="{FF2B5EF4-FFF2-40B4-BE49-F238E27FC236}">
                <a16:creationId xmlns:a16="http://schemas.microsoft.com/office/drawing/2014/main" id="{C39249AA-E384-466B-9995-39B83A48243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34820" name="投影片編號版面配置區 3">
            <a:extLst>
              <a:ext uri="{FF2B5EF4-FFF2-40B4-BE49-F238E27FC236}">
                <a16:creationId xmlns:a16="http://schemas.microsoft.com/office/drawing/2014/main" id="{3550AB09-8BAD-4A5B-AB2E-4E9D159834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00C1E3B-D15B-477E-B1DE-7B99F19B6E09}" type="slidenum">
              <a:rPr lang="zh-TW" altLang="en-US" smtClean="0"/>
              <a:pPr>
                <a:spcBef>
                  <a:spcPct val="0"/>
                </a:spcBef>
              </a:pPr>
              <a:t>12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投影片圖像版面配置區 1">
            <a:extLst>
              <a:ext uri="{FF2B5EF4-FFF2-40B4-BE49-F238E27FC236}">
                <a16:creationId xmlns:a16="http://schemas.microsoft.com/office/drawing/2014/main" id="{7D6A331C-CB57-449C-9378-725BA52E77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7" name="備忘稿版面配置區 2">
            <a:extLst>
              <a:ext uri="{FF2B5EF4-FFF2-40B4-BE49-F238E27FC236}">
                <a16:creationId xmlns:a16="http://schemas.microsoft.com/office/drawing/2014/main" id="{EDC14647-8B79-40A0-BA73-C8741230ADB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36868" name="投影片編號版面配置區 3">
            <a:extLst>
              <a:ext uri="{FF2B5EF4-FFF2-40B4-BE49-F238E27FC236}">
                <a16:creationId xmlns:a16="http://schemas.microsoft.com/office/drawing/2014/main" id="{29B91DAF-527F-4E46-BF0A-0CE04DBB93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B9B7AA83-315E-4B68-81EE-82841B88B841}" type="slidenum">
              <a:rPr lang="zh-TW" altLang="en-US" smtClean="0"/>
              <a:pPr>
                <a:spcBef>
                  <a:spcPct val="0"/>
                </a:spcBef>
              </a:pPr>
              <a:t>13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投影片圖像版面配置區 1">
            <a:extLst>
              <a:ext uri="{FF2B5EF4-FFF2-40B4-BE49-F238E27FC236}">
                <a16:creationId xmlns:a16="http://schemas.microsoft.com/office/drawing/2014/main" id="{A670F1D9-E93A-4231-BE8B-0E6B73D0277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5" name="備忘稿版面配置區 2">
            <a:extLst>
              <a:ext uri="{FF2B5EF4-FFF2-40B4-BE49-F238E27FC236}">
                <a16:creationId xmlns:a16="http://schemas.microsoft.com/office/drawing/2014/main" id="{94C09F5B-F4EA-4117-83BE-24AEBDD17A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38916" name="投影片編號版面配置區 3">
            <a:extLst>
              <a:ext uri="{FF2B5EF4-FFF2-40B4-BE49-F238E27FC236}">
                <a16:creationId xmlns:a16="http://schemas.microsoft.com/office/drawing/2014/main" id="{F8F0E5E9-466E-4765-961E-9DD4E2EC71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454FF0FD-026D-4617-BF18-569C0D36EB43}" type="slidenum">
              <a:rPr lang="zh-TW" altLang="en-US" smtClean="0"/>
              <a:pPr>
                <a:spcBef>
                  <a:spcPct val="0"/>
                </a:spcBef>
              </a:pPr>
              <a:t>14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投影片圖像版面配置區 1">
            <a:extLst>
              <a:ext uri="{FF2B5EF4-FFF2-40B4-BE49-F238E27FC236}">
                <a16:creationId xmlns:a16="http://schemas.microsoft.com/office/drawing/2014/main" id="{26FB1A8F-48EB-4354-9E0F-3FF808C1148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3" name="備忘稿版面配置區 2">
            <a:extLst>
              <a:ext uri="{FF2B5EF4-FFF2-40B4-BE49-F238E27FC236}">
                <a16:creationId xmlns:a16="http://schemas.microsoft.com/office/drawing/2014/main" id="{6038E101-C073-43E4-B0DE-BD68601D4D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40964" name="投影片編號版面配置區 3">
            <a:extLst>
              <a:ext uri="{FF2B5EF4-FFF2-40B4-BE49-F238E27FC236}">
                <a16:creationId xmlns:a16="http://schemas.microsoft.com/office/drawing/2014/main" id="{C34EA7CC-C1DB-41D0-B608-FDDF40F601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BF29918-0C0E-4963-85CC-17C319AD3F15}" type="slidenum">
              <a:rPr lang="zh-TW" altLang="en-US" smtClean="0"/>
              <a:pPr>
                <a:spcBef>
                  <a:spcPct val="0"/>
                </a:spcBef>
              </a:pPr>
              <a:t>15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投影片圖像版面配置區 1">
            <a:extLst>
              <a:ext uri="{FF2B5EF4-FFF2-40B4-BE49-F238E27FC236}">
                <a16:creationId xmlns:a16="http://schemas.microsoft.com/office/drawing/2014/main" id="{41327BBB-56C1-452A-811B-B657F09828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1" name="備忘稿版面配置區 2">
            <a:extLst>
              <a:ext uri="{FF2B5EF4-FFF2-40B4-BE49-F238E27FC236}">
                <a16:creationId xmlns:a16="http://schemas.microsoft.com/office/drawing/2014/main" id="{5CA3F2AB-12F0-4E1C-8CE0-FE89387CC9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43012" name="投影片編號版面配置區 3">
            <a:extLst>
              <a:ext uri="{FF2B5EF4-FFF2-40B4-BE49-F238E27FC236}">
                <a16:creationId xmlns:a16="http://schemas.microsoft.com/office/drawing/2014/main" id="{26313ED4-D992-4224-933E-30AB811AE5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625C7154-0648-40F6-B984-E61BEA297E19}" type="slidenum">
              <a:rPr lang="zh-TW" altLang="en-US" smtClean="0"/>
              <a:pPr>
                <a:spcBef>
                  <a:spcPct val="0"/>
                </a:spcBef>
              </a:pPr>
              <a:t>16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>
            <a:extLst>
              <a:ext uri="{FF2B5EF4-FFF2-40B4-BE49-F238E27FC236}">
                <a16:creationId xmlns:a16="http://schemas.microsoft.com/office/drawing/2014/main" id="{C7AAD211-5374-4D86-A563-CDD0312E3D7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45059" name="Rectangle 3">
            <a:extLst>
              <a:ext uri="{FF2B5EF4-FFF2-40B4-BE49-F238E27FC236}">
                <a16:creationId xmlns:a16="http://schemas.microsoft.com/office/drawing/2014/main" id="{673F22B3-4C9E-4EFD-B070-F9795427D6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投影片圖像版面配置區 1">
            <a:extLst>
              <a:ext uri="{FF2B5EF4-FFF2-40B4-BE49-F238E27FC236}">
                <a16:creationId xmlns:a16="http://schemas.microsoft.com/office/drawing/2014/main" id="{DAFDE4B2-0C8D-4AB9-9E3C-A18EF0DDD67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7" name="備忘稿版面配置區 2">
            <a:extLst>
              <a:ext uri="{FF2B5EF4-FFF2-40B4-BE49-F238E27FC236}">
                <a16:creationId xmlns:a16="http://schemas.microsoft.com/office/drawing/2014/main" id="{6A5A7065-234E-4716-9208-9E2FEB917B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47108" name="投影片編號版面配置區 3">
            <a:extLst>
              <a:ext uri="{FF2B5EF4-FFF2-40B4-BE49-F238E27FC236}">
                <a16:creationId xmlns:a16="http://schemas.microsoft.com/office/drawing/2014/main" id="{859C0AA1-E955-44C7-8DCB-1C483DA2C7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D38726F5-392E-4DBB-A0E1-A1D64B75467C}" type="slidenum">
              <a:rPr lang="zh-TW" altLang="en-US" smtClean="0"/>
              <a:pPr>
                <a:spcBef>
                  <a:spcPct val="0"/>
                </a:spcBef>
              </a:pPr>
              <a:t>18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投影片圖像版面配置區 1">
            <a:extLst>
              <a:ext uri="{FF2B5EF4-FFF2-40B4-BE49-F238E27FC236}">
                <a16:creationId xmlns:a16="http://schemas.microsoft.com/office/drawing/2014/main" id="{CB6E880D-9A16-41E0-8F76-FB57BB74CFC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155" name="備忘稿版面配置區 2">
            <a:extLst>
              <a:ext uri="{FF2B5EF4-FFF2-40B4-BE49-F238E27FC236}">
                <a16:creationId xmlns:a16="http://schemas.microsoft.com/office/drawing/2014/main" id="{6EB33069-EE9C-436F-9A60-BE2744D2C48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49156" name="投影片編號版面配置區 3">
            <a:extLst>
              <a:ext uri="{FF2B5EF4-FFF2-40B4-BE49-F238E27FC236}">
                <a16:creationId xmlns:a16="http://schemas.microsoft.com/office/drawing/2014/main" id="{B848C70C-E5EE-4234-9F6C-68E39D7481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7382A154-E62F-4819-BD44-51F42A7DA145}" type="slidenum">
              <a:rPr lang="zh-TW" altLang="en-US" smtClean="0"/>
              <a:pPr>
                <a:spcBef>
                  <a:spcPct val="0"/>
                </a:spcBef>
              </a:pPr>
              <a:t>19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投影片圖像版面配置區 1">
            <a:extLst>
              <a:ext uri="{FF2B5EF4-FFF2-40B4-BE49-F238E27FC236}">
                <a16:creationId xmlns:a16="http://schemas.microsoft.com/office/drawing/2014/main" id="{00394758-22B9-4DBB-82F6-D08F552D72A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備忘稿版面配置區 2">
            <a:extLst>
              <a:ext uri="{FF2B5EF4-FFF2-40B4-BE49-F238E27FC236}">
                <a16:creationId xmlns:a16="http://schemas.microsoft.com/office/drawing/2014/main" id="{DF3556E7-46B5-4608-B5E8-5FC7FEC920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51204" name="投影片編號版面配置區 3">
            <a:extLst>
              <a:ext uri="{FF2B5EF4-FFF2-40B4-BE49-F238E27FC236}">
                <a16:creationId xmlns:a16="http://schemas.microsoft.com/office/drawing/2014/main" id="{9175D155-1147-4A92-B209-8D7485E1D5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9D86218D-9822-4B0B-8359-A8743F0BB451}" type="slidenum">
              <a:rPr lang="zh-TW" altLang="en-US" smtClean="0"/>
              <a:pPr>
                <a:spcBef>
                  <a:spcPct val="0"/>
                </a:spcBef>
              </a:pPr>
              <a:t>20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投影片圖像版面配置區 1">
            <a:extLst>
              <a:ext uri="{FF2B5EF4-FFF2-40B4-BE49-F238E27FC236}">
                <a16:creationId xmlns:a16="http://schemas.microsoft.com/office/drawing/2014/main" id="{DB24DED8-C93E-4747-B3D6-FD066586433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7" name="備忘稿版面配置區 2">
            <a:extLst>
              <a:ext uri="{FF2B5EF4-FFF2-40B4-BE49-F238E27FC236}">
                <a16:creationId xmlns:a16="http://schemas.microsoft.com/office/drawing/2014/main" id="{8F32A262-951A-4350-B09E-1BE48BB94F2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6388" name="投影片編號版面配置區 3">
            <a:extLst>
              <a:ext uri="{FF2B5EF4-FFF2-40B4-BE49-F238E27FC236}">
                <a16:creationId xmlns:a16="http://schemas.microsoft.com/office/drawing/2014/main" id="{46643A8B-D5DC-4C87-ADFF-C2941C6809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229F7A97-874C-4525-9020-8C9D4BD61335}" type="slidenum">
              <a:rPr lang="zh-TW" altLang="en-US" smtClean="0"/>
              <a:pPr>
                <a:spcBef>
                  <a:spcPct val="0"/>
                </a:spcBef>
              </a:pPr>
              <a:t>3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投影片圖像版面配置區 1">
            <a:extLst>
              <a:ext uri="{FF2B5EF4-FFF2-40B4-BE49-F238E27FC236}">
                <a16:creationId xmlns:a16="http://schemas.microsoft.com/office/drawing/2014/main" id="{D33DD4A6-AFD8-40FB-B0B8-A38F0290260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1" name="備忘稿版面配置區 2">
            <a:extLst>
              <a:ext uri="{FF2B5EF4-FFF2-40B4-BE49-F238E27FC236}">
                <a16:creationId xmlns:a16="http://schemas.microsoft.com/office/drawing/2014/main" id="{4BE91854-431D-4E92-9713-FE4F7FB2442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53252" name="投影片編號版面配置區 3">
            <a:extLst>
              <a:ext uri="{FF2B5EF4-FFF2-40B4-BE49-F238E27FC236}">
                <a16:creationId xmlns:a16="http://schemas.microsoft.com/office/drawing/2014/main" id="{111BCCDF-234B-43B3-81B1-0C1C40F7A5B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D0D3AC0F-5B85-4EE0-A0FC-40DB3B01FD1B}" type="slidenum">
              <a:rPr lang="zh-TW" altLang="en-US" smtClean="0"/>
              <a:pPr>
                <a:spcBef>
                  <a:spcPct val="0"/>
                </a:spcBef>
              </a:pPr>
              <a:t>21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>
            <a:extLst>
              <a:ext uri="{FF2B5EF4-FFF2-40B4-BE49-F238E27FC236}">
                <a16:creationId xmlns:a16="http://schemas.microsoft.com/office/drawing/2014/main" id="{9ED17278-8A1A-4391-A02D-3F9561B0506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55299" name="Rectangle 3">
            <a:extLst>
              <a:ext uri="{FF2B5EF4-FFF2-40B4-BE49-F238E27FC236}">
                <a16:creationId xmlns:a16="http://schemas.microsoft.com/office/drawing/2014/main" id="{1026C8E9-E76A-413F-9282-A73BB4343A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>
            <a:extLst>
              <a:ext uri="{FF2B5EF4-FFF2-40B4-BE49-F238E27FC236}">
                <a16:creationId xmlns:a16="http://schemas.microsoft.com/office/drawing/2014/main" id="{41A01E22-1250-4680-A37D-2597A51B42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57347" name="Rectangle 3">
            <a:extLst>
              <a:ext uri="{FF2B5EF4-FFF2-40B4-BE49-F238E27FC236}">
                <a16:creationId xmlns:a16="http://schemas.microsoft.com/office/drawing/2014/main" id="{B99B2649-DD68-4D86-9395-BF584376C5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>
            <a:extLst>
              <a:ext uri="{FF2B5EF4-FFF2-40B4-BE49-F238E27FC236}">
                <a16:creationId xmlns:a16="http://schemas.microsoft.com/office/drawing/2014/main" id="{F9500DEF-6DB7-468B-91EA-BA1A5CD685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59395" name="Rectangle 3">
            <a:extLst>
              <a:ext uri="{FF2B5EF4-FFF2-40B4-BE49-F238E27FC236}">
                <a16:creationId xmlns:a16="http://schemas.microsoft.com/office/drawing/2014/main" id="{A920B500-CF6D-4CC3-8656-0722407AD6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>
            <a:extLst>
              <a:ext uri="{FF2B5EF4-FFF2-40B4-BE49-F238E27FC236}">
                <a16:creationId xmlns:a16="http://schemas.microsoft.com/office/drawing/2014/main" id="{34189F34-5717-4AD6-A83D-D462F9CDA9A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61443" name="Rectangle 3">
            <a:extLst>
              <a:ext uri="{FF2B5EF4-FFF2-40B4-BE49-F238E27FC236}">
                <a16:creationId xmlns:a16="http://schemas.microsoft.com/office/drawing/2014/main" id="{2BC20F3F-B8AE-4386-97DE-7894B6D361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>
            <a:extLst>
              <a:ext uri="{FF2B5EF4-FFF2-40B4-BE49-F238E27FC236}">
                <a16:creationId xmlns:a16="http://schemas.microsoft.com/office/drawing/2014/main" id="{FA0F045E-F73D-41AA-B76F-35DFAE34E75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63491" name="Rectangle 3">
            <a:extLst>
              <a:ext uri="{FF2B5EF4-FFF2-40B4-BE49-F238E27FC236}">
                <a16:creationId xmlns:a16="http://schemas.microsoft.com/office/drawing/2014/main" id="{A72B38F3-816F-4056-8626-C6681B6305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>
            <a:extLst>
              <a:ext uri="{FF2B5EF4-FFF2-40B4-BE49-F238E27FC236}">
                <a16:creationId xmlns:a16="http://schemas.microsoft.com/office/drawing/2014/main" id="{42B238A0-A94A-441D-9F5A-5CB4E9FE31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65539" name="Rectangle 3">
            <a:extLst>
              <a:ext uri="{FF2B5EF4-FFF2-40B4-BE49-F238E27FC236}">
                <a16:creationId xmlns:a16="http://schemas.microsoft.com/office/drawing/2014/main" id="{DC39FB70-B9E8-4DCF-83C0-6C178CADCE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>
            <a:extLst>
              <a:ext uri="{FF2B5EF4-FFF2-40B4-BE49-F238E27FC236}">
                <a16:creationId xmlns:a16="http://schemas.microsoft.com/office/drawing/2014/main" id="{E6C79DF5-F425-4174-B134-F787D3D3E6D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67587" name="Rectangle 3">
            <a:extLst>
              <a:ext uri="{FF2B5EF4-FFF2-40B4-BE49-F238E27FC236}">
                <a16:creationId xmlns:a16="http://schemas.microsoft.com/office/drawing/2014/main" id="{BDA5B0F0-6059-4646-AA8F-8813744A03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>
            <a:extLst>
              <a:ext uri="{FF2B5EF4-FFF2-40B4-BE49-F238E27FC236}">
                <a16:creationId xmlns:a16="http://schemas.microsoft.com/office/drawing/2014/main" id="{BA4614E4-1953-41CE-83A9-CD58B636421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73A68512-4F1D-47C3-9454-D5D561F8E0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>
            <a:extLst>
              <a:ext uri="{FF2B5EF4-FFF2-40B4-BE49-F238E27FC236}">
                <a16:creationId xmlns:a16="http://schemas.microsoft.com/office/drawing/2014/main" id="{93A60789-6797-48D3-990C-385458B548E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71683" name="Rectangle 3">
            <a:extLst>
              <a:ext uri="{FF2B5EF4-FFF2-40B4-BE49-F238E27FC236}">
                <a16:creationId xmlns:a16="http://schemas.microsoft.com/office/drawing/2014/main" id="{07BFE7EE-0509-461E-A5A6-2DB7C79440F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投影片圖像版面配置區 1">
            <a:extLst>
              <a:ext uri="{FF2B5EF4-FFF2-40B4-BE49-F238E27FC236}">
                <a16:creationId xmlns:a16="http://schemas.microsoft.com/office/drawing/2014/main" id="{6186CF5A-EFFB-4167-9CE2-2603430CFFF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備忘稿版面配置區 2">
            <a:extLst>
              <a:ext uri="{FF2B5EF4-FFF2-40B4-BE49-F238E27FC236}">
                <a16:creationId xmlns:a16="http://schemas.microsoft.com/office/drawing/2014/main" id="{16D31C38-418F-4793-9F47-C2A8BF96F6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8436" name="投影片編號版面配置區 3">
            <a:extLst>
              <a:ext uri="{FF2B5EF4-FFF2-40B4-BE49-F238E27FC236}">
                <a16:creationId xmlns:a16="http://schemas.microsoft.com/office/drawing/2014/main" id="{B46692B1-896A-41AE-8B99-B72FBADFC4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5A75401-393C-481A-8E53-F3221D4C04F9}" type="slidenum">
              <a:rPr lang="zh-TW" altLang="en-US" smtClean="0"/>
              <a:pPr>
                <a:spcBef>
                  <a:spcPct val="0"/>
                </a:spcBef>
              </a:pPr>
              <a:t>4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>
            <a:extLst>
              <a:ext uri="{FF2B5EF4-FFF2-40B4-BE49-F238E27FC236}">
                <a16:creationId xmlns:a16="http://schemas.microsoft.com/office/drawing/2014/main" id="{2E2761C7-0106-45FE-9B39-C4E91AFE1B8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73731" name="Rectangle 3">
            <a:extLst>
              <a:ext uri="{FF2B5EF4-FFF2-40B4-BE49-F238E27FC236}">
                <a16:creationId xmlns:a16="http://schemas.microsoft.com/office/drawing/2014/main" id="{53456592-1F27-4ACD-9D22-6FE4763110F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>
            <a:extLst>
              <a:ext uri="{FF2B5EF4-FFF2-40B4-BE49-F238E27FC236}">
                <a16:creationId xmlns:a16="http://schemas.microsoft.com/office/drawing/2014/main" id="{A6541AC6-21D9-474A-BE75-F197C2A99E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75779" name="Rectangle 3">
            <a:extLst>
              <a:ext uri="{FF2B5EF4-FFF2-40B4-BE49-F238E27FC236}">
                <a16:creationId xmlns:a16="http://schemas.microsoft.com/office/drawing/2014/main" id="{EA5F62FE-B0B4-43E6-ACCB-1F62136B3E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>
            <a:extLst>
              <a:ext uri="{FF2B5EF4-FFF2-40B4-BE49-F238E27FC236}">
                <a16:creationId xmlns:a16="http://schemas.microsoft.com/office/drawing/2014/main" id="{104AAE54-623F-460E-A6CF-428BFCE160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77827" name="Rectangle 3">
            <a:extLst>
              <a:ext uri="{FF2B5EF4-FFF2-40B4-BE49-F238E27FC236}">
                <a16:creationId xmlns:a16="http://schemas.microsoft.com/office/drawing/2014/main" id="{53A7C1D5-AE21-4F29-BBAF-0AA05A2318B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>
            <a:extLst>
              <a:ext uri="{FF2B5EF4-FFF2-40B4-BE49-F238E27FC236}">
                <a16:creationId xmlns:a16="http://schemas.microsoft.com/office/drawing/2014/main" id="{18100DE1-806D-466C-A6B4-1F50A657E75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42888" y="866775"/>
            <a:ext cx="6184900" cy="3479800"/>
          </a:xfrm>
          <a:ln w="12700" cap="flat">
            <a:solidFill>
              <a:schemeClr val="tx1"/>
            </a:solidFill>
          </a:ln>
        </p:spPr>
      </p:sp>
      <p:sp>
        <p:nvSpPr>
          <p:cNvPr id="79875" name="Rectangle 3">
            <a:extLst>
              <a:ext uri="{FF2B5EF4-FFF2-40B4-BE49-F238E27FC236}">
                <a16:creationId xmlns:a16="http://schemas.microsoft.com/office/drawing/2014/main" id="{FB5252C9-15A0-4639-B5F5-FCF4743A6E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74713" y="4716463"/>
            <a:ext cx="4919662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655" tIns="46328" rIns="92655" bIns="46328"/>
          <a:lstStyle/>
          <a:p>
            <a:endParaRPr lang="zh-TW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投影片圖像版面配置區 1">
            <a:extLst>
              <a:ext uri="{FF2B5EF4-FFF2-40B4-BE49-F238E27FC236}">
                <a16:creationId xmlns:a16="http://schemas.microsoft.com/office/drawing/2014/main" id="{19DCADBD-BF69-44D0-9FA2-315E55B0F9F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備忘稿版面配置區 2">
            <a:extLst>
              <a:ext uri="{FF2B5EF4-FFF2-40B4-BE49-F238E27FC236}">
                <a16:creationId xmlns:a16="http://schemas.microsoft.com/office/drawing/2014/main" id="{662A3060-2E28-4498-901A-DAEB36E0C0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81924" name="投影片編號版面配置區 3">
            <a:extLst>
              <a:ext uri="{FF2B5EF4-FFF2-40B4-BE49-F238E27FC236}">
                <a16:creationId xmlns:a16="http://schemas.microsoft.com/office/drawing/2014/main" id="{8163AC08-1E6D-4D34-8BF5-E360BA7B03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64FDFAA7-288A-4081-B584-953A7B5CF891}" type="slidenum">
              <a:rPr lang="zh-TW" altLang="en-US" smtClean="0"/>
              <a:pPr>
                <a:spcBef>
                  <a:spcPct val="0"/>
                </a:spcBef>
              </a:pPr>
              <a:t>35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投影片圖像版面配置區 1">
            <a:extLst>
              <a:ext uri="{FF2B5EF4-FFF2-40B4-BE49-F238E27FC236}">
                <a16:creationId xmlns:a16="http://schemas.microsoft.com/office/drawing/2014/main" id="{129A25A4-DDB6-4EE7-8EA8-94A1EF764F1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備忘稿版面配置區 2">
            <a:extLst>
              <a:ext uri="{FF2B5EF4-FFF2-40B4-BE49-F238E27FC236}">
                <a16:creationId xmlns:a16="http://schemas.microsoft.com/office/drawing/2014/main" id="{45C802E4-C1FF-49F6-8BBE-8FBA5B8FE9D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83972" name="投影片編號版面配置區 3">
            <a:extLst>
              <a:ext uri="{FF2B5EF4-FFF2-40B4-BE49-F238E27FC236}">
                <a16:creationId xmlns:a16="http://schemas.microsoft.com/office/drawing/2014/main" id="{B10DB5FB-3265-4F3A-9313-CABA902501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823A581-DAA8-457C-AFA0-94C06EFBBD41}" type="slidenum">
              <a:rPr lang="zh-TW" altLang="en-US" smtClean="0"/>
              <a:pPr>
                <a:spcBef>
                  <a:spcPct val="0"/>
                </a:spcBef>
              </a:pPr>
              <a:t>36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投影片圖像版面配置區 1">
            <a:extLst>
              <a:ext uri="{FF2B5EF4-FFF2-40B4-BE49-F238E27FC236}">
                <a16:creationId xmlns:a16="http://schemas.microsoft.com/office/drawing/2014/main" id="{241A7FF3-4E9D-499A-8CF5-530AAEE7BE4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備忘稿版面配置區 2">
            <a:extLst>
              <a:ext uri="{FF2B5EF4-FFF2-40B4-BE49-F238E27FC236}">
                <a16:creationId xmlns:a16="http://schemas.microsoft.com/office/drawing/2014/main" id="{A05419CB-A3BA-4534-A1DF-E2C674A243B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86020" name="投影片編號版面配置區 3">
            <a:extLst>
              <a:ext uri="{FF2B5EF4-FFF2-40B4-BE49-F238E27FC236}">
                <a16:creationId xmlns:a16="http://schemas.microsoft.com/office/drawing/2014/main" id="{1DA45982-2662-4C39-9E40-0B5E9A0F71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6EDC0587-EF31-4403-9DA1-88607A0006FD}" type="slidenum">
              <a:rPr lang="zh-TW" altLang="en-US" smtClean="0"/>
              <a:pPr>
                <a:spcBef>
                  <a:spcPct val="0"/>
                </a:spcBef>
              </a:pPr>
              <a:t>37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投影片圖像版面配置區 1">
            <a:extLst>
              <a:ext uri="{FF2B5EF4-FFF2-40B4-BE49-F238E27FC236}">
                <a16:creationId xmlns:a16="http://schemas.microsoft.com/office/drawing/2014/main" id="{C1CF9962-C042-443D-8504-3730503C1BD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備忘稿版面配置區 2">
            <a:extLst>
              <a:ext uri="{FF2B5EF4-FFF2-40B4-BE49-F238E27FC236}">
                <a16:creationId xmlns:a16="http://schemas.microsoft.com/office/drawing/2014/main" id="{31465472-4393-4FA2-950D-61D83EF19D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88068" name="投影片編號版面配置區 3">
            <a:extLst>
              <a:ext uri="{FF2B5EF4-FFF2-40B4-BE49-F238E27FC236}">
                <a16:creationId xmlns:a16="http://schemas.microsoft.com/office/drawing/2014/main" id="{C898AEDF-66F5-4FFA-9476-9BB5759174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F832B93A-F0A9-4559-A296-966C4E8E0469}" type="slidenum">
              <a:rPr lang="zh-TW" altLang="en-US" smtClean="0"/>
              <a:pPr>
                <a:spcBef>
                  <a:spcPct val="0"/>
                </a:spcBef>
              </a:pPr>
              <a:t>38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投影片圖像版面配置區 1">
            <a:extLst>
              <a:ext uri="{FF2B5EF4-FFF2-40B4-BE49-F238E27FC236}">
                <a16:creationId xmlns:a16="http://schemas.microsoft.com/office/drawing/2014/main" id="{41E2B123-F706-4DF4-9CFF-83A4CD3595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備忘稿版面配置區 2">
            <a:extLst>
              <a:ext uri="{FF2B5EF4-FFF2-40B4-BE49-F238E27FC236}">
                <a16:creationId xmlns:a16="http://schemas.microsoft.com/office/drawing/2014/main" id="{63BD92AC-8518-4624-AD20-CABC6F211A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90116" name="投影片編號版面配置區 3">
            <a:extLst>
              <a:ext uri="{FF2B5EF4-FFF2-40B4-BE49-F238E27FC236}">
                <a16:creationId xmlns:a16="http://schemas.microsoft.com/office/drawing/2014/main" id="{5A1862B3-6ACF-4458-B5CC-655EC7F196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2DDB90FE-6EDC-425F-BD0F-74C7A69C4F89}" type="slidenum">
              <a:rPr lang="zh-TW" altLang="en-US" smtClean="0"/>
              <a:pPr>
                <a:spcBef>
                  <a:spcPct val="0"/>
                </a:spcBef>
              </a:pPr>
              <a:t>39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投影片圖像版面配置區 1">
            <a:extLst>
              <a:ext uri="{FF2B5EF4-FFF2-40B4-BE49-F238E27FC236}">
                <a16:creationId xmlns:a16="http://schemas.microsoft.com/office/drawing/2014/main" id="{73211826-2C51-4D3C-833A-09122DB086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備忘稿版面配置區 2">
            <a:extLst>
              <a:ext uri="{FF2B5EF4-FFF2-40B4-BE49-F238E27FC236}">
                <a16:creationId xmlns:a16="http://schemas.microsoft.com/office/drawing/2014/main" id="{8684B012-37B2-4466-96DA-E26DC88BAD2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92164" name="投影片編號版面配置區 3">
            <a:extLst>
              <a:ext uri="{FF2B5EF4-FFF2-40B4-BE49-F238E27FC236}">
                <a16:creationId xmlns:a16="http://schemas.microsoft.com/office/drawing/2014/main" id="{97AF2A1E-A30C-43F8-A74B-7F3693650D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30C2824F-A5B6-4A20-8FA2-5B04EE8144A5}" type="slidenum">
              <a:rPr lang="zh-TW" altLang="en-US" smtClean="0"/>
              <a:pPr>
                <a:spcBef>
                  <a:spcPct val="0"/>
                </a:spcBef>
              </a:pPr>
              <a:t>40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投影片圖像版面配置區 1">
            <a:extLst>
              <a:ext uri="{FF2B5EF4-FFF2-40B4-BE49-F238E27FC236}">
                <a16:creationId xmlns:a16="http://schemas.microsoft.com/office/drawing/2014/main" id="{F16E6719-4751-43C7-910C-F90EC9432E4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備忘稿版面配置區 2">
            <a:extLst>
              <a:ext uri="{FF2B5EF4-FFF2-40B4-BE49-F238E27FC236}">
                <a16:creationId xmlns:a16="http://schemas.microsoft.com/office/drawing/2014/main" id="{299DE213-54E0-4E87-9E3E-788DD1AA16A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20484" name="投影片編號版面配置區 3">
            <a:extLst>
              <a:ext uri="{FF2B5EF4-FFF2-40B4-BE49-F238E27FC236}">
                <a16:creationId xmlns:a16="http://schemas.microsoft.com/office/drawing/2014/main" id="{0DDE9D3A-38A8-4474-9BED-6FA533F091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3338A3D-472A-4EA5-A459-59623F941E03}" type="slidenum">
              <a:rPr lang="zh-TW" altLang="en-US" smtClean="0"/>
              <a:pPr>
                <a:spcBef>
                  <a:spcPct val="0"/>
                </a:spcBef>
              </a:pPr>
              <a:t>5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投影片圖像版面配置區 1">
            <a:extLst>
              <a:ext uri="{FF2B5EF4-FFF2-40B4-BE49-F238E27FC236}">
                <a16:creationId xmlns:a16="http://schemas.microsoft.com/office/drawing/2014/main" id="{6C7C1A6B-E4B6-49E4-B6FC-F7FEE62962D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備忘稿版面配置區 2">
            <a:extLst>
              <a:ext uri="{FF2B5EF4-FFF2-40B4-BE49-F238E27FC236}">
                <a16:creationId xmlns:a16="http://schemas.microsoft.com/office/drawing/2014/main" id="{361B10CB-FBE3-4352-84D6-93BFBB2122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94212" name="投影片編號版面配置區 3">
            <a:extLst>
              <a:ext uri="{FF2B5EF4-FFF2-40B4-BE49-F238E27FC236}">
                <a16:creationId xmlns:a16="http://schemas.microsoft.com/office/drawing/2014/main" id="{9BDEC51A-1FFC-4A43-8804-C0A000B1F5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C72DAF52-3997-42A3-B30A-B2A42F835779}" type="slidenum">
              <a:rPr lang="zh-TW" altLang="en-US" smtClean="0"/>
              <a:pPr>
                <a:spcBef>
                  <a:spcPct val="0"/>
                </a:spcBef>
              </a:pPr>
              <a:t>41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投影片圖像版面配置區 1">
            <a:extLst>
              <a:ext uri="{FF2B5EF4-FFF2-40B4-BE49-F238E27FC236}">
                <a16:creationId xmlns:a16="http://schemas.microsoft.com/office/drawing/2014/main" id="{2E612584-5570-422B-8EC0-4562186505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備忘稿版面配置區 2">
            <a:extLst>
              <a:ext uri="{FF2B5EF4-FFF2-40B4-BE49-F238E27FC236}">
                <a16:creationId xmlns:a16="http://schemas.microsoft.com/office/drawing/2014/main" id="{4B81B0C1-5356-4627-BE75-9A0685DCBA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96260" name="投影片編號版面配置區 3">
            <a:extLst>
              <a:ext uri="{FF2B5EF4-FFF2-40B4-BE49-F238E27FC236}">
                <a16:creationId xmlns:a16="http://schemas.microsoft.com/office/drawing/2014/main" id="{97BE6161-8A14-40B8-8152-6AF1ED0C41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50A33A0F-76EA-4C9F-BA8D-2EDB81226C31}" type="slidenum">
              <a:rPr lang="zh-TW" altLang="en-US" smtClean="0"/>
              <a:pPr>
                <a:spcBef>
                  <a:spcPct val="0"/>
                </a:spcBef>
              </a:pPr>
              <a:t>42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投影片圖像版面配置區 1">
            <a:extLst>
              <a:ext uri="{FF2B5EF4-FFF2-40B4-BE49-F238E27FC236}">
                <a16:creationId xmlns:a16="http://schemas.microsoft.com/office/drawing/2014/main" id="{5865089D-7C1F-4FCD-A759-A40995D438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備忘稿版面配置區 2">
            <a:extLst>
              <a:ext uri="{FF2B5EF4-FFF2-40B4-BE49-F238E27FC236}">
                <a16:creationId xmlns:a16="http://schemas.microsoft.com/office/drawing/2014/main" id="{5253FEEE-1D06-4BAE-BD6B-02BBD846D9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04452" name="投影片編號版面配置區 3">
            <a:extLst>
              <a:ext uri="{FF2B5EF4-FFF2-40B4-BE49-F238E27FC236}">
                <a16:creationId xmlns:a16="http://schemas.microsoft.com/office/drawing/2014/main" id="{E8B6B1CE-49B0-41A6-8227-66409EC7B8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23D2F0A0-0F8A-4067-8C5D-E8691A82EF5B}" type="slidenum">
              <a:rPr lang="zh-TW" altLang="en-US" smtClean="0"/>
              <a:pPr>
                <a:spcBef>
                  <a:spcPct val="0"/>
                </a:spcBef>
              </a:pPr>
              <a:t>49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投影片圖像版面配置區 1">
            <a:extLst>
              <a:ext uri="{FF2B5EF4-FFF2-40B4-BE49-F238E27FC236}">
                <a16:creationId xmlns:a16="http://schemas.microsoft.com/office/drawing/2014/main" id="{F2958AED-363F-4397-90B4-65CAB27F064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備忘稿版面配置區 2">
            <a:extLst>
              <a:ext uri="{FF2B5EF4-FFF2-40B4-BE49-F238E27FC236}">
                <a16:creationId xmlns:a16="http://schemas.microsoft.com/office/drawing/2014/main" id="{93E9ED09-0A62-4BA4-AA24-280C8DDDB1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06500" name="投影片編號版面配置區 3">
            <a:extLst>
              <a:ext uri="{FF2B5EF4-FFF2-40B4-BE49-F238E27FC236}">
                <a16:creationId xmlns:a16="http://schemas.microsoft.com/office/drawing/2014/main" id="{DB75595D-AA0F-425A-B9CE-E4DD7FFC39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D5943564-1896-4F35-9758-23A389667FC4}" type="slidenum">
              <a:rPr lang="zh-TW" altLang="en-US" smtClean="0"/>
              <a:pPr>
                <a:spcBef>
                  <a:spcPct val="0"/>
                </a:spcBef>
              </a:pPr>
              <a:t>50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1D5518-E2B7-47D3-A483-775D39982443}" type="slidenum">
              <a:rPr lang="zh-TW" altLang="en-US" smtClean="0"/>
              <a:t>55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5704798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1D5518-E2B7-47D3-A483-775D39982443}" type="slidenum">
              <a:rPr lang="zh-TW" altLang="en-US" smtClean="0"/>
              <a:t>61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6202112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投影片圖像版面配置區 1">
            <a:extLst>
              <a:ext uri="{FF2B5EF4-FFF2-40B4-BE49-F238E27FC236}">
                <a16:creationId xmlns:a16="http://schemas.microsoft.com/office/drawing/2014/main" id="{FFC0864C-98D9-42E9-90C0-A05707AC5F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備忘稿版面配置區 2">
            <a:extLst>
              <a:ext uri="{FF2B5EF4-FFF2-40B4-BE49-F238E27FC236}">
                <a16:creationId xmlns:a16="http://schemas.microsoft.com/office/drawing/2014/main" id="{A2CDE5FA-DEB2-41ED-96AF-BCE4B37D52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130052" name="投影片編號版面配置區 3">
            <a:extLst>
              <a:ext uri="{FF2B5EF4-FFF2-40B4-BE49-F238E27FC236}">
                <a16:creationId xmlns:a16="http://schemas.microsoft.com/office/drawing/2014/main" id="{73522FC1-DA52-4635-BDB2-0B2195A7D0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90374859-0F95-426C-AB82-5A9E969E594B}" type="slidenum">
              <a:rPr lang="zh-TW" altLang="en-US" smtClean="0"/>
              <a:pPr>
                <a:spcBef>
                  <a:spcPct val="0"/>
                </a:spcBef>
              </a:pPr>
              <a:t>72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投影片圖像版面配置區 1">
            <a:extLst>
              <a:ext uri="{FF2B5EF4-FFF2-40B4-BE49-F238E27FC236}">
                <a16:creationId xmlns:a16="http://schemas.microsoft.com/office/drawing/2014/main" id="{E9DB233E-7C0A-4144-8843-881B2FA1A6E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備忘稿版面配置區 2">
            <a:extLst>
              <a:ext uri="{FF2B5EF4-FFF2-40B4-BE49-F238E27FC236}">
                <a16:creationId xmlns:a16="http://schemas.microsoft.com/office/drawing/2014/main" id="{3A3C4013-B7E0-435D-A6E4-D4B4F8699A5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22532" name="投影片編號版面配置區 3">
            <a:extLst>
              <a:ext uri="{FF2B5EF4-FFF2-40B4-BE49-F238E27FC236}">
                <a16:creationId xmlns:a16="http://schemas.microsoft.com/office/drawing/2014/main" id="{1022DAB6-1B52-44A9-9A2D-FA6C9E2556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FAC1F1F2-483C-4B7E-882C-355E6AD09D0D}" type="slidenum">
              <a:rPr lang="zh-TW" altLang="en-US" smtClean="0"/>
              <a:pPr>
                <a:spcBef>
                  <a:spcPct val="0"/>
                </a:spcBef>
              </a:pPr>
              <a:t>6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投影片圖像版面配置區 1">
            <a:extLst>
              <a:ext uri="{FF2B5EF4-FFF2-40B4-BE49-F238E27FC236}">
                <a16:creationId xmlns:a16="http://schemas.microsoft.com/office/drawing/2014/main" id="{9A386BA8-9E2A-4D40-89DC-41028E53E26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備忘稿版面配置區 2">
            <a:extLst>
              <a:ext uri="{FF2B5EF4-FFF2-40B4-BE49-F238E27FC236}">
                <a16:creationId xmlns:a16="http://schemas.microsoft.com/office/drawing/2014/main" id="{73A3F0D5-1561-4D70-96FB-9D4B34794C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24580" name="投影片編號版面配置區 3">
            <a:extLst>
              <a:ext uri="{FF2B5EF4-FFF2-40B4-BE49-F238E27FC236}">
                <a16:creationId xmlns:a16="http://schemas.microsoft.com/office/drawing/2014/main" id="{68155C57-48EC-43D8-823E-D1E1616418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58B08F7-A6D4-454B-95D7-57AFE8522B62}" type="slidenum">
              <a:rPr lang="zh-TW" altLang="en-US" smtClean="0"/>
              <a:pPr>
                <a:spcBef>
                  <a:spcPct val="0"/>
                </a:spcBef>
              </a:pPr>
              <a:t>7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投影片圖像版面配置區 1">
            <a:extLst>
              <a:ext uri="{FF2B5EF4-FFF2-40B4-BE49-F238E27FC236}">
                <a16:creationId xmlns:a16="http://schemas.microsoft.com/office/drawing/2014/main" id="{A40A9497-6B83-4BFF-98D0-8BCEE83A42E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備忘稿版面配置區 2">
            <a:extLst>
              <a:ext uri="{FF2B5EF4-FFF2-40B4-BE49-F238E27FC236}">
                <a16:creationId xmlns:a16="http://schemas.microsoft.com/office/drawing/2014/main" id="{1F0B093B-D263-43DB-9063-D6C9325313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26628" name="投影片編號版面配置區 3">
            <a:extLst>
              <a:ext uri="{FF2B5EF4-FFF2-40B4-BE49-F238E27FC236}">
                <a16:creationId xmlns:a16="http://schemas.microsoft.com/office/drawing/2014/main" id="{28810180-93DA-4577-AE1C-001FF57782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7FA31FDC-62D1-483C-B31A-9016FD339145}" type="slidenum">
              <a:rPr lang="zh-TW" altLang="en-US" smtClean="0"/>
              <a:pPr>
                <a:spcBef>
                  <a:spcPct val="0"/>
                </a:spcBef>
              </a:pPr>
              <a:t>8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投影片圖像版面配置區 1">
            <a:extLst>
              <a:ext uri="{FF2B5EF4-FFF2-40B4-BE49-F238E27FC236}">
                <a16:creationId xmlns:a16="http://schemas.microsoft.com/office/drawing/2014/main" id="{C946A92E-D81C-4868-BECE-4ACF50B0F3A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備忘稿版面配置區 2">
            <a:extLst>
              <a:ext uri="{FF2B5EF4-FFF2-40B4-BE49-F238E27FC236}">
                <a16:creationId xmlns:a16="http://schemas.microsoft.com/office/drawing/2014/main" id="{C5916369-E0DC-4A2C-BC4B-854F05E05AE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28676" name="投影片編號版面配置區 3">
            <a:extLst>
              <a:ext uri="{FF2B5EF4-FFF2-40B4-BE49-F238E27FC236}">
                <a16:creationId xmlns:a16="http://schemas.microsoft.com/office/drawing/2014/main" id="{23EF08AB-3A7D-4509-BCCB-5E16AEFB9F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0D1B623E-C0C4-4601-B216-39C935DDE4F8}" type="slidenum">
              <a:rPr lang="zh-TW" altLang="en-US" smtClean="0"/>
              <a:pPr>
                <a:spcBef>
                  <a:spcPct val="0"/>
                </a:spcBef>
              </a:pPr>
              <a:t>9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投影片圖像版面配置區 1">
            <a:extLst>
              <a:ext uri="{FF2B5EF4-FFF2-40B4-BE49-F238E27FC236}">
                <a16:creationId xmlns:a16="http://schemas.microsoft.com/office/drawing/2014/main" id="{A6111F8B-B291-4EB0-9CA1-2ACBC81D92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備忘稿版面配置區 2">
            <a:extLst>
              <a:ext uri="{FF2B5EF4-FFF2-40B4-BE49-F238E27FC236}">
                <a16:creationId xmlns:a16="http://schemas.microsoft.com/office/drawing/2014/main" id="{5F866677-B21D-48D9-955D-820AAAE8D7F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TW" altLang="en-US"/>
          </a:p>
        </p:txBody>
      </p:sp>
      <p:sp>
        <p:nvSpPr>
          <p:cNvPr id="30724" name="投影片編號版面配置區 3">
            <a:extLst>
              <a:ext uri="{FF2B5EF4-FFF2-40B4-BE49-F238E27FC236}">
                <a16:creationId xmlns:a16="http://schemas.microsoft.com/office/drawing/2014/main" id="{9F04D34A-20C8-44D8-AC70-AFEBA21510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B6D7E2DC-CDAF-4A48-A901-EE098A23CC17}" type="slidenum">
              <a:rPr lang="zh-TW" altLang="en-US" smtClean="0"/>
              <a:pPr>
                <a:spcBef>
                  <a:spcPct val="0"/>
                </a:spcBef>
              </a:pPr>
              <a:t>10</a:t>
            </a:fld>
            <a:endParaRPr lang="zh-TW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zh-TW" altLang="en-US" dirty="0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 sz="2667">
                <a:latin typeface="Calibri" pitchFamily="34" charset="0"/>
                <a:ea typeface="標楷體" pitchFamily="65" charset="-120"/>
                <a:cs typeface="Calibri" pitchFamily="34" charset="0"/>
              </a:defRPr>
            </a:lvl3pPr>
            <a:lvl4pPr>
              <a:defRPr sz="2400">
                <a:latin typeface="Calibri" pitchFamily="34" charset="0"/>
                <a:ea typeface="標楷體" pitchFamily="65" charset="-120"/>
                <a:cs typeface="Calibri" pitchFamily="34" charset="0"/>
              </a:defRPr>
            </a:lvl4pPr>
            <a:lvl5pPr>
              <a:defRPr sz="2133">
                <a:latin typeface="Calibri" pitchFamily="34" charset="0"/>
                <a:ea typeface="標楷體" pitchFamily="65" charset="-120"/>
                <a:cs typeface="Calibri" pitchFamily="34" charset="0"/>
              </a:defRPr>
            </a:lvl5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848391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330433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內容版面配置區 1"/>
          <p:cNvSpPr>
            <a:spLocks noGrp="1"/>
          </p:cNvSpPr>
          <p:nvPr>
            <p:ph/>
          </p:nvPr>
        </p:nvSpPr>
        <p:spPr>
          <a:xfrm>
            <a:off x="609600" y="73028"/>
            <a:ext cx="10972800" cy="1700213"/>
          </a:xfrm>
        </p:spPr>
        <p:txBody>
          <a:bodyPr/>
          <a:lstStyle/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3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18601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609600" y="1125542"/>
            <a:ext cx="10972800" cy="647700"/>
          </a:xfrm>
        </p:spPr>
        <p:txBody>
          <a:bodyPr/>
          <a:lstStyle/>
          <a:p>
            <a:pPr lvl="0"/>
            <a:r>
              <a:rPr lang="en-US" altLang="zh-TW" noProof="0"/>
              <a:t>Click icon to add table</a:t>
            </a:r>
            <a:endParaRPr lang="zh-TW" altLang="en-US" noProof="0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992217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914400" y="2130432"/>
            <a:ext cx="10363200" cy="1470025"/>
          </a:xfrm>
        </p:spPr>
        <p:txBody>
          <a:bodyPr/>
          <a:lstStyle>
            <a:lvl1pPr algn="ctr">
              <a:defRPr sz="5333"/>
            </a:lvl1pPr>
          </a:lstStyle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77" indent="0" algn="ctr">
              <a:buNone/>
              <a:defRPr/>
            </a:lvl2pPr>
            <a:lvl3pPr marL="914354" indent="0" algn="ctr">
              <a:buNone/>
              <a:defRPr/>
            </a:lvl3pPr>
            <a:lvl4pPr marL="1371531" indent="0" algn="ctr">
              <a:buNone/>
              <a:defRPr/>
            </a:lvl4pPr>
            <a:lvl5pPr marL="1828709" indent="0" algn="ctr">
              <a:buNone/>
              <a:defRPr/>
            </a:lvl5pPr>
            <a:lvl6pPr marL="2285886" indent="0" algn="ctr">
              <a:buNone/>
              <a:defRPr/>
            </a:lvl6pPr>
            <a:lvl7pPr marL="2743063" indent="0" algn="ctr">
              <a:buNone/>
              <a:defRPr/>
            </a:lvl7pPr>
            <a:lvl8pPr marL="3200240" indent="0" algn="ctr">
              <a:buNone/>
              <a:defRPr/>
            </a:lvl8pPr>
            <a:lvl9pPr marL="3657417" indent="0" algn="ctr">
              <a:buNone/>
              <a:defRPr/>
            </a:lvl9pPr>
          </a:lstStyle>
          <a:p>
            <a:r>
              <a:rPr lang="en-US" altLang="zh-TW"/>
              <a:t>Click to edit Master subtitle style</a:t>
            </a:r>
            <a:endParaRPr lang="zh-TW" alt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49947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TW" altLang="en-US"/>
              <a:t>按一下以編輯母片副標題樣式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798655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2839354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6343689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6378302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7555587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984383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區段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267" b="1" cap="all"/>
            </a:lvl1pPr>
          </a:lstStyle>
          <a:p>
            <a:r>
              <a:rPr lang="en-US" altLang="zh-TW" dirty="0"/>
              <a:t>Click to edit Master title style</a:t>
            </a:r>
            <a:endParaRPr lang="zh-TW" altLang="en-US" dirty="0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3733"/>
            </a:lvl1pPr>
            <a:lvl2pPr marL="457177" indent="0">
              <a:buNone/>
              <a:defRPr sz="1801"/>
            </a:lvl2pPr>
            <a:lvl3pPr marL="914354" indent="0">
              <a:buNone/>
              <a:defRPr sz="1600"/>
            </a:lvl3pPr>
            <a:lvl4pPr marL="1371531" indent="0">
              <a:buNone/>
              <a:defRPr sz="1401"/>
            </a:lvl4pPr>
            <a:lvl5pPr marL="1828709" indent="0">
              <a:buNone/>
              <a:defRPr sz="1401"/>
            </a:lvl5pPr>
            <a:lvl6pPr marL="2285886" indent="0">
              <a:buNone/>
              <a:defRPr sz="1401"/>
            </a:lvl6pPr>
            <a:lvl7pPr marL="2743063" indent="0">
              <a:buNone/>
              <a:defRPr sz="1401"/>
            </a:lvl7pPr>
            <a:lvl8pPr marL="3200240" indent="0">
              <a:buNone/>
              <a:defRPr sz="1401"/>
            </a:lvl8pPr>
            <a:lvl9pPr marL="3657417" indent="0">
              <a:buNone/>
              <a:defRPr sz="1401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160340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7388628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1853755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0796229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74827845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273678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/>
              <a:t>Click to edit Master title style</a:t>
            </a:r>
            <a:endParaRPr lang="zh-TW" altLang="en-US" dirty="0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609600" y="1125536"/>
            <a:ext cx="5384800" cy="4227699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1801"/>
            </a:lvl6pPr>
            <a:lvl7pPr>
              <a:defRPr sz="1801"/>
            </a:lvl7pPr>
            <a:lvl8pPr>
              <a:defRPr sz="1801"/>
            </a:lvl8pPr>
            <a:lvl9pPr>
              <a:defRPr sz="1801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97600" y="1125536"/>
            <a:ext cx="5384800" cy="4227699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1801"/>
            </a:lvl6pPr>
            <a:lvl7pPr>
              <a:defRPr sz="1801"/>
            </a:lvl7pPr>
            <a:lvl8pPr>
              <a:defRPr sz="1801"/>
            </a:lvl8pPr>
            <a:lvl9pPr>
              <a:defRPr sz="1801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5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649854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09602" y="1268773"/>
            <a:ext cx="5386917" cy="639763"/>
          </a:xfrm>
        </p:spPr>
        <p:txBody>
          <a:bodyPr anchor="b"/>
          <a:lstStyle>
            <a:lvl1pPr marL="0" indent="0">
              <a:buNone/>
              <a:defRPr sz="2667" b="1"/>
            </a:lvl1pPr>
            <a:lvl2pPr marL="457177" indent="0">
              <a:buNone/>
              <a:defRPr sz="2000" b="1"/>
            </a:lvl2pPr>
            <a:lvl3pPr marL="914354" indent="0">
              <a:buNone/>
              <a:defRPr sz="1801" b="1"/>
            </a:lvl3pPr>
            <a:lvl4pPr marL="1371531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3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7" indent="0">
              <a:buNone/>
              <a:defRPr sz="1600" b="1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09602" y="1908535"/>
            <a:ext cx="5386917" cy="3951288"/>
          </a:xfrm>
        </p:spPr>
        <p:txBody>
          <a:bodyPr/>
          <a:lstStyle>
            <a:lvl1pPr>
              <a:defRPr sz="2667"/>
            </a:lvl1pPr>
            <a:lvl2pPr>
              <a:defRPr sz="2133"/>
            </a:lvl2pPr>
            <a:lvl3pPr>
              <a:defRPr sz="1867"/>
            </a:lvl3pPr>
            <a:lvl4pPr>
              <a:defRPr sz="1867"/>
            </a:lvl4pPr>
            <a:lvl5pPr>
              <a:defRPr sz="1867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altLang="zh-TW" dirty="0"/>
              <a:t>Click to edit Master text styles</a:t>
            </a:r>
          </a:p>
          <a:p>
            <a:pPr lvl="1"/>
            <a:r>
              <a:rPr lang="en-US" altLang="zh-TW" dirty="0"/>
              <a:t>Second level</a:t>
            </a:r>
          </a:p>
          <a:p>
            <a:pPr lvl="2"/>
            <a:r>
              <a:rPr lang="en-US" altLang="zh-TW" dirty="0"/>
              <a:t>Third level</a:t>
            </a:r>
          </a:p>
          <a:p>
            <a:pPr lvl="3"/>
            <a:r>
              <a:rPr lang="en-US" altLang="zh-TW" dirty="0"/>
              <a:t>Fourth level</a:t>
            </a:r>
          </a:p>
          <a:p>
            <a:pPr lvl="4"/>
            <a:r>
              <a:rPr lang="en-US" altLang="zh-TW" dirty="0"/>
              <a:t>Fifth level</a:t>
            </a:r>
            <a:endParaRPr lang="zh-TW" altLang="en-US" dirty="0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93373" y="1268773"/>
            <a:ext cx="5389033" cy="639763"/>
          </a:xfrm>
        </p:spPr>
        <p:txBody>
          <a:bodyPr anchor="b"/>
          <a:lstStyle>
            <a:lvl1pPr marL="0" indent="0">
              <a:buNone/>
              <a:defRPr sz="2667" b="1"/>
            </a:lvl1pPr>
            <a:lvl2pPr marL="457177" indent="0">
              <a:buNone/>
              <a:defRPr sz="2000" b="1"/>
            </a:lvl2pPr>
            <a:lvl3pPr marL="914354" indent="0">
              <a:buNone/>
              <a:defRPr sz="1801" b="1"/>
            </a:lvl3pPr>
            <a:lvl4pPr marL="1371531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3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7" indent="0">
              <a:buNone/>
              <a:defRPr sz="1600" b="1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93373" y="1908535"/>
            <a:ext cx="5389033" cy="3951288"/>
          </a:xfrm>
        </p:spPr>
        <p:txBody>
          <a:bodyPr/>
          <a:lstStyle>
            <a:lvl1pPr>
              <a:defRPr sz="2667"/>
            </a:lvl1pPr>
            <a:lvl2pPr>
              <a:defRPr sz="2133"/>
            </a:lvl2pPr>
            <a:lvl3pPr>
              <a:defRPr sz="1867"/>
            </a:lvl3pPr>
            <a:lvl4pPr>
              <a:defRPr sz="1867"/>
            </a:lvl4pPr>
            <a:lvl5pPr>
              <a:defRPr sz="1867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7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  <p:sp>
        <p:nvSpPr>
          <p:cNvPr id="8" name="標題 1"/>
          <p:cNvSpPr>
            <a:spLocks noGrp="1"/>
          </p:cNvSpPr>
          <p:nvPr>
            <p:ph type="title"/>
          </p:nvPr>
        </p:nvSpPr>
        <p:spPr>
          <a:xfrm>
            <a:off x="624421" y="144466"/>
            <a:ext cx="10943167" cy="692151"/>
          </a:xfrm>
        </p:spPr>
        <p:txBody>
          <a:bodyPr/>
          <a:lstStyle/>
          <a:p>
            <a:r>
              <a:rPr lang="en-US" altLang="zh-TW" dirty="0"/>
              <a:t>Click to edit Master title style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7794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307014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633198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6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4766734" y="273056"/>
            <a:ext cx="6815668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609606" y="1435104"/>
            <a:ext cx="4011084" cy="4691063"/>
          </a:xfrm>
        </p:spPr>
        <p:txBody>
          <a:bodyPr/>
          <a:lstStyle>
            <a:lvl1pPr marL="0" indent="0">
              <a:buNone/>
              <a:defRPr sz="1401"/>
            </a:lvl1pPr>
            <a:lvl2pPr marL="457177" indent="0">
              <a:buNone/>
              <a:defRPr sz="1200"/>
            </a:lvl2pPr>
            <a:lvl3pPr marL="914354" indent="0">
              <a:buNone/>
              <a:defRPr sz="1001"/>
            </a:lvl3pPr>
            <a:lvl4pPr marL="1371531" indent="0">
              <a:buNone/>
              <a:defRPr sz="900"/>
            </a:lvl4pPr>
            <a:lvl5pPr marL="1828709" indent="0">
              <a:buNone/>
              <a:defRPr sz="900"/>
            </a:lvl5pPr>
            <a:lvl6pPr marL="2285886" indent="0">
              <a:buNone/>
              <a:defRPr sz="900"/>
            </a:lvl6pPr>
            <a:lvl7pPr marL="2743063" indent="0">
              <a:buNone/>
              <a:defRPr sz="900"/>
            </a:lvl7pPr>
            <a:lvl8pPr marL="3200240" indent="0">
              <a:buNone/>
              <a:defRPr sz="900"/>
            </a:lvl8pPr>
            <a:lvl9pPr marL="3657417" indent="0">
              <a:buNone/>
              <a:defRPr sz="900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504832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77" indent="0">
              <a:buNone/>
              <a:defRPr sz="2800"/>
            </a:lvl2pPr>
            <a:lvl3pPr marL="914354" indent="0">
              <a:buNone/>
              <a:defRPr sz="2400"/>
            </a:lvl3pPr>
            <a:lvl4pPr marL="1371531" indent="0">
              <a:buNone/>
              <a:defRPr sz="2000"/>
            </a:lvl4pPr>
            <a:lvl5pPr marL="1828709" indent="0">
              <a:buNone/>
              <a:defRPr sz="2000"/>
            </a:lvl5pPr>
            <a:lvl6pPr marL="2285886" indent="0">
              <a:buNone/>
              <a:defRPr sz="2000"/>
            </a:lvl6pPr>
            <a:lvl7pPr marL="2743063" indent="0">
              <a:buNone/>
              <a:defRPr sz="2000"/>
            </a:lvl7pPr>
            <a:lvl8pPr marL="3200240" indent="0">
              <a:buNone/>
              <a:defRPr sz="2000"/>
            </a:lvl8pPr>
            <a:lvl9pPr marL="3657417" indent="0">
              <a:buNone/>
              <a:defRPr sz="2000"/>
            </a:lvl9pPr>
          </a:lstStyle>
          <a:p>
            <a:pPr lvl="0"/>
            <a:r>
              <a:rPr lang="en-US" altLang="zh-TW" noProof="0"/>
              <a:t>Click icon to add picture</a:t>
            </a:r>
            <a:endParaRPr lang="zh-TW" altLang="en-US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2389717" y="5367341"/>
            <a:ext cx="7315200" cy="804863"/>
          </a:xfrm>
        </p:spPr>
        <p:txBody>
          <a:bodyPr/>
          <a:lstStyle>
            <a:lvl1pPr marL="0" indent="0">
              <a:buNone/>
              <a:defRPr sz="1401"/>
            </a:lvl1pPr>
            <a:lvl2pPr marL="457177" indent="0">
              <a:buNone/>
              <a:defRPr sz="1200"/>
            </a:lvl2pPr>
            <a:lvl3pPr marL="914354" indent="0">
              <a:buNone/>
              <a:defRPr sz="1001"/>
            </a:lvl3pPr>
            <a:lvl4pPr marL="1371531" indent="0">
              <a:buNone/>
              <a:defRPr sz="900"/>
            </a:lvl4pPr>
            <a:lvl5pPr marL="1828709" indent="0">
              <a:buNone/>
              <a:defRPr sz="900"/>
            </a:lvl5pPr>
            <a:lvl6pPr marL="2285886" indent="0">
              <a:buNone/>
              <a:defRPr sz="900"/>
            </a:lvl6pPr>
            <a:lvl7pPr marL="2743063" indent="0">
              <a:buNone/>
              <a:defRPr sz="900"/>
            </a:lvl7pPr>
            <a:lvl8pPr marL="3200240" indent="0">
              <a:buNone/>
              <a:defRPr sz="900"/>
            </a:lvl8pPr>
            <a:lvl9pPr marL="3657417" indent="0">
              <a:buNone/>
              <a:defRPr sz="900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256574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zh-TW" alt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736764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jp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Rectangle 17"/>
          <p:cNvSpPr>
            <a:spLocks noGrp="1" noChangeArrowheads="1"/>
          </p:cNvSpPr>
          <p:nvPr>
            <p:ph type="title"/>
          </p:nvPr>
        </p:nvSpPr>
        <p:spPr bwMode="auto">
          <a:xfrm>
            <a:off x="1049867" y="144466"/>
            <a:ext cx="10517721" cy="6921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dirty="0"/>
              <a:t>按一下以編輯母片標題樣式</a:t>
            </a:r>
          </a:p>
        </p:txBody>
      </p:sp>
      <p:sp>
        <p:nvSpPr>
          <p:cNvPr id="1028" name="Rectangle 18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125537"/>
            <a:ext cx="10972800" cy="48958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dirty="0"/>
              <a:t>按一下以編輯母片</a:t>
            </a:r>
          </a:p>
          <a:p>
            <a:pPr lvl="1"/>
            <a:r>
              <a:rPr lang="zh-TW" altLang="en-US" dirty="0"/>
              <a:t>按一下以編輯母片</a:t>
            </a:r>
          </a:p>
          <a:p>
            <a:pPr lvl="1"/>
            <a:endParaRPr lang="zh-TW" altLang="en-US" dirty="0"/>
          </a:p>
          <a:p>
            <a:pPr lvl="0"/>
            <a:endParaRPr lang="en-US" altLang="zh-TW" dirty="0"/>
          </a:p>
        </p:txBody>
      </p:sp>
      <p:pic>
        <p:nvPicPr>
          <p:cNvPr id="1029" name="Picture 25" descr="name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3" y="6357940"/>
            <a:ext cx="5111751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矩形 7"/>
          <p:cNvSpPr/>
          <p:nvPr/>
        </p:nvSpPr>
        <p:spPr>
          <a:xfrm>
            <a:off x="792808" y="6581777"/>
            <a:ext cx="357482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200" b="1" dirty="0">
                <a:solidFill>
                  <a:schemeClr val="bg1"/>
                </a:solidFill>
                <a:latin typeface="Arial" pitchFamily="34" charset="0"/>
                <a:ea typeface="新細明體" pitchFamily="18" charset="-120"/>
                <a:cs typeface="Arial" pitchFamily="34" charset="0"/>
              </a:rPr>
              <a:t>National Tsing Hua University ® copyright OIA</a:t>
            </a:r>
            <a:endParaRPr lang="zh-TW" altLang="en-US" sz="1200" b="1" dirty="0">
              <a:solidFill>
                <a:schemeClr val="bg1"/>
              </a:solidFill>
              <a:latin typeface="Arial" pitchFamily="34" charset="0"/>
              <a:ea typeface="新細明體" pitchFamily="18" charset="-120"/>
              <a:cs typeface="Arial" pitchFamily="34" charset="0"/>
            </a:endParaRPr>
          </a:p>
        </p:txBody>
      </p:sp>
      <p:sp>
        <p:nvSpPr>
          <p:cNvPr id="4105" name="Rectangle 9"/>
          <p:cNvSpPr>
            <a:spLocks noChangeArrowheads="1"/>
          </p:cNvSpPr>
          <p:nvPr/>
        </p:nvSpPr>
        <p:spPr bwMode="auto">
          <a:xfrm>
            <a:off x="0" y="908055"/>
            <a:ext cx="12192000" cy="144463"/>
          </a:xfrm>
          <a:prstGeom prst="rect">
            <a:avLst/>
          </a:prstGeom>
          <a:solidFill>
            <a:srgbClr val="990099"/>
          </a:solidFill>
          <a:ln w="15875">
            <a:noFill/>
            <a:miter lim="800000"/>
            <a:headEnd/>
            <a:tailEnd/>
          </a:ln>
          <a:effectLst>
            <a:prstShdw prst="shdw18" dist="17961" dir="13500000">
              <a:srgbClr val="990099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zh-TW" altLang="en-US" sz="1801">
              <a:ea typeface="新細明體" pitchFamily="18" charset="-120"/>
            </a:endParaRPr>
          </a:p>
        </p:txBody>
      </p:sp>
      <p:sp>
        <p:nvSpPr>
          <p:cNvPr id="4106" name="Rectangle 10"/>
          <p:cNvSpPr>
            <a:spLocks noChangeArrowheads="1"/>
          </p:cNvSpPr>
          <p:nvPr userDrawn="1"/>
        </p:nvSpPr>
        <p:spPr bwMode="auto">
          <a:xfrm>
            <a:off x="0" y="6165849"/>
            <a:ext cx="12192000" cy="719139"/>
          </a:xfrm>
          <a:prstGeom prst="rect">
            <a:avLst/>
          </a:prstGeom>
          <a:solidFill>
            <a:srgbClr val="990099"/>
          </a:solidFill>
          <a:ln w="15875">
            <a:noFill/>
            <a:miter lim="800000"/>
            <a:headEnd/>
            <a:tailEnd/>
          </a:ln>
          <a:effectLst>
            <a:prstShdw prst="shdw18" dist="17961" dir="13500000">
              <a:srgbClr val="990099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zh-TW" altLang="en-US" sz="1801">
              <a:ea typeface="新細明體" pitchFamily="18" charset="-120"/>
            </a:endParaRPr>
          </a:p>
        </p:txBody>
      </p:sp>
      <p:sp>
        <p:nvSpPr>
          <p:cNvPr id="1043" name="Rectangle 1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08017" y="6524628"/>
            <a:ext cx="28448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bg1"/>
                </a:solidFill>
                <a:latin typeface="Arial" pitchFamily="34" charset="0"/>
                <a:ea typeface="新細明體" pitchFamily="18" charset="-120"/>
              </a:defRPr>
            </a:lvl1pPr>
          </a:lstStyle>
          <a:p>
            <a:fld id="{D9B6BDF2-6896-4B98-8776-C18582F63BA5}" type="slidenum">
              <a:rPr lang="zh-TW" altLang="en-US" smtClean="0"/>
              <a:pPr/>
              <a:t>‹#›</a:t>
            </a:fld>
            <a:endParaRPr lang="zh-TW" altLang="en-US"/>
          </a:p>
        </p:txBody>
      </p:sp>
      <p:pic>
        <p:nvPicPr>
          <p:cNvPr id="14" name="圖片 13"/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280" y="124614"/>
            <a:ext cx="916587" cy="672311"/>
          </a:xfrm>
          <a:prstGeom prst="rect">
            <a:avLst/>
          </a:prstGeom>
        </p:spPr>
      </p:pic>
      <p:grpSp>
        <p:nvGrpSpPr>
          <p:cNvPr id="2" name="群組 1"/>
          <p:cNvGrpSpPr/>
          <p:nvPr userDrawn="1"/>
        </p:nvGrpSpPr>
        <p:grpSpPr>
          <a:xfrm>
            <a:off x="86980" y="6239920"/>
            <a:ext cx="3223375" cy="569415"/>
            <a:chOff x="86980" y="6239920"/>
            <a:chExt cx="3223375" cy="569415"/>
          </a:xfrm>
        </p:grpSpPr>
        <p:pic>
          <p:nvPicPr>
            <p:cNvPr id="12" name="圖片 11"/>
            <p:cNvPicPr>
              <a:picLocks noChangeAspect="1"/>
            </p:cNvPicPr>
            <p:nvPr userDrawn="1"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980" y="6239920"/>
              <a:ext cx="817930" cy="569415"/>
            </a:xfrm>
            <a:prstGeom prst="rect">
              <a:avLst/>
            </a:prstGeom>
          </p:spPr>
        </p:pic>
        <p:sp>
          <p:nvSpPr>
            <p:cNvPr id="15" name="矩形 14"/>
            <p:cNvSpPr/>
            <p:nvPr userDrawn="1"/>
          </p:nvSpPr>
          <p:spPr>
            <a:xfrm>
              <a:off x="829837" y="6347770"/>
              <a:ext cx="2480518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spcAft>
                  <a:spcPts val="0"/>
                </a:spcAft>
              </a:pPr>
              <a:r>
                <a:rPr lang="zh-CN" altLang="zh-TW" sz="1200" kern="100" dirty="0">
                  <a:solidFill>
                    <a:schemeClr val="bg1"/>
                  </a:solidFill>
                  <a:latin typeface="华文楷体" panose="02010600040101010101" pitchFamily="2" charset="-122"/>
                  <a:ea typeface="华文楷体" panose="02010600040101010101" pitchFamily="2" charset="-122"/>
                  <a:cs typeface="Times New Roman" panose="02020603050405020304" pitchFamily="18" charset="0"/>
                </a:rPr>
                <a:t>香港中文大学（深圳）数据科学院</a:t>
              </a:r>
              <a:endParaRPr lang="zh-TW" altLang="zh-TW" sz="1200" kern="100" dirty="0">
                <a:solidFill>
                  <a:schemeClr val="bg1"/>
                </a:solidFill>
                <a:latin typeface="华文楷体" panose="02010600040101010101" pitchFamily="2" charset="-122"/>
                <a:ea typeface="华文楷体" panose="02010600040101010101" pitchFamily="2" charset="-122"/>
                <a:cs typeface="Times New Roman" panose="02020603050405020304" pitchFamily="18" charset="0"/>
              </a:endParaRPr>
            </a:p>
            <a:p>
              <a:pPr algn="ctr">
                <a:spcAft>
                  <a:spcPts val="0"/>
                </a:spcAft>
              </a:pPr>
              <a:r>
                <a:rPr lang="en-US" altLang="zh-TW" sz="1000" kern="100" dirty="0">
                  <a:solidFill>
                    <a:schemeClr val="bg1"/>
                  </a:solidFill>
                  <a:latin typeface="华文楷体" panose="02010600040101010101" pitchFamily="2" charset="-122"/>
                  <a:ea typeface="华文楷体" panose="02010600040101010101" pitchFamily="2" charset="-122"/>
                  <a:cs typeface="Times New Roman" panose="02020603050405020304" pitchFamily="18" charset="0"/>
                </a:rPr>
                <a:t>CUHK-SZ School of Data Science</a:t>
              </a:r>
              <a:endParaRPr lang="zh-TW" altLang="zh-TW" sz="1000" kern="100" dirty="0">
                <a:solidFill>
                  <a:schemeClr val="bg1"/>
                </a:solidFill>
                <a:latin typeface="华文楷体" panose="02010600040101010101" pitchFamily="2" charset="-122"/>
                <a:ea typeface="华文楷体" panose="02010600040101010101" pitchFamily="2" charset="-122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6231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</p:sldLayoutIdLst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kumimoji="1" sz="4800" b="1">
          <a:solidFill>
            <a:schemeClr val="tx2"/>
          </a:solidFill>
          <a:latin typeface="Calibri" pitchFamily="34" charset="0"/>
          <a:ea typeface="標楷體" pitchFamily="65" charset="-120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2pPr>
      <a:lvl3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3pPr>
      <a:lvl4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4pPr>
      <a:lvl5pPr algn="l" rtl="0" eaLnBrk="1" fontAlgn="base" hangingPunct="1">
        <a:spcBef>
          <a:spcPct val="0"/>
        </a:spcBef>
        <a:spcAft>
          <a:spcPct val="0"/>
        </a:spcAft>
        <a:defRPr kumimoji="1" sz="3600" b="1">
          <a:solidFill>
            <a:schemeClr val="tx2"/>
          </a:solidFill>
          <a:latin typeface="Calibri" pitchFamily="34" charset="0"/>
          <a:ea typeface="標楷體" pitchFamily="65" charset="-120"/>
          <a:cs typeface="MS Sans Serif"/>
        </a:defRPr>
      </a:lvl5pPr>
      <a:lvl6pPr marL="457177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6pPr>
      <a:lvl7pPr marL="914354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7pPr>
      <a:lvl8pPr marL="1371531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8pPr>
      <a:lvl9pPr marL="1828709" algn="l" rtl="0" eaLnBrk="1" fontAlgn="base" hangingPunct="1">
        <a:spcBef>
          <a:spcPct val="0"/>
        </a:spcBef>
        <a:spcAft>
          <a:spcPct val="0"/>
        </a:spcAft>
        <a:defRPr kumimoji="1" sz="3001" b="1">
          <a:solidFill>
            <a:schemeClr val="tx2"/>
          </a:solidFill>
          <a:latin typeface="MS Sans Serif"/>
          <a:ea typeface="MS Sans Serif"/>
          <a:cs typeface="MS Sans Serif"/>
        </a:defRPr>
      </a:lvl9pPr>
    </p:titleStyle>
    <p:bodyStyle>
      <a:lvl1pPr marL="342882" indent="-342882" algn="l" rtl="0" eaLnBrk="1" fontAlgn="base" hangingPunct="1">
        <a:spcBef>
          <a:spcPct val="20000"/>
        </a:spcBef>
        <a:spcAft>
          <a:spcPct val="0"/>
        </a:spcAft>
        <a:buClr>
          <a:srgbClr val="0000FF"/>
        </a:buClr>
        <a:buSzPct val="80000"/>
        <a:buFont typeface="Wingdings" pitchFamily="2" charset="2"/>
        <a:buChar char="l"/>
        <a:defRPr kumimoji="1" sz="3733">
          <a:solidFill>
            <a:schemeClr val="tx1"/>
          </a:solidFill>
          <a:latin typeface="Calibri" pitchFamily="34" charset="0"/>
          <a:ea typeface="標楷體" pitchFamily="65" charset="-120"/>
          <a:cs typeface="+mn-cs"/>
        </a:defRPr>
      </a:lvl1pPr>
      <a:lvl2pPr marL="742913" indent="-285737" algn="l" rtl="0" eaLnBrk="1" fontAlgn="base" hangingPunct="1">
        <a:spcBef>
          <a:spcPct val="20000"/>
        </a:spcBef>
        <a:spcAft>
          <a:spcPct val="0"/>
        </a:spcAft>
        <a:buClr>
          <a:srgbClr val="0000FF"/>
        </a:buClr>
        <a:buSzPct val="90000"/>
        <a:buFont typeface="Arial" charset="0"/>
        <a:buChar char="–"/>
        <a:defRPr kumimoji="1" sz="3200">
          <a:solidFill>
            <a:schemeClr val="tx1"/>
          </a:solidFill>
          <a:latin typeface="Calibri" pitchFamily="34" charset="0"/>
          <a:ea typeface="標楷體" pitchFamily="65" charset="-120"/>
        </a:defRPr>
      </a:lvl2pPr>
      <a:lvl3pPr marL="1142943" indent="-228589" algn="l" rtl="0" eaLnBrk="1" fontAlgn="base" hangingPunct="1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121" indent="-228589" algn="l" rtl="0" eaLnBrk="1" fontAlgn="base" hangingPunct="1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298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476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652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8829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007" indent="-228589" algn="l" rtl="0" eaLnBrk="1" fontAlgn="base" hangingPunct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TW"/>
      </a:defPPr>
      <a:lvl1pPr marL="0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1pPr>
      <a:lvl2pPr marL="457177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1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3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7" algn="l" defTabSz="914354" rtl="0" eaLnBrk="1" latinLnBrk="0" hangingPunct="1">
        <a:defRPr sz="1801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/>
              <a:t>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11D65F-25B7-47C5-85DC-B1A2A3BE76D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568717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emf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emf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.e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e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emf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e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34671" y="1102045"/>
            <a:ext cx="11396871" cy="1742755"/>
          </a:xfrm>
        </p:spPr>
        <p:txBody>
          <a:bodyPr/>
          <a:lstStyle/>
          <a:p>
            <a:pPr algn="ctr"/>
            <a:r>
              <a:rPr lang="en-US" altLang="zh-TW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CSC</a:t>
            </a:r>
            <a:r>
              <a:rPr lang="en-US" altLang="zh-CN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418</a:t>
            </a:r>
            <a:r>
              <a:rPr lang="en-US" altLang="zh-TW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 – </a:t>
            </a:r>
            <a:r>
              <a:rPr lang="en-US" altLang="zh-CN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Compiler Construction</a:t>
            </a:r>
            <a:endParaRPr lang="zh-TW" altLang="en-US" sz="4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398432"/>
            <a:ext cx="8534400" cy="2402395"/>
          </a:xfrm>
        </p:spPr>
        <p:txBody>
          <a:bodyPr/>
          <a:lstStyle/>
          <a:p>
            <a:r>
              <a:rPr lang="en-US" altLang="zh-TW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Prof. </a:t>
            </a:r>
            <a:r>
              <a:rPr lang="en-US" altLang="zh-TW" sz="32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Yeh-Ching</a:t>
            </a:r>
            <a:r>
              <a:rPr lang="en-US" altLang="zh-TW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Chung</a:t>
            </a:r>
          </a:p>
          <a:p>
            <a:endParaRPr lang="en-US" altLang="zh-TW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altLang="zh-TW" sz="3200" dirty="0"/>
              <a:t>School of </a:t>
            </a:r>
            <a:r>
              <a:rPr lang="en-US" altLang="zh-CN" sz="3200" dirty="0"/>
              <a:t>Data </a:t>
            </a:r>
            <a:r>
              <a:rPr lang="en-US" altLang="zh-TW" sz="3200" dirty="0"/>
              <a:t>Science</a:t>
            </a:r>
          </a:p>
          <a:p>
            <a:r>
              <a:rPr lang="en-US" altLang="zh-TW" sz="3200" dirty="0"/>
              <a:t>Chinese University of Hong Kong, Shenzhen</a:t>
            </a: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78E3C8E4-087A-45AF-99F3-A0043F7C6E3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B6BDF2-6896-4B98-8776-C18582F63BA5}" type="slidenum">
              <a:rPr lang="zh-TW" altLang="en-US" smtClean="0"/>
              <a:pPr/>
              <a:t>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646806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投影片編號版面配置區 4">
            <a:extLst>
              <a:ext uri="{FF2B5EF4-FFF2-40B4-BE49-F238E27FC236}">
                <a16:creationId xmlns:a16="http://schemas.microsoft.com/office/drawing/2014/main" id="{C50B17BE-CB4A-4E73-8007-1CA3942E14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699" name="Rectangle 2">
            <a:extLst>
              <a:ext uri="{FF2B5EF4-FFF2-40B4-BE49-F238E27FC236}">
                <a16:creationId xmlns:a16="http://schemas.microsoft.com/office/drawing/2014/main" id="{1DCB1EEB-EF07-4EB3-ABA1-5FCC15CBAC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(8)</a:t>
            </a:r>
          </a:p>
        </p:txBody>
      </p:sp>
      <p:sp>
        <p:nvSpPr>
          <p:cNvPr id="29700" name="Rectangle 3">
            <a:extLst>
              <a:ext uri="{FF2B5EF4-FFF2-40B4-BE49-F238E27FC236}">
                <a16:creationId xmlns:a16="http://schemas.microsoft.com/office/drawing/2014/main" id="{FBC8E0A7-1A1F-44F4-BF18-0354F895C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9701" name="Rectangle 4">
            <a:extLst>
              <a:ext uri="{FF2B5EF4-FFF2-40B4-BE49-F238E27FC236}">
                <a16:creationId xmlns:a16="http://schemas.microsoft.com/office/drawing/2014/main" id="{C80A35F8-C801-482D-92C4-23D8A1DC5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9702" name="Rectangle 5">
            <a:extLst>
              <a:ext uri="{FF2B5EF4-FFF2-40B4-BE49-F238E27FC236}">
                <a16:creationId xmlns:a16="http://schemas.microsoft.com/office/drawing/2014/main" id="{9006873B-D488-4CE3-A595-200C335B0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9703" name="Text Box 6">
            <a:extLst>
              <a:ext uri="{FF2B5EF4-FFF2-40B4-BE49-F238E27FC236}">
                <a16:creationId xmlns:a16="http://schemas.microsoft.com/office/drawing/2014/main" id="{3DD37746-3486-40E8-8318-C17F39431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29704" name="Text Box 7">
            <a:extLst>
              <a:ext uri="{FF2B5EF4-FFF2-40B4-BE49-F238E27FC236}">
                <a16:creationId xmlns:a16="http://schemas.microsoft.com/office/drawing/2014/main" id="{4E15DB24-B8F9-4BEE-B119-A9FFF1A5E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29705" name="AutoShape 8">
            <a:extLst>
              <a:ext uri="{FF2B5EF4-FFF2-40B4-BE49-F238E27FC236}">
                <a16:creationId xmlns:a16="http://schemas.microsoft.com/office/drawing/2014/main" id="{31DB2FCC-8466-439A-A9AF-D41ACCCE622A}"/>
              </a:ext>
            </a:extLst>
          </p:cNvPr>
          <p:cNvCxnSpPr>
            <a:cxnSpLocks noChangeShapeType="1"/>
            <a:stCxn id="29704" idx="0"/>
            <a:endCxn id="29702" idx="2"/>
          </p:cNvCxnSpPr>
          <p:nvPr/>
        </p:nvCxnSpPr>
        <p:spPr bwMode="auto">
          <a:xfrm rot="5400000" flipH="1">
            <a:off x="5479256" y="2783682"/>
            <a:ext cx="782637" cy="9715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9">
            <a:extLst>
              <a:ext uri="{FF2B5EF4-FFF2-40B4-BE49-F238E27FC236}">
                <a16:creationId xmlns:a16="http://schemas.microsoft.com/office/drawing/2014/main" id="{0941337B-CCCB-4C67-B9CB-F971BB15E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9707" name="Rectangle 10">
            <a:extLst>
              <a:ext uri="{FF2B5EF4-FFF2-40B4-BE49-F238E27FC236}">
                <a16:creationId xmlns:a16="http://schemas.microsoft.com/office/drawing/2014/main" id="{81D7F440-D6EA-47B0-8E14-767C75A93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9708" name="Text Box 11">
            <a:extLst>
              <a:ext uri="{FF2B5EF4-FFF2-40B4-BE49-F238E27FC236}">
                <a16:creationId xmlns:a16="http://schemas.microsoft.com/office/drawing/2014/main" id="{D234CCDE-883F-47A8-8F61-547A748FF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29709" name="Line 12">
            <a:extLst>
              <a:ext uri="{FF2B5EF4-FFF2-40B4-BE49-F238E27FC236}">
                <a16:creationId xmlns:a16="http://schemas.microsoft.com/office/drawing/2014/main" id="{EDF7140D-98A6-4019-B2FC-0CF8BA9682F5}"/>
              </a:ext>
            </a:extLst>
          </p:cNvPr>
          <p:cNvSpPr>
            <a:spLocks noChangeShapeType="1"/>
          </p:cNvSpPr>
          <p:nvPr/>
        </p:nvSpPr>
        <p:spPr bwMode="auto">
          <a:xfrm>
            <a:off x="92122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9710" name="Line 13">
            <a:extLst>
              <a:ext uri="{FF2B5EF4-FFF2-40B4-BE49-F238E27FC236}">
                <a16:creationId xmlns:a16="http://schemas.microsoft.com/office/drawing/2014/main" id="{B90A3877-73A5-428F-89E0-B2F29FFEDF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296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9711" name="Rectangle 14">
            <a:extLst>
              <a:ext uri="{FF2B5EF4-FFF2-40B4-BE49-F238E27FC236}">
                <a16:creationId xmlns:a16="http://schemas.microsoft.com/office/drawing/2014/main" id="{6866A615-1BD6-4F6D-9892-8ABA10BEF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29712" name="Rectangle 15">
            <a:extLst>
              <a:ext uri="{FF2B5EF4-FFF2-40B4-BE49-F238E27FC236}">
                <a16:creationId xmlns:a16="http://schemas.microsoft.com/office/drawing/2014/main" id="{B5B6C932-BF93-4C03-B1E2-9EC9A9712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4988" y="39814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>
                <a:latin typeface="Arial" panose="020B0604020202020204" pitchFamily="34" charset="0"/>
              </a:rPr>
              <a:t>c</a:t>
            </a:r>
            <a:endParaRPr kumimoji="0" lang="en-US" altLang="zh-TW" sz="1800" b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sp>
        <p:nvSpPr>
          <p:cNvPr id="29713" name="Rectangle 16">
            <a:extLst>
              <a:ext uri="{FF2B5EF4-FFF2-40B4-BE49-F238E27FC236}">
                <a16:creationId xmlns:a16="http://schemas.microsoft.com/office/drawing/2014/main" id="{31060046-B6EB-4502-A2F3-D4EC6CDCE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5400" y="34353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29714" name="Group 17">
            <a:extLst>
              <a:ext uri="{FF2B5EF4-FFF2-40B4-BE49-F238E27FC236}">
                <a16:creationId xmlns:a16="http://schemas.microsoft.com/office/drawing/2014/main" id="{1D2DC3B8-8315-47CF-B06A-2971F7DBF9D0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29730" name="Line 18">
              <a:extLst>
                <a:ext uri="{FF2B5EF4-FFF2-40B4-BE49-F238E27FC236}">
                  <a16:creationId xmlns:a16="http://schemas.microsoft.com/office/drawing/2014/main" id="{6DE2F8E7-5427-424A-A292-33FD1A3AE7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9731" name="Rectangle 19">
              <a:extLst>
                <a:ext uri="{FF2B5EF4-FFF2-40B4-BE49-F238E27FC236}">
                  <a16:creationId xmlns:a16="http://schemas.microsoft.com/office/drawing/2014/main" id="{EAA1C27D-DD34-4E92-8AF3-F6F83680F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29715" name="Rectangle 20">
            <a:extLst>
              <a:ext uri="{FF2B5EF4-FFF2-40B4-BE49-F238E27FC236}">
                <a16:creationId xmlns:a16="http://schemas.microsoft.com/office/drawing/2014/main" id="{8E09F558-A9D8-40C6-A237-0712A2804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9716" name="Rectangle 21">
            <a:extLst>
              <a:ext uri="{FF2B5EF4-FFF2-40B4-BE49-F238E27FC236}">
                <a16:creationId xmlns:a16="http://schemas.microsoft.com/office/drawing/2014/main" id="{AC66351D-7854-499D-AE10-58BA1025B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29717" name="Rectangle 22">
            <a:extLst>
              <a:ext uri="{FF2B5EF4-FFF2-40B4-BE49-F238E27FC236}">
                <a16:creationId xmlns:a16="http://schemas.microsoft.com/office/drawing/2014/main" id="{AB663025-60C8-420F-8348-BEB533B1C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9718" name="Rectangle 23">
            <a:extLst>
              <a:ext uri="{FF2B5EF4-FFF2-40B4-BE49-F238E27FC236}">
                <a16:creationId xmlns:a16="http://schemas.microsoft.com/office/drawing/2014/main" id="{73918697-E473-4840-8812-DA3E0D263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9719" name="Rectangle 24">
            <a:extLst>
              <a:ext uri="{FF2B5EF4-FFF2-40B4-BE49-F238E27FC236}">
                <a16:creationId xmlns:a16="http://schemas.microsoft.com/office/drawing/2014/main" id="{7E129EBF-4ED0-4020-865E-69BB82452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9720" name="Rectangle 25">
            <a:extLst>
              <a:ext uri="{FF2B5EF4-FFF2-40B4-BE49-F238E27FC236}">
                <a16:creationId xmlns:a16="http://schemas.microsoft.com/office/drawing/2014/main" id="{C06FC91B-E27A-49EB-AEEB-BDAB8266E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grpSp>
        <p:nvGrpSpPr>
          <p:cNvPr id="29721" name="Group 26">
            <a:extLst>
              <a:ext uri="{FF2B5EF4-FFF2-40B4-BE49-F238E27FC236}">
                <a16:creationId xmlns:a16="http://schemas.microsoft.com/office/drawing/2014/main" id="{50BBBC8A-A69D-41D8-B079-A498A8E746FA}"/>
              </a:ext>
            </a:extLst>
          </p:cNvPr>
          <p:cNvGrpSpPr>
            <a:grpSpLocks/>
          </p:cNvGrpSpPr>
          <p:nvPr/>
        </p:nvGrpSpPr>
        <p:grpSpPr bwMode="auto">
          <a:xfrm>
            <a:off x="8931275" y="3746500"/>
            <a:ext cx="323850" cy="614363"/>
            <a:chOff x="4834" y="3256"/>
            <a:chExt cx="204" cy="387"/>
          </a:xfrm>
        </p:grpSpPr>
        <p:sp>
          <p:nvSpPr>
            <p:cNvPr id="29728" name="Line 27">
              <a:extLst>
                <a:ext uri="{FF2B5EF4-FFF2-40B4-BE49-F238E27FC236}">
                  <a16:creationId xmlns:a16="http://schemas.microsoft.com/office/drawing/2014/main" id="{536195E3-BC50-49D3-B551-1CEE2AD9F2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9729" name="Rectangle 28">
              <a:extLst>
                <a:ext uri="{FF2B5EF4-FFF2-40B4-BE49-F238E27FC236}">
                  <a16:creationId xmlns:a16="http://schemas.microsoft.com/office/drawing/2014/main" id="{51AB6B0C-4FD9-4C86-BBAF-E01239969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cxnSp>
        <p:nvCxnSpPr>
          <p:cNvPr id="141341" name="AutoShape 29">
            <a:extLst>
              <a:ext uri="{FF2B5EF4-FFF2-40B4-BE49-F238E27FC236}">
                <a16:creationId xmlns:a16="http://schemas.microsoft.com/office/drawing/2014/main" id="{02341700-3F60-48CE-8CDC-10C31522D36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1342" name="AutoShape 30">
            <a:extLst>
              <a:ext uri="{FF2B5EF4-FFF2-40B4-BE49-F238E27FC236}">
                <a16:creationId xmlns:a16="http://schemas.microsoft.com/office/drawing/2014/main" id="{7713E092-B5CD-4936-9942-E76932C7630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1343" name="AutoShape 31">
            <a:extLst>
              <a:ext uri="{FF2B5EF4-FFF2-40B4-BE49-F238E27FC236}">
                <a16:creationId xmlns:a16="http://schemas.microsoft.com/office/drawing/2014/main" id="{2ABD6D3E-20E6-4A34-A966-8ED3A2BDD05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1344" name="AutoShape 32">
            <a:extLst>
              <a:ext uri="{FF2B5EF4-FFF2-40B4-BE49-F238E27FC236}">
                <a16:creationId xmlns:a16="http://schemas.microsoft.com/office/drawing/2014/main" id="{504B9335-DABA-4332-8988-8CA9931C3FE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26" name="Text Box 34">
            <a:extLst>
              <a:ext uri="{FF2B5EF4-FFF2-40B4-BE49-F238E27FC236}">
                <a16:creationId xmlns:a16="http://schemas.microsoft.com/office/drawing/2014/main" id="{E6E612EF-A127-474C-B06E-18A735886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727" name="Text Box 35">
            <a:extLst>
              <a:ext uri="{FF2B5EF4-FFF2-40B4-BE49-F238E27FC236}">
                <a16:creationId xmlns:a16="http://schemas.microsoft.com/office/drawing/2014/main" id="{D967086F-9406-4C6A-ABFC-126086787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4000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A</a:t>
            </a:r>
          </a:p>
        </p:txBody>
      </p:sp>
      <p:sp>
        <p:nvSpPr>
          <p:cNvPr id="36" name="灯片编号占位符 3">
            <a:extLst>
              <a:ext uri="{FF2B5EF4-FFF2-40B4-BE49-F238E27FC236}">
                <a16:creationId xmlns:a16="http://schemas.microsoft.com/office/drawing/2014/main" id="{CF829749-202A-4829-A6A6-385D9985171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10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投影片編號版面配置區 4">
            <a:extLst>
              <a:ext uri="{FF2B5EF4-FFF2-40B4-BE49-F238E27FC236}">
                <a16:creationId xmlns:a16="http://schemas.microsoft.com/office/drawing/2014/main" id="{B10D27CD-D8D1-458B-9EBA-8004CCA2C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11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747" name="Rectangle 2">
            <a:extLst>
              <a:ext uri="{FF2B5EF4-FFF2-40B4-BE49-F238E27FC236}">
                <a16:creationId xmlns:a16="http://schemas.microsoft.com/office/drawing/2014/main" id="{8DE56FD1-FAD8-47D3-8D69-CEB16BE126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(9)</a:t>
            </a:r>
          </a:p>
        </p:txBody>
      </p:sp>
      <p:sp>
        <p:nvSpPr>
          <p:cNvPr id="31748" name="Rectangle 3">
            <a:extLst>
              <a:ext uri="{FF2B5EF4-FFF2-40B4-BE49-F238E27FC236}">
                <a16:creationId xmlns:a16="http://schemas.microsoft.com/office/drawing/2014/main" id="{7C7ED5B7-FA65-4FEA-B663-D4BE8F31C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1749" name="Rectangle 4">
            <a:extLst>
              <a:ext uri="{FF2B5EF4-FFF2-40B4-BE49-F238E27FC236}">
                <a16:creationId xmlns:a16="http://schemas.microsoft.com/office/drawing/2014/main" id="{FCF11822-E564-47D6-8D92-B2E81FC9A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1750" name="Rectangle 5">
            <a:extLst>
              <a:ext uri="{FF2B5EF4-FFF2-40B4-BE49-F238E27FC236}">
                <a16:creationId xmlns:a16="http://schemas.microsoft.com/office/drawing/2014/main" id="{41335F2D-CC10-4AC7-B014-ADA58B1BA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1751" name="Text Box 6">
            <a:extLst>
              <a:ext uri="{FF2B5EF4-FFF2-40B4-BE49-F238E27FC236}">
                <a16:creationId xmlns:a16="http://schemas.microsoft.com/office/drawing/2014/main" id="{EB9627C8-97F4-4820-B2BC-EDE761FD8C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31752" name="Text Box 7">
            <a:extLst>
              <a:ext uri="{FF2B5EF4-FFF2-40B4-BE49-F238E27FC236}">
                <a16:creationId xmlns:a16="http://schemas.microsoft.com/office/drawing/2014/main" id="{284C86F9-5606-46A7-8218-726028AB5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31753" name="AutoShape 8">
            <a:extLst>
              <a:ext uri="{FF2B5EF4-FFF2-40B4-BE49-F238E27FC236}">
                <a16:creationId xmlns:a16="http://schemas.microsoft.com/office/drawing/2014/main" id="{8E4546D2-31E6-448F-A347-FF5C9D982901}"/>
              </a:ext>
            </a:extLst>
          </p:cNvPr>
          <p:cNvCxnSpPr>
            <a:cxnSpLocks noChangeShapeType="1"/>
            <a:stCxn id="31752" idx="0"/>
            <a:endCxn id="31749" idx="2"/>
          </p:cNvCxnSpPr>
          <p:nvPr/>
        </p:nvCxnSpPr>
        <p:spPr bwMode="auto">
          <a:xfrm rot="5400000" flipH="1">
            <a:off x="5707856" y="3012282"/>
            <a:ext cx="782637" cy="5143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754" name="Rectangle 9">
            <a:extLst>
              <a:ext uri="{FF2B5EF4-FFF2-40B4-BE49-F238E27FC236}">
                <a16:creationId xmlns:a16="http://schemas.microsoft.com/office/drawing/2014/main" id="{F9972561-CB55-4A02-A388-28B03CD43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1755" name="Rectangle 10">
            <a:extLst>
              <a:ext uri="{FF2B5EF4-FFF2-40B4-BE49-F238E27FC236}">
                <a16:creationId xmlns:a16="http://schemas.microsoft.com/office/drawing/2014/main" id="{1E813D0C-219E-40A2-B00F-41A6D8049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756" name="Text Box 11">
            <a:extLst>
              <a:ext uri="{FF2B5EF4-FFF2-40B4-BE49-F238E27FC236}">
                <a16:creationId xmlns:a16="http://schemas.microsoft.com/office/drawing/2014/main" id="{FA869928-D0F5-4E4B-883A-ED1514B29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31757" name="Line 12">
            <a:extLst>
              <a:ext uri="{FF2B5EF4-FFF2-40B4-BE49-F238E27FC236}">
                <a16:creationId xmlns:a16="http://schemas.microsoft.com/office/drawing/2014/main" id="{CF10EC79-1843-4D87-A3A9-32580BC1E3F8}"/>
              </a:ext>
            </a:extLst>
          </p:cNvPr>
          <p:cNvSpPr>
            <a:spLocks noChangeShapeType="1"/>
          </p:cNvSpPr>
          <p:nvPr/>
        </p:nvSpPr>
        <p:spPr bwMode="auto">
          <a:xfrm>
            <a:off x="92122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1758" name="Line 13">
            <a:extLst>
              <a:ext uri="{FF2B5EF4-FFF2-40B4-BE49-F238E27FC236}">
                <a16:creationId xmlns:a16="http://schemas.microsoft.com/office/drawing/2014/main" id="{2EB2185E-156A-43F5-9CE1-5F0BA9FA12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296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1759" name="Rectangle 14">
            <a:extLst>
              <a:ext uri="{FF2B5EF4-FFF2-40B4-BE49-F238E27FC236}">
                <a16:creationId xmlns:a16="http://schemas.microsoft.com/office/drawing/2014/main" id="{91DBB88D-81A8-459E-A51D-1AD2CF3A2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31760" name="Rectangle 15">
            <a:extLst>
              <a:ext uri="{FF2B5EF4-FFF2-40B4-BE49-F238E27FC236}">
                <a16:creationId xmlns:a16="http://schemas.microsoft.com/office/drawing/2014/main" id="{1562EDB2-F216-431B-B2D6-D973DE0DB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4988" y="39814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>
                <a:latin typeface="Arial" panose="020B0604020202020204" pitchFamily="34" charset="0"/>
              </a:rPr>
              <a:t>c</a:t>
            </a:r>
            <a:endParaRPr kumimoji="0" lang="en-US" altLang="zh-TW" sz="1800" b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sp>
        <p:nvSpPr>
          <p:cNvPr id="31761" name="Rectangle 16">
            <a:extLst>
              <a:ext uri="{FF2B5EF4-FFF2-40B4-BE49-F238E27FC236}">
                <a16:creationId xmlns:a16="http://schemas.microsoft.com/office/drawing/2014/main" id="{BD903739-43C6-4110-9B35-71C9EA0F5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5400" y="34353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31762" name="Group 17">
            <a:extLst>
              <a:ext uri="{FF2B5EF4-FFF2-40B4-BE49-F238E27FC236}">
                <a16:creationId xmlns:a16="http://schemas.microsoft.com/office/drawing/2014/main" id="{1443930C-00D7-4F0B-B6D5-B04768D61B77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31785" name="Line 18">
              <a:extLst>
                <a:ext uri="{FF2B5EF4-FFF2-40B4-BE49-F238E27FC236}">
                  <a16:creationId xmlns:a16="http://schemas.microsoft.com/office/drawing/2014/main" id="{3804D808-0249-4253-B2F3-A92E12F488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786" name="Rectangle 19">
              <a:extLst>
                <a:ext uri="{FF2B5EF4-FFF2-40B4-BE49-F238E27FC236}">
                  <a16:creationId xmlns:a16="http://schemas.microsoft.com/office/drawing/2014/main" id="{88C3165C-87A6-4184-B103-25D57EE8A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31763" name="Rectangle 20">
            <a:extLst>
              <a:ext uri="{FF2B5EF4-FFF2-40B4-BE49-F238E27FC236}">
                <a16:creationId xmlns:a16="http://schemas.microsoft.com/office/drawing/2014/main" id="{AF99083B-FE7E-4C79-A245-BD459BBD4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1764" name="Rectangle 21">
            <a:extLst>
              <a:ext uri="{FF2B5EF4-FFF2-40B4-BE49-F238E27FC236}">
                <a16:creationId xmlns:a16="http://schemas.microsoft.com/office/drawing/2014/main" id="{4A59DAF0-F87C-4433-9F23-704157751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31765" name="Rectangle 22">
            <a:extLst>
              <a:ext uri="{FF2B5EF4-FFF2-40B4-BE49-F238E27FC236}">
                <a16:creationId xmlns:a16="http://schemas.microsoft.com/office/drawing/2014/main" id="{5ED6C703-98B6-4D13-8F0A-6165A66B4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1766" name="Rectangle 23">
            <a:extLst>
              <a:ext uri="{FF2B5EF4-FFF2-40B4-BE49-F238E27FC236}">
                <a16:creationId xmlns:a16="http://schemas.microsoft.com/office/drawing/2014/main" id="{BA703608-A5C5-4802-BE76-FF7BED39A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1767" name="Rectangle 24">
            <a:extLst>
              <a:ext uri="{FF2B5EF4-FFF2-40B4-BE49-F238E27FC236}">
                <a16:creationId xmlns:a16="http://schemas.microsoft.com/office/drawing/2014/main" id="{E4664B7F-590B-4DAE-9BB1-71E6BADBE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1768" name="Rectangle 25">
            <a:extLst>
              <a:ext uri="{FF2B5EF4-FFF2-40B4-BE49-F238E27FC236}">
                <a16:creationId xmlns:a16="http://schemas.microsoft.com/office/drawing/2014/main" id="{E7FFE8EE-532D-4018-8D16-E2C5C9A3D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grpSp>
        <p:nvGrpSpPr>
          <p:cNvPr id="31769" name="Group 26">
            <a:extLst>
              <a:ext uri="{FF2B5EF4-FFF2-40B4-BE49-F238E27FC236}">
                <a16:creationId xmlns:a16="http://schemas.microsoft.com/office/drawing/2014/main" id="{152BB0B1-4B20-452A-9CFC-AB9889C6BEDE}"/>
              </a:ext>
            </a:extLst>
          </p:cNvPr>
          <p:cNvGrpSpPr>
            <a:grpSpLocks/>
          </p:cNvGrpSpPr>
          <p:nvPr/>
        </p:nvGrpSpPr>
        <p:grpSpPr bwMode="auto">
          <a:xfrm>
            <a:off x="8931275" y="3746500"/>
            <a:ext cx="323850" cy="614363"/>
            <a:chOff x="4834" y="3256"/>
            <a:chExt cx="204" cy="387"/>
          </a:xfrm>
        </p:grpSpPr>
        <p:sp>
          <p:nvSpPr>
            <p:cNvPr id="31783" name="Line 27">
              <a:extLst>
                <a:ext uri="{FF2B5EF4-FFF2-40B4-BE49-F238E27FC236}">
                  <a16:creationId xmlns:a16="http://schemas.microsoft.com/office/drawing/2014/main" id="{B6B9270F-CE04-4C99-934C-C15D50068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784" name="Rectangle 28">
              <a:extLst>
                <a:ext uri="{FF2B5EF4-FFF2-40B4-BE49-F238E27FC236}">
                  <a16:creationId xmlns:a16="http://schemas.microsoft.com/office/drawing/2014/main" id="{4402A7AF-39FB-4B0B-AFFF-7DADA53B6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cxnSp>
        <p:nvCxnSpPr>
          <p:cNvPr id="142365" name="AutoShape 29">
            <a:extLst>
              <a:ext uri="{FF2B5EF4-FFF2-40B4-BE49-F238E27FC236}">
                <a16:creationId xmlns:a16="http://schemas.microsoft.com/office/drawing/2014/main" id="{B0199D69-61B3-4A94-BD28-000096D55FD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66" name="AutoShape 30">
            <a:extLst>
              <a:ext uri="{FF2B5EF4-FFF2-40B4-BE49-F238E27FC236}">
                <a16:creationId xmlns:a16="http://schemas.microsoft.com/office/drawing/2014/main" id="{0177BC0A-C862-4E06-8D05-8E5721A49732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67" name="AutoShape 31">
            <a:extLst>
              <a:ext uri="{FF2B5EF4-FFF2-40B4-BE49-F238E27FC236}">
                <a16:creationId xmlns:a16="http://schemas.microsoft.com/office/drawing/2014/main" id="{EA019B0D-613E-463B-8A2D-35483F8E6D8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68" name="AutoShape 32">
            <a:extLst>
              <a:ext uri="{FF2B5EF4-FFF2-40B4-BE49-F238E27FC236}">
                <a16:creationId xmlns:a16="http://schemas.microsoft.com/office/drawing/2014/main" id="{C8409A5F-08F6-41C5-9A45-C8F04F83D0F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" name="Group 33">
            <a:extLst>
              <a:ext uri="{FF2B5EF4-FFF2-40B4-BE49-F238E27FC236}">
                <a16:creationId xmlns:a16="http://schemas.microsoft.com/office/drawing/2014/main" id="{75F86B6D-5AC3-4193-9CDD-DFDE6722DCEE}"/>
              </a:ext>
            </a:extLst>
          </p:cNvPr>
          <p:cNvGrpSpPr>
            <a:grpSpLocks/>
          </p:cNvGrpSpPr>
          <p:nvPr/>
        </p:nvGrpSpPr>
        <p:grpSpPr bwMode="auto">
          <a:xfrm>
            <a:off x="9731375" y="3397250"/>
            <a:ext cx="358775" cy="950913"/>
            <a:chOff x="4450" y="2604"/>
            <a:chExt cx="226" cy="599"/>
          </a:xfrm>
        </p:grpSpPr>
        <p:sp>
          <p:nvSpPr>
            <p:cNvPr id="31779" name="Rectangle 34">
              <a:extLst>
                <a:ext uri="{FF2B5EF4-FFF2-40B4-BE49-F238E27FC236}">
                  <a16:creationId xmlns:a16="http://schemas.microsoft.com/office/drawing/2014/main" id="{C72C2C62-A0F5-4852-8389-0D789DC39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0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B</a:t>
              </a:r>
            </a:p>
          </p:txBody>
        </p:sp>
        <p:grpSp>
          <p:nvGrpSpPr>
            <p:cNvPr id="31780" name="Group 35">
              <a:extLst>
                <a:ext uri="{FF2B5EF4-FFF2-40B4-BE49-F238E27FC236}">
                  <a16:creationId xmlns:a16="http://schemas.microsoft.com/office/drawing/2014/main" id="{C9EC4590-73E4-4734-8FAC-8A2987DCB1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0" y="2816"/>
              <a:ext cx="204" cy="387"/>
              <a:chOff x="4834" y="3256"/>
              <a:chExt cx="204" cy="387"/>
            </a:xfrm>
          </p:grpSpPr>
          <p:sp>
            <p:nvSpPr>
              <p:cNvPr id="31781" name="Line 36">
                <a:extLst>
                  <a:ext uri="{FF2B5EF4-FFF2-40B4-BE49-F238E27FC236}">
                    <a16:creationId xmlns:a16="http://schemas.microsoft.com/office/drawing/2014/main" id="{1B0904B2-45E8-4466-A396-9781159C9D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1782" name="Rectangle 37">
                <a:extLst>
                  <a:ext uri="{FF2B5EF4-FFF2-40B4-BE49-F238E27FC236}">
                    <a16:creationId xmlns:a16="http://schemas.microsoft.com/office/drawing/2014/main" id="{1838FDFD-BFFE-4778-A5DA-AD5B05DB0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d</a:t>
                </a:r>
              </a:p>
            </p:txBody>
          </p:sp>
        </p:grpSp>
      </p:grpSp>
      <p:sp>
        <p:nvSpPr>
          <p:cNvPr id="142374" name="AutoShape 38">
            <a:extLst>
              <a:ext uri="{FF2B5EF4-FFF2-40B4-BE49-F238E27FC236}">
                <a16:creationId xmlns:a16="http://schemas.microsoft.com/office/drawing/2014/main" id="{8D2C1D92-068E-4FBC-B26E-1AF217E68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0" y="3981450"/>
            <a:ext cx="469900" cy="190500"/>
          </a:xfrm>
          <a:prstGeom prst="rightArrow">
            <a:avLst>
              <a:gd name="adj1" fmla="val 50000"/>
              <a:gd name="adj2" fmla="val 61667"/>
            </a:avLst>
          </a:prstGeom>
          <a:solidFill>
            <a:schemeClr val="accent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776" name="Text Box 40">
            <a:extLst>
              <a:ext uri="{FF2B5EF4-FFF2-40B4-BE49-F238E27FC236}">
                <a16:creationId xmlns:a16="http://schemas.microsoft.com/office/drawing/2014/main" id="{4FCAF7AB-948E-4DA1-8FC0-1049E2F13D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777" name="Text Box 42">
            <a:extLst>
              <a:ext uri="{FF2B5EF4-FFF2-40B4-BE49-F238E27FC236}">
                <a16:creationId xmlns:a16="http://schemas.microsoft.com/office/drawing/2014/main" id="{6686AAA0-EAEE-449D-A8C3-CC5717685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603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d 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20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" name="矩形 41">
            <a:extLst>
              <a:ext uri="{FF2B5EF4-FFF2-40B4-BE49-F238E27FC236}">
                <a16:creationId xmlns:a16="http://schemas.microsoft.com/office/drawing/2014/main" id="{46A6676D-C5C5-46C6-BF57-A4BB19544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2143125"/>
            <a:ext cx="231616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Reduce from d to B</a:t>
            </a:r>
          </a:p>
        </p:txBody>
      </p:sp>
      <p:sp>
        <p:nvSpPr>
          <p:cNvPr id="43" name="灯片编号占位符 3">
            <a:extLst>
              <a:ext uri="{FF2B5EF4-FFF2-40B4-BE49-F238E27FC236}">
                <a16:creationId xmlns:a16="http://schemas.microsoft.com/office/drawing/2014/main" id="{00A61965-D37A-46EF-AD34-759B3AB54F8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11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2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42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374" grpId="0" animBg="1"/>
      <p:bldP spid="4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投影片編號版面配置區 4">
            <a:extLst>
              <a:ext uri="{FF2B5EF4-FFF2-40B4-BE49-F238E27FC236}">
                <a16:creationId xmlns:a16="http://schemas.microsoft.com/office/drawing/2014/main" id="{2C550927-BA9F-4DB1-B1D6-FBBD9BC40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795" name="Rectangle 2">
            <a:extLst>
              <a:ext uri="{FF2B5EF4-FFF2-40B4-BE49-F238E27FC236}">
                <a16:creationId xmlns:a16="http://schemas.microsoft.com/office/drawing/2014/main" id="{365CE9AB-FD1E-4D9C-B28D-9AD81CEAA7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(10)</a:t>
            </a:r>
          </a:p>
        </p:txBody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2B6FFEE6-4C6C-432D-AB84-5041285D5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3797" name="Rectangle 4">
            <a:extLst>
              <a:ext uri="{FF2B5EF4-FFF2-40B4-BE49-F238E27FC236}">
                <a16:creationId xmlns:a16="http://schemas.microsoft.com/office/drawing/2014/main" id="{395A2C9E-A46D-44E3-85A5-8E7485985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3798" name="Rectangle 5">
            <a:extLst>
              <a:ext uri="{FF2B5EF4-FFF2-40B4-BE49-F238E27FC236}">
                <a16:creationId xmlns:a16="http://schemas.microsoft.com/office/drawing/2014/main" id="{7172EEE0-3B36-4FB3-9D9D-D80423C87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3799" name="Text Box 6">
            <a:extLst>
              <a:ext uri="{FF2B5EF4-FFF2-40B4-BE49-F238E27FC236}">
                <a16:creationId xmlns:a16="http://schemas.microsoft.com/office/drawing/2014/main" id="{DFDB37C8-0D8A-43A2-A527-C4298DEE0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33800" name="Text Box 7">
            <a:extLst>
              <a:ext uri="{FF2B5EF4-FFF2-40B4-BE49-F238E27FC236}">
                <a16:creationId xmlns:a16="http://schemas.microsoft.com/office/drawing/2014/main" id="{701DB28C-A21C-44D5-9675-6B9516DAC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33801" name="AutoShape 8">
            <a:extLst>
              <a:ext uri="{FF2B5EF4-FFF2-40B4-BE49-F238E27FC236}">
                <a16:creationId xmlns:a16="http://schemas.microsoft.com/office/drawing/2014/main" id="{2985BA24-1527-4DEF-990E-F4E64A9877AF}"/>
              </a:ext>
            </a:extLst>
          </p:cNvPr>
          <p:cNvCxnSpPr>
            <a:cxnSpLocks noChangeShapeType="1"/>
            <a:stCxn id="33800" idx="0"/>
            <a:endCxn id="33797" idx="2"/>
          </p:cNvCxnSpPr>
          <p:nvPr/>
        </p:nvCxnSpPr>
        <p:spPr bwMode="auto">
          <a:xfrm rot="5400000" flipH="1">
            <a:off x="5707856" y="3012282"/>
            <a:ext cx="782637" cy="5143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2" name="Rectangle 9">
            <a:extLst>
              <a:ext uri="{FF2B5EF4-FFF2-40B4-BE49-F238E27FC236}">
                <a16:creationId xmlns:a16="http://schemas.microsoft.com/office/drawing/2014/main" id="{8CA7554E-2080-4443-9759-749D3E855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3803" name="Rectangle 10">
            <a:extLst>
              <a:ext uri="{FF2B5EF4-FFF2-40B4-BE49-F238E27FC236}">
                <a16:creationId xmlns:a16="http://schemas.microsoft.com/office/drawing/2014/main" id="{E94B1D74-7419-4D2E-BD61-B92BA2F37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3804" name="Text Box 11">
            <a:extLst>
              <a:ext uri="{FF2B5EF4-FFF2-40B4-BE49-F238E27FC236}">
                <a16:creationId xmlns:a16="http://schemas.microsoft.com/office/drawing/2014/main" id="{4125008B-3FDC-4C76-A9BF-A0248602D7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33805" name="Line 12">
            <a:extLst>
              <a:ext uri="{FF2B5EF4-FFF2-40B4-BE49-F238E27FC236}">
                <a16:creationId xmlns:a16="http://schemas.microsoft.com/office/drawing/2014/main" id="{F39D97B8-AA5E-4511-9750-C17B792A0D37}"/>
              </a:ext>
            </a:extLst>
          </p:cNvPr>
          <p:cNvSpPr>
            <a:spLocks noChangeShapeType="1"/>
          </p:cNvSpPr>
          <p:nvPr/>
        </p:nvSpPr>
        <p:spPr bwMode="auto">
          <a:xfrm>
            <a:off x="92122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806" name="Line 13">
            <a:extLst>
              <a:ext uri="{FF2B5EF4-FFF2-40B4-BE49-F238E27FC236}">
                <a16:creationId xmlns:a16="http://schemas.microsoft.com/office/drawing/2014/main" id="{6846CDAE-4C01-4E12-8D46-EF37093739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296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807" name="Rectangle 14">
            <a:extLst>
              <a:ext uri="{FF2B5EF4-FFF2-40B4-BE49-F238E27FC236}">
                <a16:creationId xmlns:a16="http://schemas.microsoft.com/office/drawing/2014/main" id="{A589CBD4-8A78-42BF-BD44-2A056E6C9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33808" name="Rectangle 15">
            <a:extLst>
              <a:ext uri="{FF2B5EF4-FFF2-40B4-BE49-F238E27FC236}">
                <a16:creationId xmlns:a16="http://schemas.microsoft.com/office/drawing/2014/main" id="{9D83A155-F590-4C26-B956-7CF3B7791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4988" y="39814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>
                <a:latin typeface="Arial" panose="020B0604020202020204" pitchFamily="34" charset="0"/>
              </a:rPr>
              <a:t>c</a:t>
            </a:r>
            <a:endParaRPr kumimoji="0" lang="en-US" altLang="zh-TW" sz="1800" b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sp>
        <p:nvSpPr>
          <p:cNvPr id="33809" name="Rectangle 16">
            <a:extLst>
              <a:ext uri="{FF2B5EF4-FFF2-40B4-BE49-F238E27FC236}">
                <a16:creationId xmlns:a16="http://schemas.microsoft.com/office/drawing/2014/main" id="{B67D07CB-4ABD-4480-AC10-A820914DC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5400" y="34353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33810" name="Group 17">
            <a:extLst>
              <a:ext uri="{FF2B5EF4-FFF2-40B4-BE49-F238E27FC236}">
                <a16:creationId xmlns:a16="http://schemas.microsoft.com/office/drawing/2014/main" id="{5D33EDEF-9D66-4829-8275-3046FCF6419C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33831" name="Line 18">
              <a:extLst>
                <a:ext uri="{FF2B5EF4-FFF2-40B4-BE49-F238E27FC236}">
                  <a16:creationId xmlns:a16="http://schemas.microsoft.com/office/drawing/2014/main" id="{15560758-3665-4738-BDEB-64D1831E88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3832" name="Rectangle 19">
              <a:extLst>
                <a:ext uri="{FF2B5EF4-FFF2-40B4-BE49-F238E27FC236}">
                  <a16:creationId xmlns:a16="http://schemas.microsoft.com/office/drawing/2014/main" id="{5930C6D2-BC28-4138-BCE2-493BF874B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33811" name="Rectangle 20">
            <a:extLst>
              <a:ext uri="{FF2B5EF4-FFF2-40B4-BE49-F238E27FC236}">
                <a16:creationId xmlns:a16="http://schemas.microsoft.com/office/drawing/2014/main" id="{8BD2FECB-0AD6-4DD7-A980-869A17FB6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3812" name="Rectangle 21">
            <a:extLst>
              <a:ext uri="{FF2B5EF4-FFF2-40B4-BE49-F238E27FC236}">
                <a16:creationId xmlns:a16="http://schemas.microsoft.com/office/drawing/2014/main" id="{694756B7-431C-477E-8CCF-5390209C2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33813" name="Rectangle 22">
            <a:extLst>
              <a:ext uri="{FF2B5EF4-FFF2-40B4-BE49-F238E27FC236}">
                <a16:creationId xmlns:a16="http://schemas.microsoft.com/office/drawing/2014/main" id="{49E9586D-EC15-4EFD-B404-76E4F3A2C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3814" name="Rectangle 23">
            <a:extLst>
              <a:ext uri="{FF2B5EF4-FFF2-40B4-BE49-F238E27FC236}">
                <a16:creationId xmlns:a16="http://schemas.microsoft.com/office/drawing/2014/main" id="{CDBE2C83-6B0F-47CB-B5D7-DD68CDCD2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3815" name="Rectangle 24">
            <a:extLst>
              <a:ext uri="{FF2B5EF4-FFF2-40B4-BE49-F238E27FC236}">
                <a16:creationId xmlns:a16="http://schemas.microsoft.com/office/drawing/2014/main" id="{A3B44536-453E-4FFD-A63C-0A3E147A9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3816" name="Rectangle 25">
            <a:extLst>
              <a:ext uri="{FF2B5EF4-FFF2-40B4-BE49-F238E27FC236}">
                <a16:creationId xmlns:a16="http://schemas.microsoft.com/office/drawing/2014/main" id="{A93F7B12-FC0F-4383-9027-1B08E4CBA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grpSp>
        <p:nvGrpSpPr>
          <p:cNvPr id="33817" name="Group 26">
            <a:extLst>
              <a:ext uri="{FF2B5EF4-FFF2-40B4-BE49-F238E27FC236}">
                <a16:creationId xmlns:a16="http://schemas.microsoft.com/office/drawing/2014/main" id="{73E37861-6064-49EB-87DC-01F4B842C238}"/>
              </a:ext>
            </a:extLst>
          </p:cNvPr>
          <p:cNvGrpSpPr>
            <a:grpSpLocks/>
          </p:cNvGrpSpPr>
          <p:nvPr/>
        </p:nvGrpSpPr>
        <p:grpSpPr bwMode="auto">
          <a:xfrm>
            <a:off x="8931275" y="3746500"/>
            <a:ext cx="323850" cy="614363"/>
            <a:chOff x="4834" y="3256"/>
            <a:chExt cx="204" cy="387"/>
          </a:xfrm>
        </p:grpSpPr>
        <p:sp>
          <p:nvSpPr>
            <p:cNvPr id="33829" name="Line 27">
              <a:extLst>
                <a:ext uri="{FF2B5EF4-FFF2-40B4-BE49-F238E27FC236}">
                  <a16:creationId xmlns:a16="http://schemas.microsoft.com/office/drawing/2014/main" id="{ACE1F88F-632D-46BB-9739-642036C4A9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3830" name="Rectangle 28">
              <a:extLst>
                <a:ext uri="{FF2B5EF4-FFF2-40B4-BE49-F238E27FC236}">
                  <a16:creationId xmlns:a16="http://schemas.microsoft.com/office/drawing/2014/main" id="{2770AB49-1049-40DC-A6D4-A99FAC357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cxnSp>
        <p:nvCxnSpPr>
          <p:cNvPr id="143389" name="AutoShape 29">
            <a:extLst>
              <a:ext uri="{FF2B5EF4-FFF2-40B4-BE49-F238E27FC236}">
                <a16:creationId xmlns:a16="http://schemas.microsoft.com/office/drawing/2014/main" id="{49234089-A9B4-4891-90E0-24BB48676AF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390" name="AutoShape 30">
            <a:extLst>
              <a:ext uri="{FF2B5EF4-FFF2-40B4-BE49-F238E27FC236}">
                <a16:creationId xmlns:a16="http://schemas.microsoft.com/office/drawing/2014/main" id="{11C54D66-04C3-4E7A-8481-17CD07FCF107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391" name="AutoShape 31">
            <a:extLst>
              <a:ext uri="{FF2B5EF4-FFF2-40B4-BE49-F238E27FC236}">
                <a16:creationId xmlns:a16="http://schemas.microsoft.com/office/drawing/2014/main" id="{E1D97C2A-42B6-4C44-B103-613321AA831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392" name="AutoShape 32">
            <a:extLst>
              <a:ext uri="{FF2B5EF4-FFF2-40B4-BE49-F238E27FC236}">
                <a16:creationId xmlns:a16="http://schemas.microsoft.com/office/drawing/2014/main" id="{1FB27877-94A1-482E-9F1C-74B5A0230BA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822" name="Group 34">
            <a:extLst>
              <a:ext uri="{FF2B5EF4-FFF2-40B4-BE49-F238E27FC236}">
                <a16:creationId xmlns:a16="http://schemas.microsoft.com/office/drawing/2014/main" id="{12E97EB2-799B-4CEE-A294-0907A525BA4B}"/>
              </a:ext>
            </a:extLst>
          </p:cNvPr>
          <p:cNvGrpSpPr>
            <a:grpSpLocks/>
          </p:cNvGrpSpPr>
          <p:nvPr/>
        </p:nvGrpSpPr>
        <p:grpSpPr bwMode="auto">
          <a:xfrm>
            <a:off x="9731375" y="3397250"/>
            <a:ext cx="358775" cy="950913"/>
            <a:chOff x="4450" y="2604"/>
            <a:chExt cx="226" cy="599"/>
          </a:xfrm>
        </p:grpSpPr>
        <p:sp>
          <p:nvSpPr>
            <p:cNvPr id="33825" name="Rectangle 35">
              <a:extLst>
                <a:ext uri="{FF2B5EF4-FFF2-40B4-BE49-F238E27FC236}">
                  <a16:creationId xmlns:a16="http://schemas.microsoft.com/office/drawing/2014/main" id="{71113573-4249-4624-8B2F-7D04362CB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0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B</a:t>
              </a:r>
            </a:p>
          </p:txBody>
        </p:sp>
        <p:grpSp>
          <p:nvGrpSpPr>
            <p:cNvPr id="33826" name="Group 36">
              <a:extLst>
                <a:ext uri="{FF2B5EF4-FFF2-40B4-BE49-F238E27FC236}">
                  <a16:creationId xmlns:a16="http://schemas.microsoft.com/office/drawing/2014/main" id="{26110F2B-E3A9-4EAD-BB92-2571C1F78B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0" y="2816"/>
              <a:ext cx="204" cy="387"/>
              <a:chOff x="4834" y="3256"/>
              <a:chExt cx="204" cy="387"/>
            </a:xfrm>
          </p:grpSpPr>
          <p:sp>
            <p:nvSpPr>
              <p:cNvPr id="33827" name="Line 37">
                <a:extLst>
                  <a:ext uri="{FF2B5EF4-FFF2-40B4-BE49-F238E27FC236}">
                    <a16:creationId xmlns:a16="http://schemas.microsoft.com/office/drawing/2014/main" id="{DDBD829B-0903-49DC-9E3D-E2C7ECE7D6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3828" name="Rectangle 38">
                <a:extLst>
                  <a:ext uri="{FF2B5EF4-FFF2-40B4-BE49-F238E27FC236}">
                    <a16:creationId xmlns:a16="http://schemas.microsoft.com/office/drawing/2014/main" id="{DFCEC4A5-C966-4E3A-8F44-684B03076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d</a:t>
                </a:r>
              </a:p>
            </p:txBody>
          </p:sp>
        </p:grpSp>
      </p:grpSp>
      <p:sp>
        <p:nvSpPr>
          <p:cNvPr id="33823" name="Text Box 40">
            <a:extLst>
              <a:ext uri="{FF2B5EF4-FFF2-40B4-BE49-F238E27FC236}">
                <a16:creationId xmlns:a16="http://schemas.microsoft.com/office/drawing/2014/main" id="{C1D0F052-616C-40AF-A4BB-E474012AA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824" name="Text Box 42">
            <a:extLst>
              <a:ext uri="{FF2B5EF4-FFF2-40B4-BE49-F238E27FC236}">
                <a16:creationId xmlns:a16="http://schemas.microsoft.com/office/drawing/2014/main" id="{976E6C6B-F139-42DB-BDA2-F80FA9E09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4000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B</a:t>
            </a:r>
          </a:p>
        </p:txBody>
      </p:sp>
      <p:sp>
        <p:nvSpPr>
          <p:cNvPr id="41" name="灯片编号占位符 3">
            <a:extLst>
              <a:ext uri="{FF2B5EF4-FFF2-40B4-BE49-F238E27FC236}">
                <a16:creationId xmlns:a16="http://schemas.microsoft.com/office/drawing/2014/main" id="{4507930F-13D3-4B5D-A5E7-7C39B34FCFE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12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3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投影片編號版面配置區 4">
            <a:extLst>
              <a:ext uri="{FF2B5EF4-FFF2-40B4-BE49-F238E27FC236}">
                <a16:creationId xmlns:a16="http://schemas.microsoft.com/office/drawing/2014/main" id="{E077C01C-7E5C-4A9D-AA52-5F4E23A4AF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843" name="Rectangle 2">
            <a:extLst>
              <a:ext uri="{FF2B5EF4-FFF2-40B4-BE49-F238E27FC236}">
                <a16:creationId xmlns:a16="http://schemas.microsoft.com/office/drawing/2014/main" id="{2795DD86-EF48-404B-9E71-CFFC3C9B93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(11)</a:t>
            </a:r>
          </a:p>
        </p:txBody>
      </p:sp>
      <p:sp>
        <p:nvSpPr>
          <p:cNvPr id="35844" name="Rectangle 3">
            <a:extLst>
              <a:ext uri="{FF2B5EF4-FFF2-40B4-BE49-F238E27FC236}">
                <a16:creationId xmlns:a16="http://schemas.microsoft.com/office/drawing/2014/main" id="{210A4BE4-BDB6-4698-BF77-ACE28096C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5845" name="Rectangle 4">
            <a:extLst>
              <a:ext uri="{FF2B5EF4-FFF2-40B4-BE49-F238E27FC236}">
                <a16:creationId xmlns:a16="http://schemas.microsoft.com/office/drawing/2014/main" id="{194A5FF2-E98E-493D-B637-F0E78D0F0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5846" name="Rectangle 5">
            <a:extLst>
              <a:ext uri="{FF2B5EF4-FFF2-40B4-BE49-F238E27FC236}">
                <a16:creationId xmlns:a16="http://schemas.microsoft.com/office/drawing/2014/main" id="{ADF01678-23B1-4345-B5AB-9FD525165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5847" name="Text Box 6">
            <a:extLst>
              <a:ext uri="{FF2B5EF4-FFF2-40B4-BE49-F238E27FC236}">
                <a16:creationId xmlns:a16="http://schemas.microsoft.com/office/drawing/2014/main" id="{9811620D-2C83-444B-BAF5-A274D5993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35848" name="Text Box 7">
            <a:extLst>
              <a:ext uri="{FF2B5EF4-FFF2-40B4-BE49-F238E27FC236}">
                <a16:creationId xmlns:a16="http://schemas.microsoft.com/office/drawing/2014/main" id="{66D258F9-3B4A-4D2A-BABC-38C1E45EF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35849" name="AutoShape 8">
            <a:extLst>
              <a:ext uri="{FF2B5EF4-FFF2-40B4-BE49-F238E27FC236}">
                <a16:creationId xmlns:a16="http://schemas.microsoft.com/office/drawing/2014/main" id="{F64E0F76-298B-4E06-8F26-3081BCF1442B}"/>
              </a:ext>
            </a:extLst>
          </p:cNvPr>
          <p:cNvCxnSpPr>
            <a:cxnSpLocks noChangeShapeType="1"/>
            <a:stCxn id="35848" idx="0"/>
            <a:endCxn id="35850" idx="2"/>
          </p:cNvCxnSpPr>
          <p:nvPr/>
        </p:nvCxnSpPr>
        <p:spPr bwMode="auto">
          <a:xfrm rot="5400000" flipH="1">
            <a:off x="5936456" y="3240882"/>
            <a:ext cx="782637" cy="571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50" name="Rectangle 9">
            <a:extLst>
              <a:ext uri="{FF2B5EF4-FFF2-40B4-BE49-F238E27FC236}">
                <a16:creationId xmlns:a16="http://schemas.microsoft.com/office/drawing/2014/main" id="{E9D22953-E09B-45C1-882C-FE391D3BE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5851" name="Rectangle 10">
            <a:extLst>
              <a:ext uri="{FF2B5EF4-FFF2-40B4-BE49-F238E27FC236}">
                <a16:creationId xmlns:a16="http://schemas.microsoft.com/office/drawing/2014/main" id="{339AF453-5D79-4D8B-B73B-507583660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5852" name="Text Box 11">
            <a:extLst>
              <a:ext uri="{FF2B5EF4-FFF2-40B4-BE49-F238E27FC236}">
                <a16:creationId xmlns:a16="http://schemas.microsoft.com/office/drawing/2014/main" id="{8CF5259E-B523-45D8-B268-A1B79DA89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35853" name="Line 12">
            <a:extLst>
              <a:ext uri="{FF2B5EF4-FFF2-40B4-BE49-F238E27FC236}">
                <a16:creationId xmlns:a16="http://schemas.microsoft.com/office/drawing/2014/main" id="{4611A7FD-BC0F-48B4-BAD2-C644383AA5CF}"/>
              </a:ext>
            </a:extLst>
          </p:cNvPr>
          <p:cNvSpPr>
            <a:spLocks noChangeShapeType="1"/>
          </p:cNvSpPr>
          <p:nvPr/>
        </p:nvSpPr>
        <p:spPr bwMode="auto">
          <a:xfrm>
            <a:off x="92122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5854" name="Line 13">
            <a:extLst>
              <a:ext uri="{FF2B5EF4-FFF2-40B4-BE49-F238E27FC236}">
                <a16:creationId xmlns:a16="http://schemas.microsoft.com/office/drawing/2014/main" id="{F41CB8AF-87C2-412C-8305-EE667697FD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29663" y="3746500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5855" name="Rectangle 14">
            <a:extLst>
              <a:ext uri="{FF2B5EF4-FFF2-40B4-BE49-F238E27FC236}">
                <a16:creationId xmlns:a16="http://schemas.microsoft.com/office/drawing/2014/main" id="{35038C49-8631-4784-8264-71465B9C2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35856" name="Rectangle 15">
            <a:extLst>
              <a:ext uri="{FF2B5EF4-FFF2-40B4-BE49-F238E27FC236}">
                <a16:creationId xmlns:a16="http://schemas.microsoft.com/office/drawing/2014/main" id="{B50EA92C-DE80-483C-BEEE-48DDA02D5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4988" y="39814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>
                <a:latin typeface="Arial" panose="020B0604020202020204" pitchFamily="34" charset="0"/>
              </a:rPr>
              <a:t>c</a:t>
            </a:r>
            <a:endParaRPr kumimoji="0" lang="en-US" altLang="zh-TW" sz="1800" b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sp>
        <p:nvSpPr>
          <p:cNvPr id="35857" name="Rectangle 16">
            <a:extLst>
              <a:ext uri="{FF2B5EF4-FFF2-40B4-BE49-F238E27FC236}">
                <a16:creationId xmlns:a16="http://schemas.microsoft.com/office/drawing/2014/main" id="{9C4CB86D-5C97-4F2D-A31E-014BB6B9D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5400" y="34353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35858" name="Group 17">
            <a:extLst>
              <a:ext uri="{FF2B5EF4-FFF2-40B4-BE49-F238E27FC236}">
                <a16:creationId xmlns:a16="http://schemas.microsoft.com/office/drawing/2014/main" id="{7BD3A8F4-4CF1-41AE-A7F7-E8A2F4502658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35887" name="Line 18">
              <a:extLst>
                <a:ext uri="{FF2B5EF4-FFF2-40B4-BE49-F238E27FC236}">
                  <a16:creationId xmlns:a16="http://schemas.microsoft.com/office/drawing/2014/main" id="{E3E2A122-9EF3-4722-A7B2-7515838814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5888" name="Rectangle 19">
              <a:extLst>
                <a:ext uri="{FF2B5EF4-FFF2-40B4-BE49-F238E27FC236}">
                  <a16:creationId xmlns:a16="http://schemas.microsoft.com/office/drawing/2014/main" id="{9924A366-BBDB-4B7D-9347-654A6B484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35859" name="Rectangle 20">
            <a:extLst>
              <a:ext uri="{FF2B5EF4-FFF2-40B4-BE49-F238E27FC236}">
                <a16:creationId xmlns:a16="http://schemas.microsoft.com/office/drawing/2014/main" id="{61BC6EF1-A029-43EB-8924-1A4775E6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5860" name="Rectangle 21">
            <a:extLst>
              <a:ext uri="{FF2B5EF4-FFF2-40B4-BE49-F238E27FC236}">
                <a16:creationId xmlns:a16="http://schemas.microsoft.com/office/drawing/2014/main" id="{EAB8A581-35B3-46AE-9C2A-AE3E88EC3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35861" name="Rectangle 22">
            <a:extLst>
              <a:ext uri="{FF2B5EF4-FFF2-40B4-BE49-F238E27FC236}">
                <a16:creationId xmlns:a16="http://schemas.microsoft.com/office/drawing/2014/main" id="{088D5B89-0CCB-445A-9E12-B4DF767C6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5862" name="Rectangle 23">
            <a:extLst>
              <a:ext uri="{FF2B5EF4-FFF2-40B4-BE49-F238E27FC236}">
                <a16:creationId xmlns:a16="http://schemas.microsoft.com/office/drawing/2014/main" id="{3C42AC18-335E-4F50-9833-4F6AA1453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5863" name="Rectangle 24">
            <a:extLst>
              <a:ext uri="{FF2B5EF4-FFF2-40B4-BE49-F238E27FC236}">
                <a16:creationId xmlns:a16="http://schemas.microsoft.com/office/drawing/2014/main" id="{FA11FBAA-8FEA-42F1-A976-6556ECD30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5864" name="Rectangle 25">
            <a:extLst>
              <a:ext uri="{FF2B5EF4-FFF2-40B4-BE49-F238E27FC236}">
                <a16:creationId xmlns:a16="http://schemas.microsoft.com/office/drawing/2014/main" id="{4FACFE66-9F2F-42A9-9511-F7E61E781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grpSp>
        <p:nvGrpSpPr>
          <p:cNvPr id="35865" name="Group 26">
            <a:extLst>
              <a:ext uri="{FF2B5EF4-FFF2-40B4-BE49-F238E27FC236}">
                <a16:creationId xmlns:a16="http://schemas.microsoft.com/office/drawing/2014/main" id="{41CBFF7A-7325-4E59-9F1D-6B8585259645}"/>
              </a:ext>
            </a:extLst>
          </p:cNvPr>
          <p:cNvGrpSpPr>
            <a:grpSpLocks/>
          </p:cNvGrpSpPr>
          <p:nvPr/>
        </p:nvGrpSpPr>
        <p:grpSpPr bwMode="auto">
          <a:xfrm>
            <a:off x="8931275" y="3746500"/>
            <a:ext cx="323850" cy="614363"/>
            <a:chOff x="4834" y="3256"/>
            <a:chExt cx="204" cy="387"/>
          </a:xfrm>
        </p:grpSpPr>
        <p:sp>
          <p:nvSpPr>
            <p:cNvPr id="35885" name="Line 27">
              <a:extLst>
                <a:ext uri="{FF2B5EF4-FFF2-40B4-BE49-F238E27FC236}">
                  <a16:creationId xmlns:a16="http://schemas.microsoft.com/office/drawing/2014/main" id="{547A0BC4-986F-4F31-B0EA-0B42671138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5886" name="Rectangle 28">
              <a:extLst>
                <a:ext uri="{FF2B5EF4-FFF2-40B4-BE49-F238E27FC236}">
                  <a16:creationId xmlns:a16="http://schemas.microsoft.com/office/drawing/2014/main" id="{FC9B8687-7BA0-49A5-86A4-BD5B8498D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cxnSp>
        <p:nvCxnSpPr>
          <p:cNvPr id="144413" name="AutoShape 29">
            <a:extLst>
              <a:ext uri="{FF2B5EF4-FFF2-40B4-BE49-F238E27FC236}">
                <a16:creationId xmlns:a16="http://schemas.microsoft.com/office/drawing/2014/main" id="{089CF059-6BAD-4B4E-8A3A-BE703758506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4414" name="AutoShape 30">
            <a:extLst>
              <a:ext uri="{FF2B5EF4-FFF2-40B4-BE49-F238E27FC236}">
                <a16:creationId xmlns:a16="http://schemas.microsoft.com/office/drawing/2014/main" id="{62BFCA23-9D86-43F2-8FC0-21BE199EB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0" y="3981450"/>
            <a:ext cx="469900" cy="190500"/>
          </a:xfrm>
          <a:prstGeom prst="rightArrow">
            <a:avLst>
              <a:gd name="adj1" fmla="val 50000"/>
              <a:gd name="adj2" fmla="val 61667"/>
            </a:avLst>
          </a:prstGeom>
          <a:solidFill>
            <a:schemeClr val="accent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35868" name="Group 31">
            <a:extLst>
              <a:ext uri="{FF2B5EF4-FFF2-40B4-BE49-F238E27FC236}">
                <a16:creationId xmlns:a16="http://schemas.microsoft.com/office/drawing/2014/main" id="{045341D5-F3DF-4A2F-9265-2F567BC81B5D}"/>
              </a:ext>
            </a:extLst>
          </p:cNvPr>
          <p:cNvGrpSpPr>
            <a:grpSpLocks/>
          </p:cNvGrpSpPr>
          <p:nvPr/>
        </p:nvGrpSpPr>
        <p:grpSpPr bwMode="auto">
          <a:xfrm>
            <a:off x="9731375" y="3397250"/>
            <a:ext cx="358775" cy="950913"/>
            <a:chOff x="4450" y="2604"/>
            <a:chExt cx="226" cy="599"/>
          </a:xfrm>
        </p:grpSpPr>
        <p:sp>
          <p:nvSpPr>
            <p:cNvPr id="35881" name="Rectangle 32">
              <a:extLst>
                <a:ext uri="{FF2B5EF4-FFF2-40B4-BE49-F238E27FC236}">
                  <a16:creationId xmlns:a16="http://schemas.microsoft.com/office/drawing/2014/main" id="{E473698C-E457-4255-A6F8-15A695A8B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0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B</a:t>
              </a:r>
            </a:p>
          </p:txBody>
        </p:sp>
        <p:grpSp>
          <p:nvGrpSpPr>
            <p:cNvPr id="35882" name="Group 33">
              <a:extLst>
                <a:ext uri="{FF2B5EF4-FFF2-40B4-BE49-F238E27FC236}">
                  <a16:creationId xmlns:a16="http://schemas.microsoft.com/office/drawing/2014/main" id="{4F996DF1-0131-4FF4-8928-3131668F99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0" y="2816"/>
              <a:ext cx="204" cy="387"/>
              <a:chOff x="4834" y="3256"/>
              <a:chExt cx="204" cy="387"/>
            </a:xfrm>
          </p:grpSpPr>
          <p:sp>
            <p:nvSpPr>
              <p:cNvPr id="35883" name="Line 34">
                <a:extLst>
                  <a:ext uri="{FF2B5EF4-FFF2-40B4-BE49-F238E27FC236}">
                    <a16:creationId xmlns:a16="http://schemas.microsoft.com/office/drawing/2014/main" id="{24066EEA-FE2E-485F-986E-FBE676D1A4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5884" name="Rectangle 35">
                <a:extLst>
                  <a:ext uri="{FF2B5EF4-FFF2-40B4-BE49-F238E27FC236}">
                    <a16:creationId xmlns:a16="http://schemas.microsoft.com/office/drawing/2014/main" id="{F8554658-FF44-4B2C-89E4-33D818C48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d</a:t>
                </a:r>
              </a:p>
            </p:txBody>
          </p:sp>
        </p:grpSp>
      </p:grpSp>
      <p:grpSp>
        <p:nvGrpSpPr>
          <p:cNvPr id="6" name="Group 36">
            <a:extLst>
              <a:ext uri="{FF2B5EF4-FFF2-40B4-BE49-F238E27FC236}">
                <a16:creationId xmlns:a16="http://schemas.microsoft.com/office/drawing/2014/main" id="{4BB34449-51B0-4F0D-8403-CAE982795680}"/>
              </a:ext>
            </a:extLst>
          </p:cNvPr>
          <p:cNvGrpSpPr>
            <a:grpSpLocks/>
          </p:cNvGrpSpPr>
          <p:nvPr/>
        </p:nvGrpSpPr>
        <p:grpSpPr bwMode="auto">
          <a:xfrm>
            <a:off x="8391525" y="2876550"/>
            <a:ext cx="2089150" cy="912813"/>
            <a:chOff x="4326" y="1812"/>
            <a:chExt cx="1316" cy="575"/>
          </a:xfrm>
        </p:grpSpPr>
        <p:sp>
          <p:nvSpPr>
            <p:cNvPr id="35873" name="Rectangle 37">
              <a:extLst>
                <a:ext uri="{FF2B5EF4-FFF2-40B4-BE49-F238E27FC236}">
                  <a16:creationId xmlns:a16="http://schemas.microsoft.com/office/drawing/2014/main" id="{C8FC1D45-64ED-4411-8CB7-9EE2218BD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156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a</a:t>
              </a:r>
            </a:p>
          </p:txBody>
        </p:sp>
        <p:grpSp>
          <p:nvGrpSpPr>
            <p:cNvPr id="35874" name="Group 38">
              <a:extLst>
                <a:ext uri="{FF2B5EF4-FFF2-40B4-BE49-F238E27FC236}">
                  <a16:creationId xmlns:a16="http://schemas.microsoft.com/office/drawing/2014/main" id="{881ACA05-1844-4868-8A1E-CAFA2FEEE2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6" y="1812"/>
              <a:ext cx="1186" cy="543"/>
              <a:chOff x="4456" y="1812"/>
              <a:chExt cx="1186" cy="543"/>
            </a:xfrm>
          </p:grpSpPr>
          <p:sp>
            <p:nvSpPr>
              <p:cNvPr id="35875" name="Rectangle 39">
                <a:extLst>
                  <a:ext uri="{FF2B5EF4-FFF2-40B4-BE49-F238E27FC236}">
                    <a16:creationId xmlns:a16="http://schemas.microsoft.com/office/drawing/2014/main" id="{5AE73476-F216-4420-B9D9-57F5F5449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8" y="1812"/>
                <a:ext cx="21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 b="0">
                    <a:solidFill>
                      <a:srgbClr val="0000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35876" name="Rectangle 40">
                <a:extLst>
                  <a:ext uri="{FF2B5EF4-FFF2-40B4-BE49-F238E27FC236}">
                    <a16:creationId xmlns:a16="http://schemas.microsoft.com/office/drawing/2014/main" id="{81DF1253-B7E5-47C3-8821-A7FBEB53C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6" y="212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e</a:t>
                </a:r>
              </a:p>
            </p:txBody>
          </p:sp>
          <p:sp>
            <p:nvSpPr>
              <p:cNvPr id="35877" name="Line 41">
                <a:extLst>
                  <a:ext uri="{FF2B5EF4-FFF2-40B4-BE49-F238E27FC236}">
                    <a16:creationId xmlns:a16="http://schemas.microsoft.com/office/drawing/2014/main" id="{83A786F6-D670-4D0A-8CFC-B14CBBE5B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6" y="1976"/>
                <a:ext cx="472" cy="25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5878" name="Line 42">
                <a:extLst>
                  <a:ext uri="{FF2B5EF4-FFF2-40B4-BE49-F238E27FC236}">
                    <a16:creationId xmlns:a16="http://schemas.microsoft.com/office/drawing/2014/main" id="{15B3DB56-ECA3-4EA7-8FCD-2FB80A2CA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84" y="2000"/>
                <a:ext cx="184" cy="2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5879" name="Line 43">
                <a:extLst>
                  <a:ext uri="{FF2B5EF4-FFF2-40B4-BE49-F238E27FC236}">
                    <a16:creationId xmlns:a16="http://schemas.microsoft.com/office/drawing/2014/main" id="{1EF1DFC7-F78B-4EBC-A536-AA07887C3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4" y="2000"/>
                <a:ext cx="200" cy="2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5880" name="Line 44">
                <a:extLst>
                  <a:ext uri="{FF2B5EF4-FFF2-40B4-BE49-F238E27FC236}">
                    <a16:creationId xmlns:a16="http://schemas.microsoft.com/office/drawing/2014/main" id="{A893219D-C178-4F7E-8566-3C33F92F1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64" y="1968"/>
                <a:ext cx="424" cy="21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35870" name="Text Box 46">
            <a:extLst>
              <a:ext uri="{FF2B5EF4-FFF2-40B4-BE49-F238E27FC236}">
                <a16:creationId xmlns:a16="http://schemas.microsoft.com/office/drawing/2014/main" id="{4A026DB5-7047-4AB8-A515-8118C104B1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871" name="Text Box 47">
            <a:extLst>
              <a:ext uri="{FF2B5EF4-FFF2-40B4-BE49-F238E27FC236}">
                <a16:creationId xmlns:a16="http://schemas.microsoft.com/office/drawing/2014/main" id="{82F479B3-088B-4F13-A520-6F6872F4C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603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e 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20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6A9F680B-5836-4CBB-B279-168B2404D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2143125"/>
            <a:ext cx="274478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Reduce from aABe to S</a:t>
            </a:r>
          </a:p>
        </p:txBody>
      </p:sp>
      <p:sp>
        <p:nvSpPr>
          <p:cNvPr id="49" name="灯片编号占位符 3">
            <a:extLst>
              <a:ext uri="{FF2B5EF4-FFF2-40B4-BE49-F238E27FC236}">
                <a16:creationId xmlns:a16="http://schemas.microsoft.com/office/drawing/2014/main" id="{46FAC1AA-0CBF-49B3-B3CE-58F399DEC4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13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4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4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414" grpId="0" animBg="1"/>
      <p:bldP spid="4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投影片編號版面配置區 4">
            <a:extLst>
              <a:ext uri="{FF2B5EF4-FFF2-40B4-BE49-F238E27FC236}">
                <a16:creationId xmlns:a16="http://schemas.microsoft.com/office/drawing/2014/main" id="{231A956E-0D14-4894-86C9-BC65E2689B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891" name="Rectangle 2">
            <a:extLst>
              <a:ext uri="{FF2B5EF4-FFF2-40B4-BE49-F238E27FC236}">
                <a16:creationId xmlns:a16="http://schemas.microsoft.com/office/drawing/2014/main" id="{66044D69-6DF6-445B-A761-D26A2C1C9B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(12)</a:t>
            </a:r>
          </a:p>
        </p:txBody>
      </p:sp>
      <p:sp>
        <p:nvSpPr>
          <p:cNvPr id="37892" name="Rectangle 3">
            <a:extLst>
              <a:ext uri="{FF2B5EF4-FFF2-40B4-BE49-F238E27FC236}">
                <a16:creationId xmlns:a16="http://schemas.microsoft.com/office/drawing/2014/main" id="{0C7B7695-E0E5-457B-BB2E-E81D05C25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3090" y="2424673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S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7893" name="Text Box 4">
            <a:extLst>
              <a:ext uri="{FF2B5EF4-FFF2-40B4-BE49-F238E27FC236}">
                <a16:creationId xmlns:a16="http://schemas.microsoft.com/office/drawing/2014/main" id="{1F132EFD-6EFC-411E-AD12-03C4CDA97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2340" y="2386573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37894" name="Text Box 5">
            <a:extLst>
              <a:ext uri="{FF2B5EF4-FFF2-40B4-BE49-F238E27FC236}">
                <a16:creationId xmlns:a16="http://schemas.microsoft.com/office/drawing/2014/main" id="{7320052B-F6E6-4A07-A5C2-CFCAB00B7B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4553" y="3499410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37895" name="AutoShape 6">
            <a:extLst>
              <a:ext uri="{FF2B5EF4-FFF2-40B4-BE49-F238E27FC236}">
                <a16:creationId xmlns:a16="http://schemas.microsoft.com/office/drawing/2014/main" id="{99150081-8D1A-41DD-AA59-75F998F6C6C1}"/>
              </a:ext>
            </a:extLst>
          </p:cNvPr>
          <p:cNvCxnSpPr>
            <a:cxnSpLocks noChangeShapeType="1"/>
            <a:stCxn id="37894" idx="0"/>
            <a:endCxn id="37904" idx="2"/>
          </p:cNvCxnSpPr>
          <p:nvPr/>
        </p:nvCxnSpPr>
        <p:spPr bwMode="auto">
          <a:xfrm rot="5400000" flipH="1">
            <a:off x="5253346" y="2622317"/>
            <a:ext cx="782637" cy="9715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6" name="Rectangle 7">
            <a:extLst>
              <a:ext uri="{FF2B5EF4-FFF2-40B4-BE49-F238E27FC236}">
                <a16:creationId xmlns:a16="http://schemas.microsoft.com/office/drawing/2014/main" id="{0A412395-9646-4BCC-B22B-167EA0F8D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7990" y="2670735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7897" name="Text Box 8">
            <a:extLst>
              <a:ext uri="{FF2B5EF4-FFF2-40B4-BE49-F238E27FC236}">
                <a16:creationId xmlns:a16="http://schemas.microsoft.com/office/drawing/2014/main" id="{1D0EC052-EC60-431E-ACCC-627AF39673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2740" y="2310373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37898" name="Line 9">
            <a:extLst>
              <a:ext uri="{FF2B5EF4-FFF2-40B4-BE49-F238E27FC236}">
                <a16:creationId xmlns:a16="http://schemas.microsoft.com/office/drawing/2014/main" id="{EE4F1EF5-3B9A-4C23-B1FE-E10211B8DCD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6353" y="3585135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7899" name="Line 10">
            <a:extLst>
              <a:ext uri="{FF2B5EF4-FFF2-40B4-BE49-F238E27FC236}">
                <a16:creationId xmlns:a16="http://schemas.microsoft.com/office/drawing/2014/main" id="{2D528BED-F5C9-434E-9033-451F1BEDC8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03753" y="3585135"/>
            <a:ext cx="254000" cy="279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7900" name="Rectangle 11">
            <a:extLst>
              <a:ext uri="{FF2B5EF4-FFF2-40B4-BE49-F238E27FC236}">
                <a16:creationId xmlns:a16="http://schemas.microsoft.com/office/drawing/2014/main" id="{C9C4732D-EA7E-4D8F-941E-3A25D509C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290" y="3820085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37901" name="Rectangle 12">
            <a:extLst>
              <a:ext uri="{FF2B5EF4-FFF2-40B4-BE49-F238E27FC236}">
                <a16:creationId xmlns:a16="http://schemas.microsoft.com/office/drawing/2014/main" id="{237FE8D8-6028-4B5B-AD35-C2F4E8140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9078" y="382008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>
                <a:latin typeface="Arial" panose="020B0604020202020204" pitchFamily="34" charset="0"/>
              </a:rPr>
              <a:t>c</a:t>
            </a:r>
            <a:endParaRPr kumimoji="0" lang="en-US" altLang="zh-TW" sz="1800" b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sp>
        <p:nvSpPr>
          <p:cNvPr id="37902" name="Rectangle 13">
            <a:extLst>
              <a:ext uri="{FF2B5EF4-FFF2-40B4-BE49-F238E27FC236}">
                <a16:creationId xmlns:a16="http://schemas.microsoft.com/office/drawing/2014/main" id="{5A71E40E-1F67-42ED-8588-37B7A159D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9490" y="3273985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37903" name="Group 14">
            <a:extLst>
              <a:ext uri="{FF2B5EF4-FFF2-40B4-BE49-F238E27FC236}">
                <a16:creationId xmlns:a16="http://schemas.microsoft.com/office/drawing/2014/main" id="{93FC34DF-CE95-455F-9833-24349136EA94}"/>
              </a:ext>
            </a:extLst>
          </p:cNvPr>
          <p:cNvGrpSpPr>
            <a:grpSpLocks/>
          </p:cNvGrpSpPr>
          <p:nvPr/>
        </p:nvGrpSpPr>
        <p:grpSpPr bwMode="auto">
          <a:xfrm>
            <a:off x="8210065" y="4156635"/>
            <a:ext cx="323850" cy="614363"/>
            <a:chOff x="4834" y="3256"/>
            <a:chExt cx="204" cy="387"/>
          </a:xfrm>
        </p:grpSpPr>
        <p:sp>
          <p:nvSpPr>
            <p:cNvPr id="37930" name="Line 15">
              <a:extLst>
                <a:ext uri="{FF2B5EF4-FFF2-40B4-BE49-F238E27FC236}">
                  <a16:creationId xmlns:a16="http://schemas.microsoft.com/office/drawing/2014/main" id="{0117259C-0259-441E-9F01-0FCBB0A61D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7931" name="Rectangle 16">
              <a:extLst>
                <a:ext uri="{FF2B5EF4-FFF2-40B4-BE49-F238E27FC236}">
                  <a16:creationId xmlns:a16="http://schemas.microsoft.com/office/drawing/2014/main" id="{3E081B44-1EB8-4384-9948-7CD6264DF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37904" name="Rectangle 17">
            <a:extLst>
              <a:ext uri="{FF2B5EF4-FFF2-40B4-BE49-F238E27FC236}">
                <a16:creationId xmlns:a16="http://schemas.microsoft.com/office/drawing/2014/main" id="{5C114D02-5459-49B8-B740-331121A19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0290" y="2424673"/>
            <a:ext cx="457200" cy="292100"/>
          </a:xfrm>
          <a:prstGeom prst="rect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37905" name="Rectangle 18">
            <a:extLst>
              <a:ext uri="{FF2B5EF4-FFF2-40B4-BE49-F238E27FC236}">
                <a16:creationId xmlns:a16="http://schemas.microsoft.com/office/drawing/2014/main" id="{130E5E08-C403-4A04-9771-4F1BF67FB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90" y="3140635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37906" name="Rectangle 19">
            <a:extLst>
              <a:ext uri="{FF2B5EF4-FFF2-40B4-BE49-F238E27FC236}">
                <a16:creationId xmlns:a16="http://schemas.microsoft.com/office/drawing/2014/main" id="{E6D9CADC-3E1A-40D5-9E05-9A8D61C6E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90" y="3458135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7907" name="Rectangle 20">
            <a:extLst>
              <a:ext uri="{FF2B5EF4-FFF2-40B4-BE49-F238E27FC236}">
                <a16:creationId xmlns:a16="http://schemas.microsoft.com/office/drawing/2014/main" id="{092BA1C6-6BE9-4903-BC91-7957DD392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90" y="3775635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7908" name="Rectangle 21">
            <a:extLst>
              <a:ext uri="{FF2B5EF4-FFF2-40B4-BE49-F238E27FC236}">
                <a16:creationId xmlns:a16="http://schemas.microsoft.com/office/drawing/2014/main" id="{0B1FE7E2-B735-4DA6-A547-C95E50E0A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90" y="4093135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37909" name="Rectangle 22">
            <a:extLst>
              <a:ext uri="{FF2B5EF4-FFF2-40B4-BE49-F238E27FC236}">
                <a16:creationId xmlns:a16="http://schemas.microsoft.com/office/drawing/2014/main" id="{FB6B0A4A-0104-493D-8D82-5C8B93220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90" y="4410635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grpSp>
        <p:nvGrpSpPr>
          <p:cNvPr id="37910" name="Group 23">
            <a:extLst>
              <a:ext uri="{FF2B5EF4-FFF2-40B4-BE49-F238E27FC236}">
                <a16:creationId xmlns:a16="http://schemas.microsoft.com/office/drawing/2014/main" id="{63BD745D-5249-4867-9787-CA287BEE6EBB}"/>
              </a:ext>
            </a:extLst>
          </p:cNvPr>
          <p:cNvGrpSpPr>
            <a:grpSpLocks/>
          </p:cNvGrpSpPr>
          <p:nvPr/>
        </p:nvGrpSpPr>
        <p:grpSpPr bwMode="auto">
          <a:xfrm>
            <a:off x="8705365" y="3585135"/>
            <a:ext cx="323850" cy="614363"/>
            <a:chOff x="4834" y="3256"/>
            <a:chExt cx="204" cy="387"/>
          </a:xfrm>
        </p:grpSpPr>
        <p:sp>
          <p:nvSpPr>
            <p:cNvPr id="37928" name="Line 24">
              <a:extLst>
                <a:ext uri="{FF2B5EF4-FFF2-40B4-BE49-F238E27FC236}">
                  <a16:creationId xmlns:a16="http://schemas.microsoft.com/office/drawing/2014/main" id="{0CE21825-78E1-41B0-BCC4-3F2B3DF66F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7929" name="Rectangle 25">
              <a:extLst>
                <a:ext uri="{FF2B5EF4-FFF2-40B4-BE49-F238E27FC236}">
                  <a16:creationId xmlns:a16="http://schemas.microsoft.com/office/drawing/2014/main" id="{B606240A-2F5A-4ACE-96A6-9726ED916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grpSp>
        <p:nvGrpSpPr>
          <p:cNvPr id="37911" name="Group 26">
            <a:extLst>
              <a:ext uri="{FF2B5EF4-FFF2-40B4-BE49-F238E27FC236}">
                <a16:creationId xmlns:a16="http://schemas.microsoft.com/office/drawing/2014/main" id="{BDBF97DA-41A6-4580-8202-366DCBE8E718}"/>
              </a:ext>
            </a:extLst>
          </p:cNvPr>
          <p:cNvGrpSpPr>
            <a:grpSpLocks/>
          </p:cNvGrpSpPr>
          <p:nvPr/>
        </p:nvGrpSpPr>
        <p:grpSpPr bwMode="auto">
          <a:xfrm>
            <a:off x="9505465" y="3235885"/>
            <a:ext cx="358775" cy="950913"/>
            <a:chOff x="4450" y="2604"/>
            <a:chExt cx="226" cy="599"/>
          </a:xfrm>
        </p:grpSpPr>
        <p:sp>
          <p:nvSpPr>
            <p:cNvPr id="37924" name="Rectangle 27">
              <a:extLst>
                <a:ext uri="{FF2B5EF4-FFF2-40B4-BE49-F238E27FC236}">
                  <a16:creationId xmlns:a16="http://schemas.microsoft.com/office/drawing/2014/main" id="{47A7CE8F-0E39-4944-BE4F-9595218E5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0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B</a:t>
              </a:r>
            </a:p>
          </p:txBody>
        </p:sp>
        <p:grpSp>
          <p:nvGrpSpPr>
            <p:cNvPr id="37925" name="Group 28">
              <a:extLst>
                <a:ext uri="{FF2B5EF4-FFF2-40B4-BE49-F238E27FC236}">
                  <a16:creationId xmlns:a16="http://schemas.microsoft.com/office/drawing/2014/main" id="{CACCD738-B1B9-4708-BBE4-64D63EE2EB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0" y="2816"/>
              <a:ext cx="204" cy="387"/>
              <a:chOff x="4834" y="3256"/>
              <a:chExt cx="204" cy="387"/>
            </a:xfrm>
          </p:grpSpPr>
          <p:sp>
            <p:nvSpPr>
              <p:cNvPr id="37926" name="Line 29">
                <a:extLst>
                  <a:ext uri="{FF2B5EF4-FFF2-40B4-BE49-F238E27FC236}">
                    <a16:creationId xmlns:a16="http://schemas.microsoft.com/office/drawing/2014/main" id="{8F4E70D5-4649-4D11-B541-DA0136D00A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927" name="Rectangle 30">
                <a:extLst>
                  <a:ext uri="{FF2B5EF4-FFF2-40B4-BE49-F238E27FC236}">
                    <a16:creationId xmlns:a16="http://schemas.microsoft.com/office/drawing/2014/main" id="{A444D0F1-31D8-46CF-B3B9-E3793765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d</a:t>
                </a:r>
              </a:p>
            </p:txBody>
          </p:sp>
        </p:grpSp>
      </p:grpSp>
      <p:grpSp>
        <p:nvGrpSpPr>
          <p:cNvPr id="37912" name="Group 31">
            <a:extLst>
              <a:ext uri="{FF2B5EF4-FFF2-40B4-BE49-F238E27FC236}">
                <a16:creationId xmlns:a16="http://schemas.microsoft.com/office/drawing/2014/main" id="{287F3628-A39F-4542-836C-58F6D8D05CCF}"/>
              </a:ext>
            </a:extLst>
          </p:cNvPr>
          <p:cNvGrpSpPr>
            <a:grpSpLocks/>
          </p:cNvGrpSpPr>
          <p:nvPr/>
        </p:nvGrpSpPr>
        <p:grpSpPr bwMode="auto">
          <a:xfrm>
            <a:off x="8165615" y="2715185"/>
            <a:ext cx="2089150" cy="912813"/>
            <a:chOff x="4326" y="1812"/>
            <a:chExt cx="1316" cy="575"/>
          </a:xfrm>
        </p:grpSpPr>
        <p:sp>
          <p:nvSpPr>
            <p:cNvPr id="37916" name="Rectangle 32">
              <a:extLst>
                <a:ext uri="{FF2B5EF4-FFF2-40B4-BE49-F238E27FC236}">
                  <a16:creationId xmlns:a16="http://schemas.microsoft.com/office/drawing/2014/main" id="{47C0702C-B096-48AB-B681-1659AF90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156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a</a:t>
              </a:r>
            </a:p>
          </p:txBody>
        </p:sp>
        <p:grpSp>
          <p:nvGrpSpPr>
            <p:cNvPr id="37917" name="Group 33">
              <a:extLst>
                <a:ext uri="{FF2B5EF4-FFF2-40B4-BE49-F238E27FC236}">
                  <a16:creationId xmlns:a16="http://schemas.microsoft.com/office/drawing/2014/main" id="{BD59DFC1-87EE-4BD5-A8C1-7760F4D03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6" y="1812"/>
              <a:ext cx="1186" cy="543"/>
              <a:chOff x="4456" y="1812"/>
              <a:chExt cx="1186" cy="543"/>
            </a:xfrm>
          </p:grpSpPr>
          <p:sp>
            <p:nvSpPr>
              <p:cNvPr id="37918" name="Rectangle 34">
                <a:extLst>
                  <a:ext uri="{FF2B5EF4-FFF2-40B4-BE49-F238E27FC236}">
                    <a16:creationId xmlns:a16="http://schemas.microsoft.com/office/drawing/2014/main" id="{6363AD43-692D-4935-9444-8EA68F34F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8" y="1812"/>
                <a:ext cx="21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 b="0">
                    <a:solidFill>
                      <a:srgbClr val="0000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37919" name="Rectangle 35">
                <a:extLst>
                  <a:ext uri="{FF2B5EF4-FFF2-40B4-BE49-F238E27FC236}">
                    <a16:creationId xmlns:a16="http://schemas.microsoft.com/office/drawing/2014/main" id="{4AE9CB30-A2F8-4193-8B43-82E75FEC5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6" y="212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e</a:t>
                </a:r>
              </a:p>
            </p:txBody>
          </p:sp>
          <p:sp>
            <p:nvSpPr>
              <p:cNvPr id="37920" name="Line 36">
                <a:extLst>
                  <a:ext uri="{FF2B5EF4-FFF2-40B4-BE49-F238E27FC236}">
                    <a16:creationId xmlns:a16="http://schemas.microsoft.com/office/drawing/2014/main" id="{767BE7CE-2609-4A2B-A575-4508709DA7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6" y="1976"/>
                <a:ext cx="472" cy="25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921" name="Line 37">
                <a:extLst>
                  <a:ext uri="{FF2B5EF4-FFF2-40B4-BE49-F238E27FC236}">
                    <a16:creationId xmlns:a16="http://schemas.microsoft.com/office/drawing/2014/main" id="{2BF2193C-48B3-40DF-AC47-102DF26FC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84" y="2000"/>
                <a:ext cx="184" cy="2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922" name="Line 38">
                <a:extLst>
                  <a:ext uri="{FF2B5EF4-FFF2-40B4-BE49-F238E27FC236}">
                    <a16:creationId xmlns:a16="http://schemas.microsoft.com/office/drawing/2014/main" id="{CFEF1E25-51BB-4CB1-9EE6-01F4529D9C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4" y="2000"/>
                <a:ext cx="200" cy="20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923" name="Line 39">
                <a:extLst>
                  <a:ext uri="{FF2B5EF4-FFF2-40B4-BE49-F238E27FC236}">
                    <a16:creationId xmlns:a16="http://schemas.microsoft.com/office/drawing/2014/main" id="{64CEC1C6-961F-4E37-8693-64DA7AE29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64" y="1968"/>
                <a:ext cx="424" cy="21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37913" name="Text Box 40">
            <a:extLst>
              <a:ext uri="{FF2B5EF4-FFF2-40B4-BE49-F238E27FC236}">
                <a16:creationId xmlns:a16="http://schemas.microsoft.com/office/drawing/2014/main" id="{E65C9B58-2447-403C-9F3B-9DBDAD4DD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2036" y="5071951"/>
            <a:ext cx="8268186" cy="1015663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000" b="0" dirty="0">
                <a:latin typeface="Arial" panose="020B0604020202020204" pitchFamily="34" charset="0"/>
              </a:rPr>
              <a:t>This parser is known as an </a:t>
            </a:r>
            <a:r>
              <a:rPr kumimoji="0" lang="en-US" altLang="zh-TW" sz="2000" b="0" dirty="0">
                <a:solidFill>
                  <a:srgbClr val="FF0000"/>
                </a:solidFill>
                <a:latin typeface="Arial" panose="020B0604020202020204" pitchFamily="34" charset="0"/>
              </a:rPr>
              <a:t>LR Parser</a:t>
            </a:r>
            <a:r>
              <a:rPr kumimoji="0" lang="en-US" altLang="zh-TW" sz="2000" b="0" dirty="0">
                <a:latin typeface="Arial" panose="020B0604020202020204" pitchFamily="34" charset="0"/>
              </a:rPr>
              <a:t> because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000" b="0" dirty="0">
                <a:latin typeface="Arial" panose="020B0604020202020204" pitchFamily="34" charset="0"/>
              </a:rPr>
              <a:t>it scans the input from </a:t>
            </a:r>
            <a:r>
              <a:rPr kumimoji="0" lang="en-US" altLang="zh-TW" sz="2000" b="0" u="sng" dirty="0">
                <a:solidFill>
                  <a:srgbClr val="FF0000"/>
                </a:solidFill>
                <a:latin typeface="Arial" panose="020B0604020202020204" pitchFamily="34" charset="0"/>
              </a:rPr>
              <a:t>L</a:t>
            </a:r>
            <a:r>
              <a:rPr kumimoji="0" lang="en-US" altLang="zh-TW" sz="2000" b="0" dirty="0">
                <a:solidFill>
                  <a:srgbClr val="FF0000"/>
                </a:solidFill>
                <a:latin typeface="Arial" panose="020B0604020202020204" pitchFamily="34" charset="0"/>
              </a:rPr>
              <a:t>eft to right</a:t>
            </a:r>
            <a:r>
              <a:rPr kumimoji="0" lang="en-US" altLang="zh-TW" sz="2000" b="0" dirty="0">
                <a:latin typeface="Arial" panose="020B0604020202020204" pitchFamily="34" charset="0"/>
              </a:rPr>
              <a:t>, and it constructs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000" b="0" dirty="0">
                <a:latin typeface="Arial" panose="020B0604020202020204" pitchFamily="34" charset="0"/>
              </a:rPr>
              <a:t>a </a:t>
            </a:r>
            <a:r>
              <a:rPr kumimoji="0" lang="en-US" altLang="zh-TW" sz="2000" b="0" u="sng" dirty="0">
                <a:solidFill>
                  <a:srgbClr val="FF0000"/>
                </a:solidFill>
                <a:latin typeface="Arial" panose="020B0604020202020204" pitchFamily="34" charset="0"/>
              </a:rPr>
              <a:t>R</a:t>
            </a:r>
            <a:r>
              <a:rPr kumimoji="0" lang="en-US" altLang="zh-TW" sz="2000" b="0" dirty="0">
                <a:solidFill>
                  <a:srgbClr val="FF0000"/>
                </a:solidFill>
                <a:latin typeface="Arial" panose="020B0604020202020204" pitchFamily="34" charset="0"/>
              </a:rPr>
              <a:t>ightmost derivation</a:t>
            </a:r>
            <a:r>
              <a:rPr kumimoji="0" lang="en-US" altLang="zh-TW" sz="2000" b="0" dirty="0">
                <a:latin typeface="Arial" panose="020B0604020202020204" pitchFamily="34" charset="0"/>
              </a:rPr>
              <a:t> in reverse order. </a:t>
            </a:r>
          </a:p>
        </p:txBody>
      </p:sp>
      <p:sp>
        <p:nvSpPr>
          <p:cNvPr id="37914" name="Text Box 42">
            <a:extLst>
              <a:ext uri="{FF2B5EF4-FFF2-40B4-BE49-F238E27FC236}">
                <a16:creationId xmlns:a16="http://schemas.microsoft.com/office/drawing/2014/main" id="{1E9EC46A-5D32-4D73-BDF8-948E08E176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403" y="1180073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915" name="Text Box 44">
            <a:extLst>
              <a:ext uri="{FF2B5EF4-FFF2-40B4-BE49-F238E27FC236}">
                <a16:creationId xmlns:a16="http://schemas.microsoft.com/office/drawing/2014/main" id="{82A577E9-5DB9-4D92-9BE6-B4216D3C3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1665" y="1683310"/>
            <a:ext cx="3240088" cy="603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S 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Hit the target $</a:t>
            </a:r>
          </a:p>
        </p:txBody>
      </p:sp>
      <p:sp>
        <p:nvSpPr>
          <p:cNvPr id="44" name="灯片编号占位符 3">
            <a:extLst>
              <a:ext uri="{FF2B5EF4-FFF2-40B4-BE49-F238E27FC236}">
                <a16:creationId xmlns:a16="http://schemas.microsoft.com/office/drawing/2014/main" id="{6B987A11-03FB-4733-9E47-36F53A9549A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14</a:t>
            </a:fld>
            <a:endParaRPr lang="zh-TW" alt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投影片編號版面配置區 22">
            <a:extLst>
              <a:ext uri="{FF2B5EF4-FFF2-40B4-BE49-F238E27FC236}">
                <a16:creationId xmlns:a16="http://schemas.microsoft.com/office/drawing/2014/main" id="{668743D5-ADB9-43AB-AC45-4E53D1FFF4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939" name="Rectangle 2">
            <a:extLst>
              <a:ext uri="{FF2B5EF4-FFF2-40B4-BE49-F238E27FC236}">
                <a16:creationId xmlns:a16="http://schemas.microsoft.com/office/drawing/2014/main" id="{0E433F2D-F4DF-41B5-8290-80C92A75E9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(13)</a:t>
            </a:r>
          </a:p>
        </p:txBody>
      </p:sp>
      <p:sp>
        <p:nvSpPr>
          <p:cNvPr id="39940" name="Rectangle 3">
            <a:extLst>
              <a:ext uri="{FF2B5EF4-FFF2-40B4-BE49-F238E27FC236}">
                <a16:creationId xmlns:a16="http://schemas.microsoft.com/office/drawing/2014/main" id="{72403626-9849-4192-B8D8-0CCBD2EED1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75764" y="1090107"/>
            <a:ext cx="10725374" cy="1459455"/>
          </a:xfrm>
        </p:spPr>
        <p:txBody>
          <a:bodyPr/>
          <a:lstStyle/>
          <a:p>
            <a:r>
              <a:rPr lang="en-US" altLang="zh-TW" sz="2800" dirty="0"/>
              <a:t>Conclusion</a:t>
            </a:r>
          </a:p>
          <a:p>
            <a:pPr lvl="1"/>
            <a:r>
              <a:rPr lang="en-US" altLang="zh-TW" sz="2400" dirty="0"/>
              <a:t>The scanning of productions for matching with handles in the input string</a:t>
            </a:r>
          </a:p>
          <a:p>
            <a:pPr lvl="1"/>
            <a:r>
              <a:rPr lang="en-US" altLang="zh-TW" sz="2400" dirty="0"/>
              <a:t>Backtracking makes the method used in the previous example very inefficient.</a:t>
            </a:r>
          </a:p>
        </p:txBody>
      </p:sp>
      <p:sp>
        <p:nvSpPr>
          <p:cNvPr id="147460" name="Text Box 4">
            <a:extLst>
              <a:ext uri="{FF2B5EF4-FFF2-40B4-BE49-F238E27FC236}">
                <a16:creationId xmlns:a16="http://schemas.microsoft.com/office/drawing/2014/main" id="{3134AD80-C264-4C83-9C44-67CF4C6FB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9235" y="2642198"/>
            <a:ext cx="5472113" cy="479425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i="1">
                <a:solidFill>
                  <a:srgbClr val="FF0000"/>
                </a:solidFill>
                <a:latin typeface="Times New Roman" panose="02020603050405020304" pitchFamily="18" charset="0"/>
              </a:rPr>
              <a:t>Can we do better? Discuss in later!!!</a:t>
            </a:r>
          </a:p>
        </p:txBody>
      </p:sp>
      <p:sp>
        <p:nvSpPr>
          <p:cNvPr id="147461" name="Text Box 5">
            <a:extLst>
              <a:ext uri="{FF2B5EF4-FFF2-40B4-BE49-F238E27FC236}">
                <a16:creationId xmlns:a16="http://schemas.microsoft.com/office/drawing/2014/main" id="{533B0A3B-868C-4D19-A3C4-B33B1E9EE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0948" y="3289898"/>
            <a:ext cx="3024187" cy="479425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i="1">
                <a:solidFill>
                  <a:srgbClr val="FF0000"/>
                </a:solidFill>
                <a:latin typeface="Times New Roman" panose="02020603050405020304" pitchFamily="18" charset="0"/>
              </a:rPr>
              <a:t>Previous Architecture</a:t>
            </a:r>
          </a:p>
        </p:txBody>
      </p:sp>
      <p:sp>
        <p:nvSpPr>
          <p:cNvPr id="39943" name="AutoShape 6">
            <a:extLst>
              <a:ext uri="{FF2B5EF4-FFF2-40B4-BE49-F238E27FC236}">
                <a16:creationId xmlns:a16="http://schemas.microsoft.com/office/drawing/2014/main" id="{17E55EDD-8617-4591-BAEE-A2B28E329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3910" y="3361336"/>
            <a:ext cx="936625" cy="360362"/>
          </a:xfrm>
          <a:prstGeom prst="rightArrow">
            <a:avLst>
              <a:gd name="adj1" fmla="val 50000"/>
              <a:gd name="adj2" fmla="val 6497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47463" name="Text Box 7">
            <a:extLst>
              <a:ext uri="{FF2B5EF4-FFF2-40B4-BE49-F238E27FC236}">
                <a16:creationId xmlns:a16="http://schemas.microsoft.com/office/drawing/2014/main" id="{557772B5-390D-4E49-AB4E-B0BA1EE28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2335" y="3289898"/>
            <a:ext cx="3024188" cy="479425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i="1">
                <a:solidFill>
                  <a:srgbClr val="FF0000"/>
                </a:solidFill>
                <a:latin typeface="Times New Roman" panose="02020603050405020304" pitchFamily="18" charset="0"/>
              </a:rPr>
              <a:t>Renew Architecture</a:t>
            </a:r>
          </a:p>
        </p:txBody>
      </p:sp>
      <p:pic>
        <p:nvPicPr>
          <p:cNvPr id="147489" name="Picture 33">
            <a:extLst>
              <a:ext uri="{FF2B5EF4-FFF2-40B4-BE49-F238E27FC236}">
                <a16:creationId xmlns:a16="http://schemas.microsoft.com/office/drawing/2014/main" id="{DFE6CA63-3884-4434-8DDB-E6E389304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2385" y="4010623"/>
            <a:ext cx="2881313" cy="163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90" name="Picture 34">
            <a:extLst>
              <a:ext uri="{FF2B5EF4-FFF2-40B4-BE49-F238E27FC236}">
                <a16:creationId xmlns:a16="http://schemas.microsoft.com/office/drawing/2014/main" id="{3027E37A-0BC8-49B0-BD40-F36E90BB5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1973" y="3937598"/>
            <a:ext cx="3809605" cy="2175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灯片编号占位符 3">
            <a:extLst>
              <a:ext uri="{FF2B5EF4-FFF2-40B4-BE49-F238E27FC236}">
                <a16:creationId xmlns:a16="http://schemas.microsoft.com/office/drawing/2014/main" id="{366DB274-5712-4657-ABE7-E0B76E13956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15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47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47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" dur="2000"/>
                                        <p:tgtEl>
                                          <p:spTgt spid="147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" dur="2000"/>
                                        <p:tgtEl>
                                          <p:spTgt spid="147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1000"/>
                                        <p:tgtEl>
                                          <p:spTgt spid="14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60" grpId="0" animBg="1"/>
      <p:bldP spid="147461" grpId="0" animBg="1"/>
      <p:bldP spid="39943" grpId="0" animBg="1"/>
      <p:bldP spid="14746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投影片編號版面配置區 22">
            <a:extLst>
              <a:ext uri="{FF2B5EF4-FFF2-40B4-BE49-F238E27FC236}">
                <a16:creationId xmlns:a16="http://schemas.microsoft.com/office/drawing/2014/main" id="{F91FE842-74C6-4E10-98A1-C05D225B06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B4D0352-0B9C-41C0-B74B-4E7FB32F45D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987" name="投影片編號版面配置區 22">
            <a:extLst>
              <a:ext uri="{FF2B5EF4-FFF2-40B4-BE49-F238E27FC236}">
                <a16:creationId xmlns:a16="http://schemas.microsoft.com/office/drawing/2014/main" id="{06DBBA8C-313D-4D37-BA09-EB6C7ACCCB92}"/>
              </a:ext>
            </a:extLst>
          </p:cNvPr>
          <p:cNvSpPr txBox="1">
            <a:spLocks noGrp="1"/>
          </p:cNvSpPr>
          <p:nvPr/>
        </p:nvSpPr>
        <p:spPr bwMode="auto">
          <a:xfrm>
            <a:off x="2136775" y="6356350"/>
            <a:ext cx="1981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77886692-C387-4945-BA27-E97E2240D2B8}" type="slidenum">
              <a:rPr kumimoji="0" lang="zh-TW" altLang="en-US" sz="1400" b="0">
                <a:solidFill>
                  <a:schemeClr val="tx2"/>
                </a:solidFill>
                <a:latin typeface="Times New Roman" panose="02020603050405020304" pitchFamily="18" charset="0"/>
              </a:rPr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kumimoji="0" lang="en-US" altLang="zh-TW" sz="1400" b="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988" name="Rectangle 2">
            <a:extLst>
              <a:ext uri="{FF2B5EF4-FFF2-40B4-BE49-F238E27FC236}">
                <a16:creationId xmlns:a16="http://schemas.microsoft.com/office/drawing/2014/main" id="{4A5C6CA9-1DAA-463A-BEA0-CF6F6F071535}"/>
              </a:ext>
            </a:extLst>
          </p:cNvPr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Outline</a:t>
            </a:r>
          </a:p>
        </p:txBody>
      </p:sp>
      <p:sp>
        <p:nvSpPr>
          <p:cNvPr id="41989" name="Rectangle 3">
            <a:extLst>
              <a:ext uri="{FF2B5EF4-FFF2-40B4-BE49-F238E27FC236}">
                <a16:creationId xmlns:a16="http://schemas.microsoft.com/office/drawing/2014/main" id="{BB2EB6CD-3272-496F-A7E9-E05E026FDEA8}"/>
              </a:ext>
            </a:extLst>
          </p:cNvPr>
          <p:cNvSpPr>
            <a:spLocks noGrp="1"/>
          </p:cNvSpPr>
          <p:nvPr>
            <p:ph type="body" idx="4294967295"/>
          </p:nvPr>
        </p:nvSpPr>
        <p:spPr>
          <a:xfrm>
            <a:off x="1140310" y="1125537"/>
            <a:ext cx="10442089" cy="4895851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zh-TW" sz="2400" dirty="0"/>
              <a:t>6.0   Introduction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FF0000"/>
                </a:solidFill>
              </a:rPr>
              <a:t>6.1  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6.2   LR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6.3   LR(1)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6.4   S</a:t>
            </a:r>
            <a:r>
              <a:rPr lang="fr-FR" altLang="zh-TW" sz="2400" dirty="0"/>
              <a:t>LR(1)Parsing</a:t>
            </a:r>
            <a:endParaRPr lang="en-US" altLang="zh-TW" sz="2400" dirty="0"/>
          </a:p>
          <a:p>
            <a:pPr>
              <a:lnSpc>
                <a:spcPct val="80000"/>
              </a:lnSpc>
            </a:pPr>
            <a:r>
              <a:rPr lang="en-US" altLang="zh-TW" sz="2400" dirty="0"/>
              <a:t>6.5   LALR(1)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6.6   Calling Semantic Routines in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0366A9"/>
                </a:solidFill>
              </a:rPr>
              <a:t>6.7   Using a Parser Generator  (TA course)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6.8   Optimizing Parse Tables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6.9   Practical LR(1)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6.10 Properties of LR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6.11 LL(1) or </a:t>
            </a:r>
            <a:r>
              <a:rPr lang="en-US" altLang="zh-TW" sz="2400" dirty="0" err="1"/>
              <a:t>LAlR</a:t>
            </a:r>
            <a:r>
              <a:rPr lang="en-US" altLang="zh-TW" sz="2400" dirty="0"/>
              <a:t>(1) , That is the question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6.12 Other Shift-Reduce Technique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1DB4FC7B-1CD6-41EB-AA3A-8F2FD98203A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16</a:t>
            </a:fld>
            <a:endParaRPr lang="zh-TW" alt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投影片編號版面配置區 22">
            <a:extLst>
              <a:ext uri="{FF2B5EF4-FFF2-40B4-BE49-F238E27FC236}">
                <a16:creationId xmlns:a16="http://schemas.microsoft.com/office/drawing/2014/main" id="{B07E4428-2EA2-4259-882C-034BEA22C2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63E03E09-A15B-49DF-AA86-8A847842B44E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035" name="Rectangle 2">
            <a:extLst>
              <a:ext uri="{FF2B5EF4-FFF2-40B4-BE49-F238E27FC236}">
                <a16:creationId xmlns:a16="http://schemas.microsoft.com/office/drawing/2014/main" id="{D90162E1-EF20-41D3-8F04-8BEE4885C5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2103" y="150607"/>
            <a:ext cx="8229600" cy="602428"/>
          </a:xfrm>
          <a:effectLst>
            <a:outerShdw dist="53882" dir="2700000" algn="ctr" rotWithShape="0">
              <a:schemeClr val="bg2"/>
            </a:outerShdw>
          </a:effectLst>
        </p:spPr>
        <p:txBody>
          <a:bodyPr lIns="92075" tIns="46038" rIns="92075" bIns="46038" anchor="ctr"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(1)</a:t>
            </a:r>
          </a:p>
        </p:txBody>
      </p:sp>
      <p:sp>
        <p:nvSpPr>
          <p:cNvPr id="44036" name="Rectangle 4">
            <a:extLst>
              <a:ext uri="{FF2B5EF4-FFF2-40B4-BE49-F238E27FC236}">
                <a16:creationId xmlns:a16="http://schemas.microsoft.com/office/drawing/2014/main" id="{0C6FF459-169E-4182-B130-E9F5267251B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161826" y="1112445"/>
            <a:ext cx="10854466" cy="4617291"/>
          </a:xfrm>
          <a:noFill/>
        </p:spPr>
        <p:txBody>
          <a:bodyPr wrap="square" lIns="92075" tIns="46038" rIns="92075" bIns="46038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zh-TW" sz="2400" dirty="0"/>
              <a:t>Shift-Reduce (bottom-up) parser is known as an LR Parser 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/>
              <a:t>It scans the input from left to right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/>
              <a:t>Rightmost derivation in reverse order 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Kinds of LR 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LR(k) </a:t>
            </a:r>
          </a:p>
          <a:p>
            <a:pPr lvl="3">
              <a:spcBef>
                <a:spcPts val="0"/>
              </a:spcBef>
            </a:pPr>
            <a:r>
              <a:rPr lang="en-US" altLang="zh-TW" sz="1800" dirty="0"/>
              <a:t>Most powerful deterministic bottom-up parsing using </a:t>
            </a:r>
            <a:r>
              <a:rPr lang="en-US" altLang="zh-TW" sz="1800" i="1" dirty="0"/>
              <a:t>k </a:t>
            </a:r>
            <a:r>
              <a:rPr lang="en-US" altLang="zh-TW" sz="1800" dirty="0"/>
              <a:t>lookaheads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SLR(k)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LALR(k)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Mechanism to perform bottom-up parsing</a:t>
            </a:r>
          </a:p>
          <a:p>
            <a:pPr lvl="2">
              <a:lnSpc>
                <a:spcPct val="80000"/>
              </a:lnSpc>
              <a:spcBef>
                <a:spcPts val="0"/>
              </a:spcBef>
            </a:pPr>
            <a:r>
              <a:rPr lang="en-US" altLang="zh-TW" sz="2000" dirty="0"/>
              <a:t>Finite state machine to manipulate handle</a:t>
            </a:r>
            <a:endParaRPr lang="en-US" altLang="zh-TW" sz="2000" dirty="0">
              <a:solidFill>
                <a:schemeClr val="accent2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Components</a:t>
            </a:r>
          </a:p>
          <a:p>
            <a:pPr lvl="2">
              <a:lnSpc>
                <a:spcPct val="80000"/>
              </a:lnSpc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Parse stack</a:t>
            </a:r>
          </a:p>
          <a:p>
            <a:pPr lvl="2">
              <a:lnSpc>
                <a:spcPct val="80000"/>
              </a:lnSpc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Shift-reduce driver</a:t>
            </a:r>
          </a:p>
          <a:p>
            <a:pPr lvl="2">
              <a:lnSpc>
                <a:spcPct val="80000"/>
              </a:lnSpc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Action table </a:t>
            </a:r>
          </a:p>
          <a:p>
            <a:pPr lvl="2">
              <a:lnSpc>
                <a:spcPct val="80000"/>
              </a:lnSpc>
              <a:spcBef>
                <a:spcPts val="0"/>
              </a:spcBef>
            </a:pPr>
            <a:r>
              <a:rPr lang="en-US" altLang="zh-TW" sz="2000" dirty="0" err="1">
                <a:solidFill>
                  <a:srgbClr val="FF0000"/>
                </a:solidFill>
              </a:rPr>
              <a:t>Goto</a:t>
            </a:r>
            <a:r>
              <a:rPr lang="en-US" altLang="zh-TW" sz="2000" dirty="0">
                <a:solidFill>
                  <a:srgbClr val="FF0000"/>
                </a:solidFill>
              </a:rPr>
              <a:t> table </a:t>
            </a:r>
          </a:p>
        </p:txBody>
      </p:sp>
      <p:pic>
        <p:nvPicPr>
          <p:cNvPr id="44037" name="Picture 6">
            <a:extLst>
              <a:ext uri="{FF2B5EF4-FFF2-40B4-BE49-F238E27FC236}">
                <a16:creationId xmlns:a16="http://schemas.microsoft.com/office/drawing/2014/main" id="{8B7E7361-180A-45CC-9E2E-D8B95C66A4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9444" y="3340877"/>
            <a:ext cx="4299472" cy="2731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0AC8CC38-F415-47FB-8B4B-47F95112972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17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投影片編號版面配置區 22">
            <a:extLst>
              <a:ext uri="{FF2B5EF4-FFF2-40B4-BE49-F238E27FC236}">
                <a16:creationId xmlns:a16="http://schemas.microsoft.com/office/drawing/2014/main" id="{4B0FDF2E-DE17-446C-8369-7794F386F5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083" name="Rectangle 2">
            <a:extLst>
              <a:ext uri="{FF2B5EF4-FFF2-40B4-BE49-F238E27FC236}">
                <a16:creationId xmlns:a16="http://schemas.microsoft.com/office/drawing/2014/main" id="{26CADB9D-326F-4810-AE34-2E63F0B269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Shift-Reduce Parsers (2)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46084" name="Rectangle 3">
            <a:extLst>
              <a:ext uri="{FF2B5EF4-FFF2-40B4-BE49-F238E27FC236}">
                <a16:creationId xmlns:a16="http://schemas.microsoft.com/office/drawing/2014/main" id="{9D97B0A4-DE1B-4D97-BAAD-5FF0ADC0B91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83341" y="1122381"/>
            <a:ext cx="9660368" cy="2234005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altLang="zh-TW" sz="2800" dirty="0">
                <a:solidFill>
                  <a:srgbClr val="FF0000"/>
                </a:solidFill>
              </a:rPr>
              <a:t>Parse stack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Initially empty, contains symbols already parsed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/>
              <a:t>Elements in the stack are terminal or non-terminal symbols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The parse stack catenated with the remaining input always represents a  right sentential form</a:t>
            </a:r>
            <a:endParaRPr lang="zh-TW" altLang="en-US" sz="2400" dirty="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44AB966-973D-4E5F-8F4A-165264C1805F}"/>
              </a:ext>
            </a:extLst>
          </p:cNvPr>
          <p:cNvGrpSpPr/>
          <p:nvPr/>
        </p:nvGrpSpPr>
        <p:grpSpPr>
          <a:xfrm>
            <a:off x="4139061" y="3119719"/>
            <a:ext cx="4617988" cy="2932654"/>
            <a:chOff x="4139061" y="3119719"/>
            <a:chExt cx="4617988" cy="2932654"/>
          </a:xfrm>
        </p:grpSpPr>
        <p:pic>
          <p:nvPicPr>
            <p:cNvPr id="46085" name="Picture 5">
              <a:extLst>
                <a:ext uri="{FF2B5EF4-FFF2-40B4-BE49-F238E27FC236}">
                  <a16:creationId xmlns:a16="http://schemas.microsoft.com/office/drawing/2014/main" id="{C31FF91B-5268-40ED-BC3A-0FD3FFE0CD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9061" y="3119719"/>
              <a:ext cx="4617988" cy="2932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86" name="Rectangle 6">
              <a:extLst>
                <a:ext uri="{FF2B5EF4-FFF2-40B4-BE49-F238E27FC236}">
                  <a16:creationId xmlns:a16="http://schemas.microsoft.com/office/drawing/2014/main" id="{D533F212-EC29-46FA-9868-A0BB84839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209" y="3700631"/>
              <a:ext cx="655826" cy="1850316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7" name="灯片编号占位符 3">
            <a:extLst>
              <a:ext uri="{FF2B5EF4-FFF2-40B4-BE49-F238E27FC236}">
                <a16:creationId xmlns:a16="http://schemas.microsoft.com/office/drawing/2014/main" id="{2868F6A7-3812-4466-BF1A-73FBC09A17F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18</a:t>
            </a:fld>
            <a:endParaRPr lang="zh-TW" altLang="en-US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投影片編號版面配置區 22">
            <a:extLst>
              <a:ext uri="{FF2B5EF4-FFF2-40B4-BE49-F238E27FC236}">
                <a16:creationId xmlns:a16="http://schemas.microsoft.com/office/drawing/2014/main" id="{878A6AAD-3701-47B1-8BC7-FE3FB3454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19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131" name="Rectangle 2">
            <a:extLst>
              <a:ext uri="{FF2B5EF4-FFF2-40B4-BE49-F238E27FC236}">
                <a16:creationId xmlns:a16="http://schemas.microsoft.com/office/drawing/2014/main" id="{59F0E338-B45D-4FE8-9BFD-1DB2D022F1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Shift-Reduce Parsers (3)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48132" name="Rectangle 3">
            <a:extLst>
              <a:ext uri="{FF2B5EF4-FFF2-40B4-BE49-F238E27FC236}">
                <a16:creationId xmlns:a16="http://schemas.microsoft.com/office/drawing/2014/main" id="{C36BEFD5-787E-44FF-A70D-34AA1552F7B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29553" y="1068593"/>
            <a:ext cx="10230523" cy="2244762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altLang="zh-TW" sz="2800" dirty="0">
                <a:solidFill>
                  <a:srgbClr val="FF0000"/>
                </a:solidFill>
              </a:rPr>
              <a:t>Shift-Reduce driver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>
                <a:solidFill>
                  <a:srgbClr val="FF0000"/>
                </a:solidFill>
              </a:rPr>
              <a:t>Shift</a:t>
            </a:r>
            <a:r>
              <a:rPr lang="en-US" altLang="zh-TW" sz="2400" dirty="0"/>
              <a:t> -- when top of stack doesn't contain a handle of the sentential form 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Push</a:t>
            </a:r>
            <a:r>
              <a:rPr lang="en-US" altLang="zh-TW" sz="2000" dirty="0"/>
              <a:t> input token </a:t>
            </a:r>
            <a:r>
              <a:rPr lang="en-US" altLang="zh-TW" sz="2000" dirty="0">
                <a:solidFill>
                  <a:srgbClr val="FF0000"/>
                </a:solidFill>
              </a:rPr>
              <a:t>(with contextual information) </a:t>
            </a:r>
            <a:r>
              <a:rPr lang="en-US" altLang="zh-TW" sz="2000" dirty="0"/>
              <a:t>into stack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>
                <a:solidFill>
                  <a:srgbClr val="FF0000"/>
                </a:solidFill>
              </a:rPr>
              <a:t>Reduce</a:t>
            </a:r>
            <a:r>
              <a:rPr lang="en-US" altLang="zh-TW" sz="2400" dirty="0"/>
              <a:t> -- when top of stack contains a handle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Pop</a:t>
            </a:r>
            <a:r>
              <a:rPr lang="en-US" altLang="zh-TW" sz="2000" dirty="0"/>
              <a:t> the handle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>
                <a:solidFill>
                  <a:srgbClr val="FF0000"/>
                </a:solidFill>
              </a:rPr>
              <a:t>Push</a:t>
            </a:r>
            <a:r>
              <a:rPr lang="en-US" altLang="zh-TW" sz="2000" dirty="0"/>
              <a:t> reduced non-terminal </a:t>
            </a:r>
            <a:r>
              <a:rPr lang="en-US" altLang="zh-TW" sz="2000" dirty="0">
                <a:solidFill>
                  <a:srgbClr val="FF0000"/>
                </a:solidFill>
              </a:rPr>
              <a:t>(with contextual information)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E184EC6C-D94A-49C7-9B30-05E1344272EC}"/>
              </a:ext>
            </a:extLst>
          </p:cNvPr>
          <p:cNvGrpSpPr/>
          <p:nvPr/>
        </p:nvGrpSpPr>
        <p:grpSpPr>
          <a:xfrm>
            <a:off x="4096031" y="3223821"/>
            <a:ext cx="4284662" cy="2720975"/>
            <a:chOff x="3719513" y="3933825"/>
            <a:chExt cx="4284662" cy="2720975"/>
          </a:xfrm>
        </p:grpSpPr>
        <p:pic>
          <p:nvPicPr>
            <p:cNvPr id="48133" name="Picture 4">
              <a:extLst>
                <a:ext uri="{FF2B5EF4-FFF2-40B4-BE49-F238E27FC236}">
                  <a16:creationId xmlns:a16="http://schemas.microsoft.com/office/drawing/2014/main" id="{A63BE234-6D8F-4837-A489-F863C0123B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9513" y="3933825"/>
              <a:ext cx="4284662" cy="272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134" name="Rectangle 5">
              <a:extLst>
                <a:ext uri="{FF2B5EF4-FFF2-40B4-BE49-F238E27FC236}">
                  <a16:creationId xmlns:a16="http://schemas.microsoft.com/office/drawing/2014/main" id="{5EBA3B7F-D5F6-4A3C-83EF-41ED0ACAA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3475" y="4868863"/>
              <a:ext cx="1439863" cy="936625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7" name="灯片编号占位符 3">
            <a:extLst>
              <a:ext uri="{FF2B5EF4-FFF2-40B4-BE49-F238E27FC236}">
                <a16:creationId xmlns:a16="http://schemas.microsoft.com/office/drawing/2014/main" id="{729A2E4E-AF99-4C39-865E-9FCF1F36CB9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19</a:t>
            </a:fld>
            <a:endParaRPr lang="zh-TW" alt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投影片編號版面配置區 22">
            <a:extLst>
              <a:ext uri="{FF2B5EF4-FFF2-40B4-BE49-F238E27FC236}">
                <a16:creationId xmlns:a16="http://schemas.microsoft.com/office/drawing/2014/main" id="{F011EB8B-88C7-49AA-9382-5D1DFC71D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315" name="投影片編號版面配置區 22">
            <a:extLst>
              <a:ext uri="{FF2B5EF4-FFF2-40B4-BE49-F238E27FC236}">
                <a16:creationId xmlns:a16="http://schemas.microsoft.com/office/drawing/2014/main" id="{F9545C92-DC57-4EFD-B332-2F794FA6E850}"/>
              </a:ext>
            </a:extLst>
          </p:cNvPr>
          <p:cNvSpPr txBox="1">
            <a:spLocks noGrp="1"/>
          </p:cNvSpPr>
          <p:nvPr/>
        </p:nvSpPr>
        <p:spPr bwMode="auto">
          <a:xfrm>
            <a:off x="2136775" y="6356350"/>
            <a:ext cx="1981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9DF147E-1A9D-4754-8F05-F56D353F439E}" type="slidenum">
              <a:rPr kumimoji="0" lang="zh-TW" altLang="en-US" sz="1400" b="0">
                <a:solidFill>
                  <a:schemeClr val="tx2"/>
                </a:solidFill>
                <a:latin typeface="Times New Roman" panose="02020603050405020304" pitchFamily="18" charset="0"/>
              </a:rPr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kumimoji="0" lang="en-US" altLang="zh-TW" sz="1400" b="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316" name="Rectangle 2">
            <a:extLst>
              <a:ext uri="{FF2B5EF4-FFF2-40B4-BE49-F238E27FC236}">
                <a16:creationId xmlns:a16="http://schemas.microsoft.com/office/drawing/2014/main" id="{88B3E2DE-FD0D-4D32-9346-7F712C4974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8037" y="144466"/>
            <a:ext cx="10459551" cy="692151"/>
          </a:xfrm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Outline</a:t>
            </a:r>
          </a:p>
        </p:txBody>
      </p:sp>
      <p:sp>
        <p:nvSpPr>
          <p:cNvPr id="13317" name="Rectangle 3">
            <a:extLst>
              <a:ext uri="{FF2B5EF4-FFF2-40B4-BE49-F238E27FC236}">
                <a16:creationId xmlns:a16="http://schemas.microsoft.com/office/drawing/2014/main" id="{65948918-3938-44F2-BF3D-CB56C40D05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23191" y="1122381"/>
            <a:ext cx="8919882" cy="4910138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FF0000"/>
                </a:solidFill>
              </a:rPr>
              <a:t>6.0   Introduction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  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6.2   LR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6.3   LR(1)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6.4   S</a:t>
            </a:r>
            <a:r>
              <a:rPr lang="fr-FR" altLang="zh-TW" sz="2400" dirty="0"/>
              <a:t>LR(1)Parsing</a:t>
            </a:r>
            <a:endParaRPr lang="en-US" altLang="zh-TW" sz="2400" dirty="0"/>
          </a:p>
          <a:p>
            <a:pPr>
              <a:lnSpc>
                <a:spcPct val="80000"/>
              </a:lnSpc>
            </a:pPr>
            <a:r>
              <a:rPr lang="en-US" altLang="zh-TW" sz="2400" dirty="0"/>
              <a:t>6.5   LALR(1)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6.6   Calling Semantic Routines in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0366A9"/>
                </a:solidFill>
              </a:rPr>
              <a:t>6.7   Using a Parser Generator  (TA course)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6.8   Optimizing Parse Tables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6.9   Practical LR(1)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6.10 Properties of LR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6.11 LL(1) or </a:t>
            </a:r>
            <a:r>
              <a:rPr lang="en-US" altLang="zh-TW" sz="2400" dirty="0" err="1"/>
              <a:t>LAlR</a:t>
            </a:r>
            <a:r>
              <a:rPr lang="en-US" altLang="zh-TW" sz="2400" dirty="0"/>
              <a:t>(1) , That is the question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6.12 Other Shift-Reduce Technique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69AF128F-4311-4347-A537-BB5398B059C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</a:t>
            </a:fld>
            <a:endParaRPr lang="zh-TW" alt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投影片編號版面配置區 22">
            <a:extLst>
              <a:ext uri="{FF2B5EF4-FFF2-40B4-BE49-F238E27FC236}">
                <a16:creationId xmlns:a16="http://schemas.microsoft.com/office/drawing/2014/main" id="{8D5BF8DB-6C49-4298-9473-3F36F88271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179" name="Rectangle 2">
            <a:extLst>
              <a:ext uri="{FF2B5EF4-FFF2-40B4-BE49-F238E27FC236}">
                <a16:creationId xmlns:a16="http://schemas.microsoft.com/office/drawing/2014/main" id="{033A5382-902B-4F3E-90D6-AA75A10929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Shift-Reduce Parsers (4)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11D612C1-0175-4698-A1EF-919E85602E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61826" y="1068593"/>
            <a:ext cx="9843247" cy="2804160"/>
          </a:xfrm>
        </p:spPr>
        <p:txBody>
          <a:bodyPr/>
          <a:lstStyle/>
          <a:p>
            <a:r>
              <a:rPr lang="en-US" altLang="zh-TW" sz="2800" dirty="0"/>
              <a:t>Two questions</a:t>
            </a:r>
          </a:p>
          <a:p>
            <a:pPr lvl="1">
              <a:buFontTx/>
              <a:buChar char="–"/>
            </a:pPr>
            <a:r>
              <a:rPr lang="en-US" altLang="zh-TW" sz="2400" dirty="0"/>
              <a:t>Have we reached the end of handles and how long is the handle?</a:t>
            </a:r>
          </a:p>
          <a:p>
            <a:pPr lvl="1">
              <a:buFontTx/>
              <a:buChar char="–"/>
            </a:pPr>
            <a:r>
              <a:rPr lang="en-US" altLang="zh-TW" sz="2400" dirty="0"/>
              <a:t>Which non-terminal does the handle reduce to?</a:t>
            </a:r>
          </a:p>
          <a:p>
            <a:r>
              <a:rPr lang="en-US" altLang="zh-TW" sz="2800" dirty="0"/>
              <a:t>We use tables to answer the questions</a:t>
            </a:r>
          </a:p>
          <a:p>
            <a:pPr lvl="1"/>
            <a:r>
              <a:rPr lang="en-US" altLang="zh-TW" sz="2400" dirty="0">
                <a:solidFill>
                  <a:srgbClr val="FF0000"/>
                </a:solidFill>
              </a:rPr>
              <a:t>ACTION table</a:t>
            </a:r>
          </a:p>
          <a:p>
            <a:pPr lvl="1"/>
            <a:r>
              <a:rPr lang="en-US" altLang="zh-TW" sz="2400" dirty="0">
                <a:solidFill>
                  <a:srgbClr val="FF0000"/>
                </a:solidFill>
              </a:rPr>
              <a:t>GOTO table</a:t>
            </a: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E365EC42-1527-4F40-BF37-30A70D76192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20</a:t>
            </a:fld>
            <a:endParaRPr lang="zh-TW" altLang="en-US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投影片編號版面配置區 22">
            <a:extLst>
              <a:ext uri="{FF2B5EF4-FFF2-40B4-BE49-F238E27FC236}">
                <a16:creationId xmlns:a16="http://schemas.microsoft.com/office/drawing/2014/main" id="{23D96369-E996-4CDD-88EA-974B895264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21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227" name="Rectangle 2">
            <a:extLst>
              <a:ext uri="{FF2B5EF4-FFF2-40B4-BE49-F238E27FC236}">
                <a16:creationId xmlns:a16="http://schemas.microsoft.com/office/drawing/2014/main" id="{6AA0813E-6E0D-4EAE-8B5C-96A21C7DB4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Shift-Reduce Parsers (5)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2228" name="Rectangle 3">
            <a:extLst>
              <a:ext uri="{FF2B5EF4-FFF2-40B4-BE49-F238E27FC236}">
                <a16:creationId xmlns:a16="http://schemas.microsoft.com/office/drawing/2014/main" id="{B50A8256-1949-4E04-91E4-A3FC098BB4F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43491" y="1068594"/>
            <a:ext cx="10209007" cy="270734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altLang="zh-TW" sz="2800" dirty="0"/>
              <a:t>LR parsers are driven by two tables: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>
                <a:solidFill>
                  <a:srgbClr val="FF0000"/>
                </a:solidFill>
              </a:rPr>
              <a:t>Action table</a:t>
            </a:r>
            <a:r>
              <a:rPr lang="en-US" altLang="zh-TW" sz="2400" dirty="0"/>
              <a:t>, which specifies what actions to take</a:t>
            </a:r>
          </a:p>
          <a:p>
            <a:pPr lvl="2">
              <a:spcBef>
                <a:spcPts val="0"/>
              </a:spcBef>
            </a:pPr>
            <a:r>
              <a:rPr lang="en-US" altLang="zh-TW" sz="2000" b="1" dirty="0">
                <a:solidFill>
                  <a:srgbClr val="FF0000"/>
                </a:solidFill>
              </a:rPr>
              <a:t>Shift, reduce, accept or error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 err="1">
                <a:solidFill>
                  <a:srgbClr val="FF0000"/>
                </a:solidFill>
              </a:rPr>
              <a:t>Goto</a:t>
            </a:r>
            <a:r>
              <a:rPr lang="en-US" altLang="zh-TW" sz="2400" dirty="0">
                <a:solidFill>
                  <a:srgbClr val="FF0000"/>
                </a:solidFill>
              </a:rPr>
              <a:t> table</a:t>
            </a:r>
            <a:r>
              <a:rPr lang="en-US" altLang="zh-TW" sz="2400" dirty="0"/>
              <a:t>, which specifies state transition</a:t>
            </a:r>
          </a:p>
          <a:p>
            <a:pPr lvl="2">
              <a:spcBef>
                <a:spcPts val="0"/>
              </a:spcBef>
            </a:pPr>
            <a:r>
              <a:rPr lang="en-US" altLang="zh-TW" sz="2000" dirty="0"/>
              <a:t>To indicate transitions in a finite state machine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We push states, rather than symbols onto the stack</a:t>
            </a:r>
          </a:p>
          <a:p>
            <a:pPr lvl="1">
              <a:spcBef>
                <a:spcPts val="0"/>
              </a:spcBef>
            </a:pPr>
            <a:r>
              <a:rPr lang="en-US" altLang="zh-TW" sz="2400" dirty="0"/>
              <a:t>Each state represents the possible sub-trees of the parse tree</a:t>
            </a:r>
          </a:p>
        </p:txBody>
      </p:sp>
      <p:pic>
        <p:nvPicPr>
          <p:cNvPr id="52229" name="Picture 4">
            <a:extLst>
              <a:ext uri="{FF2B5EF4-FFF2-40B4-BE49-F238E27FC236}">
                <a16:creationId xmlns:a16="http://schemas.microsoft.com/office/drawing/2014/main" id="{650E10C0-50EF-4731-8CCB-924822B052B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871"/>
          <a:stretch/>
        </p:blipFill>
        <p:spPr bwMode="auto">
          <a:xfrm>
            <a:off x="3890104" y="3732904"/>
            <a:ext cx="3995737" cy="2362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0" name="Rectangle 5">
            <a:extLst>
              <a:ext uri="{FF2B5EF4-FFF2-40B4-BE49-F238E27FC236}">
                <a16:creationId xmlns:a16="http://schemas.microsoft.com/office/drawing/2014/main" id="{DE4DFF42-9CE7-40F8-A587-DA4880318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5141" y="5174653"/>
            <a:ext cx="1727200" cy="936625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" name="灯片编号占位符 3">
            <a:extLst>
              <a:ext uri="{FF2B5EF4-FFF2-40B4-BE49-F238E27FC236}">
                <a16:creationId xmlns:a16="http://schemas.microsoft.com/office/drawing/2014/main" id="{215D8D13-81E1-47F4-9E9C-6D792216D95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21</a:t>
            </a:fld>
            <a:endParaRPr lang="zh-TW" alt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投影片編號版面配置區 22">
            <a:extLst>
              <a:ext uri="{FF2B5EF4-FFF2-40B4-BE49-F238E27FC236}">
                <a16:creationId xmlns:a16="http://schemas.microsoft.com/office/drawing/2014/main" id="{BD2A4EA5-82CF-4495-893D-7077BB76AF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275" name="Rectangle 2">
            <a:extLst>
              <a:ext uri="{FF2B5EF4-FFF2-40B4-BE49-F238E27FC236}">
                <a16:creationId xmlns:a16="http://schemas.microsoft.com/office/drawing/2014/main" id="{A94AD262-9F03-4733-9589-E7911CFF6F2C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 lIns="92075" tIns="46038" rIns="92075" bIns="46038" anchor="ctr"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(6)</a:t>
            </a:r>
          </a:p>
        </p:txBody>
      </p:sp>
      <p:sp>
        <p:nvSpPr>
          <p:cNvPr id="54276" name="Rectangle 3">
            <a:extLst>
              <a:ext uri="{FF2B5EF4-FFF2-40B4-BE49-F238E27FC236}">
                <a16:creationId xmlns:a16="http://schemas.microsoft.com/office/drawing/2014/main" id="{838FE00F-989E-4943-8650-5CEBBA986D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906713" y="1073283"/>
            <a:ext cx="6140468" cy="1917345"/>
          </a:xfrm>
          <a:noFill/>
        </p:spPr>
        <p:txBody>
          <a:bodyPr lIns="92075" tIns="46038" rIns="92075" bIns="46038"/>
          <a:lstStyle/>
          <a:p>
            <a:pPr marL="0" indent="0">
              <a:spcBef>
                <a:spcPct val="50000"/>
              </a:spcBef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400" dirty="0"/>
              <a:t>Grammar G</a:t>
            </a:r>
            <a:r>
              <a:rPr lang="en-US" altLang="zh-TW" sz="2400" baseline="-25000" dirty="0"/>
              <a:t>0</a:t>
            </a:r>
            <a:endParaRPr lang="en-US" altLang="zh-TW" sz="2400" dirty="0"/>
          </a:p>
          <a:p>
            <a:pPr marL="685800" lvl="1" indent="-285750">
              <a:lnSpc>
                <a:spcPct val="55000"/>
              </a:lnSpc>
              <a:spcBef>
                <a:spcPct val="5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&lt;program&gt;	</a:t>
            </a:r>
            <a:r>
              <a:rPr lang="en-US" altLang="zh-TW" sz="2000" dirty="0">
                <a:latin typeface="Symbol" panose="05050102010706020507" pitchFamily="18" charset="2"/>
              </a:rPr>
              <a:t>® </a:t>
            </a:r>
            <a:r>
              <a:rPr lang="en-US" altLang="zh-TW" sz="2000" dirty="0"/>
              <a:t> begin  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  end  $</a:t>
            </a:r>
          </a:p>
          <a:p>
            <a:pPr marL="685800" lvl="1" indent="-285750">
              <a:lnSpc>
                <a:spcPct val="55000"/>
              </a:lnSpc>
              <a:spcBef>
                <a:spcPct val="5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	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/>
              <a:t>  </a:t>
            </a:r>
            <a:r>
              <a:rPr lang="en-US" altLang="zh-TW" sz="2000" dirty="0" err="1"/>
              <a:t>SimpleStmt</a:t>
            </a:r>
            <a:r>
              <a:rPr lang="en-US" altLang="zh-TW" sz="2000" dirty="0"/>
              <a:t>  ;  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</a:t>
            </a:r>
          </a:p>
          <a:p>
            <a:pPr marL="685800" lvl="1" indent="-285750">
              <a:lnSpc>
                <a:spcPct val="55000"/>
              </a:lnSpc>
              <a:spcBef>
                <a:spcPct val="5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	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/>
              <a:t>  begin  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  end  ;  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</a:t>
            </a:r>
          </a:p>
          <a:p>
            <a:pPr marL="685800" lvl="1" indent="-285750">
              <a:lnSpc>
                <a:spcPct val="55000"/>
              </a:lnSpc>
              <a:spcBef>
                <a:spcPct val="5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&lt;</a:t>
            </a:r>
            <a:r>
              <a:rPr lang="en-US" altLang="zh-TW" sz="2000" dirty="0" err="1"/>
              <a:t>stmts</a:t>
            </a:r>
            <a:r>
              <a:rPr lang="en-US" altLang="zh-TW" sz="2000" dirty="0"/>
              <a:t>&gt;	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/>
              <a:t>  </a:t>
            </a:r>
            <a:r>
              <a:rPr lang="en-US" altLang="zh-TW" sz="2000" dirty="0">
                <a:latin typeface="Symbol" panose="05050102010706020507" pitchFamily="18" charset="2"/>
              </a:rPr>
              <a:t>l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0BC6AEBD-258B-41FB-B93E-564A17A30479}"/>
              </a:ext>
            </a:extLst>
          </p:cNvPr>
          <p:cNvGrpSpPr/>
          <p:nvPr/>
        </p:nvGrpSpPr>
        <p:grpSpPr>
          <a:xfrm>
            <a:off x="6275295" y="2940256"/>
            <a:ext cx="5486400" cy="2906526"/>
            <a:chOff x="5181600" y="4005263"/>
            <a:chExt cx="5486400" cy="2906526"/>
          </a:xfrm>
        </p:grpSpPr>
        <p:pic>
          <p:nvPicPr>
            <p:cNvPr id="54278" name="Picture 5" descr="04">
              <a:extLst>
                <a:ext uri="{FF2B5EF4-FFF2-40B4-BE49-F238E27FC236}">
                  <a16:creationId xmlns:a16="http://schemas.microsoft.com/office/drawing/2014/main" id="{E4F680A0-4F64-4BC3-9BBB-C186634BFE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4451164"/>
              <a:ext cx="5486400" cy="2460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80" name="Text Box 7">
              <a:extLst>
                <a:ext uri="{FF2B5EF4-FFF2-40B4-BE49-F238E27FC236}">
                  <a16:creationId xmlns:a16="http://schemas.microsoft.com/office/drawing/2014/main" id="{3288B283-18CE-41E9-97FE-3B1B9F0A77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6588" y="4005263"/>
              <a:ext cx="1944687" cy="479425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rPr>
                <a:t>Goto Table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6B9E353C-2BC3-4582-A5BC-2138BAFEA705}"/>
              </a:ext>
            </a:extLst>
          </p:cNvPr>
          <p:cNvGrpSpPr/>
          <p:nvPr/>
        </p:nvGrpSpPr>
        <p:grpSpPr>
          <a:xfrm>
            <a:off x="921571" y="2990141"/>
            <a:ext cx="5029200" cy="3048732"/>
            <a:chOff x="1427181" y="3065444"/>
            <a:chExt cx="5029200" cy="3048732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A7A33381-116C-44D2-96FB-CCFB4002BF2C}"/>
                </a:ext>
              </a:extLst>
            </p:cNvPr>
            <p:cNvGrpSpPr/>
            <p:nvPr/>
          </p:nvGrpSpPr>
          <p:grpSpPr>
            <a:xfrm>
              <a:off x="1427181" y="3065444"/>
              <a:ext cx="5029200" cy="2658017"/>
              <a:chOff x="1427181" y="3065444"/>
              <a:chExt cx="5029200" cy="2658017"/>
            </a:xfrm>
          </p:grpSpPr>
          <p:pic>
            <p:nvPicPr>
              <p:cNvPr id="54277" name="Picture 4" descr="03">
                <a:extLst>
                  <a:ext uri="{FF2B5EF4-FFF2-40B4-BE49-F238E27FC236}">
                    <a16:creationId xmlns:a16="http://schemas.microsoft.com/office/drawing/2014/main" id="{6B50DF9B-24F4-4472-B914-C433ED93FD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27181" y="3583511"/>
                <a:ext cx="5029200" cy="2139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279" name="Text Box 6">
                <a:extLst>
                  <a:ext uri="{FF2B5EF4-FFF2-40B4-BE49-F238E27FC236}">
                    <a16:creationId xmlns:a16="http://schemas.microsoft.com/office/drawing/2014/main" id="{A7711554-CBA8-43A1-9F6A-46DB603DC6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85054" y="3065444"/>
                <a:ext cx="1944687" cy="479425"/>
              </a:xfrm>
              <a:prstGeom prst="rect">
                <a:avLst/>
              </a:prstGeom>
              <a:noFill/>
              <a:ln w="22225">
                <a:solidFill>
                  <a:schemeClr val="fol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240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Action Table</a:t>
                </a:r>
              </a:p>
            </p:txBody>
          </p:sp>
        </p:grpSp>
        <p:sp>
          <p:nvSpPr>
            <p:cNvPr id="54281" name="Text Box 8">
              <a:extLst>
                <a:ext uri="{FF2B5EF4-FFF2-40B4-BE49-F238E27FC236}">
                  <a16:creationId xmlns:a16="http://schemas.microsoft.com/office/drawing/2014/main" id="{795D4179-9E4A-43A9-A342-D58A9ED92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8235" y="5714066"/>
              <a:ext cx="259238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chemeClr val="folHlink"/>
                  </a:solidFill>
                </a:rPr>
                <a:t>B</a:t>
              </a:r>
              <a:r>
                <a:rPr kumimoji="0" lang="en-US" altLang="zh-TW" sz="2000" b="0" dirty="0">
                  <a:solidFill>
                    <a:schemeClr val="folHlink"/>
                  </a:solidFill>
                </a:rPr>
                <a:t>lank -- Error</a:t>
              </a:r>
              <a:endParaRPr kumimoji="0" lang="zh-TW" altLang="en-US" sz="2000" b="0" dirty="0">
                <a:solidFill>
                  <a:schemeClr val="folHlink"/>
                </a:solidFill>
              </a:endParaRPr>
            </a:p>
          </p:txBody>
        </p:sp>
      </p:grpSp>
      <p:sp>
        <p:nvSpPr>
          <p:cNvPr id="10" name="灯片编号占位符 3">
            <a:extLst>
              <a:ext uri="{FF2B5EF4-FFF2-40B4-BE49-F238E27FC236}">
                <a16:creationId xmlns:a16="http://schemas.microsoft.com/office/drawing/2014/main" id="{B0F0FDF5-9E74-409C-AB2A-11B4873B9CA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22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投影片編號版面配置區 22">
            <a:extLst>
              <a:ext uri="{FF2B5EF4-FFF2-40B4-BE49-F238E27FC236}">
                <a16:creationId xmlns:a16="http://schemas.microsoft.com/office/drawing/2014/main" id="{F3FCED1F-602E-4B23-9ED4-2F44E4B915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63E03E09-A15B-49DF-AA86-8A847842B44E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323" name="Rectangle 2">
            <a:extLst>
              <a:ext uri="{FF2B5EF4-FFF2-40B4-BE49-F238E27FC236}">
                <a16:creationId xmlns:a16="http://schemas.microsoft.com/office/drawing/2014/main" id="{046F8C5A-155E-4D47-BEE0-42C3267CCE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97280" y="152400"/>
            <a:ext cx="9113520" cy="654424"/>
          </a:xfrm>
          <a:effectLst>
            <a:outerShdw dist="53882" dir="2700000" algn="ctr" rotWithShape="0">
              <a:schemeClr val="bg2"/>
            </a:outerShdw>
          </a:effectLst>
        </p:spPr>
        <p:txBody>
          <a:bodyPr lIns="92075" tIns="46038" rIns="92075" bIns="46038" anchor="ctr"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(7)</a:t>
            </a:r>
          </a:p>
        </p:txBody>
      </p:sp>
      <p:sp>
        <p:nvSpPr>
          <p:cNvPr id="56324" name="Rectangle 3">
            <a:extLst>
              <a:ext uri="{FF2B5EF4-FFF2-40B4-BE49-F238E27FC236}">
                <a16:creationId xmlns:a16="http://schemas.microsoft.com/office/drawing/2014/main" id="{37C2F690-779E-4C06-80D3-02A63DE22678}"/>
              </a:ext>
            </a:extLst>
          </p:cNvPr>
          <p:cNvSpPr>
            <a:spLocks noGrp="1"/>
          </p:cNvSpPr>
          <p:nvPr>
            <p:ph type="body" sz="half" idx="1"/>
          </p:nvPr>
        </p:nvSpPr>
        <p:spPr>
          <a:xfrm>
            <a:off x="1161826" y="1047078"/>
            <a:ext cx="4779851" cy="4910138"/>
          </a:xfrm>
          <a:noFill/>
        </p:spPr>
        <p:txBody>
          <a:bodyPr lIns="92075" tIns="46038" rIns="92075" bIns="46038" anchor="ctr" anchorCtr="1"/>
          <a:lstStyle/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chemeClr val="folHlink"/>
                </a:solidFill>
                <a:latin typeface="Arial Narrow" panose="020B0606020202030204" pitchFamily="34" charset="0"/>
              </a:rPr>
              <a:t>void </a:t>
            </a:r>
            <a:r>
              <a:rPr lang="en-US" altLang="zh-TW" sz="2000" b="1" dirty="0" err="1">
                <a:solidFill>
                  <a:schemeClr val="folHlink"/>
                </a:solidFill>
                <a:latin typeface="Arial Narrow" panose="020B0606020202030204" pitchFamily="34" charset="0"/>
              </a:rPr>
              <a:t>shift_reduce_driver</a:t>
            </a:r>
            <a:r>
              <a:rPr lang="en-US" altLang="zh-TW" sz="2000" b="1" dirty="0">
                <a:solidFill>
                  <a:schemeClr val="folHlink"/>
                </a:solidFill>
                <a:latin typeface="Arial Narrow" panose="020B0606020202030204" pitchFamily="34" charset="0"/>
              </a:rPr>
              <a:t>(void)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chemeClr val="folHlink"/>
                </a:solidFill>
                <a:latin typeface="Arial Narrow" panose="020B0606020202030204" pitchFamily="34" charset="0"/>
              </a:rPr>
              <a:t>{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/* Push the Start State, S</a:t>
            </a:r>
            <a:r>
              <a:rPr lang="en-US" altLang="zh-TW" sz="2000" b="1" baseline="-25000" dirty="0">
                <a:solidFill>
                  <a:srgbClr val="0366A9"/>
                </a:solidFill>
                <a:latin typeface="Arial Narrow" panose="020B0606020202030204" pitchFamily="34" charset="0"/>
              </a:rPr>
              <a:t>0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,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 * onto an empty parse stack.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push(S</a:t>
            </a:r>
            <a:r>
              <a:rPr lang="en-US" altLang="zh-TW" sz="2000" baseline="-25000" dirty="0">
                <a:solidFill>
                  <a:schemeClr val="folHlink"/>
                </a:solidFill>
                <a:latin typeface="Arial Narrow" panose="020B0606020202030204" pitchFamily="34" charset="0"/>
              </a:rPr>
              <a:t>0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);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</a:t>
            </a:r>
            <a:r>
              <a:rPr lang="en-US" altLang="zh-TW" sz="2000" b="1" dirty="0">
                <a:solidFill>
                  <a:schemeClr val="hlink"/>
                </a:solidFill>
                <a:latin typeface="Arial Narrow" panose="020B0606020202030204" pitchFamily="34" charset="0"/>
              </a:rPr>
              <a:t>while (TRUE) {		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/* forever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/* Let S be the top parse stack state;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 * let T be the current input token.*/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		switch (action[S][T]) {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		case ERROR: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</a:t>
            </a:r>
            <a:r>
              <a:rPr lang="en-US" altLang="zh-TW" sz="2000" dirty="0" err="1">
                <a:latin typeface="Arial Narrow" panose="020B0606020202030204" pitchFamily="34" charset="0"/>
              </a:rPr>
              <a:t>announce_syntax_error</a:t>
            </a:r>
            <a:r>
              <a:rPr lang="en-US" altLang="zh-TW" sz="2000" dirty="0">
                <a:latin typeface="Arial Narrow" panose="020B0606020202030204" pitchFamily="34" charset="0"/>
              </a:rPr>
              <a:t>();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break;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</a:t>
            </a:r>
            <a:r>
              <a:rPr lang="en-US" altLang="zh-TW" sz="2000" dirty="0">
                <a:solidFill>
                  <a:srgbClr val="047016"/>
                </a:solidFill>
                <a:latin typeface="Arial Narrow" panose="020B0606020202030204" pitchFamily="34" charset="0"/>
              </a:rPr>
              <a:t>	</a:t>
            </a: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case ACCEPT: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	/* The input has been correctly 		 * parsed.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</a:t>
            </a:r>
            <a:r>
              <a:rPr lang="en-US" altLang="zh-TW" sz="2000" dirty="0" err="1">
                <a:latin typeface="Arial Narrow" panose="020B0606020202030204" pitchFamily="34" charset="0"/>
              </a:rPr>
              <a:t>clean_up_and_finish</a:t>
            </a:r>
            <a:r>
              <a:rPr lang="en-US" altLang="zh-TW" sz="2000" dirty="0">
                <a:latin typeface="Arial Narrow" panose="020B0606020202030204" pitchFamily="34" charset="0"/>
              </a:rPr>
              <a:t>();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return;</a:t>
            </a:r>
          </a:p>
        </p:txBody>
      </p:sp>
      <p:sp>
        <p:nvSpPr>
          <p:cNvPr id="56325" name="Rectangle 4">
            <a:extLst>
              <a:ext uri="{FF2B5EF4-FFF2-40B4-BE49-F238E27FC236}">
                <a16:creationId xmlns:a16="http://schemas.microsoft.com/office/drawing/2014/main" id="{88771081-681E-44B4-BA9D-D46E6607255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078202" y="1047078"/>
            <a:ext cx="4046537" cy="4910138"/>
          </a:xfrm>
          <a:noFill/>
        </p:spPr>
        <p:txBody>
          <a:bodyPr lIns="92075" tIns="46038" rIns="92075" bIns="46038" anchor="ctr" anchorCtr="1"/>
          <a:lstStyle/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zh-TW" altLang="en-US" sz="2000" dirty="0">
                <a:latin typeface="Arial Narrow" panose="020B0606020202030204" pitchFamily="34" charset="0"/>
              </a:rPr>
              <a:t>		</a:t>
            </a: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case SHIFT: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push(</a:t>
            </a:r>
            <a:r>
              <a:rPr lang="en-US" altLang="zh-TW" sz="2000" dirty="0" err="1">
                <a:solidFill>
                  <a:schemeClr val="folHlink"/>
                </a:solidFill>
                <a:latin typeface="Arial Narrow" panose="020B0606020202030204" pitchFamily="34" charset="0"/>
              </a:rPr>
              <a:t>go_to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[S][T]);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scanner(&amp;T);	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               /* Get next token.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break;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</a:t>
            </a: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case </a:t>
            </a:r>
            <a:r>
              <a:rPr lang="en-US" altLang="zh-TW" sz="2000" b="1" dirty="0" err="1">
                <a:solidFill>
                  <a:srgbClr val="047016"/>
                </a:solidFill>
                <a:latin typeface="Arial Narrow" panose="020B0606020202030204" pitchFamily="34" charset="0"/>
              </a:rPr>
              <a:t>REDUCE</a:t>
            </a:r>
            <a:r>
              <a:rPr lang="en-US" altLang="zh-TW" sz="2000" b="1" baseline="-25000" dirty="0" err="1">
                <a:solidFill>
                  <a:srgbClr val="047016"/>
                </a:solidFill>
                <a:latin typeface="Arial Narrow" panose="020B0606020202030204" pitchFamily="34" charset="0"/>
              </a:rPr>
              <a:t>i</a:t>
            </a: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: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/* Assume </a:t>
            </a:r>
            <a:r>
              <a:rPr lang="en-US" altLang="zh-TW" sz="2000" b="1" dirty="0" err="1">
                <a:solidFill>
                  <a:srgbClr val="0366A9"/>
                </a:solidFill>
                <a:latin typeface="Arial Narrow" panose="020B0606020202030204" pitchFamily="34" charset="0"/>
              </a:rPr>
              <a:t>i-th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 production is 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 * X </a:t>
            </a:r>
            <a:r>
              <a:rPr lang="en-US" altLang="zh-TW" sz="2000" b="1" dirty="0">
                <a:solidFill>
                  <a:srgbClr val="0366A9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 Y</a:t>
            </a:r>
            <a:r>
              <a:rPr lang="en-US" altLang="zh-TW" sz="2000" b="1" baseline="-25000" dirty="0">
                <a:solidFill>
                  <a:srgbClr val="0366A9"/>
                </a:solidFill>
                <a:latin typeface="Arial Narrow" panose="020B0606020202030204" pitchFamily="34" charset="0"/>
              </a:rPr>
              <a:t>1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 </a:t>
            </a:r>
            <a:r>
              <a:rPr lang="en-US" altLang="zh-TW" sz="2000" b="1" dirty="0">
                <a:solidFill>
                  <a:srgbClr val="0366A9"/>
                </a:solidFill>
                <a:latin typeface="Symbol" panose="05050102010706020507" pitchFamily="18" charset="2"/>
                <a:sym typeface="Symbol" panose="05050102010706020507" pitchFamily="18" charset="2"/>
              </a:rPr>
              <a:t>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 </a:t>
            </a:r>
            <a:r>
              <a:rPr lang="en-US" altLang="zh-TW" sz="2000" b="1" dirty="0" err="1">
                <a:solidFill>
                  <a:srgbClr val="0366A9"/>
                </a:solidFill>
                <a:latin typeface="Arial Narrow" panose="020B0606020202030204" pitchFamily="34" charset="0"/>
              </a:rPr>
              <a:t>Y</a:t>
            </a:r>
            <a:r>
              <a:rPr lang="en-US" altLang="zh-TW" sz="2000" b="1" baseline="-25000" dirty="0" err="1">
                <a:solidFill>
                  <a:srgbClr val="0366A9"/>
                </a:solidFill>
                <a:latin typeface="Arial Narrow" panose="020B0606020202030204" pitchFamily="34" charset="0"/>
              </a:rPr>
              <a:t>m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.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 * Remove states corresponding to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	 * the RHS of the production.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pop(m);</a:t>
            </a:r>
            <a:endParaRPr lang="en-US" altLang="zh-TW" sz="2000" dirty="0">
              <a:latin typeface="Arial Narrow" panose="020B0606020202030204" pitchFamily="34" charset="0"/>
            </a:endParaRP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</a:t>
            </a:r>
            <a:r>
              <a:rPr lang="en-US" altLang="zh-TW" sz="2000" dirty="0">
                <a:solidFill>
                  <a:schemeClr val="tx2"/>
                </a:solidFill>
                <a:latin typeface="Arial Narrow" panose="020B0606020202030204" pitchFamily="34" charset="0"/>
              </a:rPr>
              <a:t>	</a:t>
            </a:r>
            <a:r>
              <a:rPr lang="en-US" altLang="zh-TW" sz="2000" b="1" dirty="0">
                <a:solidFill>
                  <a:srgbClr val="0366A9"/>
                </a:solidFill>
                <a:latin typeface="Arial Narrow" panose="020B0606020202030204" pitchFamily="34" charset="0"/>
              </a:rPr>
              <a:t>/* S' is the new stack top. */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push(</a:t>
            </a:r>
            <a:r>
              <a:rPr lang="en-US" altLang="zh-TW" sz="2000" dirty="0" err="1">
                <a:solidFill>
                  <a:schemeClr val="folHlink"/>
                </a:solidFill>
                <a:latin typeface="Arial Narrow" panose="020B0606020202030204" pitchFamily="34" charset="0"/>
              </a:rPr>
              <a:t>go_to</a:t>
            </a:r>
            <a:r>
              <a:rPr lang="en-US" altLang="zh-TW" sz="2000" dirty="0">
                <a:solidFill>
                  <a:schemeClr val="folHlink"/>
                </a:solidFill>
                <a:latin typeface="Arial Narrow" panose="020B0606020202030204" pitchFamily="34" charset="0"/>
              </a:rPr>
              <a:t>[S'][X]);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	break;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dirty="0">
                <a:latin typeface="Arial Narrow" panose="020B0606020202030204" pitchFamily="34" charset="0"/>
              </a:rPr>
              <a:t>		</a:t>
            </a:r>
            <a:r>
              <a:rPr lang="en-US" altLang="zh-TW" sz="2000" b="1" dirty="0">
                <a:solidFill>
                  <a:srgbClr val="047016"/>
                </a:solidFill>
                <a:latin typeface="Arial Narrow" panose="020B0606020202030204" pitchFamily="34" charset="0"/>
              </a:rPr>
              <a:t>}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chemeClr val="hlink"/>
                </a:solidFill>
                <a:latin typeface="Arial Narrow" panose="020B0606020202030204" pitchFamily="34" charset="0"/>
              </a:rPr>
              <a:t>	}</a:t>
            </a:r>
          </a:p>
          <a:p>
            <a:pPr marL="285750" indent="-285750">
              <a:lnSpc>
                <a:spcPct val="8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571500" algn="l"/>
                <a:tab pos="857250" algn="l"/>
                <a:tab pos="1143000" algn="l"/>
                <a:tab pos="1428750" algn="l"/>
                <a:tab pos="1714500" algn="l"/>
                <a:tab pos="2057400" algn="l"/>
                <a:tab pos="2343150" algn="l"/>
              </a:tabLst>
            </a:pPr>
            <a:r>
              <a:rPr lang="en-US" altLang="zh-TW" sz="2000" b="1" dirty="0">
                <a:solidFill>
                  <a:schemeClr val="folHlink"/>
                </a:solidFill>
                <a:latin typeface="Arial Narrow" panose="020B0606020202030204" pitchFamily="34" charset="0"/>
              </a:rPr>
              <a:t>}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2852075B-4F32-46DD-80AC-57BC862ED5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23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投影片編號版面配置區 22">
            <a:extLst>
              <a:ext uri="{FF2B5EF4-FFF2-40B4-BE49-F238E27FC236}">
                <a16:creationId xmlns:a16="http://schemas.microsoft.com/office/drawing/2014/main" id="{73CE5977-2783-4C6D-A59B-AAEEC44461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371" name="Rectangle 2">
            <a:extLst>
              <a:ext uri="{FF2B5EF4-FFF2-40B4-BE49-F238E27FC236}">
                <a16:creationId xmlns:a16="http://schemas.microsoft.com/office/drawing/2014/main" id="{9F9739F2-21B5-4B8F-B799-D51337C45F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12029" y="1069416"/>
            <a:ext cx="9144000" cy="2588186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</a:t>
            </a:r>
            <a:r>
              <a:rPr lang="en-US" altLang="zh-TW" sz="2000" dirty="0">
                <a:solidFill>
                  <a:schemeClr val="folHlink"/>
                </a:solidFill>
              </a:rPr>
              <a:t>;&lt;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(1)	</a:t>
            </a:r>
            <a:r>
              <a:rPr lang="en-US" altLang="zh-TW" sz="2000" dirty="0"/>
              <a:t>0		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/>
              <a:t> </a:t>
            </a:r>
            <a:r>
              <a:rPr lang="en-US" altLang="zh-TW" sz="2000" dirty="0" err="1"/>
              <a:t>SimpleStmt</a:t>
            </a:r>
            <a:r>
              <a:rPr lang="en-US" altLang="zh-TW" sz="2000" dirty="0"/>
              <a:t> ; </a:t>
            </a:r>
            <a:r>
              <a:rPr lang="en-US" altLang="zh-TW" sz="2000" dirty="0" err="1"/>
              <a:t>SimpleStmt</a:t>
            </a:r>
            <a:r>
              <a:rPr lang="en-US" altLang="zh-TW" sz="2000" dirty="0"/>
              <a:t> ; end $	</a:t>
            </a:r>
            <a:r>
              <a:rPr lang="en-US" altLang="zh-TW" sz="2000" dirty="0">
                <a:solidFill>
                  <a:schemeClr val="folHlink"/>
                </a:solidFill>
              </a:rPr>
              <a:t>Shift 1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endParaRPr lang="en-US" altLang="zh-TW" sz="2000" dirty="0"/>
          </a:p>
        </p:txBody>
      </p:sp>
      <p:sp>
        <p:nvSpPr>
          <p:cNvPr id="58372" name="Rectangle 3">
            <a:extLst>
              <a:ext uri="{FF2B5EF4-FFF2-40B4-BE49-F238E27FC236}">
                <a16:creationId xmlns:a16="http://schemas.microsoft.com/office/drawing/2014/main" id="{1AE2857A-19F9-4280-BDB1-33E0EB69B6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0311" y="144466"/>
            <a:ext cx="10427277" cy="692151"/>
          </a:xfrm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(8)</a:t>
            </a:r>
          </a:p>
        </p:txBody>
      </p:sp>
      <p:sp>
        <p:nvSpPr>
          <p:cNvPr id="58373" name="Rectangle 5">
            <a:extLst>
              <a:ext uri="{FF2B5EF4-FFF2-40B4-BE49-F238E27FC236}">
                <a16:creationId xmlns:a16="http://schemas.microsoft.com/office/drawing/2014/main" id="{A49804CC-1CF9-46FA-A04C-0E24397D6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1088" y="4508500"/>
            <a:ext cx="2089150" cy="433388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58374" name="Rectangle 6">
            <a:extLst>
              <a:ext uri="{FF2B5EF4-FFF2-40B4-BE49-F238E27FC236}">
                <a16:creationId xmlns:a16="http://schemas.microsoft.com/office/drawing/2014/main" id="{1A2F5709-DF90-4E50-8461-D2EB22FD7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4221163"/>
            <a:ext cx="431800" cy="72072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58375" name="Group 9">
            <a:extLst>
              <a:ext uri="{FF2B5EF4-FFF2-40B4-BE49-F238E27FC236}">
                <a16:creationId xmlns:a16="http://schemas.microsoft.com/office/drawing/2014/main" id="{382FD5D9-072B-450A-9EE5-68DCEBE13B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24113" y="3933825"/>
            <a:ext cx="6704012" cy="2505075"/>
            <a:chOff x="567" y="2478"/>
            <a:chExt cx="4223" cy="1578"/>
          </a:xfrm>
        </p:grpSpPr>
        <p:sp>
          <p:nvSpPr>
            <p:cNvPr id="58379" name="AutoShape 8">
              <a:extLst>
                <a:ext uri="{FF2B5EF4-FFF2-40B4-BE49-F238E27FC236}">
                  <a16:creationId xmlns:a16="http://schemas.microsoft.com/office/drawing/2014/main" id="{20BA259F-C732-4007-8903-EA2B27C0248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8380" name="Group 210">
              <a:extLst>
                <a:ext uri="{FF2B5EF4-FFF2-40B4-BE49-F238E27FC236}">
                  <a16:creationId xmlns:a16="http://schemas.microsoft.com/office/drawing/2014/main" id="{17889EB9-BB8B-42A0-81F0-B278CBB3AF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58997" name="Rectangle 10">
                <a:extLst>
                  <a:ext uri="{FF2B5EF4-FFF2-40B4-BE49-F238E27FC236}">
                    <a16:creationId xmlns:a16="http://schemas.microsoft.com/office/drawing/2014/main" id="{B9E54731-652D-4BE0-A1E5-2B1189EDD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98" name="Rectangle 11">
                <a:extLst>
                  <a:ext uri="{FF2B5EF4-FFF2-40B4-BE49-F238E27FC236}">
                    <a16:creationId xmlns:a16="http://schemas.microsoft.com/office/drawing/2014/main" id="{D5839A42-9BF5-4478-B5A4-A6FC6D2F5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99" name="Rectangle 12">
                <a:extLst>
                  <a:ext uri="{FF2B5EF4-FFF2-40B4-BE49-F238E27FC236}">
                    <a16:creationId xmlns:a16="http://schemas.microsoft.com/office/drawing/2014/main" id="{AE74C082-A93C-4E90-8C2E-FFAFEF8DA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00" name="Line 13">
                <a:extLst>
                  <a:ext uri="{FF2B5EF4-FFF2-40B4-BE49-F238E27FC236}">
                    <a16:creationId xmlns:a16="http://schemas.microsoft.com/office/drawing/2014/main" id="{D9A1CF00-1AB8-4CB4-9881-3CCFCE44F2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1" name="Line 14">
                <a:extLst>
                  <a:ext uri="{FF2B5EF4-FFF2-40B4-BE49-F238E27FC236}">
                    <a16:creationId xmlns:a16="http://schemas.microsoft.com/office/drawing/2014/main" id="{8B6F86F5-E850-4136-9A84-A2569EBEB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2" name="Rectangle 15">
                <a:extLst>
                  <a:ext uri="{FF2B5EF4-FFF2-40B4-BE49-F238E27FC236}">
                    <a16:creationId xmlns:a16="http://schemas.microsoft.com/office/drawing/2014/main" id="{EF0F6723-CD46-4CF5-BB41-F292CC92D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03" name="Line 16">
                <a:extLst>
                  <a:ext uri="{FF2B5EF4-FFF2-40B4-BE49-F238E27FC236}">
                    <a16:creationId xmlns:a16="http://schemas.microsoft.com/office/drawing/2014/main" id="{EE1DB62D-16E8-402C-98D6-8E2DF10C05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4" name="Line 17">
                <a:extLst>
                  <a:ext uri="{FF2B5EF4-FFF2-40B4-BE49-F238E27FC236}">
                    <a16:creationId xmlns:a16="http://schemas.microsoft.com/office/drawing/2014/main" id="{B2252D2C-D7F5-4C88-A749-7366EEC970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5" name="Rectangle 18">
                <a:extLst>
                  <a:ext uri="{FF2B5EF4-FFF2-40B4-BE49-F238E27FC236}">
                    <a16:creationId xmlns:a16="http://schemas.microsoft.com/office/drawing/2014/main" id="{E67B78B9-AE60-4043-B772-C5F924A07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06" name="Line 19">
                <a:extLst>
                  <a:ext uri="{FF2B5EF4-FFF2-40B4-BE49-F238E27FC236}">
                    <a16:creationId xmlns:a16="http://schemas.microsoft.com/office/drawing/2014/main" id="{228A3E94-5294-4B0A-A4A8-225FA8FE9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7" name="Rectangle 20">
                <a:extLst>
                  <a:ext uri="{FF2B5EF4-FFF2-40B4-BE49-F238E27FC236}">
                    <a16:creationId xmlns:a16="http://schemas.microsoft.com/office/drawing/2014/main" id="{7AC384B2-4CC2-4EC4-93FF-136D241EA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08" name="Line 21">
                <a:extLst>
                  <a:ext uri="{FF2B5EF4-FFF2-40B4-BE49-F238E27FC236}">
                    <a16:creationId xmlns:a16="http://schemas.microsoft.com/office/drawing/2014/main" id="{D73162EB-C556-4C2B-9E59-F82CC8ADDF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09" name="Line 22">
                <a:extLst>
                  <a:ext uri="{FF2B5EF4-FFF2-40B4-BE49-F238E27FC236}">
                    <a16:creationId xmlns:a16="http://schemas.microsoft.com/office/drawing/2014/main" id="{FAAA98D3-B19C-4210-9E79-F8A49CFE0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0" name="Rectangle 23">
                <a:extLst>
                  <a:ext uri="{FF2B5EF4-FFF2-40B4-BE49-F238E27FC236}">
                    <a16:creationId xmlns:a16="http://schemas.microsoft.com/office/drawing/2014/main" id="{0A854FBD-92AB-49A2-8485-93BF05C1F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11" name="Line 24">
                <a:extLst>
                  <a:ext uri="{FF2B5EF4-FFF2-40B4-BE49-F238E27FC236}">
                    <a16:creationId xmlns:a16="http://schemas.microsoft.com/office/drawing/2014/main" id="{6BE673FC-F6A0-4D4D-907F-42623CFD7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2" name="Rectangle 25">
                <a:extLst>
                  <a:ext uri="{FF2B5EF4-FFF2-40B4-BE49-F238E27FC236}">
                    <a16:creationId xmlns:a16="http://schemas.microsoft.com/office/drawing/2014/main" id="{887F323B-8ED5-4E3C-B441-0C7861CCE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13" name="Line 26">
                <a:extLst>
                  <a:ext uri="{FF2B5EF4-FFF2-40B4-BE49-F238E27FC236}">
                    <a16:creationId xmlns:a16="http://schemas.microsoft.com/office/drawing/2014/main" id="{1F0D87D6-EC4E-41B3-9BB3-FEC756ED9F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4" name="Line 27">
                <a:extLst>
                  <a:ext uri="{FF2B5EF4-FFF2-40B4-BE49-F238E27FC236}">
                    <a16:creationId xmlns:a16="http://schemas.microsoft.com/office/drawing/2014/main" id="{4E4E3E30-0488-4E45-915B-5CC17A9962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5" name="Rectangle 28">
                <a:extLst>
                  <a:ext uri="{FF2B5EF4-FFF2-40B4-BE49-F238E27FC236}">
                    <a16:creationId xmlns:a16="http://schemas.microsoft.com/office/drawing/2014/main" id="{48FEF3E4-E41D-49F9-AB75-26A51FF0F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16" name="Line 29">
                <a:extLst>
                  <a:ext uri="{FF2B5EF4-FFF2-40B4-BE49-F238E27FC236}">
                    <a16:creationId xmlns:a16="http://schemas.microsoft.com/office/drawing/2014/main" id="{812C2CD7-68EE-4A23-BB38-1D6924BCF6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7" name="Line 30">
                <a:extLst>
                  <a:ext uri="{FF2B5EF4-FFF2-40B4-BE49-F238E27FC236}">
                    <a16:creationId xmlns:a16="http://schemas.microsoft.com/office/drawing/2014/main" id="{CA6C50BE-A456-480D-8C55-61ED904D2A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18" name="Rectangle 31">
                <a:extLst>
                  <a:ext uri="{FF2B5EF4-FFF2-40B4-BE49-F238E27FC236}">
                    <a16:creationId xmlns:a16="http://schemas.microsoft.com/office/drawing/2014/main" id="{F90F1037-8CF7-41E5-81CA-64EB43963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19" name="Line 32">
                <a:extLst>
                  <a:ext uri="{FF2B5EF4-FFF2-40B4-BE49-F238E27FC236}">
                    <a16:creationId xmlns:a16="http://schemas.microsoft.com/office/drawing/2014/main" id="{B8A0B0AD-14E3-4AED-B663-C790B18650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20" name="Rectangle 33">
                <a:extLst>
                  <a:ext uri="{FF2B5EF4-FFF2-40B4-BE49-F238E27FC236}">
                    <a16:creationId xmlns:a16="http://schemas.microsoft.com/office/drawing/2014/main" id="{CAB3F2A2-8E96-43BA-89FF-1512A8D12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1" name="Line 34">
                <a:extLst>
                  <a:ext uri="{FF2B5EF4-FFF2-40B4-BE49-F238E27FC236}">
                    <a16:creationId xmlns:a16="http://schemas.microsoft.com/office/drawing/2014/main" id="{A4E59680-5455-49D7-ACD7-2378BA700B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22" name="Rectangle 35">
                <a:extLst>
                  <a:ext uri="{FF2B5EF4-FFF2-40B4-BE49-F238E27FC236}">
                    <a16:creationId xmlns:a16="http://schemas.microsoft.com/office/drawing/2014/main" id="{D53988C4-BE24-4575-89EF-1608B183A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3" name="Line 36">
                <a:extLst>
                  <a:ext uri="{FF2B5EF4-FFF2-40B4-BE49-F238E27FC236}">
                    <a16:creationId xmlns:a16="http://schemas.microsoft.com/office/drawing/2014/main" id="{18859478-B078-4E4C-BD30-0773FC2DFF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24" name="Rectangle 37">
                <a:extLst>
                  <a:ext uri="{FF2B5EF4-FFF2-40B4-BE49-F238E27FC236}">
                    <a16:creationId xmlns:a16="http://schemas.microsoft.com/office/drawing/2014/main" id="{0CA70C0D-C329-42A6-A610-9C20F16D8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5" name="Line 38">
                <a:extLst>
                  <a:ext uri="{FF2B5EF4-FFF2-40B4-BE49-F238E27FC236}">
                    <a16:creationId xmlns:a16="http://schemas.microsoft.com/office/drawing/2014/main" id="{0BCBE136-D6CA-4503-89C0-BFD728EFD4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26" name="Rectangle 39">
                <a:extLst>
                  <a:ext uri="{FF2B5EF4-FFF2-40B4-BE49-F238E27FC236}">
                    <a16:creationId xmlns:a16="http://schemas.microsoft.com/office/drawing/2014/main" id="{3342D6DA-923F-4292-B38B-DFF07E70E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7" name="Rectangle 40">
                <a:extLst>
                  <a:ext uri="{FF2B5EF4-FFF2-40B4-BE49-F238E27FC236}">
                    <a16:creationId xmlns:a16="http://schemas.microsoft.com/office/drawing/2014/main" id="{8F2FE6E4-0F33-42E3-B48A-AC8EB8BFC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8" name="Rectangle 41">
                <a:extLst>
                  <a:ext uri="{FF2B5EF4-FFF2-40B4-BE49-F238E27FC236}">
                    <a16:creationId xmlns:a16="http://schemas.microsoft.com/office/drawing/2014/main" id="{421CDEA4-6318-4C95-8CC3-79CC92D71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29" name="Rectangle 42">
                <a:extLst>
                  <a:ext uri="{FF2B5EF4-FFF2-40B4-BE49-F238E27FC236}">
                    <a16:creationId xmlns:a16="http://schemas.microsoft.com/office/drawing/2014/main" id="{6912D656-878B-4578-9AD1-883409143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0" name="Rectangle 43">
                <a:extLst>
                  <a:ext uri="{FF2B5EF4-FFF2-40B4-BE49-F238E27FC236}">
                    <a16:creationId xmlns:a16="http://schemas.microsoft.com/office/drawing/2014/main" id="{4ACCDB83-E7F7-4479-84BD-BE846A53A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1" name="Rectangle 44">
                <a:extLst>
                  <a:ext uri="{FF2B5EF4-FFF2-40B4-BE49-F238E27FC236}">
                    <a16:creationId xmlns:a16="http://schemas.microsoft.com/office/drawing/2014/main" id="{9834046C-6F37-430A-B0E5-443E6602F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2" name="Rectangle 45">
                <a:extLst>
                  <a:ext uri="{FF2B5EF4-FFF2-40B4-BE49-F238E27FC236}">
                    <a16:creationId xmlns:a16="http://schemas.microsoft.com/office/drawing/2014/main" id="{F3A84893-6EE9-477C-AE30-F20135FFD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3" name="Rectangle 46">
                <a:extLst>
                  <a:ext uri="{FF2B5EF4-FFF2-40B4-BE49-F238E27FC236}">
                    <a16:creationId xmlns:a16="http://schemas.microsoft.com/office/drawing/2014/main" id="{B38E41A3-33CA-4777-AF25-3A2C83492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4" name="Rectangle 47">
                <a:extLst>
                  <a:ext uri="{FF2B5EF4-FFF2-40B4-BE49-F238E27FC236}">
                    <a16:creationId xmlns:a16="http://schemas.microsoft.com/office/drawing/2014/main" id="{43EAB0D3-E2D3-4183-8A01-466D99C9C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5" name="Rectangle 48">
                <a:extLst>
                  <a:ext uri="{FF2B5EF4-FFF2-40B4-BE49-F238E27FC236}">
                    <a16:creationId xmlns:a16="http://schemas.microsoft.com/office/drawing/2014/main" id="{CC46D060-1ED9-4B8C-9A1F-B21B5A056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6" name="Rectangle 49">
                <a:extLst>
                  <a:ext uri="{FF2B5EF4-FFF2-40B4-BE49-F238E27FC236}">
                    <a16:creationId xmlns:a16="http://schemas.microsoft.com/office/drawing/2014/main" id="{E2DD8AE1-1529-400D-B39D-6358D1D84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7" name="Rectangle 50">
                <a:extLst>
                  <a:ext uri="{FF2B5EF4-FFF2-40B4-BE49-F238E27FC236}">
                    <a16:creationId xmlns:a16="http://schemas.microsoft.com/office/drawing/2014/main" id="{C223CB23-9DD4-48C0-B968-7A44011DD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8" name="Rectangle 51">
                <a:extLst>
                  <a:ext uri="{FF2B5EF4-FFF2-40B4-BE49-F238E27FC236}">
                    <a16:creationId xmlns:a16="http://schemas.microsoft.com/office/drawing/2014/main" id="{E598E4D2-FCE9-4866-A1EE-6856FF83C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39" name="Line 52">
                <a:extLst>
                  <a:ext uri="{FF2B5EF4-FFF2-40B4-BE49-F238E27FC236}">
                    <a16:creationId xmlns:a16="http://schemas.microsoft.com/office/drawing/2014/main" id="{E51CE498-0BA5-42D7-9A70-0FBD50CE75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0" name="Line 53">
                <a:extLst>
                  <a:ext uri="{FF2B5EF4-FFF2-40B4-BE49-F238E27FC236}">
                    <a16:creationId xmlns:a16="http://schemas.microsoft.com/office/drawing/2014/main" id="{57FD4082-C7EF-41E2-821F-4073975BE9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1" name="Rectangle 54">
                <a:extLst>
                  <a:ext uri="{FF2B5EF4-FFF2-40B4-BE49-F238E27FC236}">
                    <a16:creationId xmlns:a16="http://schemas.microsoft.com/office/drawing/2014/main" id="{E7AE5C4B-1C05-4790-896E-F58D98297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42" name="Line 55">
                <a:extLst>
                  <a:ext uri="{FF2B5EF4-FFF2-40B4-BE49-F238E27FC236}">
                    <a16:creationId xmlns:a16="http://schemas.microsoft.com/office/drawing/2014/main" id="{BB1E0EFA-DE34-48AB-A6DB-90F56FCF7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3" name="Line 56">
                <a:extLst>
                  <a:ext uri="{FF2B5EF4-FFF2-40B4-BE49-F238E27FC236}">
                    <a16:creationId xmlns:a16="http://schemas.microsoft.com/office/drawing/2014/main" id="{32F604EA-B118-4BDE-8F99-9BA86D710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4" name="Rectangle 57">
                <a:extLst>
                  <a:ext uri="{FF2B5EF4-FFF2-40B4-BE49-F238E27FC236}">
                    <a16:creationId xmlns:a16="http://schemas.microsoft.com/office/drawing/2014/main" id="{BB65BFBC-EF1E-4362-83DC-33ACA2307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45" name="Line 58">
                <a:extLst>
                  <a:ext uri="{FF2B5EF4-FFF2-40B4-BE49-F238E27FC236}">
                    <a16:creationId xmlns:a16="http://schemas.microsoft.com/office/drawing/2014/main" id="{7A30A519-638C-47C9-AB52-ACA45EC92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6" name="Line 59">
                <a:extLst>
                  <a:ext uri="{FF2B5EF4-FFF2-40B4-BE49-F238E27FC236}">
                    <a16:creationId xmlns:a16="http://schemas.microsoft.com/office/drawing/2014/main" id="{D05A46A5-B106-4534-88E1-849AC0F107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7" name="Rectangle 60">
                <a:extLst>
                  <a:ext uri="{FF2B5EF4-FFF2-40B4-BE49-F238E27FC236}">
                    <a16:creationId xmlns:a16="http://schemas.microsoft.com/office/drawing/2014/main" id="{AD44BF75-4B67-4FD2-82BB-781E30369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48" name="Line 61">
                <a:extLst>
                  <a:ext uri="{FF2B5EF4-FFF2-40B4-BE49-F238E27FC236}">
                    <a16:creationId xmlns:a16="http://schemas.microsoft.com/office/drawing/2014/main" id="{DA05BBEF-AD64-43E4-9252-F26D7DBD5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49" name="Rectangle 62">
                <a:extLst>
                  <a:ext uri="{FF2B5EF4-FFF2-40B4-BE49-F238E27FC236}">
                    <a16:creationId xmlns:a16="http://schemas.microsoft.com/office/drawing/2014/main" id="{2964590F-E493-43D6-B719-03F724280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50" name="Line 63">
                <a:extLst>
                  <a:ext uri="{FF2B5EF4-FFF2-40B4-BE49-F238E27FC236}">
                    <a16:creationId xmlns:a16="http://schemas.microsoft.com/office/drawing/2014/main" id="{13DFEF8D-3201-4045-9D7F-4B7E754BE7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1" name="Line 64">
                <a:extLst>
                  <a:ext uri="{FF2B5EF4-FFF2-40B4-BE49-F238E27FC236}">
                    <a16:creationId xmlns:a16="http://schemas.microsoft.com/office/drawing/2014/main" id="{CEA982A2-AE5F-4337-9F92-FFFA29F0A1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2" name="Rectangle 65">
                <a:extLst>
                  <a:ext uri="{FF2B5EF4-FFF2-40B4-BE49-F238E27FC236}">
                    <a16:creationId xmlns:a16="http://schemas.microsoft.com/office/drawing/2014/main" id="{F91C7542-CD7B-4A84-9192-9497EF70C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53" name="Line 66">
                <a:extLst>
                  <a:ext uri="{FF2B5EF4-FFF2-40B4-BE49-F238E27FC236}">
                    <a16:creationId xmlns:a16="http://schemas.microsoft.com/office/drawing/2014/main" id="{98982A55-BB7A-486F-94BE-2DC0913AF4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4" name="Rectangle 67">
                <a:extLst>
                  <a:ext uri="{FF2B5EF4-FFF2-40B4-BE49-F238E27FC236}">
                    <a16:creationId xmlns:a16="http://schemas.microsoft.com/office/drawing/2014/main" id="{0F7B428D-4ED7-4543-A0F4-83E97C3EB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55" name="Line 68">
                <a:extLst>
                  <a:ext uri="{FF2B5EF4-FFF2-40B4-BE49-F238E27FC236}">
                    <a16:creationId xmlns:a16="http://schemas.microsoft.com/office/drawing/2014/main" id="{AA656467-8923-4BC4-A369-A717555DDF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6" name="Line 69">
                <a:extLst>
                  <a:ext uri="{FF2B5EF4-FFF2-40B4-BE49-F238E27FC236}">
                    <a16:creationId xmlns:a16="http://schemas.microsoft.com/office/drawing/2014/main" id="{9CFCB53B-5C0A-4D63-85A5-93847F367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7" name="Rectangle 70">
                <a:extLst>
                  <a:ext uri="{FF2B5EF4-FFF2-40B4-BE49-F238E27FC236}">
                    <a16:creationId xmlns:a16="http://schemas.microsoft.com/office/drawing/2014/main" id="{411E7ED9-6132-46C6-A069-E00FBA405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58" name="Line 71">
                <a:extLst>
                  <a:ext uri="{FF2B5EF4-FFF2-40B4-BE49-F238E27FC236}">
                    <a16:creationId xmlns:a16="http://schemas.microsoft.com/office/drawing/2014/main" id="{E99D43D1-58CB-4A3D-9F2C-4FDA58D9DF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59" name="Rectangle 72">
                <a:extLst>
                  <a:ext uri="{FF2B5EF4-FFF2-40B4-BE49-F238E27FC236}">
                    <a16:creationId xmlns:a16="http://schemas.microsoft.com/office/drawing/2014/main" id="{AA4DA5AB-E1E7-498E-AE9B-5EC37E8BE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60" name="Line 73">
                <a:extLst>
                  <a:ext uri="{FF2B5EF4-FFF2-40B4-BE49-F238E27FC236}">
                    <a16:creationId xmlns:a16="http://schemas.microsoft.com/office/drawing/2014/main" id="{66C40655-815B-4190-91BD-FCB76893E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1" name="Line 74">
                <a:extLst>
                  <a:ext uri="{FF2B5EF4-FFF2-40B4-BE49-F238E27FC236}">
                    <a16:creationId xmlns:a16="http://schemas.microsoft.com/office/drawing/2014/main" id="{79AAFF82-A9A5-40C2-9C9E-FF26C9912D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2" name="Rectangle 75">
                <a:extLst>
                  <a:ext uri="{FF2B5EF4-FFF2-40B4-BE49-F238E27FC236}">
                    <a16:creationId xmlns:a16="http://schemas.microsoft.com/office/drawing/2014/main" id="{547B29EB-E03E-402D-9A59-31CC31C70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63" name="Line 76">
                <a:extLst>
                  <a:ext uri="{FF2B5EF4-FFF2-40B4-BE49-F238E27FC236}">
                    <a16:creationId xmlns:a16="http://schemas.microsoft.com/office/drawing/2014/main" id="{11AC42CB-6A9F-48B4-9A7F-E48056F00D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4" name="Rectangle 77">
                <a:extLst>
                  <a:ext uri="{FF2B5EF4-FFF2-40B4-BE49-F238E27FC236}">
                    <a16:creationId xmlns:a16="http://schemas.microsoft.com/office/drawing/2014/main" id="{482C81C2-9E4B-455E-A4A4-4F92D9A1D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65" name="Line 78">
                <a:extLst>
                  <a:ext uri="{FF2B5EF4-FFF2-40B4-BE49-F238E27FC236}">
                    <a16:creationId xmlns:a16="http://schemas.microsoft.com/office/drawing/2014/main" id="{7A83BA71-B39C-4C80-A005-98AFCAD315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6" name="Line 79">
                <a:extLst>
                  <a:ext uri="{FF2B5EF4-FFF2-40B4-BE49-F238E27FC236}">
                    <a16:creationId xmlns:a16="http://schemas.microsoft.com/office/drawing/2014/main" id="{4F0129AA-6737-4D3D-92DC-1CCD2AF30F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7" name="Rectangle 80">
                <a:extLst>
                  <a:ext uri="{FF2B5EF4-FFF2-40B4-BE49-F238E27FC236}">
                    <a16:creationId xmlns:a16="http://schemas.microsoft.com/office/drawing/2014/main" id="{143E98A5-3122-48A8-912D-767C216E2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68" name="Line 81">
                <a:extLst>
                  <a:ext uri="{FF2B5EF4-FFF2-40B4-BE49-F238E27FC236}">
                    <a16:creationId xmlns:a16="http://schemas.microsoft.com/office/drawing/2014/main" id="{0DAFDD60-BF47-43D6-ADCE-E952D49C3A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69" name="Rectangle 82">
                <a:extLst>
                  <a:ext uri="{FF2B5EF4-FFF2-40B4-BE49-F238E27FC236}">
                    <a16:creationId xmlns:a16="http://schemas.microsoft.com/office/drawing/2014/main" id="{E8FA126F-745D-4FC0-9BC9-A4EFA5358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70" name="Line 83">
                <a:extLst>
                  <a:ext uri="{FF2B5EF4-FFF2-40B4-BE49-F238E27FC236}">
                    <a16:creationId xmlns:a16="http://schemas.microsoft.com/office/drawing/2014/main" id="{07FEEF25-8B73-46BB-807F-6A2488395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1" name="Line 84">
                <a:extLst>
                  <a:ext uri="{FF2B5EF4-FFF2-40B4-BE49-F238E27FC236}">
                    <a16:creationId xmlns:a16="http://schemas.microsoft.com/office/drawing/2014/main" id="{CEDC3229-E8E7-47FF-B8F6-35B25F7E62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2" name="Rectangle 85">
                <a:extLst>
                  <a:ext uri="{FF2B5EF4-FFF2-40B4-BE49-F238E27FC236}">
                    <a16:creationId xmlns:a16="http://schemas.microsoft.com/office/drawing/2014/main" id="{D92E3A60-F9A2-4CB0-8ACC-1745DC737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73" name="Line 86">
                <a:extLst>
                  <a:ext uri="{FF2B5EF4-FFF2-40B4-BE49-F238E27FC236}">
                    <a16:creationId xmlns:a16="http://schemas.microsoft.com/office/drawing/2014/main" id="{6B2C0D58-7B94-4E8F-B5E7-DA48154F0E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4" name="Rectangle 87">
                <a:extLst>
                  <a:ext uri="{FF2B5EF4-FFF2-40B4-BE49-F238E27FC236}">
                    <a16:creationId xmlns:a16="http://schemas.microsoft.com/office/drawing/2014/main" id="{B5D3E247-0632-4E60-92A1-8381A4997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75" name="Line 88">
                <a:extLst>
                  <a:ext uri="{FF2B5EF4-FFF2-40B4-BE49-F238E27FC236}">
                    <a16:creationId xmlns:a16="http://schemas.microsoft.com/office/drawing/2014/main" id="{652CD510-F036-414E-92A0-24235BE8CD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6" name="Line 89">
                <a:extLst>
                  <a:ext uri="{FF2B5EF4-FFF2-40B4-BE49-F238E27FC236}">
                    <a16:creationId xmlns:a16="http://schemas.microsoft.com/office/drawing/2014/main" id="{BDC9E8E5-1D30-4163-8CCC-52FBA02B54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7" name="Rectangle 90">
                <a:extLst>
                  <a:ext uri="{FF2B5EF4-FFF2-40B4-BE49-F238E27FC236}">
                    <a16:creationId xmlns:a16="http://schemas.microsoft.com/office/drawing/2014/main" id="{3461E77E-71FA-4D46-AF2F-B60CD50A9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78" name="Line 91">
                <a:extLst>
                  <a:ext uri="{FF2B5EF4-FFF2-40B4-BE49-F238E27FC236}">
                    <a16:creationId xmlns:a16="http://schemas.microsoft.com/office/drawing/2014/main" id="{EF994BF9-7579-42DF-9CA5-0F9CF2901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79" name="Rectangle 92">
                <a:extLst>
                  <a:ext uri="{FF2B5EF4-FFF2-40B4-BE49-F238E27FC236}">
                    <a16:creationId xmlns:a16="http://schemas.microsoft.com/office/drawing/2014/main" id="{9E142B74-BF38-4B1B-AA58-67FCA69B1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80" name="Line 93">
                <a:extLst>
                  <a:ext uri="{FF2B5EF4-FFF2-40B4-BE49-F238E27FC236}">
                    <a16:creationId xmlns:a16="http://schemas.microsoft.com/office/drawing/2014/main" id="{004911F7-D420-4292-A1B8-B7285293B2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1" name="Line 94">
                <a:extLst>
                  <a:ext uri="{FF2B5EF4-FFF2-40B4-BE49-F238E27FC236}">
                    <a16:creationId xmlns:a16="http://schemas.microsoft.com/office/drawing/2014/main" id="{8471CEFA-4B7F-44F6-9AA8-320B14300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2" name="Rectangle 95">
                <a:extLst>
                  <a:ext uri="{FF2B5EF4-FFF2-40B4-BE49-F238E27FC236}">
                    <a16:creationId xmlns:a16="http://schemas.microsoft.com/office/drawing/2014/main" id="{737D4892-3887-4BF5-B331-3A43906FB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83" name="Line 96">
                <a:extLst>
                  <a:ext uri="{FF2B5EF4-FFF2-40B4-BE49-F238E27FC236}">
                    <a16:creationId xmlns:a16="http://schemas.microsoft.com/office/drawing/2014/main" id="{EC6CA0E6-02ED-490D-BD78-BD75B13E58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4" name="Rectangle 97">
                <a:extLst>
                  <a:ext uri="{FF2B5EF4-FFF2-40B4-BE49-F238E27FC236}">
                    <a16:creationId xmlns:a16="http://schemas.microsoft.com/office/drawing/2014/main" id="{14E3BB1E-8CA2-4C97-8ADD-13781D025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85" name="Line 98">
                <a:extLst>
                  <a:ext uri="{FF2B5EF4-FFF2-40B4-BE49-F238E27FC236}">
                    <a16:creationId xmlns:a16="http://schemas.microsoft.com/office/drawing/2014/main" id="{9D629B88-3B23-4768-A65F-EC692EF132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6" name="Line 99">
                <a:extLst>
                  <a:ext uri="{FF2B5EF4-FFF2-40B4-BE49-F238E27FC236}">
                    <a16:creationId xmlns:a16="http://schemas.microsoft.com/office/drawing/2014/main" id="{B380B722-B648-47AB-A089-09C9F8AB0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7" name="Rectangle 100">
                <a:extLst>
                  <a:ext uri="{FF2B5EF4-FFF2-40B4-BE49-F238E27FC236}">
                    <a16:creationId xmlns:a16="http://schemas.microsoft.com/office/drawing/2014/main" id="{8C8AB354-EF08-4497-B5AF-EFC5278FA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88" name="Line 101">
                <a:extLst>
                  <a:ext uri="{FF2B5EF4-FFF2-40B4-BE49-F238E27FC236}">
                    <a16:creationId xmlns:a16="http://schemas.microsoft.com/office/drawing/2014/main" id="{96D7FF41-2242-4E42-8478-74544EBD2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89" name="Rectangle 102">
                <a:extLst>
                  <a:ext uri="{FF2B5EF4-FFF2-40B4-BE49-F238E27FC236}">
                    <a16:creationId xmlns:a16="http://schemas.microsoft.com/office/drawing/2014/main" id="{0BBDDFE0-6687-497B-A863-8C9B92D1C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90" name="Line 103">
                <a:extLst>
                  <a:ext uri="{FF2B5EF4-FFF2-40B4-BE49-F238E27FC236}">
                    <a16:creationId xmlns:a16="http://schemas.microsoft.com/office/drawing/2014/main" id="{BF2E9A67-5AAA-4CBA-949C-AB2A0A2CB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1" name="Line 104">
                <a:extLst>
                  <a:ext uri="{FF2B5EF4-FFF2-40B4-BE49-F238E27FC236}">
                    <a16:creationId xmlns:a16="http://schemas.microsoft.com/office/drawing/2014/main" id="{3D4D7529-37C6-4A42-95F0-1C79A50AF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2" name="Rectangle 105">
                <a:extLst>
                  <a:ext uri="{FF2B5EF4-FFF2-40B4-BE49-F238E27FC236}">
                    <a16:creationId xmlns:a16="http://schemas.microsoft.com/office/drawing/2014/main" id="{27E907F1-C51A-441A-BA01-73579B6FD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93" name="Line 106">
                <a:extLst>
                  <a:ext uri="{FF2B5EF4-FFF2-40B4-BE49-F238E27FC236}">
                    <a16:creationId xmlns:a16="http://schemas.microsoft.com/office/drawing/2014/main" id="{6AF0EE88-F187-4DA4-96E8-327961D485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4" name="Rectangle 107">
                <a:extLst>
                  <a:ext uri="{FF2B5EF4-FFF2-40B4-BE49-F238E27FC236}">
                    <a16:creationId xmlns:a16="http://schemas.microsoft.com/office/drawing/2014/main" id="{FE523F49-D1F3-4629-853C-401ACE85E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95" name="Line 108">
                <a:extLst>
                  <a:ext uri="{FF2B5EF4-FFF2-40B4-BE49-F238E27FC236}">
                    <a16:creationId xmlns:a16="http://schemas.microsoft.com/office/drawing/2014/main" id="{0F0C18CB-4068-4EA8-BB54-D1288F40D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6" name="Line 109">
                <a:extLst>
                  <a:ext uri="{FF2B5EF4-FFF2-40B4-BE49-F238E27FC236}">
                    <a16:creationId xmlns:a16="http://schemas.microsoft.com/office/drawing/2014/main" id="{B5B6AF11-24B6-4F68-91A1-6D9D5E1124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7" name="Rectangle 110">
                <a:extLst>
                  <a:ext uri="{FF2B5EF4-FFF2-40B4-BE49-F238E27FC236}">
                    <a16:creationId xmlns:a16="http://schemas.microsoft.com/office/drawing/2014/main" id="{63F67D78-0D2A-4CF5-A235-EC06F8BE4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98" name="Line 111">
                <a:extLst>
                  <a:ext uri="{FF2B5EF4-FFF2-40B4-BE49-F238E27FC236}">
                    <a16:creationId xmlns:a16="http://schemas.microsoft.com/office/drawing/2014/main" id="{6A8C8D1E-726B-4DB7-9C1D-3736BF054A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99" name="Rectangle 112">
                <a:extLst>
                  <a:ext uri="{FF2B5EF4-FFF2-40B4-BE49-F238E27FC236}">
                    <a16:creationId xmlns:a16="http://schemas.microsoft.com/office/drawing/2014/main" id="{7D047AD6-9822-46E0-815B-04EED47A7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00" name="Line 113">
                <a:extLst>
                  <a:ext uri="{FF2B5EF4-FFF2-40B4-BE49-F238E27FC236}">
                    <a16:creationId xmlns:a16="http://schemas.microsoft.com/office/drawing/2014/main" id="{A1488EBB-6B36-44F5-892C-B8AA4435CC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1" name="Line 114">
                <a:extLst>
                  <a:ext uri="{FF2B5EF4-FFF2-40B4-BE49-F238E27FC236}">
                    <a16:creationId xmlns:a16="http://schemas.microsoft.com/office/drawing/2014/main" id="{F66CFB06-DDBD-457E-8011-DCDBF5CC98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2" name="Rectangle 115">
                <a:extLst>
                  <a:ext uri="{FF2B5EF4-FFF2-40B4-BE49-F238E27FC236}">
                    <a16:creationId xmlns:a16="http://schemas.microsoft.com/office/drawing/2014/main" id="{AC9C7204-F5AA-40B1-B5A9-4255F9DFE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03" name="Line 116">
                <a:extLst>
                  <a:ext uri="{FF2B5EF4-FFF2-40B4-BE49-F238E27FC236}">
                    <a16:creationId xmlns:a16="http://schemas.microsoft.com/office/drawing/2014/main" id="{9F58A895-6E24-4F1D-9F4E-90A9547FC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4" name="Rectangle 117">
                <a:extLst>
                  <a:ext uri="{FF2B5EF4-FFF2-40B4-BE49-F238E27FC236}">
                    <a16:creationId xmlns:a16="http://schemas.microsoft.com/office/drawing/2014/main" id="{A9AF95B0-182F-470E-97C1-8DEDFC6FC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05" name="Line 118">
                <a:extLst>
                  <a:ext uri="{FF2B5EF4-FFF2-40B4-BE49-F238E27FC236}">
                    <a16:creationId xmlns:a16="http://schemas.microsoft.com/office/drawing/2014/main" id="{83A9C40B-A7A4-460F-9E5D-2527EE501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6" name="Line 119">
                <a:extLst>
                  <a:ext uri="{FF2B5EF4-FFF2-40B4-BE49-F238E27FC236}">
                    <a16:creationId xmlns:a16="http://schemas.microsoft.com/office/drawing/2014/main" id="{3A91A1B7-2209-42FC-BF82-202D7A1E8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7" name="Rectangle 120">
                <a:extLst>
                  <a:ext uri="{FF2B5EF4-FFF2-40B4-BE49-F238E27FC236}">
                    <a16:creationId xmlns:a16="http://schemas.microsoft.com/office/drawing/2014/main" id="{CAC32DE1-0764-4C02-9916-4AABABE8D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08" name="Line 121">
                <a:extLst>
                  <a:ext uri="{FF2B5EF4-FFF2-40B4-BE49-F238E27FC236}">
                    <a16:creationId xmlns:a16="http://schemas.microsoft.com/office/drawing/2014/main" id="{C7A7918A-5238-432E-9729-CEEB9CA08A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09" name="Rectangle 122">
                <a:extLst>
                  <a:ext uri="{FF2B5EF4-FFF2-40B4-BE49-F238E27FC236}">
                    <a16:creationId xmlns:a16="http://schemas.microsoft.com/office/drawing/2014/main" id="{F8C30D1F-4C06-411E-ACCF-0AAD06DC9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10" name="Line 123">
                <a:extLst>
                  <a:ext uri="{FF2B5EF4-FFF2-40B4-BE49-F238E27FC236}">
                    <a16:creationId xmlns:a16="http://schemas.microsoft.com/office/drawing/2014/main" id="{4FF98679-1247-43F3-A7C1-071D88F57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11" name="Rectangle 124">
                <a:extLst>
                  <a:ext uri="{FF2B5EF4-FFF2-40B4-BE49-F238E27FC236}">
                    <a16:creationId xmlns:a16="http://schemas.microsoft.com/office/drawing/2014/main" id="{327B118F-0FC8-4477-801F-AC706B284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12" name="Line 125">
                <a:extLst>
                  <a:ext uri="{FF2B5EF4-FFF2-40B4-BE49-F238E27FC236}">
                    <a16:creationId xmlns:a16="http://schemas.microsoft.com/office/drawing/2014/main" id="{94D4BA21-77CE-45EC-8697-62A52AD451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13" name="Rectangle 126">
                <a:extLst>
                  <a:ext uri="{FF2B5EF4-FFF2-40B4-BE49-F238E27FC236}">
                    <a16:creationId xmlns:a16="http://schemas.microsoft.com/office/drawing/2014/main" id="{73F9D70A-6C70-43A7-9F6A-F5E96B6B4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14" name="Line 127">
                <a:extLst>
                  <a:ext uri="{FF2B5EF4-FFF2-40B4-BE49-F238E27FC236}">
                    <a16:creationId xmlns:a16="http://schemas.microsoft.com/office/drawing/2014/main" id="{A93B41C7-5CD1-402E-AFAB-E88ACCF960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15" name="Rectangle 128">
                <a:extLst>
                  <a:ext uri="{FF2B5EF4-FFF2-40B4-BE49-F238E27FC236}">
                    <a16:creationId xmlns:a16="http://schemas.microsoft.com/office/drawing/2014/main" id="{44C8123C-EF80-4A91-8783-FA5C45324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16" name="Line 129">
                <a:extLst>
                  <a:ext uri="{FF2B5EF4-FFF2-40B4-BE49-F238E27FC236}">
                    <a16:creationId xmlns:a16="http://schemas.microsoft.com/office/drawing/2014/main" id="{7B196E2D-2ACD-40CE-AA0D-F019994E4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17" name="Rectangle 130">
                <a:extLst>
                  <a:ext uri="{FF2B5EF4-FFF2-40B4-BE49-F238E27FC236}">
                    <a16:creationId xmlns:a16="http://schemas.microsoft.com/office/drawing/2014/main" id="{45FB7232-7779-4DB4-A809-481C5316B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18" name="Line 131">
                <a:extLst>
                  <a:ext uri="{FF2B5EF4-FFF2-40B4-BE49-F238E27FC236}">
                    <a16:creationId xmlns:a16="http://schemas.microsoft.com/office/drawing/2014/main" id="{7EED721B-B1EA-4B3A-91D0-97FC734688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19" name="Rectangle 132">
                <a:extLst>
                  <a:ext uri="{FF2B5EF4-FFF2-40B4-BE49-F238E27FC236}">
                    <a16:creationId xmlns:a16="http://schemas.microsoft.com/office/drawing/2014/main" id="{75F22522-2512-42B8-910B-47E104DA4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20" name="Line 133">
                <a:extLst>
                  <a:ext uri="{FF2B5EF4-FFF2-40B4-BE49-F238E27FC236}">
                    <a16:creationId xmlns:a16="http://schemas.microsoft.com/office/drawing/2014/main" id="{0E20A517-B65D-4E3C-ADC7-130558A38E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21" name="Rectangle 134">
                <a:extLst>
                  <a:ext uri="{FF2B5EF4-FFF2-40B4-BE49-F238E27FC236}">
                    <a16:creationId xmlns:a16="http://schemas.microsoft.com/office/drawing/2014/main" id="{F3119245-873E-416E-959A-DD71BBD64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22" name="Line 135">
                <a:extLst>
                  <a:ext uri="{FF2B5EF4-FFF2-40B4-BE49-F238E27FC236}">
                    <a16:creationId xmlns:a16="http://schemas.microsoft.com/office/drawing/2014/main" id="{87A04087-E224-45E3-970F-0F2B98634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23" name="Rectangle 136">
                <a:extLst>
                  <a:ext uri="{FF2B5EF4-FFF2-40B4-BE49-F238E27FC236}">
                    <a16:creationId xmlns:a16="http://schemas.microsoft.com/office/drawing/2014/main" id="{394D68A2-01C5-4093-B69C-0971F5C98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24" name="Line 137">
                <a:extLst>
                  <a:ext uri="{FF2B5EF4-FFF2-40B4-BE49-F238E27FC236}">
                    <a16:creationId xmlns:a16="http://schemas.microsoft.com/office/drawing/2014/main" id="{6DCEAB6A-08F6-4DAC-9AB5-A25513776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25" name="Rectangle 138">
                <a:extLst>
                  <a:ext uri="{FF2B5EF4-FFF2-40B4-BE49-F238E27FC236}">
                    <a16:creationId xmlns:a16="http://schemas.microsoft.com/office/drawing/2014/main" id="{A2822E26-DD21-485E-B190-DFC646D89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26" name="Line 139">
                <a:extLst>
                  <a:ext uri="{FF2B5EF4-FFF2-40B4-BE49-F238E27FC236}">
                    <a16:creationId xmlns:a16="http://schemas.microsoft.com/office/drawing/2014/main" id="{4A8EBDE9-EDCD-4553-BDCC-78099C66F6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27" name="Rectangle 140">
                <a:extLst>
                  <a:ext uri="{FF2B5EF4-FFF2-40B4-BE49-F238E27FC236}">
                    <a16:creationId xmlns:a16="http://schemas.microsoft.com/office/drawing/2014/main" id="{A4566EFA-5EDE-4137-939D-BE6457D6F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28" name="Line 141">
                <a:extLst>
                  <a:ext uri="{FF2B5EF4-FFF2-40B4-BE49-F238E27FC236}">
                    <a16:creationId xmlns:a16="http://schemas.microsoft.com/office/drawing/2014/main" id="{2400CCBF-A1A9-44E4-9190-7B1F756D29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29" name="Rectangle 142">
                <a:extLst>
                  <a:ext uri="{FF2B5EF4-FFF2-40B4-BE49-F238E27FC236}">
                    <a16:creationId xmlns:a16="http://schemas.microsoft.com/office/drawing/2014/main" id="{7559BC4A-29EA-44DA-8CEB-79663413D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0" name="Line 143">
                <a:extLst>
                  <a:ext uri="{FF2B5EF4-FFF2-40B4-BE49-F238E27FC236}">
                    <a16:creationId xmlns:a16="http://schemas.microsoft.com/office/drawing/2014/main" id="{521F9E73-AEEE-4D14-AAA6-168AFDE37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31" name="Rectangle 144">
                <a:extLst>
                  <a:ext uri="{FF2B5EF4-FFF2-40B4-BE49-F238E27FC236}">
                    <a16:creationId xmlns:a16="http://schemas.microsoft.com/office/drawing/2014/main" id="{448D5107-4004-4C12-A539-64F6092B9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2" name="Line 145">
                <a:extLst>
                  <a:ext uri="{FF2B5EF4-FFF2-40B4-BE49-F238E27FC236}">
                    <a16:creationId xmlns:a16="http://schemas.microsoft.com/office/drawing/2014/main" id="{BDF8EB08-8F6A-479B-94BC-DCA69E2CAF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33" name="Rectangle 146">
                <a:extLst>
                  <a:ext uri="{FF2B5EF4-FFF2-40B4-BE49-F238E27FC236}">
                    <a16:creationId xmlns:a16="http://schemas.microsoft.com/office/drawing/2014/main" id="{DD1C8118-61EF-4316-8066-C86B3EB96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4" name="Line 147">
                <a:extLst>
                  <a:ext uri="{FF2B5EF4-FFF2-40B4-BE49-F238E27FC236}">
                    <a16:creationId xmlns:a16="http://schemas.microsoft.com/office/drawing/2014/main" id="{631EF3E2-EF44-4019-BBA5-C8D271C680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35" name="Rectangle 148">
                <a:extLst>
                  <a:ext uri="{FF2B5EF4-FFF2-40B4-BE49-F238E27FC236}">
                    <a16:creationId xmlns:a16="http://schemas.microsoft.com/office/drawing/2014/main" id="{E51C4526-9DB0-4E15-BEA9-095C14420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6" name="Line 149">
                <a:extLst>
                  <a:ext uri="{FF2B5EF4-FFF2-40B4-BE49-F238E27FC236}">
                    <a16:creationId xmlns:a16="http://schemas.microsoft.com/office/drawing/2014/main" id="{628DA2F0-4E17-4806-8711-C15F546E03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37" name="Rectangle 150">
                <a:extLst>
                  <a:ext uri="{FF2B5EF4-FFF2-40B4-BE49-F238E27FC236}">
                    <a16:creationId xmlns:a16="http://schemas.microsoft.com/office/drawing/2014/main" id="{50C40184-32B5-4967-84C8-00B86DC15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8" name="Rectangle 151">
                <a:extLst>
                  <a:ext uri="{FF2B5EF4-FFF2-40B4-BE49-F238E27FC236}">
                    <a16:creationId xmlns:a16="http://schemas.microsoft.com/office/drawing/2014/main" id="{EE510A95-33A4-40F5-995B-649097744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39" name="Rectangle 152">
                <a:extLst>
                  <a:ext uri="{FF2B5EF4-FFF2-40B4-BE49-F238E27FC236}">
                    <a16:creationId xmlns:a16="http://schemas.microsoft.com/office/drawing/2014/main" id="{49BBC821-DAAB-47F4-A4F5-61F72F2FA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0" name="Rectangle 153">
                <a:extLst>
                  <a:ext uri="{FF2B5EF4-FFF2-40B4-BE49-F238E27FC236}">
                    <a16:creationId xmlns:a16="http://schemas.microsoft.com/office/drawing/2014/main" id="{969F8C54-890D-4F30-9E2E-52A05BF8C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1" name="Rectangle 154">
                <a:extLst>
                  <a:ext uri="{FF2B5EF4-FFF2-40B4-BE49-F238E27FC236}">
                    <a16:creationId xmlns:a16="http://schemas.microsoft.com/office/drawing/2014/main" id="{8392E70C-796F-44FD-9984-61779FB23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2" name="Rectangle 155">
                <a:extLst>
                  <a:ext uri="{FF2B5EF4-FFF2-40B4-BE49-F238E27FC236}">
                    <a16:creationId xmlns:a16="http://schemas.microsoft.com/office/drawing/2014/main" id="{F1DD6BF8-E363-4531-97FE-7941B63A3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3" name="Rectangle 156">
                <a:extLst>
                  <a:ext uri="{FF2B5EF4-FFF2-40B4-BE49-F238E27FC236}">
                    <a16:creationId xmlns:a16="http://schemas.microsoft.com/office/drawing/2014/main" id="{F64E16D0-FF63-4D67-A69D-7D9B8AAA5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4" name="Rectangle 157">
                <a:extLst>
                  <a:ext uri="{FF2B5EF4-FFF2-40B4-BE49-F238E27FC236}">
                    <a16:creationId xmlns:a16="http://schemas.microsoft.com/office/drawing/2014/main" id="{21B00DD1-5904-4176-A0FF-7B1CF1E26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5" name="Line 158">
                <a:extLst>
                  <a:ext uri="{FF2B5EF4-FFF2-40B4-BE49-F238E27FC236}">
                    <a16:creationId xmlns:a16="http://schemas.microsoft.com/office/drawing/2014/main" id="{76FDC3F9-6D11-4ABA-91BF-6B0EE7582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46" name="Rectangle 159">
                <a:extLst>
                  <a:ext uri="{FF2B5EF4-FFF2-40B4-BE49-F238E27FC236}">
                    <a16:creationId xmlns:a16="http://schemas.microsoft.com/office/drawing/2014/main" id="{F95BDD61-1CD6-4692-815A-B059991A2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7" name="Line 160">
                <a:extLst>
                  <a:ext uri="{FF2B5EF4-FFF2-40B4-BE49-F238E27FC236}">
                    <a16:creationId xmlns:a16="http://schemas.microsoft.com/office/drawing/2014/main" id="{2B4B123C-CD4D-47B1-9DB6-AEF5C3ACBF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48" name="Rectangle 161">
                <a:extLst>
                  <a:ext uri="{FF2B5EF4-FFF2-40B4-BE49-F238E27FC236}">
                    <a16:creationId xmlns:a16="http://schemas.microsoft.com/office/drawing/2014/main" id="{5496EEE8-9BF0-430B-9EC5-49A3F2F3E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49" name="Line 162">
                <a:extLst>
                  <a:ext uri="{FF2B5EF4-FFF2-40B4-BE49-F238E27FC236}">
                    <a16:creationId xmlns:a16="http://schemas.microsoft.com/office/drawing/2014/main" id="{75609267-7AEC-438E-B835-E862995526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0" name="Rectangle 163">
                <a:extLst>
                  <a:ext uri="{FF2B5EF4-FFF2-40B4-BE49-F238E27FC236}">
                    <a16:creationId xmlns:a16="http://schemas.microsoft.com/office/drawing/2014/main" id="{C4703DEA-982D-4886-98DF-DFF24D866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51" name="Line 164">
                <a:extLst>
                  <a:ext uri="{FF2B5EF4-FFF2-40B4-BE49-F238E27FC236}">
                    <a16:creationId xmlns:a16="http://schemas.microsoft.com/office/drawing/2014/main" id="{24B7A700-3C47-4181-B4ED-00019BCA95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2" name="Rectangle 165">
                <a:extLst>
                  <a:ext uri="{FF2B5EF4-FFF2-40B4-BE49-F238E27FC236}">
                    <a16:creationId xmlns:a16="http://schemas.microsoft.com/office/drawing/2014/main" id="{48354116-7A24-4714-88BC-DDE487A64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53" name="Line 166">
                <a:extLst>
                  <a:ext uri="{FF2B5EF4-FFF2-40B4-BE49-F238E27FC236}">
                    <a16:creationId xmlns:a16="http://schemas.microsoft.com/office/drawing/2014/main" id="{469DC70C-97B4-43A5-B3C6-572439A050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4" name="Rectangle 167">
                <a:extLst>
                  <a:ext uri="{FF2B5EF4-FFF2-40B4-BE49-F238E27FC236}">
                    <a16:creationId xmlns:a16="http://schemas.microsoft.com/office/drawing/2014/main" id="{AC1824D3-4CF9-4AA3-BAE5-9E4A9D702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55" name="Line 168">
                <a:extLst>
                  <a:ext uri="{FF2B5EF4-FFF2-40B4-BE49-F238E27FC236}">
                    <a16:creationId xmlns:a16="http://schemas.microsoft.com/office/drawing/2014/main" id="{4DF6934B-B76E-4EF7-8ADC-24E76C821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6" name="Line 169">
                <a:extLst>
                  <a:ext uri="{FF2B5EF4-FFF2-40B4-BE49-F238E27FC236}">
                    <a16:creationId xmlns:a16="http://schemas.microsoft.com/office/drawing/2014/main" id="{99242581-7B17-4568-8A52-8A8786508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7" name="Rectangle 170">
                <a:extLst>
                  <a:ext uri="{FF2B5EF4-FFF2-40B4-BE49-F238E27FC236}">
                    <a16:creationId xmlns:a16="http://schemas.microsoft.com/office/drawing/2014/main" id="{6D670818-EBC1-4F18-880F-F4ABFBD63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58" name="Line 171">
                <a:extLst>
                  <a:ext uri="{FF2B5EF4-FFF2-40B4-BE49-F238E27FC236}">
                    <a16:creationId xmlns:a16="http://schemas.microsoft.com/office/drawing/2014/main" id="{7214E3AF-8308-40B3-A65F-126EB2E41E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59" name="Line 172">
                <a:extLst>
                  <a:ext uri="{FF2B5EF4-FFF2-40B4-BE49-F238E27FC236}">
                    <a16:creationId xmlns:a16="http://schemas.microsoft.com/office/drawing/2014/main" id="{820CE30B-99A1-4E71-B7EF-3D2340961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0" name="Rectangle 173">
                <a:extLst>
                  <a:ext uri="{FF2B5EF4-FFF2-40B4-BE49-F238E27FC236}">
                    <a16:creationId xmlns:a16="http://schemas.microsoft.com/office/drawing/2014/main" id="{3512B74D-2954-46F6-A96F-FFEF8CAFD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61" name="Line 174">
                <a:extLst>
                  <a:ext uri="{FF2B5EF4-FFF2-40B4-BE49-F238E27FC236}">
                    <a16:creationId xmlns:a16="http://schemas.microsoft.com/office/drawing/2014/main" id="{2CF57C1D-9D1E-4578-9E1E-B09921276C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2" name="Line 175">
                <a:extLst>
                  <a:ext uri="{FF2B5EF4-FFF2-40B4-BE49-F238E27FC236}">
                    <a16:creationId xmlns:a16="http://schemas.microsoft.com/office/drawing/2014/main" id="{A50EFEE3-E539-4BD1-BE7B-5A3ECDFEC6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3" name="Rectangle 176">
                <a:extLst>
                  <a:ext uri="{FF2B5EF4-FFF2-40B4-BE49-F238E27FC236}">
                    <a16:creationId xmlns:a16="http://schemas.microsoft.com/office/drawing/2014/main" id="{97CADC02-7886-4890-AF4B-CF68BC41E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64" name="Line 177">
                <a:extLst>
                  <a:ext uri="{FF2B5EF4-FFF2-40B4-BE49-F238E27FC236}">
                    <a16:creationId xmlns:a16="http://schemas.microsoft.com/office/drawing/2014/main" id="{A4428252-C34A-434A-91D9-7AD4CC1B1B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5" name="Line 178">
                <a:extLst>
                  <a:ext uri="{FF2B5EF4-FFF2-40B4-BE49-F238E27FC236}">
                    <a16:creationId xmlns:a16="http://schemas.microsoft.com/office/drawing/2014/main" id="{28D530D1-6162-4D6A-AB20-FEC8C7A31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6" name="Rectangle 179">
                <a:extLst>
                  <a:ext uri="{FF2B5EF4-FFF2-40B4-BE49-F238E27FC236}">
                    <a16:creationId xmlns:a16="http://schemas.microsoft.com/office/drawing/2014/main" id="{532E602F-A8DD-4E76-9913-20BDCBD69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67" name="Line 180">
                <a:extLst>
                  <a:ext uri="{FF2B5EF4-FFF2-40B4-BE49-F238E27FC236}">
                    <a16:creationId xmlns:a16="http://schemas.microsoft.com/office/drawing/2014/main" id="{917E9884-2E59-41C1-9012-601A52444D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68" name="Rectangle 181">
                <a:extLst>
                  <a:ext uri="{FF2B5EF4-FFF2-40B4-BE49-F238E27FC236}">
                    <a16:creationId xmlns:a16="http://schemas.microsoft.com/office/drawing/2014/main" id="{A334B599-2EF9-4D76-9FA8-18D47045F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69" name="Line 182">
                <a:extLst>
                  <a:ext uri="{FF2B5EF4-FFF2-40B4-BE49-F238E27FC236}">
                    <a16:creationId xmlns:a16="http://schemas.microsoft.com/office/drawing/2014/main" id="{29B4BD56-0D54-4138-A651-C7E6FE9F5C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70" name="Rectangle 183">
                <a:extLst>
                  <a:ext uri="{FF2B5EF4-FFF2-40B4-BE49-F238E27FC236}">
                    <a16:creationId xmlns:a16="http://schemas.microsoft.com/office/drawing/2014/main" id="{2ECCA06F-3B14-4D3A-81D5-B3459C78D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71" name="Line 184">
                <a:extLst>
                  <a:ext uri="{FF2B5EF4-FFF2-40B4-BE49-F238E27FC236}">
                    <a16:creationId xmlns:a16="http://schemas.microsoft.com/office/drawing/2014/main" id="{CBFA34FD-8EA9-4A27-B1B6-88106B3A3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72" name="Rectangle 185">
                <a:extLst>
                  <a:ext uri="{FF2B5EF4-FFF2-40B4-BE49-F238E27FC236}">
                    <a16:creationId xmlns:a16="http://schemas.microsoft.com/office/drawing/2014/main" id="{3EE1CE2D-DE89-4A8A-86AA-C5E08A501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73" name="Line 186">
                <a:extLst>
                  <a:ext uri="{FF2B5EF4-FFF2-40B4-BE49-F238E27FC236}">
                    <a16:creationId xmlns:a16="http://schemas.microsoft.com/office/drawing/2014/main" id="{9E2B685E-B419-415C-9DCF-0B820EA4B5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74" name="Rectangle 187">
                <a:extLst>
                  <a:ext uri="{FF2B5EF4-FFF2-40B4-BE49-F238E27FC236}">
                    <a16:creationId xmlns:a16="http://schemas.microsoft.com/office/drawing/2014/main" id="{DBE61565-0013-454D-8DAF-BC5075983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75" name="Line 188">
                <a:extLst>
                  <a:ext uri="{FF2B5EF4-FFF2-40B4-BE49-F238E27FC236}">
                    <a16:creationId xmlns:a16="http://schemas.microsoft.com/office/drawing/2014/main" id="{387E87BE-6C8F-43FB-A151-875B02ED6D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76" name="Rectangle 189">
                <a:extLst>
                  <a:ext uri="{FF2B5EF4-FFF2-40B4-BE49-F238E27FC236}">
                    <a16:creationId xmlns:a16="http://schemas.microsoft.com/office/drawing/2014/main" id="{F3C5850A-A732-4F5B-8B4A-AE75258BD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77" name="Line 190">
                <a:extLst>
                  <a:ext uri="{FF2B5EF4-FFF2-40B4-BE49-F238E27FC236}">
                    <a16:creationId xmlns:a16="http://schemas.microsoft.com/office/drawing/2014/main" id="{25435EB6-2D87-442E-B818-996D2E30E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78" name="Rectangle 191">
                <a:extLst>
                  <a:ext uri="{FF2B5EF4-FFF2-40B4-BE49-F238E27FC236}">
                    <a16:creationId xmlns:a16="http://schemas.microsoft.com/office/drawing/2014/main" id="{B235FAAE-B001-4A82-9777-BADA3DD9F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79" name="Line 192">
                <a:extLst>
                  <a:ext uri="{FF2B5EF4-FFF2-40B4-BE49-F238E27FC236}">
                    <a16:creationId xmlns:a16="http://schemas.microsoft.com/office/drawing/2014/main" id="{2F37DA7B-3995-4BFD-9537-B5EC44A4D2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80" name="Rectangle 193">
                <a:extLst>
                  <a:ext uri="{FF2B5EF4-FFF2-40B4-BE49-F238E27FC236}">
                    <a16:creationId xmlns:a16="http://schemas.microsoft.com/office/drawing/2014/main" id="{580FA562-FF1F-4689-BC4E-EA7C41002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81" name="Line 194">
                <a:extLst>
                  <a:ext uri="{FF2B5EF4-FFF2-40B4-BE49-F238E27FC236}">
                    <a16:creationId xmlns:a16="http://schemas.microsoft.com/office/drawing/2014/main" id="{7C723A8F-0549-4F85-9754-EF85023D2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82" name="Rectangle 195">
                <a:extLst>
                  <a:ext uri="{FF2B5EF4-FFF2-40B4-BE49-F238E27FC236}">
                    <a16:creationId xmlns:a16="http://schemas.microsoft.com/office/drawing/2014/main" id="{5F13B299-29AF-4EB2-97A9-797AA976F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83" name="Line 196">
                <a:extLst>
                  <a:ext uri="{FF2B5EF4-FFF2-40B4-BE49-F238E27FC236}">
                    <a16:creationId xmlns:a16="http://schemas.microsoft.com/office/drawing/2014/main" id="{EE7A32D2-C2A0-400A-83DC-8FC299D17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84" name="Rectangle 197">
                <a:extLst>
                  <a:ext uri="{FF2B5EF4-FFF2-40B4-BE49-F238E27FC236}">
                    <a16:creationId xmlns:a16="http://schemas.microsoft.com/office/drawing/2014/main" id="{7CAFE013-41F6-4F43-84D5-BED7D33E5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85" name="Line 198">
                <a:extLst>
                  <a:ext uri="{FF2B5EF4-FFF2-40B4-BE49-F238E27FC236}">
                    <a16:creationId xmlns:a16="http://schemas.microsoft.com/office/drawing/2014/main" id="{F7F3D27A-C322-4609-BBE5-C0C9B80C5B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86" name="Rectangle 199">
                <a:extLst>
                  <a:ext uri="{FF2B5EF4-FFF2-40B4-BE49-F238E27FC236}">
                    <a16:creationId xmlns:a16="http://schemas.microsoft.com/office/drawing/2014/main" id="{6F6372E3-202F-4A5E-9F55-10B6613EA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87" name="Line 200">
                <a:extLst>
                  <a:ext uri="{FF2B5EF4-FFF2-40B4-BE49-F238E27FC236}">
                    <a16:creationId xmlns:a16="http://schemas.microsoft.com/office/drawing/2014/main" id="{4B707E7C-1AD1-4F09-AF3B-65E7CAB64E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88" name="Rectangle 201">
                <a:extLst>
                  <a:ext uri="{FF2B5EF4-FFF2-40B4-BE49-F238E27FC236}">
                    <a16:creationId xmlns:a16="http://schemas.microsoft.com/office/drawing/2014/main" id="{F8538FCB-3DD7-4878-960D-9AE0A4847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89" name="Line 202">
                <a:extLst>
                  <a:ext uri="{FF2B5EF4-FFF2-40B4-BE49-F238E27FC236}">
                    <a16:creationId xmlns:a16="http://schemas.microsoft.com/office/drawing/2014/main" id="{13743B55-AAFA-4C39-9EF5-B500C823C8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90" name="Rectangle 203">
                <a:extLst>
                  <a:ext uri="{FF2B5EF4-FFF2-40B4-BE49-F238E27FC236}">
                    <a16:creationId xmlns:a16="http://schemas.microsoft.com/office/drawing/2014/main" id="{0FE62F5C-F6F8-495D-AD7F-FD20D6727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91" name="Line 204">
                <a:extLst>
                  <a:ext uri="{FF2B5EF4-FFF2-40B4-BE49-F238E27FC236}">
                    <a16:creationId xmlns:a16="http://schemas.microsoft.com/office/drawing/2014/main" id="{43A25DA4-E2C1-4A33-AA94-106E1A795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92" name="Rectangle 205">
                <a:extLst>
                  <a:ext uri="{FF2B5EF4-FFF2-40B4-BE49-F238E27FC236}">
                    <a16:creationId xmlns:a16="http://schemas.microsoft.com/office/drawing/2014/main" id="{45ACED22-AFF4-4A4D-A613-1D6C9AA7E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93" name="Line 206">
                <a:extLst>
                  <a:ext uri="{FF2B5EF4-FFF2-40B4-BE49-F238E27FC236}">
                    <a16:creationId xmlns:a16="http://schemas.microsoft.com/office/drawing/2014/main" id="{2E185E84-46F2-40B2-A9A8-337822A31D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94" name="Rectangle 207">
                <a:extLst>
                  <a:ext uri="{FF2B5EF4-FFF2-40B4-BE49-F238E27FC236}">
                    <a16:creationId xmlns:a16="http://schemas.microsoft.com/office/drawing/2014/main" id="{48258B9B-5E2A-46D0-9B94-7CFCFA790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95" name="Line 208">
                <a:extLst>
                  <a:ext uri="{FF2B5EF4-FFF2-40B4-BE49-F238E27FC236}">
                    <a16:creationId xmlns:a16="http://schemas.microsoft.com/office/drawing/2014/main" id="{7684ECF5-756F-4148-997D-7341BF3DB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96" name="Rectangle 209">
                <a:extLst>
                  <a:ext uri="{FF2B5EF4-FFF2-40B4-BE49-F238E27FC236}">
                    <a16:creationId xmlns:a16="http://schemas.microsoft.com/office/drawing/2014/main" id="{7A854CEC-7AA7-4FF4-ABFD-6695E825E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58381" name="Group 411">
              <a:extLst>
                <a:ext uri="{FF2B5EF4-FFF2-40B4-BE49-F238E27FC236}">
                  <a16:creationId xmlns:a16="http://schemas.microsoft.com/office/drawing/2014/main" id="{A5BC7596-AA59-456E-B1B3-08381A0198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58797" name="Line 211">
                <a:extLst>
                  <a:ext uri="{FF2B5EF4-FFF2-40B4-BE49-F238E27FC236}">
                    <a16:creationId xmlns:a16="http://schemas.microsoft.com/office/drawing/2014/main" id="{2628C906-71FB-4121-A744-8F04C4E5C3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98" name="Rectangle 212">
                <a:extLst>
                  <a:ext uri="{FF2B5EF4-FFF2-40B4-BE49-F238E27FC236}">
                    <a16:creationId xmlns:a16="http://schemas.microsoft.com/office/drawing/2014/main" id="{160BE254-B92A-46A8-94F6-2BF00C949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99" name="Line 213">
                <a:extLst>
                  <a:ext uri="{FF2B5EF4-FFF2-40B4-BE49-F238E27FC236}">
                    <a16:creationId xmlns:a16="http://schemas.microsoft.com/office/drawing/2014/main" id="{A2A64FEC-A130-4297-AAB7-55FF8DBA3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00" name="Rectangle 214">
                <a:extLst>
                  <a:ext uri="{FF2B5EF4-FFF2-40B4-BE49-F238E27FC236}">
                    <a16:creationId xmlns:a16="http://schemas.microsoft.com/office/drawing/2014/main" id="{89065CC7-3DED-4C3A-8B83-B5192F992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01" name="Line 215">
                <a:extLst>
                  <a:ext uri="{FF2B5EF4-FFF2-40B4-BE49-F238E27FC236}">
                    <a16:creationId xmlns:a16="http://schemas.microsoft.com/office/drawing/2014/main" id="{8692EF83-3D2D-4155-8ED5-6E138FF747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02" name="Rectangle 216">
                <a:extLst>
                  <a:ext uri="{FF2B5EF4-FFF2-40B4-BE49-F238E27FC236}">
                    <a16:creationId xmlns:a16="http://schemas.microsoft.com/office/drawing/2014/main" id="{26BF1AAD-99C9-47B0-A897-23E2B113F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03" name="Line 217">
                <a:extLst>
                  <a:ext uri="{FF2B5EF4-FFF2-40B4-BE49-F238E27FC236}">
                    <a16:creationId xmlns:a16="http://schemas.microsoft.com/office/drawing/2014/main" id="{0EE3002D-160B-4C36-966F-CCA00F0A7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04" name="Rectangle 218">
                <a:extLst>
                  <a:ext uri="{FF2B5EF4-FFF2-40B4-BE49-F238E27FC236}">
                    <a16:creationId xmlns:a16="http://schemas.microsoft.com/office/drawing/2014/main" id="{86EB59FE-2F34-4C0D-9996-5F50BFBAB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05" name="Line 219">
                <a:extLst>
                  <a:ext uri="{FF2B5EF4-FFF2-40B4-BE49-F238E27FC236}">
                    <a16:creationId xmlns:a16="http://schemas.microsoft.com/office/drawing/2014/main" id="{5D614090-50A0-44AE-B80C-C1157AF30E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06" name="Rectangle 220">
                <a:extLst>
                  <a:ext uri="{FF2B5EF4-FFF2-40B4-BE49-F238E27FC236}">
                    <a16:creationId xmlns:a16="http://schemas.microsoft.com/office/drawing/2014/main" id="{59A62548-B559-4BC4-AA27-F48163467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07" name="Line 221">
                <a:extLst>
                  <a:ext uri="{FF2B5EF4-FFF2-40B4-BE49-F238E27FC236}">
                    <a16:creationId xmlns:a16="http://schemas.microsoft.com/office/drawing/2014/main" id="{056A4F53-0C33-49D9-B36D-4262E74851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08" name="Rectangle 222">
                <a:extLst>
                  <a:ext uri="{FF2B5EF4-FFF2-40B4-BE49-F238E27FC236}">
                    <a16:creationId xmlns:a16="http://schemas.microsoft.com/office/drawing/2014/main" id="{BCF23DE3-0DB1-4D11-8A94-CB56E8FBD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09" name="Line 223">
                <a:extLst>
                  <a:ext uri="{FF2B5EF4-FFF2-40B4-BE49-F238E27FC236}">
                    <a16:creationId xmlns:a16="http://schemas.microsoft.com/office/drawing/2014/main" id="{F3A788B1-F677-476A-9CE3-91E8E22088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10" name="Rectangle 224">
                <a:extLst>
                  <a:ext uri="{FF2B5EF4-FFF2-40B4-BE49-F238E27FC236}">
                    <a16:creationId xmlns:a16="http://schemas.microsoft.com/office/drawing/2014/main" id="{9FBE374F-E77A-44E6-9D94-9EAE2BE26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11" name="Line 225">
                <a:extLst>
                  <a:ext uri="{FF2B5EF4-FFF2-40B4-BE49-F238E27FC236}">
                    <a16:creationId xmlns:a16="http://schemas.microsoft.com/office/drawing/2014/main" id="{0809D4F5-790F-436D-9AE1-741FCCFF1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12" name="Rectangle 226">
                <a:extLst>
                  <a:ext uri="{FF2B5EF4-FFF2-40B4-BE49-F238E27FC236}">
                    <a16:creationId xmlns:a16="http://schemas.microsoft.com/office/drawing/2014/main" id="{1B319EEF-A978-4B36-99B0-B127BECE1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13" name="Line 227">
                <a:extLst>
                  <a:ext uri="{FF2B5EF4-FFF2-40B4-BE49-F238E27FC236}">
                    <a16:creationId xmlns:a16="http://schemas.microsoft.com/office/drawing/2014/main" id="{AF989A35-A6F1-4B11-BDC0-384DC2117D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14" name="Rectangle 228">
                <a:extLst>
                  <a:ext uri="{FF2B5EF4-FFF2-40B4-BE49-F238E27FC236}">
                    <a16:creationId xmlns:a16="http://schemas.microsoft.com/office/drawing/2014/main" id="{31B85A23-08AA-4D59-ABED-8BC7285FD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15" name="Line 229">
                <a:extLst>
                  <a:ext uri="{FF2B5EF4-FFF2-40B4-BE49-F238E27FC236}">
                    <a16:creationId xmlns:a16="http://schemas.microsoft.com/office/drawing/2014/main" id="{23F1523A-69FC-4364-87C2-3DE5180B0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16" name="Rectangle 230">
                <a:extLst>
                  <a:ext uri="{FF2B5EF4-FFF2-40B4-BE49-F238E27FC236}">
                    <a16:creationId xmlns:a16="http://schemas.microsoft.com/office/drawing/2014/main" id="{36FD167C-B18B-4E76-B4EA-3441BB1DD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17" name="Line 231">
                <a:extLst>
                  <a:ext uri="{FF2B5EF4-FFF2-40B4-BE49-F238E27FC236}">
                    <a16:creationId xmlns:a16="http://schemas.microsoft.com/office/drawing/2014/main" id="{0D92B496-7AF0-4243-B489-5019ED5CF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18" name="Rectangle 232">
                <a:extLst>
                  <a:ext uri="{FF2B5EF4-FFF2-40B4-BE49-F238E27FC236}">
                    <a16:creationId xmlns:a16="http://schemas.microsoft.com/office/drawing/2014/main" id="{9AAD53C1-385D-4B34-B00F-3A26BE5AE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19" name="Line 233">
                <a:extLst>
                  <a:ext uri="{FF2B5EF4-FFF2-40B4-BE49-F238E27FC236}">
                    <a16:creationId xmlns:a16="http://schemas.microsoft.com/office/drawing/2014/main" id="{F74D659B-65A8-49C5-98FE-92CB5EA2A9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20" name="Rectangle 234">
                <a:extLst>
                  <a:ext uri="{FF2B5EF4-FFF2-40B4-BE49-F238E27FC236}">
                    <a16:creationId xmlns:a16="http://schemas.microsoft.com/office/drawing/2014/main" id="{D683B191-81CA-4E6C-A797-AFE569A52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21" name="Line 235">
                <a:extLst>
                  <a:ext uri="{FF2B5EF4-FFF2-40B4-BE49-F238E27FC236}">
                    <a16:creationId xmlns:a16="http://schemas.microsoft.com/office/drawing/2014/main" id="{CB48E530-DFE2-43BC-BDE3-9B88312CC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22" name="Rectangle 236">
                <a:extLst>
                  <a:ext uri="{FF2B5EF4-FFF2-40B4-BE49-F238E27FC236}">
                    <a16:creationId xmlns:a16="http://schemas.microsoft.com/office/drawing/2014/main" id="{6854DA5F-82F7-4870-B6D2-FD272A71D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23" name="Line 237">
                <a:extLst>
                  <a:ext uri="{FF2B5EF4-FFF2-40B4-BE49-F238E27FC236}">
                    <a16:creationId xmlns:a16="http://schemas.microsoft.com/office/drawing/2014/main" id="{E650F4B2-BD41-4221-A67B-822A472D4E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24" name="Rectangle 238">
                <a:extLst>
                  <a:ext uri="{FF2B5EF4-FFF2-40B4-BE49-F238E27FC236}">
                    <a16:creationId xmlns:a16="http://schemas.microsoft.com/office/drawing/2014/main" id="{E42940F4-12D5-4A68-A4EC-3E4C83280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25" name="Line 239">
                <a:extLst>
                  <a:ext uri="{FF2B5EF4-FFF2-40B4-BE49-F238E27FC236}">
                    <a16:creationId xmlns:a16="http://schemas.microsoft.com/office/drawing/2014/main" id="{07FF663A-D572-43C2-8828-6C3CF658D9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26" name="Rectangle 240">
                <a:extLst>
                  <a:ext uri="{FF2B5EF4-FFF2-40B4-BE49-F238E27FC236}">
                    <a16:creationId xmlns:a16="http://schemas.microsoft.com/office/drawing/2014/main" id="{D709AA25-75C7-460E-9458-A4677FDF4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27" name="Line 241">
                <a:extLst>
                  <a:ext uri="{FF2B5EF4-FFF2-40B4-BE49-F238E27FC236}">
                    <a16:creationId xmlns:a16="http://schemas.microsoft.com/office/drawing/2014/main" id="{B11E48E8-8EF9-435D-82D7-E66B81BB2C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28" name="Rectangle 242">
                <a:extLst>
                  <a:ext uri="{FF2B5EF4-FFF2-40B4-BE49-F238E27FC236}">
                    <a16:creationId xmlns:a16="http://schemas.microsoft.com/office/drawing/2014/main" id="{64FFF63D-DCEF-4F3E-808A-B08E0F233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29" name="Line 243">
                <a:extLst>
                  <a:ext uri="{FF2B5EF4-FFF2-40B4-BE49-F238E27FC236}">
                    <a16:creationId xmlns:a16="http://schemas.microsoft.com/office/drawing/2014/main" id="{9E1B41DD-5361-4B3B-B8D4-9E6771C23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30" name="Rectangle 244">
                <a:extLst>
                  <a:ext uri="{FF2B5EF4-FFF2-40B4-BE49-F238E27FC236}">
                    <a16:creationId xmlns:a16="http://schemas.microsoft.com/office/drawing/2014/main" id="{173A93A8-E7D7-489B-A21B-17EF21011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31" name="Line 245">
                <a:extLst>
                  <a:ext uri="{FF2B5EF4-FFF2-40B4-BE49-F238E27FC236}">
                    <a16:creationId xmlns:a16="http://schemas.microsoft.com/office/drawing/2014/main" id="{3E64D4A6-834A-49B8-B581-65D12D6A0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32" name="Rectangle 246">
                <a:extLst>
                  <a:ext uri="{FF2B5EF4-FFF2-40B4-BE49-F238E27FC236}">
                    <a16:creationId xmlns:a16="http://schemas.microsoft.com/office/drawing/2014/main" id="{20135E0A-638C-4DC6-8BCC-E148D26A4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33" name="Line 247">
                <a:extLst>
                  <a:ext uri="{FF2B5EF4-FFF2-40B4-BE49-F238E27FC236}">
                    <a16:creationId xmlns:a16="http://schemas.microsoft.com/office/drawing/2014/main" id="{59526958-57D3-4829-B9EF-B9AF9F784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34" name="Rectangle 248">
                <a:extLst>
                  <a:ext uri="{FF2B5EF4-FFF2-40B4-BE49-F238E27FC236}">
                    <a16:creationId xmlns:a16="http://schemas.microsoft.com/office/drawing/2014/main" id="{19A21D01-C888-46CB-978C-D8FFE3801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35" name="Line 249">
                <a:extLst>
                  <a:ext uri="{FF2B5EF4-FFF2-40B4-BE49-F238E27FC236}">
                    <a16:creationId xmlns:a16="http://schemas.microsoft.com/office/drawing/2014/main" id="{9ABF70C6-F40E-4281-A8CF-D3369497B6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36" name="Rectangle 250">
                <a:extLst>
                  <a:ext uri="{FF2B5EF4-FFF2-40B4-BE49-F238E27FC236}">
                    <a16:creationId xmlns:a16="http://schemas.microsoft.com/office/drawing/2014/main" id="{85475CDB-F366-4B8C-A18B-9B663DCCF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37" name="Line 251">
                <a:extLst>
                  <a:ext uri="{FF2B5EF4-FFF2-40B4-BE49-F238E27FC236}">
                    <a16:creationId xmlns:a16="http://schemas.microsoft.com/office/drawing/2014/main" id="{759151BB-18C9-4ADD-B104-560CEFC0B1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38" name="Rectangle 252">
                <a:extLst>
                  <a:ext uri="{FF2B5EF4-FFF2-40B4-BE49-F238E27FC236}">
                    <a16:creationId xmlns:a16="http://schemas.microsoft.com/office/drawing/2014/main" id="{9C0E8347-76F9-4683-BF56-7834EB086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39" name="Line 253">
                <a:extLst>
                  <a:ext uri="{FF2B5EF4-FFF2-40B4-BE49-F238E27FC236}">
                    <a16:creationId xmlns:a16="http://schemas.microsoft.com/office/drawing/2014/main" id="{41FBB8E9-BBFC-4EA0-8C29-A9B319DF76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40" name="Rectangle 254">
                <a:extLst>
                  <a:ext uri="{FF2B5EF4-FFF2-40B4-BE49-F238E27FC236}">
                    <a16:creationId xmlns:a16="http://schemas.microsoft.com/office/drawing/2014/main" id="{023E75F4-E517-4BE3-9BA3-612B43002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41" name="Line 255">
                <a:extLst>
                  <a:ext uri="{FF2B5EF4-FFF2-40B4-BE49-F238E27FC236}">
                    <a16:creationId xmlns:a16="http://schemas.microsoft.com/office/drawing/2014/main" id="{E214F8B9-87D4-46EB-BF25-A37D9E705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42" name="Rectangle 256">
                <a:extLst>
                  <a:ext uri="{FF2B5EF4-FFF2-40B4-BE49-F238E27FC236}">
                    <a16:creationId xmlns:a16="http://schemas.microsoft.com/office/drawing/2014/main" id="{5E4BEC59-5F7E-4625-BBAA-39629AAB7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43" name="Line 257">
                <a:extLst>
                  <a:ext uri="{FF2B5EF4-FFF2-40B4-BE49-F238E27FC236}">
                    <a16:creationId xmlns:a16="http://schemas.microsoft.com/office/drawing/2014/main" id="{9F259383-CB84-40C5-87AF-9DFAFE51E8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44" name="Rectangle 258">
                <a:extLst>
                  <a:ext uri="{FF2B5EF4-FFF2-40B4-BE49-F238E27FC236}">
                    <a16:creationId xmlns:a16="http://schemas.microsoft.com/office/drawing/2014/main" id="{919C7B5C-AC95-493C-903F-3CB15B910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45" name="Line 259">
                <a:extLst>
                  <a:ext uri="{FF2B5EF4-FFF2-40B4-BE49-F238E27FC236}">
                    <a16:creationId xmlns:a16="http://schemas.microsoft.com/office/drawing/2014/main" id="{BEBAFBCB-BF1F-428C-99BD-94FFEED5C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46" name="Rectangle 260">
                <a:extLst>
                  <a:ext uri="{FF2B5EF4-FFF2-40B4-BE49-F238E27FC236}">
                    <a16:creationId xmlns:a16="http://schemas.microsoft.com/office/drawing/2014/main" id="{7599D259-3D69-448C-85AA-AB30609B9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47" name="Line 261">
                <a:extLst>
                  <a:ext uri="{FF2B5EF4-FFF2-40B4-BE49-F238E27FC236}">
                    <a16:creationId xmlns:a16="http://schemas.microsoft.com/office/drawing/2014/main" id="{C0404B05-2A18-4CA1-82D5-EC0E68C157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48" name="Rectangle 262">
                <a:extLst>
                  <a:ext uri="{FF2B5EF4-FFF2-40B4-BE49-F238E27FC236}">
                    <a16:creationId xmlns:a16="http://schemas.microsoft.com/office/drawing/2014/main" id="{C51A971F-A339-4F61-A3C5-AB03568E2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49" name="Line 263">
                <a:extLst>
                  <a:ext uri="{FF2B5EF4-FFF2-40B4-BE49-F238E27FC236}">
                    <a16:creationId xmlns:a16="http://schemas.microsoft.com/office/drawing/2014/main" id="{7A054320-D8E0-4C8E-914F-CC94BFCEC3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50" name="Rectangle 264">
                <a:extLst>
                  <a:ext uri="{FF2B5EF4-FFF2-40B4-BE49-F238E27FC236}">
                    <a16:creationId xmlns:a16="http://schemas.microsoft.com/office/drawing/2014/main" id="{2355A561-C37A-4023-AAA7-EFEEAC37F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51" name="Line 265">
                <a:extLst>
                  <a:ext uri="{FF2B5EF4-FFF2-40B4-BE49-F238E27FC236}">
                    <a16:creationId xmlns:a16="http://schemas.microsoft.com/office/drawing/2014/main" id="{84526C50-E715-40A8-B53B-044F1B042D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52" name="Rectangle 266">
                <a:extLst>
                  <a:ext uri="{FF2B5EF4-FFF2-40B4-BE49-F238E27FC236}">
                    <a16:creationId xmlns:a16="http://schemas.microsoft.com/office/drawing/2014/main" id="{351F3EDE-153D-4739-90EB-0E64F2F10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53" name="Line 267">
                <a:extLst>
                  <a:ext uri="{FF2B5EF4-FFF2-40B4-BE49-F238E27FC236}">
                    <a16:creationId xmlns:a16="http://schemas.microsoft.com/office/drawing/2014/main" id="{1BB1F739-1498-448B-B755-28EFA8D6C5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54" name="Rectangle 268">
                <a:extLst>
                  <a:ext uri="{FF2B5EF4-FFF2-40B4-BE49-F238E27FC236}">
                    <a16:creationId xmlns:a16="http://schemas.microsoft.com/office/drawing/2014/main" id="{E43CC895-D134-43FD-9644-99A31DD41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55" name="Line 269">
                <a:extLst>
                  <a:ext uri="{FF2B5EF4-FFF2-40B4-BE49-F238E27FC236}">
                    <a16:creationId xmlns:a16="http://schemas.microsoft.com/office/drawing/2014/main" id="{A8DDC3AD-47FB-464C-A353-64AB186510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56" name="Rectangle 270">
                <a:extLst>
                  <a:ext uri="{FF2B5EF4-FFF2-40B4-BE49-F238E27FC236}">
                    <a16:creationId xmlns:a16="http://schemas.microsoft.com/office/drawing/2014/main" id="{32A28DFD-3932-47B2-AE46-1F75BFE88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57" name="Line 271">
                <a:extLst>
                  <a:ext uri="{FF2B5EF4-FFF2-40B4-BE49-F238E27FC236}">
                    <a16:creationId xmlns:a16="http://schemas.microsoft.com/office/drawing/2014/main" id="{84DFF4B3-BF46-4BC1-972B-8D8CC7AB3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58" name="Rectangle 272">
                <a:extLst>
                  <a:ext uri="{FF2B5EF4-FFF2-40B4-BE49-F238E27FC236}">
                    <a16:creationId xmlns:a16="http://schemas.microsoft.com/office/drawing/2014/main" id="{A41BBC22-46ED-4BE8-A5C1-24DCF9903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59" name="Line 273">
                <a:extLst>
                  <a:ext uri="{FF2B5EF4-FFF2-40B4-BE49-F238E27FC236}">
                    <a16:creationId xmlns:a16="http://schemas.microsoft.com/office/drawing/2014/main" id="{231A4BF9-5462-43F6-98E3-4765B74118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60" name="Rectangle 274">
                <a:extLst>
                  <a:ext uri="{FF2B5EF4-FFF2-40B4-BE49-F238E27FC236}">
                    <a16:creationId xmlns:a16="http://schemas.microsoft.com/office/drawing/2014/main" id="{66AA097B-1ADB-47FE-A90F-BB3B7B3E9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61" name="Line 275">
                <a:extLst>
                  <a:ext uri="{FF2B5EF4-FFF2-40B4-BE49-F238E27FC236}">
                    <a16:creationId xmlns:a16="http://schemas.microsoft.com/office/drawing/2014/main" id="{40BA6046-E23D-43C9-89A7-7402CCFE03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62" name="Rectangle 276">
                <a:extLst>
                  <a:ext uri="{FF2B5EF4-FFF2-40B4-BE49-F238E27FC236}">
                    <a16:creationId xmlns:a16="http://schemas.microsoft.com/office/drawing/2014/main" id="{7E469759-41FB-4F73-B690-B18354C28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63" name="Line 277">
                <a:extLst>
                  <a:ext uri="{FF2B5EF4-FFF2-40B4-BE49-F238E27FC236}">
                    <a16:creationId xmlns:a16="http://schemas.microsoft.com/office/drawing/2014/main" id="{1E43B781-4E5D-487A-9EDB-131E0F230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64" name="Rectangle 278">
                <a:extLst>
                  <a:ext uri="{FF2B5EF4-FFF2-40B4-BE49-F238E27FC236}">
                    <a16:creationId xmlns:a16="http://schemas.microsoft.com/office/drawing/2014/main" id="{84F77DE8-6E7E-4DD9-A5EB-2CCCD5A01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65" name="Line 279">
                <a:extLst>
                  <a:ext uri="{FF2B5EF4-FFF2-40B4-BE49-F238E27FC236}">
                    <a16:creationId xmlns:a16="http://schemas.microsoft.com/office/drawing/2014/main" id="{8ACEC776-DE7F-49AD-9F4E-B8E770CC2D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66" name="Rectangle 280">
                <a:extLst>
                  <a:ext uri="{FF2B5EF4-FFF2-40B4-BE49-F238E27FC236}">
                    <a16:creationId xmlns:a16="http://schemas.microsoft.com/office/drawing/2014/main" id="{AA7A7219-3C8C-47B1-8A4C-484A78D8E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67" name="Line 281">
                <a:extLst>
                  <a:ext uri="{FF2B5EF4-FFF2-40B4-BE49-F238E27FC236}">
                    <a16:creationId xmlns:a16="http://schemas.microsoft.com/office/drawing/2014/main" id="{84AA6785-B017-4338-A404-9EBEADD74E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68" name="Rectangle 282">
                <a:extLst>
                  <a:ext uri="{FF2B5EF4-FFF2-40B4-BE49-F238E27FC236}">
                    <a16:creationId xmlns:a16="http://schemas.microsoft.com/office/drawing/2014/main" id="{A0550D15-D70B-474C-98F8-DA551842E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69" name="Line 283">
                <a:extLst>
                  <a:ext uri="{FF2B5EF4-FFF2-40B4-BE49-F238E27FC236}">
                    <a16:creationId xmlns:a16="http://schemas.microsoft.com/office/drawing/2014/main" id="{25FBA616-AA71-4483-8A17-2F118EFC72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70" name="Rectangle 284">
                <a:extLst>
                  <a:ext uri="{FF2B5EF4-FFF2-40B4-BE49-F238E27FC236}">
                    <a16:creationId xmlns:a16="http://schemas.microsoft.com/office/drawing/2014/main" id="{DC307E03-B8AA-4556-AEC8-3739E88BF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71" name="Line 285">
                <a:extLst>
                  <a:ext uri="{FF2B5EF4-FFF2-40B4-BE49-F238E27FC236}">
                    <a16:creationId xmlns:a16="http://schemas.microsoft.com/office/drawing/2014/main" id="{D32980F1-D5FE-4282-8DA4-B67900867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72" name="Rectangle 286">
                <a:extLst>
                  <a:ext uri="{FF2B5EF4-FFF2-40B4-BE49-F238E27FC236}">
                    <a16:creationId xmlns:a16="http://schemas.microsoft.com/office/drawing/2014/main" id="{890F1B6B-E5C5-4FC9-973F-6E0F2FEF2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73" name="Line 287">
                <a:extLst>
                  <a:ext uri="{FF2B5EF4-FFF2-40B4-BE49-F238E27FC236}">
                    <a16:creationId xmlns:a16="http://schemas.microsoft.com/office/drawing/2014/main" id="{B91A2CDA-A449-4F4C-90AF-AE5E0D8789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74" name="Rectangle 288">
                <a:extLst>
                  <a:ext uri="{FF2B5EF4-FFF2-40B4-BE49-F238E27FC236}">
                    <a16:creationId xmlns:a16="http://schemas.microsoft.com/office/drawing/2014/main" id="{222E9D4E-D04E-44E2-AD0B-A101A42F3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75" name="Line 289">
                <a:extLst>
                  <a:ext uri="{FF2B5EF4-FFF2-40B4-BE49-F238E27FC236}">
                    <a16:creationId xmlns:a16="http://schemas.microsoft.com/office/drawing/2014/main" id="{4B1322C1-6B0B-4281-AA57-EC16D30F4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76" name="Rectangle 290">
                <a:extLst>
                  <a:ext uri="{FF2B5EF4-FFF2-40B4-BE49-F238E27FC236}">
                    <a16:creationId xmlns:a16="http://schemas.microsoft.com/office/drawing/2014/main" id="{8872A357-8B19-45F5-9060-2098DD0DE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77" name="Line 291">
                <a:extLst>
                  <a:ext uri="{FF2B5EF4-FFF2-40B4-BE49-F238E27FC236}">
                    <a16:creationId xmlns:a16="http://schemas.microsoft.com/office/drawing/2014/main" id="{D740F3D5-2735-4EF5-B225-399E2E4C9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78" name="Rectangle 292">
                <a:extLst>
                  <a:ext uri="{FF2B5EF4-FFF2-40B4-BE49-F238E27FC236}">
                    <a16:creationId xmlns:a16="http://schemas.microsoft.com/office/drawing/2014/main" id="{AD7027C8-B269-4EF8-9515-D9B9BFD71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79" name="Line 293">
                <a:extLst>
                  <a:ext uri="{FF2B5EF4-FFF2-40B4-BE49-F238E27FC236}">
                    <a16:creationId xmlns:a16="http://schemas.microsoft.com/office/drawing/2014/main" id="{D8345B1B-DCBE-4CB7-A75F-27F8AE909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80" name="Rectangle 294">
                <a:extLst>
                  <a:ext uri="{FF2B5EF4-FFF2-40B4-BE49-F238E27FC236}">
                    <a16:creationId xmlns:a16="http://schemas.microsoft.com/office/drawing/2014/main" id="{76CE418E-3B6E-4844-B23F-0030E5DA5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81" name="Line 295">
                <a:extLst>
                  <a:ext uri="{FF2B5EF4-FFF2-40B4-BE49-F238E27FC236}">
                    <a16:creationId xmlns:a16="http://schemas.microsoft.com/office/drawing/2014/main" id="{749A2B21-C273-43EF-832F-2DF2DAB6EE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82" name="Rectangle 296">
                <a:extLst>
                  <a:ext uri="{FF2B5EF4-FFF2-40B4-BE49-F238E27FC236}">
                    <a16:creationId xmlns:a16="http://schemas.microsoft.com/office/drawing/2014/main" id="{2760D6EF-B9E0-42EB-84B9-B832241EF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83" name="Line 297">
                <a:extLst>
                  <a:ext uri="{FF2B5EF4-FFF2-40B4-BE49-F238E27FC236}">
                    <a16:creationId xmlns:a16="http://schemas.microsoft.com/office/drawing/2014/main" id="{8F01A130-57AA-4F18-8CD4-6986A543D9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84" name="Rectangle 298">
                <a:extLst>
                  <a:ext uri="{FF2B5EF4-FFF2-40B4-BE49-F238E27FC236}">
                    <a16:creationId xmlns:a16="http://schemas.microsoft.com/office/drawing/2014/main" id="{CC2A34BA-BDE6-492B-BF5E-9C307E04D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85" name="Line 299">
                <a:extLst>
                  <a:ext uri="{FF2B5EF4-FFF2-40B4-BE49-F238E27FC236}">
                    <a16:creationId xmlns:a16="http://schemas.microsoft.com/office/drawing/2014/main" id="{A4CE4DB8-F373-4FC8-9078-79F5656C58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86" name="Rectangle 300">
                <a:extLst>
                  <a:ext uri="{FF2B5EF4-FFF2-40B4-BE49-F238E27FC236}">
                    <a16:creationId xmlns:a16="http://schemas.microsoft.com/office/drawing/2014/main" id="{D519F061-0F9F-4BB7-8C45-C947CAF68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87" name="Line 301">
                <a:extLst>
                  <a:ext uri="{FF2B5EF4-FFF2-40B4-BE49-F238E27FC236}">
                    <a16:creationId xmlns:a16="http://schemas.microsoft.com/office/drawing/2014/main" id="{B3EF8C8E-9B7D-48FF-90C5-05C05B0DCB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88" name="Rectangle 302">
                <a:extLst>
                  <a:ext uri="{FF2B5EF4-FFF2-40B4-BE49-F238E27FC236}">
                    <a16:creationId xmlns:a16="http://schemas.microsoft.com/office/drawing/2014/main" id="{BD0D619E-3490-4C7C-814C-90F540517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89" name="Line 303">
                <a:extLst>
                  <a:ext uri="{FF2B5EF4-FFF2-40B4-BE49-F238E27FC236}">
                    <a16:creationId xmlns:a16="http://schemas.microsoft.com/office/drawing/2014/main" id="{EADDEA38-A8BF-4E1A-89EC-0DB866110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90" name="Rectangle 304">
                <a:extLst>
                  <a:ext uri="{FF2B5EF4-FFF2-40B4-BE49-F238E27FC236}">
                    <a16:creationId xmlns:a16="http://schemas.microsoft.com/office/drawing/2014/main" id="{9D38555C-BB3C-4DBB-9719-F29706E65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91" name="Line 305">
                <a:extLst>
                  <a:ext uri="{FF2B5EF4-FFF2-40B4-BE49-F238E27FC236}">
                    <a16:creationId xmlns:a16="http://schemas.microsoft.com/office/drawing/2014/main" id="{69CFD858-466E-4EC6-871E-4B99ADC31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92" name="Rectangle 306">
                <a:extLst>
                  <a:ext uri="{FF2B5EF4-FFF2-40B4-BE49-F238E27FC236}">
                    <a16:creationId xmlns:a16="http://schemas.microsoft.com/office/drawing/2014/main" id="{73AE5CBD-50F2-4F3C-82E4-F6A102EA1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93" name="Line 307">
                <a:extLst>
                  <a:ext uri="{FF2B5EF4-FFF2-40B4-BE49-F238E27FC236}">
                    <a16:creationId xmlns:a16="http://schemas.microsoft.com/office/drawing/2014/main" id="{742E1DBE-5BFB-4DF6-B0AF-1D130F7A71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94" name="Rectangle 308">
                <a:extLst>
                  <a:ext uri="{FF2B5EF4-FFF2-40B4-BE49-F238E27FC236}">
                    <a16:creationId xmlns:a16="http://schemas.microsoft.com/office/drawing/2014/main" id="{B50598E0-FCC0-41BE-9D5C-8429CEE4D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95" name="Line 309">
                <a:extLst>
                  <a:ext uri="{FF2B5EF4-FFF2-40B4-BE49-F238E27FC236}">
                    <a16:creationId xmlns:a16="http://schemas.microsoft.com/office/drawing/2014/main" id="{B9D9443F-CA3D-480A-962B-900B62E407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96" name="Rectangle 310">
                <a:extLst>
                  <a:ext uri="{FF2B5EF4-FFF2-40B4-BE49-F238E27FC236}">
                    <a16:creationId xmlns:a16="http://schemas.microsoft.com/office/drawing/2014/main" id="{9C9E16CF-7C7C-4954-8588-AB2F57167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97" name="Line 311">
                <a:extLst>
                  <a:ext uri="{FF2B5EF4-FFF2-40B4-BE49-F238E27FC236}">
                    <a16:creationId xmlns:a16="http://schemas.microsoft.com/office/drawing/2014/main" id="{1B46FCF9-2CF0-4966-8DED-3AC52A547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98" name="Rectangle 312">
                <a:extLst>
                  <a:ext uri="{FF2B5EF4-FFF2-40B4-BE49-F238E27FC236}">
                    <a16:creationId xmlns:a16="http://schemas.microsoft.com/office/drawing/2014/main" id="{675E5C7A-3A18-4244-9621-4FB46AE08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99" name="Line 313">
                <a:extLst>
                  <a:ext uri="{FF2B5EF4-FFF2-40B4-BE49-F238E27FC236}">
                    <a16:creationId xmlns:a16="http://schemas.microsoft.com/office/drawing/2014/main" id="{8378A514-078E-426E-B42D-CDCE83156B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00" name="Rectangle 314">
                <a:extLst>
                  <a:ext uri="{FF2B5EF4-FFF2-40B4-BE49-F238E27FC236}">
                    <a16:creationId xmlns:a16="http://schemas.microsoft.com/office/drawing/2014/main" id="{63B4439E-0BF5-4316-A324-41972AD17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01" name="Line 315">
                <a:extLst>
                  <a:ext uri="{FF2B5EF4-FFF2-40B4-BE49-F238E27FC236}">
                    <a16:creationId xmlns:a16="http://schemas.microsoft.com/office/drawing/2014/main" id="{CD15AF89-CEE8-4F1E-BA32-C39B9B913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02" name="Rectangle 316">
                <a:extLst>
                  <a:ext uri="{FF2B5EF4-FFF2-40B4-BE49-F238E27FC236}">
                    <a16:creationId xmlns:a16="http://schemas.microsoft.com/office/drawing/2014/main" id="{7F08DA43-5651-4B17-A047-BA1B4A912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03" name="Line 317">
                <a:extLst>
                  <a:ext uri="{FF2B5EF4-FFF2-40B4-BE49-F238E27FC236}">
                    <a16:creationId xmlns:a16="http://schemas.microsoft.com/office/drawing/2014/main" id="{537F84A9-9FFE-4F5A-AA10-7F8DB15BD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04" name="Rectangle 318">
                <a:extLst>
                  <a:ext uri="{FF2B5EF4-FFF2-40B4-BE49-F238E27FC236}">
                    <a16:creationId xmlns:a16="http://schemas.microsoft.com/office/drawing/2014/main" id="{5488497F-CCCB-413E-8157-6D26D2AEE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05" name="Line 319">
                <a:extLst>
                  <a:ext uri="{FF2B5EF4-FFF2-40B4-BE49-F238E27FC236}">
                    <a16:creationId xmlns:a16="http://schemas.microsoft.com/office/drawing/2014/main" id="{1166918D-E5EB-487B-958A-1972AA5DA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06" name="Rectangle 320">
                <a:extLst>
                  <a:ext uri="{FF2B5EF4-FFF2-40B4-BE49-F238E27FC236}">
                    <a16:creationId xmlns:a16="http://schemas.microsoft.com/office/drawing/2014/main" id="{CFCD26E3-0900-4F5F-8DAC-0A8A6C147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07" name="Line 321">
                <a:extLst>
                  <a:ext uri="{FF2B5EF4-FFF2-40B4-BE49-F238E27FC236}">
                    <a16:creationId xmlns:a16="http://schemas.microsoft.com/office/drawing/2014/main" id="{30EA4A8E-581E-4B9D-AA4D-EDAAF409A8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08" name="Rectangle 322">
                <a:extLst>
                  <a:ext uri="{FF2B5EF4-FFF2-40B4-BE49-F238E27FC236}">
                    <a16:creationId xmlns:a16="http://schemas.microsoft.com/office/drawing/2014/main" id="{E9CB3BA9-6264-48A9-8146-F273CF2D6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09" name="Line 323">
                <a:extLst>
                  <a:ext uri="{FF2B5EF4-FFF2-40B4-BE49-F238E27FC236}">
                    <a16:creationId xmlns:a16="http://schemas.microsoft.com/office/drawing/2014/main" id="{FB5A1C9E-BEB9-4D2C-994D-78FC256045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10" name="Rectangle 324">
                <a:extLst>
                  <a:ext uri="{FF2B5EF4-FFF2-40B4-BE49-F238E27FC236}">
                    <a16:creationId xmlns:a16="http://schemas.microsoft.com/office/drawing/2014/main" id="{4BCFA059-4AD6-4631-A0EC-E07616363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1" name="Line 325">
                <a:extLst>
                  <a:ext uri="{FF2B5EF4-FFF2-40B4-BE49-F238E27FC236}">
                    <a16:creationId xmlns:a16="http://schemas.microsoft.com/office/drawing/2014/main" id="{77336380-3D67-42DD-8C4D-93305CCBA0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12" name="Rectangle 326">
                <a:extLst>
                  <a:ext uri="{FF2B5EF4-FFF2-40B4-BE49-F238E27FC236}">
                    <a16:creationId xmlns:a16="http://schemas.microsoft.com/office/drawing/2014/main" id="{0B1E3389-8456-4691-9F39-CCF42AA09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3" name="Rectangle 327">
                <a:extLst>
                  <a:ext uri="{FF2B5EF4-FFF2-40B4-BE49-F238E27FC236}">
                    <a16:creationId xmlns:a16="http://schemas.microsoft.com/office/drawing/2014/main" id="{2549DBAA-BDAA-4083-90D0-F10D3AA2B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4" name="Rectangle 328">
                <a:extLst>
                  <a:ext uri="{FF2B5EF4-FFF2-40B4-BE49-F238E27FC236}">
                    <a16:creationId xmlns:a16="http://schemas.microsoft.com/office/drawing/2014/main" id="{9720048E-B354-4A3F-B5D5-A7934CE1F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5" name="Rectangle 329">
                <a:extLst>
                  <a:ext uri="{FF2B5EF4-FFF2-40B4-BE49-F238E27FC236}">
                    <a16:creationId xmlns:a16="http://schemas.microsoft.com/office/drawing/2014/main" id="{A23ADA73-10FE-474A-A3C8-3DC2007E4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6" name="Rectangle 330">
                <a:extLst>
                  <a:ext uri="{FF2B5EF4-FFF2-40B4-BE49-F238E27FC236}">
                    <a16:creationId xmlns:a16="http://schemas.microsoft.com/office/drawing/2014/main" id="{AC938AD8-0008-43C1-9EEB-F439D7514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7" name="Rectangle 331">
                <a:extLst>
                  <a:ext uri="{FF2B5EF4-FFF2-40B4-BE49-F238E27FC236}">
                    <a16:creationId xmlns:a16="http://schemas.microsoft.com/office/drawing/2014/main" id="{69F889FF-3D30-451B-AFAE-09BCFC870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8" name="Rectangle 332">
                <a:extLst>
                  <a:ext uri="{FF2B5EF4-FFF2-40B4-BE49-F238E27FC236}">
                    <a16:creationId xmlns:a16="http://schemas.microsoft.com/office/drawing/2014/main" id="{37EA27D8-F195-4766-884D-3E3D555EB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19" name="Rectangle 333">
                <a:extLst>
                  <a:ext uri="{FF2B5EF4-FFF2-40B4-BE49-F238E27FC236}">
                    <a16:creationId xmlns:a16="http://schemas.microsoft.com/office/drawing/2014/main" id="{3FE66A2E-24EC-4BBF-A3D6-7F416083A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0" name="Rectangle 334">
                <a:extLst>
                  <a:ext uri="{FF2B5EF4-FFF2-40B4-BE49-F238E27FC236}">
                    <a16:creationId xmlns:a16="http://schemas.microsoft.com/office/drawing/2014/main" id="{14DB154B-4FE7-4732-B925-84F9BC0B2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1" name="Rectangle 335">
                <a:extLst>
                  <a:ext uri="{FF2B5EF4-FFF2-40B4-BE49-F238E27FC236}">
                    <a16:creationId xmlns:a16="http://schemas.microsoft.com/office/drawing/2014/main" id="{E221DB91-8C11-4AEF-9BEF-2A94DE3B8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2" name="Rectangle 336">
                <a:extLst>
                  <a:ext uri="{FF2B5EF4-FFF2-40B4-BE49-F238E27FC236}">
                    <a16:creationId xmlns:a16="http://schemas.microsoft.com/office/drawing/2014/main" id="{67501A9F-6ED1-4E03-AF81-6ECDF909B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3" name="Line 337">
                <a:extLst>
                  <a:ext uri="{FF2B5EF4-FFF2-40B4-BE49-F238E27FC236}">
                    <a16:creationId xmlns:a16="http://schemas.microsoft.com/office/drawing/2014/main" id="{AE9513FD-2731-49BB-A231-B85701319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24" name="Line 338">
                <a:extLst>
                  <a:ext uri="{FF2B5EF4-FFF2-40B4-BE49-F238E27FC236}">
                    <a16:creationId xmlns:a16="http://schemas.microsoft.com/office/drawing/2014/main" id="{738F1033-EC0A-4EB7-ADD7-4D2E91E6F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25" name="Rectangle 339">
                <a:extLst>
                  <a:ext uri="{FF2B5EF4-FFF2-40B4-BE49-F238E27FC236}">
                    <a16:creationId xmlns:a16="http://schemas.microsoft.com/office/drawing/2014/main" id="{506DE76C-5BCC-499C-B260-579E906EE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6" name="Line 340">
                <a:extLst>
                  <a:ext uri="{FF2B5EF4-FFF2-40B4-BE49-F238E27FC236}">
                    <a16:creationId xmlns:a16="http://schemas.microsoft.com/office/drawing/2014/main" id="{3649398B-DDBA-4307-A5A6-29932F062D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27" name="Rectangle 341">
                <a:extLst>
                  <a:ext uri="{FF2B5EF4-FFF2-40B4-BE49-F238E27FC236}">
                    <a16:creationId xmlns:a16="http://schemas.microsoft.com/office/drawing/2014/main" id="{3F1F656B-1928-42E1-87C4-8732F51DE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28" name="Line 342">
                <a:extLst>
                  <a:ext uri="{FF2B5EF4-FFF2-40B4-BE49-F238E27FC236}">
                    <a16:creationId xmlns:a16="http://schemas.microsoft.com/office/drawing/2014/main" id="{6F995B04-725C-4158-9EA9-6EBE03F244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29" name="Line 343">
                <a:extLst>
                  <a:ext uri="{FF2B5EF4-FFF2-40B4-BE49-F238E27FC236}">
                    <a16:creationId xmlns:a16="http://schemas.microsoft.com/office/drawing/2014/main" id="{C047C2E5-8E7D-41C8-A3D3-A1C5A4D47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0" name="Rectangle 344">
                <a:extLst>
                  <a:ext uri="{FF2B5EF4-FFF2-40B4-BE49-F238E27FC236}">
                    <a16:creationId xmlns:a16="http://schemas.microsoft.com/office/drawing/2014/main" id="{19C90662-55D5-4294-A82F-1134538C4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31" name="Line 345">
                <a:extLst>
                  <a:ext uri="{FF2B5EF4-FFF2-40B4-BE49-F238E27FC236}">
                    <a16:creationId xmlns:a16="http://schemas.microsoft.com/office/drawing/2014/main" id="{2E0BBABA-77F7-415F-8B28-4F906C7100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2" name="Line 346">
                <a:extLst>
                  <a:ext uri="{FF2B5EF4-FFF2-40B4-BE49-F238E27FC236}">
                    <a16:creationId xmlns:a16="http://schemas.microsoft.com/office/drawing/2014/main" id="{68D2839D-B1AA-446E-8075-4F5075EA95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3" name="Rectangle 347">
                <a:extLst>
                  <a:ext uri="{FF2B5EF4-FFF2-40B4-BE49-F238E27FC236}">
                    <a16:creationId xmlns:a16="http://schemas.microsoft.com/office/drawing/2014/main" id="{8F350D4B-4FA3-41F6-8E61-A0CD44CA7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34" name="Line 348">
                <a:extLst>
                  <a:ext uri="{FF2B5EF4-FFF2-40B4-BE49-F238E27FC236}">
                    <a16:creationId xmlns:a16="http://schemas.microsoft.com/office/drawing/2014/main" id="{2BE63462-6E7F-4C8E-A464-57FB7F854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5" name="Rectangle 349">
                <a:extLst>
                  <a:ext uri="{FF2B5EF4-FFF2-40B4-BE49-F238E27FC236}">
                    <a16:creationId xmlns:a16="http://schemas.microsoft.com/office/drawing/2014/main" id="{CD30E777-BA07-4281-938D-645C44852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36" name="Line 350">
                <a:extLst>
                  <a:ext uri="{FF2B5EF4-FFF2-40B4-BE49-F238E27FC236}">
                    <a16:creationId xmlns:a16="http://schemas.microsoft.com/office/drawing/2014/main" id="{6EE671E0-90F4-44A8-BF21-E3A50D8BE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7" name="Line 351">
                <a:extLst>
                  <a:ext uri="{FF2B5EF4-FFF2-40B4-BE49-F238E27FC236}">
                    <a16:creationId xmlns:a16="http://schemas.microsoft.com/office/drawing/2014/main" id="{52525D08-7C6B-4E9B-928C-39285198A7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38" name="Rectangle 352">
                <a:extLst>
                  <a:ext uri="{FF2B5EF4-FFF2-40B4-BE49-F238E27FC236}">
                    <a16:creationId xmlns:a16="http://schemas.microsoft.com/office/drawing/2014/main" id="{841E8D64-DF3F-402F-89CA-E8FA0A63A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39" name="Line 353">
                <a:extLst>
                  <a:ext uri="{FF2B5EF4-FFF2-40B4-BE49-F238E27FC236}">
                    <a16:creationId xmlns:a16="http://schemas.microsoft.com/office/drawing/2014/main" id="{D704AD4A-6911-436C-A54A-9B0E8890C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0" name="Rectangle 354">
                <a:extLst>
                  <a:ext uri="{FF2B5EF4-FFF2-40B4-BE49-F238E27FC236}">
                    <a16:creationId xmlns:a16="http://schemas.microsoft.com/office/drawing/2014/main" id="{78E83466-AD0C-4A5A-B570-A8E96235E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41" name="Line 355">
                <a:extLst>
                  <a:ext uri="{FF2B5EF4-FFF2-40B4-BE49-F238E27FC236}">
                    <a16:creationId xmlns:a16="http://schemas.microsoft.com/office/drawing/2014/main" id="{6DAA385E-7D4A-412B-BD7F-69CE38E822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2" name="Line 356">
                <a:extLst>
                  <a:ext uri="{FF2B5EF4-FFF2-40B4-BE49-F238E27FC236}">
                    <a16:creationId xmlns:a16="http://schemas.microsoft.com/office/drawing/2014/main" id="{8DFED2B4-1F32-41D4-9984-35A0CAF66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3" name="Rectangle 357">
                <a:extLst>
                  <a:ext uri="{FF2B5EF4-FFF2-40B4-BE49-F238E27FC236}">
                    <a16:creationId xmlns:a16="http://schemas.microsoft.com/office/drawing/2014/main" id="{F51DB2F3-BE7C-47B7-864F-DD0B955A6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44" name="Line 358">
                <a:extLst>
                  <a:ext uri="{FF2B5EF4-FFF2-40B4-BE49-F238E27FC236}">
                    <a16:creationId xmlns:a16="http://schemas.microsoft.com/office/drawing/2014/main" id="{5A25BD82-C1D6-4001-8B5A-3524B5C47B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5" name="Rectangle 359">
                <a:extLst>
                  <a:ext uri="{FF2B5EF4-FFF2-40B4-BE49-F238E27FC236}">
                    <a16:creationId xmlns:a16="http://schemas.microsoft.com/office/drawing/2014/main" id="{C83253AF-E7FA-4ECD-97AB-087B5044D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46" name="Line 360">
                <a:extLst>
                  <a:ext uri="{FF2B5EF4-FFF2-40B4-BE49-F238E27FC236}">
                    <a16:creationId xmlns:a16="http://schemas.microsoft.com/office/drawing/2014/main" id="{2F22AE51-0239-425F-A933-B76FE445C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7" name="Line 361">
                <a:extLst>
                  <a:ext uri="{FF2B5EF4-FFF2-40B4-BE49-F238E27FC236}">
                    <a16:creationId xmlns:a16="http://schemas.microsoft.com/office/drawing/2014/main" id="{8E2CCDEB-C38A-4C10-99ED-20FD8019B9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48" name="Rectangle 362">
                <a:extLst>
                  <a:ext uri="{FF2B5EF4-FFF2-40B4-BE49-F238E27FC236}">
                    <a16:creationId xmlns:a16="http://schemas.microsoft.com/office/drawing/2014/main" id="{F097522A-6969-4207-AD43-D05C7A83D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49" name="Line 363">
                <a:extLst>
                  <a:ext uri="{FF2B5EF4-FFF2-40B4-BE49-F238E27FC236}">
                    <a16:creationId xmlns:a16="http://schemas.microsoft.com/office/drawing/2014/main" id="{6628E4C8-BC69-4AE6-AADD-69BED16142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0" name="Rectangle 364">
                <a:extLst>
                  <a:ext uri="{FF2B5EF4-FFF2-40B4-BE49-F238E27FC236}">
                    <a16:creationId xmlns:a16="http://schemas.microsoft.com/office/drawing/2014/main" id="{6075A85C-1C92-4A8C-8848-FB35664D5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51" name="Line 365">
                <a:extLst>
                  <a:ext uri="{FF2B5EF4-FFF2-40B4-BE49-F238E27FC236}">
                    <a16:creationId xmlns:a16="http://schemas.microsoft.com/office/drawing/2014/main" id="{1B6C30D0-0FAA-4E9E-BEA2-CA533C0A4E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2" name="Line 366">
                <a:extLst>
                  <a:ext uri="{FF2B5EF4-FFF2-40B4-BE49-F238E27FC236}">
                    <a16:creationId xmlns:a16="http://schemas.microsoft.com/office/drawing/2014/main" id="{D8AD2D56-3419-4631-ABC9-80CA58B77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3" name="Rectangle 367">
                <a:extLst>
                  <a:ext uri="{FF2B5EF4-FFF2-40B4-BE49-F238E27FC236}">
                    <a16:creationId xmlns:a16="http://schemas.microsoft.com/office/drawing/2014/main" id="{4171842D-44C3-4395-9E8A-02AD8BDF2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54" name="Line 368">
                <a:extLst>
                  <a:ext uri="{FF2B5EF4-FFF2-40B4-BE49-F238E27FC236}">
                    <a16:creationId xmlns:a16="http://schemas.microsoft.com/office/drawing/2014/main" id="{B534A294-15EC-44D9-ABB6-FCFEC13C2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5" name="Rectangle 369">
                <a:extLst>
                  <a:ext uri="{FF2B5EF4-FFF2-40B4-BE49-F238E27FC236}">
                    <a16:creationId xmlns:a16="http://schemas.microsoft.com/office/drawing/2014/main" id="{0D183A04-337B-4F2A-8960-5831C2E8A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56" name="Line 370">
                <a:extLst>
                  <a:ext uri="{FF2B5EF4-FFF2-40B4-BE49-F238E27FC236}">
                    <a16:creationId xmlns:a16="http://schemas.microsoft.com/office/drawing/2014/main" id="{4D91C321-3132-4A54-8373-A636DAD2B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7" name="Line 371">
                <a:extLst>
                  <a:ext uri="{FF2B5EF4-FFF2-40B4-BE49-F238E27FC236}">
                    <a16:creationId xmlns:a16="http://schemas.microsoft.com/office/drawing/2014/main" id="{9F08FBDE-E2D2-4C3F-99EC-D177FCE49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58" name="Rectangle 372">
                <a:extLst>
                  <a:ext uri="{FF2B5EF4-FFF2-40B4-BE49-F238E27FC236}">
                    <a16:creationId xmlns:a16="http://schemas.microsoft.com/office/drawing/2014/main" id="{B10229A6-0516-480E-A963-759E4C9AC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59" name="Line 373">
                <a:extLst>
                  <a:ext uri="{FF2B5EF4-FFF2-40B4-BE49-F238E27FC236}">
                    <a16:creationId xmlns:a16="http://schemas.microsoft.com/office/drawing/2014/main" id="{668F8788-2992-4A1F-BC73-26BA6FC5B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0" name="Rectangle 374">
                <a:extLst>
                  <a:ext uri="{FF2B5EF4-FFF2-40B4-BE49-F238E27FC236}">
                    <a16:creationId xmlns:a16="http://schemas.microsoft.com/office/drawing/2014/main" id="{454F28C4-B172-4048-82A2-CA2615BC8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61" name="Line 375">
                <a:extLst>
                  <a:ext uri="{FF2B5EF4-FFF2-40B4-BE49-F238E27FC236}">
                    <a16:creationId xmlns:a16="http://schemas.microsoft.com/office/drawing/2014/main" id="{0706FE28-987C-4CB8-8810-86C4C80666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2" name="Line 376">
                <a:extLst>
                  <a:ext uri="{FF2B5EF4-FFF2-40B4-BE49-F238E27FC236}">
                    <a16:creationId xmlns:a16="http://schemas.microsoft.com/office/drawing/2014/main" id="{69B661D7-CB3C-4BF8-BFC9-93FA83101E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3" name="Rectangle 377">
                <a:extLst>
                  <a:ext uri="{FF2B5EF4-FFF2-40B4-BE49-F238E27FC236}">
                    <a16:creationId xmlns:a16="http://schemas.microsoft.com/office/drawing/2014/main" id="{9FE3D7A5-6F34-4555-BEAC-61F50A884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64" name="Line 378">
                <a:extLst>
                  <a:ext uri="{FF2B5EF4-FFF2-40B4-BE49-F238E27FC236}">
                    <a16:creationId xmlns:a16="http://schemas.microsoft.com/office/drawing/2014/main" id="{8C9A98ED-60C1-4A72-8551-D269D4C78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5" name="Rectangle 379">
                <a:extLst>
                  <a:ext uri="{FF2B5EF4-FFF2-40B4-BE49-F238E27FC236}">
                    <a16:creationId xmlns:a16="http://schemas.microsoft.com/office/drawing/2014/main" id="{593F0668-2A69-4E9F-9CB6-9458DCB8D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66" name="Line 380">
                <a:extLst>
                  <a:ext uri="{FF2B5EF4-FFF2-40B4-BE49-F238E27FC236}">
                    <a16:creationId xmlns:a16="http://schemas.microsoft.com/office/drawing/2014/main" id="{3A99DD94-50D4-4480-9C6D-7A5E838BA2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7" name="Line 381">
                <a:extLst>
                  <a:ext uri="{FF2B5EF4-FFF2-40B4-BE49-F238E27FC236}">
                    <a16:creationId xmlns:a16="http://schemas.microsoft.com/office/drawing/2014/main" id="{48517A58-F53A-4451-9BA4-A262A5916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68" name="Rectangle 382">
                <a:extLst>
                  <a:ext uri="{FF2B5EF4-FFF2-40B4-BE49-F238E27FC236}">
                    <a16:creationId xmlns:a16="http://schemas.microsoft.com/office/drawing/2014/main" id="{5336D988-510E-4A6C-A40D-1582DE888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69" name="Line 383">
                <a:extLst>
                  <a:ext uri="{FF2B5EF4-FFF2-40B4-BE49-F238E27FC236}">
                    <a16:creationId xmlns:a16="http://schemas.microsoft.com/office/drawing/2014/main" id="{E54CD541-ACE0-4A02-82C7-994D8BD350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0" name="Rectangle 384">
                <a:extLst>
                  <a:ext uri="{FF2B5EF4-FFF2-40B4-BE49-F238E27FC236}">
                    <a16:creationId xmlns:a16="http://schemas.microsoft.com/office/drawing/2014/main" id="{B1A41AE6-C678-45DF-BF39-F3FF6A081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71" name="Line 385">
                <a:extLst>
                  <a:ext uri="{FF2B5EF4-FFF2-40B4-BE49-F238E27FC236}">
                    <a16:creationId xmlns:a16="http://schemas.microsoft.com/office/drawing/2014/main" id="{EF13E9FF-944A-4FA0-9623-D8530F6FD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2" name="Line 386">
                <a:extLst>
                  <a:ext uri="{FF2B5EF4-FFF2-40B4-BE49-F238E27FC236}">
                    <a16:creationId xmlns:a16="http://schemas.microsoft.com/office/drawing/2014/main" id="{D3A07EA7-5192-4DF4-91AC-EA7CA441B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3" name="Rectangle 387">
                <a:extLst>
                  <a:ext uri="{FF2B5EF4-FFF2-40B4-BE49-F238E27FC236}">
                    <a16:creationId xmlns:a16="http://schemas.microsoft.com/office/drawing/2014/main" id="{41D61C32-E929-4929-8E4D-8493D3610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74" name="Line 388">
                <a:extLst>
                  <a:ext uri="{FF2B5EF4-FFF2-40B4-BE49-F238E27FC236}">
                    <a16:creationId xmlns:a16="http://schemas.microsoft.com/office/drawing/2014/main" id="{D4BBA67A-E0BA-434F-8566-7BCB8D945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5" name="Rectangle 389">
                <a:extLst>
                  <a:ext uri="{FF2B5EF4-FFF2-40B4-BE49-F238E27FC236}">
                    <a16:creationId xmlns:a16="http://schemas.microsoft.com/office/drawing/2014/main" id="{B9206913-FB35-4BC9-9672-1F818C1A5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76" name="Line 390">
                <a:extLst>
                  <a:ext uri="{FF2B5EF4-FFF2-40B4-BE49-F238E27FC236}">
                    <a16:creationId xmlns:a16="http://schemas.microsoft.com/office/drawing/2014/main" id="{85DCFC4F-0B11-45A0-B6A2-35026D5482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7" name="Line 391">
                <a:extLst>
                  <a:ext uri="{FF2B5EF4-FFF2-40B4-BE49-F238E27FC236}">
                    <a16:creationId xmlns:a16="http://schemas.microsoft.com/office/drawing/2014/main" id="{11747ECF-1259-4E9E-969B-6B791D144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78" name="Rectangle 392">
                <a:extLst>
                  <a:ext uri="{FF2B5EF4-FFF2-40B4-BE49-F238E27FC236}">
                    <a16:creationId xmlns:a16="http://schemas.microsoft.com/office/drawing/2014/main" id="{997E3612-A937-45CC-B14E-861C7F253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79" name="Line 393">
                <a:extLst>
                  <a:ext uri="{FF2B5EF4-FFF2-40B4-BE49-F238E27FC236}">
                    <a16:creationId xmlns:a16="http://schemas.microsoft.com/office/drawing/2014/main" id="{DA4DED6C-127F-4358-B506-6D69ADB27E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0" name="Rectangle 394">
                <a:extLst>
                  <a:ext uri="{FF2B5EF4-FFF2-40B4-BE49-F238E27FC236}">
                    <a16:creationId xmlns:a16="http://schemas.microsoft.com/office/drawing/2014/main" id="{66584FE5-F849-4BC9-9E99-35984C70C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81" name="Line 395">
                <a:extLst>
                  <a:ext uri="{FF2B5EF4-FFF2-40B4-BE49-F238E27FC236}">
                    <a16:creationId xmlns:a16="http://schemas.microsoft.com/office/drawing/2014/main" id="{9672264D-2110-44D0-AC01-E503957AC9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2" name="Line 396">
                <a:extLst>
                  <a:ext uri="{FF2B5EF4-FFF2-40B4-BE49-F238E27FC236}">
                    <a16:creationId xmlns:a16="http://schemas.microsoft.com/office/drawing/2014/main" id="{1C6440DC-439B-4942-BEC1-F3B6850E5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3" name="Rectangle 397">
                <a:extLst>
                  <a:ext uri="{FF2B5EF4-FFF2-40B4-BE49-F238E27FC236}">
                    <a16:creationId xmlns:a16="http://schemas.microsoft.com/office/drawing/2014/main" id="{3A6C336E-91A8-4064-B766-8007342F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84" name="Line 398">
                <a:extLst>
                  <a:ext uri="{FF2B5EF4-FFF2-40B4-BE49-F238E27FC236}">
                    <a16:creationId xmlns:a16="http://schemas.microsoft.com/office/drawing/2014/main" id="{2F1F9759-8DE9-4C97-AF5C-5AA39F2990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5" name="Rectangle 399">
                <a:extLst>
                  <a:ext uri="{FF2B5EF4-FFF2-40B4-BE49-F238E27FC236}">
                    <a16:creationId xmlns:a16="http://schemas.microsoft.com/office/drawing/2014/main" id="{1CDCC187-E334-4273-8DCF-19909A5EF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86" name="Line 400">
                <a:extLst>
                  <a:ext uri="{FF2B5EF4-FFF2-40B4-BE49-F238E27FC236}">
                    <a16:creationId xmlns:a16="http://schemas.microsoft.com/office/drawing/2014/main" id="{A5F1BEBF-E8A5-452F-B981-D67BC9EE81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7" name="Line 401">
                <a:extLst>
                  <a:ext uri="{FF2B5EF4-FFF2-40B4-BE49-F238E27FC236}">
                    <a16:creationId xmlns:a16="http://schemas.microsoft.com/office/drawing/2014/main" id="{3F9C8239-FEC5-42BF-BBE7-FDF21D01D7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88" name="Rectangle 402">
                <a:extLst>
                  <a:ext uri="{FF2B5EF4-FFF2-40B4-BE49-F238E27FC236}">
                    <a16:creationId xmlns:a16="http://schemas.microsoft.com/office/drawing/2014/main" id="{8ACBADEA-2A3D-4844-AA1D-6BF86D219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89" name="Line 403">
                <a:extLst>
                  <a:ext uri="{FF2B5EF4-FFF2-40B4-BE49-F238E27FC236}">
                    <a16:creationId xmlns:a16="http://schemas.microsoft.com/office/drawing/2014/main" id="{B35C9FD8-949A-4B6E-AF12-AA0394D2B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90" name="Rectangle 404">
                <a:extLst>
                  <a:ext uri="{FF2B5EF4-FFF2-40B4-BE49-F238E27FC236}">
                    <a16:creationId xmlns:a16="http://schemas.microsoft.com/office/drawing/2014/main" id="{0B205B38-E16A-454B-81C6-25E637EBA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91" name="Line 405">
                <a:extLst>
                  <a:ext uri="{FF2B5EF4-FFF2-40B4-BE49-F238E27FC236}">
                    <a16:creationId xmlns:a16="http://schemas.microsoft.com/office/drawing/2014/main" id="{4B274B0A-E9B2-4662-A124-2230BFF49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92" name="Line 406">
                <a:extLst>
                  <a:ext uri="{FF2B5EF4-FFF2-40B4-BE49-F238E27FC236}">
                    <a16:creationId xmlns:a16="http://schemas.microsoft.com/office/drawing/2014/main" id="{50D0FF36-33D4-4B29-A6B8-0424F237F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93" name="Rectangle 407">
                <a:extLst>
                  <a:ext uri="{FF2B5EF4-FFF2-40B4-BE49-F238E27FC236}">
                    <a16:creationId xmlns:a16="http://schemas.microsoft.com/office/drawing/2014/main" id="{38500D02-8278-4C7C-9230-21735D92A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94" name="Line 408">
                <a:extLst>
                  <a:ext uri="{FF2B5EF4-FFF2-40B4-BE49-F238E27FC236}">
                    <a16:creationId xmlns:a16="http://schemas.microsoft.com/office/drawing/2014/main" id="{9FDE1D83-A0F4-4FD9-81F3-12BB0079CB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95" name="Rectangle 409">
                <a:extLst>
                  <a:ext uri="{FF2B5EF4-FFF2-40B4-BE49-F238E27FC236}">
                    <a16:creationId xmlns:a16="http://schemas.microsoft.com/office/drawing/2014/main" id="{0B3F9E3D-F5A5-4E7E-B1A5-461C68B3D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96" name="Line 410">
                <a:extLst>
                  <a:ext uri="{FF2B5EF4-FFF2-40B4-BE49-F238E27FC236}">
                    <a16:creationId xmlns:a16="http://schemas.microsoft.com/office/drawing/2014/main" id="{AB0A7163-FD0A-4437-93DB-3DF9566394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8382" name="Group 612">
              <a:extLst>
                <a:ext uri="{FF2B5EF4-FFF2-40B4-BE49-F238E27FC236}">
                  <a16:creationId xmlns:a16="http://schemas.microsoft.com/office/drawing/2014/main" id="{475792A6-2C89-48E9-9ECE-421D44CF06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58597" name="Rectangle 412">
                <a:extLst>
                  <a:ext uri="{FF2B5EF4-FFF2-40B4-BE49-F238E27FC236}">
                    <a16:creationId xmlns:a16="http://schemas.microsoft.com/office/drawing/2014/main" id="{0BCC842B-651A-46D3-8570-953E2D168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98" name="Line 413">
                <a:extLst>
                  <a:ext uri="{FF2B5EF4-FFF2-40B4-BE49-F238E27FC236}">
                    <a16:creationId xmlns:a16="http://schemas.microsoft.com/office/drawing/2014/main" id="{1CF04DB2-3CE2-4A50-AD57-F05F845979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99" name="Rectangle 414">
                <a:extLst>
                  <a:ext uri="{FF2B5EF4-FFF2-40B4-BE49-F238E27FC236}">
                    <a16:creationId xmlns:a16="http://schemas.microsoft.com/office/drawing/2014/main" id="{9E7E340B-A767-48F1-B092-09717D8D7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00" name="Line 415">
                <a:extLst>
                  <a:ext uri="{FF2B5EF4-FFF2-40B4-BE49-F238E27FC236}">
                    <a16:creationId xmlns:a16="http://schemas.microsoft.com/office/drawing/2014/main" id="{F871F4FC-BDF9-4E4F-9820-218F5D2BEF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01" name="Rectangle 416">
                <a:extLst>
                  <a:ext uri="{FF2B5EF4-FFF2-40B4-BE49-F238E27FC236}">
                    <a16:creationId xmlns:a16="http://schemas.microsoft.com/office/drawing/2014/main" id="{26761720-1CF3-441C-A84F-FA6DF1D07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02" name="Line 417">
                <a:extLst>
                  <a:ext uri="{FF2B5EF4-FFF2-40B4-BE49-F238E27FC236}">
                    <a16:creationId xmlns:a16="http://schemas.microsoft.com/office/drawing/2014/main" id="{5639C7CE-7117-4DE4-92AF-698E6E1DAB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03" name="Rectangle 418">
                <a:extLst>
                  <a:ext uri="{FF2B5EF4-FFF2-40B4-BE49-F238E27FC236}">
                    <a16:creationId xmlns:a16="http://schemas.microsoft.com/office/drawing/2014/main" id="{F73E5268-F0FF-44D3-A2AE-1BE68D240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04" name="Line 419">
                <a:extLst>
                  <a:ext uri="{FF2B5EF4-FFF2-40B4-BE49-F238E27FC236}">
                    <a16:creationId xmlns:a16="http://schemas.microsoft.com/office/drawing/2014/main" id="{EE8E42D3-4F66-4755-A228-004007C09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05" name="Rectangle 420">
                <a:extLst>
                  <a:ext uri="{FF2B5EF4-FFF2-40B4-BE49-F238E27FC236}">
                    <a16:creationId xmlns:a16="http://schemas.microsoft.com/office/drawing/2014/main" id="{C67341CA-B82A-4CF0-BE60-C43554FCA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06" name="Line 421">
                <a:extLst>
                  <a:ext uri="{FF2B5EF4-FFF2-40B4-BE49-F238E27FC236}">
                    <a16:creationId xmlns:a16="http://schemas.microsoft.com/office/drawing/2014/main" id="{A2D5020B-E50B-42FA-8753-F4BA432613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07" name="Rectangle 422">
                <a:extLst>
                  <a:ext uri="{FF2B5EF4-FFF2-40B4-BE49-F238E27FC236}">
                    <a16:creationId xmlns:a16="http://schemas.microsoft.com/office/drawing/2014/main" id="{A76EF347-CFD9-4A3E-BAB4-66F75F26B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08" name="Line 423">
                <a:extLst>
                  <a:ext uri="{FF2B5EF4-FFF2-40B4-BE49-F238E27FC236}">
                    <a16:creationId xmlns:a16="http://schemas.microsoft.com/office/drawing/2014/main" id="{A9151BCD-FB63-41E4-8996-94CCEC14FE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09" name="Rectangle 424">
                <a:extLst>
                  <a:ext uri="{FF2B5EF4-FFF2-40B4-BE49-F238E27FC236}">
                    <a16:creationId xmlns:a16="http://schemas.microsoft.com/office/drawing/2014/main" id="{F85E0105-7491-4A11-95FE-3541302FD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10" name="Line 425">
                <a:extLst>
                  <a:ext uri="{FF2B5EF4-FFF2-40B4-BE49-F238E27FC236}">
                    <a16:creationId xmlns:a16="http://schemas.microsoft.com/office/drawing/2014/main" id="{730B0FBE-2C28-43E7-B82B-78B49B1C63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11" name="Rectangle 426">
                <a:extLst>
                  <a:ext uri="{FF2B5EF4-FFF2-40B4-BE49-F238E27FC236}">
                    <a16:creationId xmlns:a16="http://schemas.microsoft.com/office/drawing/2014/main" id="{5259C5D7-683B-4818-88EB-B2CE4E1B0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12" name="Line 427">
                <a:extLst>
                  <a:ext uri="{FF2B5EF4-FFF2-40B4-BE49-F238E27FC236}">
                    <a16:creationId xmlns:a16="http://schemas.microsoft.com/office/drawing/2014/main" id="{8F5F916E-319F-4337-9C1F-43E876177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13" name="Rectangle 428">
                <a:extLst>
                  <a:ext uri="{FF2B5EF4-FFF2-40B4-BE49-F238E27FC236}">
                    <a16:creationId xmlns:a16="http://schemas.microsoft.com/office/drawing/2014/main" id="{23748909-E59D-4D49-BC7D-83D326D42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14" name="Line 429">
                <a:extLst>
                  <a:ext uri="{FF2B5EF4-FFF2-40B4-BE49-F238E27FC236}">
                    <a16:creationId xmlns:a16="http://schemas.microsoft.com/office/drawing/2014/main" id="{E1450456-EAE3-433C-A7CD-D690150E0E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15" name="Rectangle 430">
                <a:extLst>
                  <a:ext uri="{FF2B5EF4-FFF2-40B4-BE49-F238E27FC236}">
                    <a16:creationId xmlns:a16="http://schemas.microsoft.com/office/drawing/2014/main" id="{C1B46C2C-7162-4D97-BCB2-96759349A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16" name="Line 431">
                <a:extLst>
                  <a:ext uri="{FF2B5EF4-FFF2-40B4-BE49-F238E27FC236}">
                    <a16:creationId xmlns:a16="http://schemas.microsoft.com/office/drawing/2014/main" id="{612C3CDE-4485-437A-A6B3-B686E88D57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17" name="Rectangle 432">
                <a:extLst>
                  <a:ext uri="{FF2B5EF4-FFF2-40B4-BE49-F238E27FC236}">
                    <a16:creationId xmlns:a16="http://schemas.microsoft.com/office/drawing/2014/main" id="{3E0811FA-30CF-4399-992F-37AD04382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18" name="Line 433">
                <a:extLst>
                  <a:ext uri="{FF2B5EF4-FFF2-40B4-BE49-F238E27FC236}">
                    <a16:creationId xmlns:a16="http://schemas.microsoft.com/office/drawing/2014/main" id="{57D072C6-F4F0-4E10-9197-124B774D1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19" name="Rectangle 434">
                <a:extLst>
                  <a:ext uri="{FF2B5EF4-FFF2-40B4-BE49-F238E27FC236}">
                    <a16:creationId xmlns:a16="http://schemas.microsoft.com/office/drawing/2014/main" id="{8BDD518F-C8B2-4C1B-87D5-A0AA93494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0" name="Line 435">
                <a:extLst>
                  <a:ext uri="{FF2B5EF4-FFF2-40B4-BE49-F238E27FC236}">
                    <a16:creationId xmlns:a16="http://schemas.microsoft.com/office/drawing/2014/main" id="{AC82A030-4E08-45D6-9CE3-8F7AE4560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21" name="Rectangle 436">
                <a:extLst>
                  <a:ext uri="{FF2B5EF4-FFF2-40B4-BE49-F238E27FC236}">
                    <a16:creationId xmlns:a16="http://schemas.microsoft.com/office/drawing/2014/main" id="{5C5682A7-939C-4A24-9216-580B57863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2" name="Line 437">
                <a:extLst>
                  <a:ext uri="{FF2B5EF4-FFF2-40B4-BE49-F238E27FC236}">
                    <a16:creationId xmlns:a16="http://schemas.microsoft.com/office/drawing/2014/main" id="{CF5EA4A7-41E2-4CAB-BE1A-D2A1758C01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23" name="Rectangle 438">
                <a:extLst>
                  <a:ext uri="{FF2B5EF4-FFF2-40B4-BE49-F238E27FC236}">
                    <a16:creationId xmlns:a16="http://schemas.microsoft.com/office/drawing/2014/main" id="{55F83200-A747-4F87-BE81-29E7B625B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4" name="Rectangle 439">
                <a:extLst>
                  <a:ext uri="{FF2B5EF4-FFF2-40B4-BE49-F238E27FC236}">
                    <a16:creationId xmlns:a16="http://schemas.microsoft.com/office/drawing/2014/main" id="{7334F0C5-BD12-4392-B306-B87AD060F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5" name="Rectangle 440">
                <a:extLst>
                  <a:ext uri="{FF2B5EF4-FFF2-40B4-BE49-F238E27FC236}">
                    <a16:creationId xmlns:a16="http://schemas.microsoft.com/office/drawing/2014/main" id="{B3950802-784F-4AA4-A221-500932DA3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6" name="Rectangle 441">
                <a:extLst>
                  <a:ext uri="{FF2B5EF4-FFF2-40B4-BE49-F238E27FC236}">
                    <a16:creationId xmlns:a16="http://schemas.microsoft.com/office/drawing/2014/main" id="{D4F526FC-0A9C-49BB-BE99-ABC799666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27" name="Line 442">
                <a:extLst>
                  <a:ext uri="{FF2B5EF4-FFF2-40B4-BE49-F238E27FC236}">
                    <a16:creationId xmlns:a16="http://schemas.microsoft.com/office/drawing/2014/main" id="{5CF4EBE5-44DF-42BA-9DC6-1284C8A9B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28" name="Line 443">
                <a:extLst>
                  <a:ext uri="{FF2B5EF4-FFF2-40B4-BE49-F238E27FC236}">
                    <a16:creationId xmlns:a16="http://schemas.microsoft.com/office/drawing/2014/main" id="{5851CC93-C10A-4D5E-B36B-C756E4938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29" name="Rectangle 444">
                <a:extLst>
                  <a:ext uri="{FF2B5EF4-FFF2-40B4-BE49-F238E27FC236}">
                    <a16:creationId xmlns:a16="http://schemas.microsoft.com/office/drawing/2014/main" id="{B8CF1195-07EF-42CB-B860-0CEB90FFC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30" name="Line 445">
                <a:extLst>
                  <a:ext uri="{FF2B5EF4-FFF2-40B4-BE49-F238E27FC236}">
                    <a16:creationId xmlns:a16="http://schemas.microsoft.com/office/drawing/2014/main" id="{D45D66CA-3F20-4202-A9DA-DEFCBE6A7C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1" name="Rectangle 446">
                <a:extLst>
                  <a:ext uri="{FF2B5EF4-FFF2-40B4-BE49-F238E27FC236}">
                    <a16:creationId xmlns:a16="http://schemas.microsoft.com/office/drawing/2014/main" id="{8FA42160-4FF9-431E-9CA2-52F0E69A1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32" name="Line 447">
                <a:extLst>
                  <a:ext uri="{FF2B5EF4-FFF2-40B4-BE49-F238E27FC236}">
                    <a16:creationId xmlns:a16="http://schemas.microsoft.com/office/drawing/2014/main" id="{E884FB29-8AB3-4982-B703-76CE5440F1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3" name="Line 448">
                <a:extLst>
                  <a:ext uri="{FF2B5EF4-FFF2-40B4-BE49-F238E27FC236}">
                    <a16:creationId xmlns:a16="http://schemas.microsoft.com/office/drawing/2014/main" id="{F4313445-838D-455E-BD73-D8EBAB7EC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4" name="Rectangle 449">
                <a:extLst>
                  <a:ext uri="{FF2B5EF4-FFF2-40B4-BE49-F238E27FC236}">
                    <a16:creationId xmlns:a16="http://schemas.microsoft.com/office/drawing/2014/main" id="{5CBCAA26-42EB-4D89-8AE3-F2A8A3EB3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35" name="Line 450">
                <a:extLst>
                  <a:ext uri="{FF2B5EF4-FFF2-40B4-BE49-F238E27FC236}">
                    <a16:creationId xmlns:a16="http://schemas.microsoft.com/office/drawing/2014/main" id="{18B68569-A313-4682-9DB8-1A96C1AD1D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6" name="Line 451">
                <a:extLst>
                  <a:ext uri="{FF2B5EF4-FFF2-40B4-BE49-F238E27FC236}">
                    <a16:creationId xmlns:a16="http://schemas.microsoft.com/office/drawing/2014/main" id="{69733398-5186-4CA5-820A-A6CB41F57C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7" name="Rectangle 452">
                <a:extLst>
                  <a:ext uri="{FF2B5EF4-FFF2-40B4-BE49-F238E27FC236}">
                    <a16:creationId xmlns:a16="http://schemas.microsoft.com/office/drawing/2014/main" id="{C30BACA7-F72F-42C3-B6F9-E4C084358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38" name="Line 453">
                <a:extLst>
                  <a:ext uri="{FF2B5EF4-FFF2-40B4-BE49-F238E27FC236}">
                    <a16:creationId xmlns:a16="http://schemas.microsoft.com/office/drawing/2014/main" id="{CC9FE5FD-51C4-43DD-BEE5-C1A1E84A54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39" name="Rectangle 454">
                <a:extLst>
                  <a:ext uri="{FF2B5EF4-FFF2-40B4-BE49-F238E27FC236}">
                    <a16:creationId xmlns:a16="http://schemas.microsoft.com/office/drawing/2014/main" id="{35B6A706-028C-4DE9-829B-8D0B99EB1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40" name="Line 455">
                <a:extLst>
                  <a:ext uri="{FF2B5EF4-FFF2-40B4-BE49-F238E27FC236}">
                    <a16:creationId xmlns:a16="http://schemas.microsoft.com/office/drawing/2014/main" id="{F3087EFA-98D4-42CF-871C-EEBF18F8E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1" name="Line 456">
                <a:extLst>
                  <a:ext uri="{FF2B5EF4-FFF2-40B4-BE49-F238E27FC236}">
                    <a16:creationId xmlns:a16="http://schemas.microsoft.com/office/drawing/2014/main" id="{38C7D4E5-A677-458B-B647-4244486308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2" name="Rectangle 457">
                <a:extLst>
                  <a:ext uri="{FF2B5EF4-FFF2-40B4-BE49-F238E27FC236}">
                    <a16:creationId xmlns:a16="http://schemas.microsoft.com/office/drawing/2014/main" id="{B348FD3F-B08E-4139-8307-F7A8C9966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43" name="Line 458">
                <a:extLst>
                  <a:ext uri="{FF2B5EF4-FFF2-40B4-BE49-F238E27FC236}">
                    <a16:creationId xmlns:a16="http://schemas.microsoft.com/office/drawing/2014/main" id="{73A0164C-2787-469C-B66C-B82ED25BD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4" name="Rectangle 459">
                <a:extLst>
                  <a:ext uri="{FF2B5EF4-FFF2-40B4-BE49-F238E27FC236}">
                    <a16:creationId xmlns:a16="http://schemas.microsoft.com/office/drawing/2014/main" id="{8EFCA03C-1633-4664-85DC-387FF1F5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45" name="Line 460">
                <a:extLst>
                  <a:ext uri="{FF2B5EF4-FFF2-40B4-BE49-F238E27FC236}">
                    <a16:creationId xmlns:a16="http://schemas.microsoft.com/office/drawing/2014/main" id="{E8D26088-D3D8-4F2B-A5BE-39A5757A19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6" name="Line 461">
                <a:extLst>
                  <a:ext uri="{FF2B5EF4-FFF2-40B4-BE49-F238E27FC236}">
                    <a16:creationId xmlns:a16="http://schemas.microsoft.com/office/drawing/2014/main" id="{5BC26404-C815-4BE9-82D2-2A491E0668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7" name="Rectangle 462">
                <a:extLst>
                  <a:ext uri="{FF2B5EF4-FFF2-40B4-BE49-F238E27FC236}">
                    <a16:creationId xmlns:a16="http://schemas.microsoft.com/office/drawing/2014/main" id="{A35AE3CB-BF5D-436B-A577-BA65AB03C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48" name="Line 463">
                <a:extLst>
                  <a:ext uri="{FF2B5EF4-FFF2-40B4-BE49-F238E27FC236}">
                    <a16:creationId xmlns:a16="http://schemas.microsoft.com/office/drawing/2014/main" id="{200AB66F-4DED-4F0C-BB66-2CC92DAA36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49" name="Rectangle 464">
                <a:extLst>
                  <a:ext uri="{FF2B5EF4-FFF2-40B4-BE49-F238E27FC236}">
                    <a16:creationId xmlns:a16="http://schemas.microsoft.com/office/drawing/2014/main" id="{1D8B61EE-B505-4483-A4A1-DEEC52584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50" name="Line 465">
                <a:extLst>
                  <a:ext uri="{FF2B5EF4-FFF2-40B4-BE49-F238E27FC236}">
                    <a16:creationId xmlns:a16="http://schemas.microsoft.com/office/drawing/2014/main" id="{DA2E3811-0C8A-46E6-835C-8CDB60D70D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1" name="Line 466">
                <a:extLst>
                  <a:ext uri="{FF2B5EF4-FFF2-40B4-BE49-F238E27FC236}">
                    <a16:creationId xmlns:a16="http://schemas.microsoft.com/office/drawing/2014/main" id="{D10E54E7-135F-4A2B-AF31-75BC3DA011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2" name="Rectangle 467">
                <a:extLst>
                  <a:ext uri="{FF2B5EF4-FFF2-40B4-BE49-F238E27FC236}">
                    <a16:creationId xmlns:a16="http://schemas.microsoft.com/office/drawing/2014/main" id="{2EFD76AE-1525-41CE-9E8C-34E069398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53" name="Line 468">
                <a:extLst>
                  <a:ext uri="{FF2B5EF4-FFF2-40B4-BE49-F238E27FC236}">
                    <a16:creationId xmlns:a16="http://schemas.microsoft.com/office/drawing/2014/main" id="{F2801EA8-0D60-4B95-98F7-9FC6949C41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4" name="Rectangle 469">
                <a:extLst>
                  <a:ext uri="{FF2B5EF4-FFF2-40B4-BE49-F238E27FC236}">
                    <a16:creationId xmlns:a16="http://schemas.microsoft.com/office/drawing/2014/main" id="{08D69913-7907-4213-BB51-C88EC0E2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55" name="Line 470">
                <a:extLst>
                  <a:ext uri="{FF2B5EF4-FFF2-40B4-BE49-F238E27FC236}">
                    <a16:creationId xmlns:a16="http://schemas.microsoft.com/office/drawing/2014/main" id="{D835330D-1246-42D9-8F17-001AA67ED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6" name="Line 471">
                <a:extLst>
                  <a:ext uri="{FF2B5EF4-FFF2-40B4-BE49-F238E27FC236}">
                    <a16:creationId xmlns:a16="http://schemas.microsoft.com/office/drawing/2014/main" id="{C56B28C1-DC0A-4469-8F1E-8C23A657C0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7" name="Rectangle 472">
                <a:extLst>
                  <a:ext uri="{FF2B5EF4-FFF2-40B4-BE49-F238E27FC236}">
                    <a16:creationId xmlns:a16="http://schemas.microsoft.com/office/drawing/2014/main" id="{7A169673-7552-4387-87BA-903416A49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58" name="Line 473">
                <a:extLst>
                  <a:ext uri="{FF2B5EF4-FFF2-40B4-BE49-F238E27FC236}">
                    <a16:creationId xmlns:a16="http://schemas.microsoft.com/office/drawing/2014/main" id="{6278EF14-52A9-4DEE-8AAD-430CF1BF14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59" name="Rectangle 474">
                <a:extLst>
                  <a:ext uri="{FF2B5EF4-FFF2-40B4-BE49-F238E27FC236}">
                    <a16:creationId xmlns:a16="http://schemas.microsoft.com/office/drawing/2014/main" id="{8505AF4A-6DAF-4762-8D7E-B884DBF12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60" name="Line 475">
                <a:extLst>
                  <a:ext uri="{FF2B5EF4-FFF2-40B4-BE49-F238E27FC236}">
                    <a16:creationId xmlns:a16="http://schemas.microsoft.com/office/drawing/2014/main" id="{08D6B46E-7A7F-4429-8ECB-B4ECAD7376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1" name="Line 476">
                <a:extLst>
                  <a:ext uri="{FF2B5EF4-FFF2-40B4-BE49-F238E27FC236}">
                    <a16:creationId xmlns:a16="http://schemas.microsoft.com/office/drawing/2014/main" id="{54B170F6-BA21-4765-BF01-967E8FA47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2" name="Rectangle 477">
                <a:extLst>
                  <a:ext uri="{FF2B5EF4-FFF2-40B4-BE49-F238E27FC236}">
                    <a16:creationId xmlns:a16="http://schemas.microsoft.com/office/drawing/2014/main" id="{5DEB78E7-C69B-4B3A-BA36-6BE6F2934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63" name="Line 478">
                <a:extLst>
                  <a:ext uri="{FF2B5EF4-FFF2-40B4-BE49-F238E27FC236}">
                    <a16:creationId xmlns:a16="http://schemas.microsoft.com/office/drawing/2014/main" id="{C2F863BF-D9B4-43BA-A458-0765738BD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4" name="Rectangle 479">
                <a:extLst>
                  <a:ext uri="{FF2B5EF4-FFF2-40B4-BE49-F238E27FC236}">
                    <a16:creationId xmlns:a16="http://schemas.microsoft.com/office/drawing/2014/main" id="{37AB912F-0B18-4C38-B9B6-226D83C05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65" name="Line 480">
                <a:extLst>
                  <a:ext uri="{FF2B5EF4-FFF2-40B4-BE49-F238E27FC236}">
                    <a16:creationId xmlns:a16="http://schemas.microsoft.com/office/drawing/2014/main" id="{2E53DEF3-4DF2-49D8-B576-A307304AC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6" name="Line 481">
                <a:extLst>
                  <a:ext uri="{FF2B5EF4-FFF2-40B4-BE49-F238E27FC236}">
                    <a16:creationId xmlns:a16="http://schemas.microsoft.com/office/drawing/2014/main" id="{E65D21F8-1ADE-4C96-A9A5-5563F1C612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7" name="Rectangle 482">
                <a:extLst>
                  <a:ext uri="{FF2B5EF4-FFF2-40B4-BE49-F238E27FC236}">
                    <a16:creationId xmlns:a16="http://schemas.microsoft.com/office/drawing/2014/main" id="{E1829BF0-29BF-413B-8C7F-9D197A572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68" name="Line 483">
                <a:extLst>
                  <a:ext uri="{FF2B5EF4-FFF2-40B4-BE49-F238E27FC236}">
                    <a16:creationId xmlns:a16="http://schemas.microsoft.com/office/drawing/2014/main" id="{395C9F62-AACA-4240-92A4-BFC2AD1900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69" name="Rectangle 484">
                <a:extLst>
                  <a:ext uri="{FF2B5EF4-FFF2-40B4-BE49-F238E27FC236}">
                    <a16:creationId xmlns:a16="http://schemas.microsoft.com/office/drawing/2014/main" id="{91EE43F4-3D3F-4DBC-BDC1-C0D4D8A73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70" name="Line 485">
                <a:extLst>
                  <a:ext uri="{FF2B5EF4-FFF2-40B4-BE49-F238E27FC236}">
                    <a16:creationId xmlns:a16="http://schemas.microsoft.com/office/drawing/2014/main" id="{CAFC19B0-52AE-4F74-B33A-412390BF02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1" name="Line 486">
                <a:extLst>
                  <a:ext uri="{FF2B5EF4-FFF2-40B4-BE49-F238E27FC236}">
                    <a16:creationId xmlns:a16="http://schemas.microsoft.com/office/drawing/2014/main" id="{D5ABC3CC-46BF-4815-ABE7-0571D5504B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2" name="Rectangle 487">
                <a:extLst>
                  <a:ext uri="{FF2B5EF4-FFF2-40B4-BE49-F238E27FC236}">
                    <a16:creationId xmlns:a16="http://schemas.microsoft.com/office/drawing/2014/main" id="{10D0DE2B-7086-42F8-9CB1-07D10D0DE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73" name="Line 488">
                <a:extLst>
                  <a:ext uri="{FF2B5EF4-FFF2-40B4-BE49-F238E27FC236}">
                    <a16:creationId xmlns:a16="http://schemas.microsoft.com/office/drawing/2014/main" id="{56875525-98BC-46E0-95CD-7F74C35FD7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4" name="Rectangle 489">
                <a:extLst>
                  <a:ext uri="{FF2B5EF4-FFF2-40B4-BE49-F238E27FC236}">
                    <a16:creationId xmlns:a16="http://schemas.microsoft.com/office/drawing/2014/main" id="{77E61C2C-A2B3-4E47-8186-E0CA248F7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75" name="Line 490">
                <a:extLst>
                  <a:ext uri="{FF2B5EF4-FFF2-40B4-BE49-F238E27FC236}">
                    <a16:creationId xmlns:a16="http://schemas.microsoft.com/office/drawing/2014/main" id="{55999A63-CFBA-402F-8A12-327D751FF3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6" name="Line 491">
                <a:extLst>
                  <a:ext uri="{FF2B5EF4-FFF2-40B4-BE49-F238E27FC236}">
                    <a16:creationId xmlns:a16="http://schemas.microsoft.com/office/drawing/2014/main" id="{BA253140-524B-4C48-B1C5-E7195AAEA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7" name="Rectangle 492">
                <a:extLst>
                  <a:ext uri="{FF2B5EF4-FFF2-40B4-BE49-F238E27FC236}">
                    <a16:creationId xmlns:a16="http://schemas.microsoft.com/office/drawing/2014/main" id="{A4E13E8D-96E9-4B71-B583-2160453F9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78" name="Line 493">
                <a:extLst>
                  <a:ext uri="{FF2B5EF4-FFF2-40B4-BE49-F238E27FC236}">
                    <a16:creationId xmlns:a16="http://schemas.microsoft.com/office/drawing/2014/main" id="{91B20B61-F41B-4CA3-997C-50C68548BF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79" name="Rectangle 494">
                <a:extLst>
                  <a:ext uri="{FF2B5EF4-FFF2-40B4-BE49-F238E27FC236}">
                    <a16:creationId xmlns:a16="http://schemas.microsoft.com/office/drawing/2014/main" id="{25F2D95D-C9AC-42F9-BC5C-23A37CA13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80" name="Line 495">
                <a:extLst>
                  <a:ext uri="{FF2B5EF4-FFF2-40B4-BE49-F238E27FC236}">
                    <a16:creationId xmlns:a16="http://schemas.microsoft.com/office/drawing/2014/main" id="{44548708-28FA-4FE7-858D-C66EC825C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1" name="Line 496">
                <a:extLst>
                  <a:ext uri="{FF2B5EF4-FFF2-40B4-BE49-F238E27FC236}">
                    <a16:creationId xmlns:a16="http://schemas.microsoft.com/office/drawing/2014/main" id="{9EA14E54-597B-46F0-869A-CF66CBFF77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2" name="Rectangle 497">
                <a:extLst>
                  <a:ext uri="{FF2B5EF4-FFF2-40B4-BE49-F238E27FC236}">
                    <a16:creationId xmlns:a16="http://schemas.microsoft.com/office/drawing/2014/main" id="{B04CDC25-1D68-4D97-80BB-45D603D89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83" name="Line 498">
                <a:extLst>
                  <a:ext uri="{FF2B5EF4-FFF2-40B4-BE49-F238E27FC236}">
                    <a16:creationId xmlns:a16="http://schemas.microsoft.com/office/drawing/2014/main" id="{8821B2C1-7E86-480A-9F7B-1EEF36A321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4" name="Rectangle 499">
                <a:extLst>
                  <a:ext uri="{FF2B5EF4-FFF2-40B4-BE49-F238E27FC236}">
                    <a16:creationId xmlns:a16="http://schemas.microsoft.com/office/drawing/2014/main" id="{1428CB12-2183-4565-9605-F84C05CA0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85" name="Line 500">
                <a:extLst>
                  <a:ext uri="{FF2B5EF4-FFF2-40B4-BE49-F238E27FC236}">
                    <a16:creationId xmlns:a16="http://schemas.microsoft.com/office/drawing/2014/main" id="{AABAF536-EE70-41CF-AEC9-1D4D9D4A90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6" name="Line 501">
                <a:extLst>
                  <a:ext uri="{FF2B5EF4-FFF2-40B4-BE49-F238E27FC236}">
                    <a16:creationId xmlns:a16="http://schemas.microsoft.com/office/drawing/2014/main" id="{97380763-2201-416B-AB41-7CC91135AC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7" name="Rectangle 502">
                <a:extLst>
                  <a:ext uri="{FF2B5EF4-FFF2-40B4-BE49-F238E27FC236}">
                    <a16:creationId xmlns:a16="http://schemas.microsoft.com/office/drawing/2014/main" id="{46630D23-BBB4-4A7E-95EB-FA4DD4C76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88" name="Line 503">
                <a:extLst>
                  <a:ext uri="{FF2B5EF4-FFF2-40B4-BE49-F238E27FC236}">
                    <a16:creationId xmlns:a16="http://schemas.microsoft.com/office/drawing/2014/main" id="{C5B2994E-13BD-46FD-B538-01F2B1DF97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89" name="Rectangle 504">
                <a:extLst>
                  <a:ext uri="{FF2B5EF4-FFF2-40B4-BE49-F238E27FC236}">
                    <a16:creationId xmlns:a16="http://schemas.microsoft.com/office/drawing/2014/main" id="{8A7D54C8-BBAF-4553-9792-2A934A451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90" name="Line 505">
                <a:extLst>
                  <a:ext uri="{FF2B5EF4-FFF2-40B4-BE49-F238E27FC236}">
                    <a16:creationId xmlns:a16="http://schemas.microsoft.com/office/drawing/2014/main" id="{48685EE2-AFE5-4243-B067-049D8A5C10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1" name="Line 506">
                <a:extLst>
                  <a:ext uri="{FF2B5EF4-FFF2-40B4-BE49-F238E27FC236}">
                    <a16:creationId xmlns:a16="http://schemas.microsoft.com/office/drawing/2014/main" id="{C1495DE9-B037-4DD0-9103-48341C5944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2" name="Rectangle 507">
                <a:extLst>
                  <a:ext uri="{FF2B5EF4-FFF2-40B4-BE49-F238E27FC236}">
                    <a16:creationId xmlns:a16="http://schemas.microsoft.com/office/drawing/2014/main" id="{A1D741D8-3EFC-47B5-ABD5-D512C75CB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93" name="Line 508">
                <a:extLst>
                  <a:ext uri="{FF2B5EF4-FFF2-40B4-BE49-F238E27FC236}">
                    <a16:creationId xmlns:a16="http://schemas.microsoft.com/office/drawing/2014/main" id="{0A8DB125-D647-430C-90A4-0EC2DEE81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4" name="Rectangle 509">
                <a:extLst>
                  <a:ext uri="{FF2B5EF4-FFF2-40B4-BE49-F238E27FC236}">
                    <a16:creationId xmlns:a16="http://schemas.microsoft.com/office/drawing/2014/main" id="{A37D1549-2BE6-48EE-A2FC-8C29C1623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95" name="Line 510">
                <a:extLst>
                  <a:ext uri="{FF2B5EF4-FFF2-40B4-BE49-F238E27FC236}">
                    <a16:creationId xmlns:a16="http://schemas.microsoft.com/office/drawing/2014/main" id="{BBEFBDAA-15F1-48E6-A204-4584CBE63F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6" name="Line 511">
                <a:extLst>
                  <a:ext uri="{FF2B5EF4-FFF2-40B4-BE49-F238E27FC236}">
                    <a16:creationId xmlns:a16="http://schemas.microsoft.com/office/drawing/2014/main" id="{73E693CE-1107-4DA7-B2AD-87FF4EE217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7" name="Rectangle 512">
                <a:extLst>
                  <a:ext uri="{FF2B5EF4-FFF2-40B4-BE49-F238E27FC236}">
                    <a16:creationId xmlns:a16="http://schemas.microsoft.com/office/drawing/2014/main" id="{71954E45-5DF5-4AF9-883B-F9AFA0CA3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98" name="Line 513">
                <a:extLst>
                  <a:ext uri="{FF2B5EF4-FFF2-40B4-BE49-F238E27FC236}">
                    <a16:creationId xmlns:a16="http://schemas.microsoft.com/office/drawing/2014/main" id="{16DC89F5-36E3-463F-B9EF-B38D341FFB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99" name="Rectangle 514">
                <a:extLst>
                  <a:ext uri="{FF2B5EF4-FFF2-40B4-BE49-F238E27FC236}">
                    <a16:creationId xmlns:a16="http://schemas.microsoft.com/office/drawing/2014/main" id="{32A85BF6-2FC1-4EAF-914D-21F3CF60E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00" name="Line 515">
                <a:extLst>
                  <a:ext uri="{FF2B5EF4-FFF2-40B4-BE49-F238E27FC236}">
                    <a16:creationId xmlns:a16="http://schemas.microsoft.com/office/drawing/2014/main" id="{4BA0C310-5ABE-41BB-B11C-C901482E8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01" name="Rectangle 516">
                <a:extLst>
                  <a:ext uri="{FF2B5EF4-FFF2-40B4-BE49-F238E27FC236}">
                    <a16:creationId xmlns:a16="http://schemas.microsoft.com/office/drawing/2014/main" id="{860F3C94-067B-41AF-84B7-1A7396A3F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02" name="Line 517">
                <a:extLst>
                  <a:ext uri="{FF2B5EF4-FFF2-40B4-BE49-F238E27FC236}">
                    <a16:creationId xmlns:a16="http://schemas.microsoft.com/office/drawing/2014/main" id="{0BEEF731-5103-47C1-908A-D3248DC8F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03" name="Rectangle 518">
                <a:extLst>
                  <a:ext uri="{FF2B5EF4-FFF2-40B4-BE49-F238E27FC236}">
                    <a16:creationId xmlns:a16="http://schemas.microsoft.com/office/drawing/2014/main" id="{31ADCC7A-81C5-424E-B0E6-BC9EBCAC2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04" name="Line 519">
                <a:extLst>
                  <a:ext uri="{FF2B5EF4-FFF2-40B4-BE49-F238E27FC236}">
                    <a16:creationId xmlns:a16="http://schemas.microsoft.com/office/drawing/2014/main" id="{C600BB77-E11D-40B2-93DA-EF39D17205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05" name="Rectangle 520">
                <a:extLst>
                  <a:ext uri="{FF2B5EF4-FFF2-40B4-BE49-F238E27FC236}">
                    <a16:creationId xmlns:a16="http://schemas.microsoft.com/office/drawing/2014/main" id="{5B68220B-B322-46A6-B7A0-C4037F79E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06" name="Line 521">
                <a:extLst>
                  <a:ext uri="{FF2B5EF4-FFF2-40B4-BE49-F238E27FC236}">
                    <a16:creationId xmlns:a16="http://schemas.microsoft.com/office/drawing/2014/main" id="{709E0973-3B65-4B44-8028-4743A254E8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07" name="Rectangle 522">
                <a:extLst>
                  <a:ext uri="{FF2B5EF4-FFF2-40B4-BE49-F238E27FC236}">
                    <a16:creationId xmlns:a16="http://schemas.microsoft.com/office/drawing/2014/main" id="{55FB6393-B42D-4237-B2FD-290289E4C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08" name="Line 523">
                <a:extLst>
                  <a:ext uri="{FF2B5EF4-FFF2-40B4-BE49-F238E27FC236}">
                    <a16:creationId xmlns:a16="http://schemas.microsoft.com/office/drawing/2014/main" id="{5E3178AE-1044-4E54-BFF3-01EA6EF9C3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09" name="Rectangle 524">
                <a:extLst>
                  <a:ext uri="{FF2B5EF4-FFF2-40B4-BE49-F238E27FC236}">
                    <a16:creationId xmlns:a16="http://schemas.microsoft.com/office/drawing/2014/main" id="{238ECCF4-5497-44E7-8CB3-C10132C1C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10" name="Line 525">
                <a:extLst>
                  <a:ext uri="{FF2B5EF4-FFF2-40B4-BE49-F238E27FC236}">
                    <a16:creationId xmlns:a16="http://schemas.microsoft.com/office/drawing/2014/main" id="{D34B1C4E-ED49-4508-B632-D6446BF6CB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11" name="Rectangle 526">
                <a:extLst>
                  <a:ext uri="{FF2B5EF4-FFF2-40B4-BE49-F238E27FC236}">
                    <a16:creationId xmlns:a16="http://schemas.microsoft.com/office/drawing/2014/main" id="{35E5C51F-206A-4C3D-83B0-519B6CC53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12" name="Line 527">
                <a:extLst>
                  <a:ext uri="{FF2B5EF4-FFF2-40B4-BE49-F238E27FC236}">
                    <a16:creationId xmlns:a16="http://schemas.microsoft.com/office/drawing/2014/main" id="{36F18EEF-C1C7-4030-AD39-8007881CF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13" name="Rectangle 528">
                <a:extLst>
                  <a:ext uri="{FF2B5EF4-FFF2-40B4-BE49-F238E27FC236}">
                    <a16:creationId xmlns:a16="http://schemas.microsoft.com/office/drawing/2014/main" id="{0AA51A7B-C4C6-41BA-9050-DECEDCAC5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14" name="Line 529">
                <a:extLst>
                  <a:ext uri="{FF2B5EF4-FFF2-40B4-BE49-F238E27FC236}">
                    <a16:creationId xmlns:a16="http://schemas.microsoft.com/office/drawing/2014/main" id="{5EEB5095-336C-4515-989D-073194785F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15" name="Rectangle 530">
                <a:extLst>
                  <a:ext uri="{FF2B5EF4-FFF2-40B4-BE49-F238E27FC236}">
                    <a16:creationId xmlns:a16="http://schemas.microsoft.com/office/drawing/2014/main" id="{4D943A09-D71C-4401-AC03-E717B718F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16" name="Line 531">
                <a:extLst>
                  <a:ext uri="{FF2B5EF4-FFF2-40B4-BE49-F238E27FC236}">
                    <a16:creationId xmlns:a16="http://schemas.microsoft.com/office/drawing/2014/main" id="{EDBB40E5-2876-4CE3-BA81-819D9F4D43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17" name="Rectangle 532">
                <a:extLst>
                  <a:ext uri="{FF2B5EF4-FFF2-40B4-BE49-F238E27FC236}">
                    <a16:creationId xmlns:a16="http://schemas.microsoft.com/office/drawing/2014/main" id="{E429799C-6C95-4DE9-B32B-B60102194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18" name="Line 533">
                <a:extLst>
                  <a:ext uri="{FF2B5EF4-FFF2-40B4-BE49-F238E27FC236}">
                    <a16:creationId xmlns:a16="http://schemas.microsoft.com/office/drawing/2014/main" id="{A358DF37-59AE-45B2-A83A-F9B835439B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19" name="Rectangle 534">
                <a:extLst>
                  <a:ext uri="{FF2B5EF4-FFF2-40B4-BE49-F238E27FC236}">
                    <a16:creationId xmlns:a16="http://schemas.microsoft.com/office/drawing/2014/main" id="{AA54C141-BF58-409B-89C3-09EA69D7C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0" name="Line 535">
                <a:extLst>
                  <a:ext uri="{FF2B5EF4-FFF2-40B4-BE49-F238E27FC236}">
                    <a16:creationId xmlns:a16="http://schemas.microsoft.com/office/drawing/2014/main" id="{82115CCA-38E4-4D1C-903C-225B4B9073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21" name="Rectangle 536">
                <a:extLst>
                  <a:ext uri="{FF2B5EF4-FFF2-40B4-BE49-F238E27FC236}">
                    <a16:creationId xmlns:a16="http://schemas.microsoft.com/office/drawing/2014/main" id="{3B521B26-D154-46B1-8485-745008C5E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2" name="Line 537">
                <a:extLst>
                  <a:ext uri="{FF2B5EF4-FFF2-40B4-BE49-F238E27FC236}">
                    <a16:creationId xmlns:a16="http://schemas.microsoft.com/office/drawing/2014/main" id="{FBA494A9-42F6-4A80-B7E5-D388DCE55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23" name="Rectangle 538">
                <a:extLst>
                  <a:ext uri="{FF2B5EF4-FFF2-40B4-BE49-F238E27FC236}">
                    <a16:creationId xmlns:a16="http://schemas.microsoft.com/office/drawing/2014/main" id="{B8DAE9D2-5BA5-43B8-A423-2D6C2FD21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4" name="Line 539">
                <a:extLst>
                  <a:ext uri="{FF2B5EF4-FFF2-40B4-BE49-F238E27FC236}">
                    <a16:creationId xmlns:a16="http://schemas.microsoft.com/office/drawing/2014/main" id="{D0317737-1A4F-4553-8E08-AEC66A544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25" name="Rectangle 540">
                <a:extLst>
                  <a:ext uri="{FF2B5EF4-FFF2-40B4-BE49-F238E27FC236}">
                    <a16:creationId xmlns:a16="http://schemas.microsoft.com/office/drawing/2014/main" id="{CFACC282-531B-4648-86B0-05667BC4B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6" name="Line 541">
                <a:extLst>
                  <a:ext uri="{FF2B5EF4-FFF2-40B4-BE49-F238E27FC236}">
                    <a16:creationId xmlns:a16="http://schemas.microsoft.com/office/drawing/2014/main" id="{3A01796F-BC32-444B-9C21-4A74776226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27" name="Rectangle 542">
                <a:extLst>
                  <a:ext uri="{FF2B5EF4-FFF2-40B4-BE49-F238E27FC236}">
                    <a16:creationId xmlns:a16="http://schemas.microsoft.com/office/drawing/2014/main" id="{59553300-4934-4220-96D2-E941BAE8F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8" name="Rectangle 543">
                <a:extLst>
                  <a:ext uri="{FF2B5EF4-FFF2-40B4-BE49-F238E27FC236}">
                    <a16:creationId xmlns:a16="http://schemas.microsoft.com/office/drawing/2014/main" id="{E1DD36DF-67EE-41FF-9845-2444F0D6F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29" name="Rectangle 544">
                <a:extLst>
                  <a:ext uri="{FF2B5EF4-FFF2-40B4-BE49-F238E27FC236}">
                    <a16:creationId xmlns:a16="http://schemas.microsoft.com/office/drawing/2014/main" id="{17CE4C37-6E1B-4B40-822B-4FBDC06F1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0" name="Rectangle 545">
                <a:extLst>
                  <a:ext uri="{FF2B5EF4-FFF2-40B4-BE49-F238E27FC236}">
                    <a16:creationId xmlns:a16="http://schemas.microsoft.com/office/drawing/2014/main" id="{6C30CBB0-6190-44AB-9C27-FEDB7D819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1" name="Rectangle 546">
                <a:extLst>
                  <a:ext uri="{FF2B5EF4-FFF2-40B4-BE49-F238E27FC236}">
                    <a16:creationId xmlns:a16="http://schemas.microsoft.com/office/drawing/2014/main" id="{24903A0C-6E9C-4111-803B-A42FDE71E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2" name="Rectangle 547">
                <a:extLst>
                  <a:ext uri="{FF2B5EF4-FFF2-40B4-BE49-F238E27FC236}">
                    <a16:creationId xmlns:a16="http://schemas.microsoft.com/office/drawing/2014/main" id="{2CB00F4D-45F7-496C-93D0-BDC10EED2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3" name="Line 548">
                <a:extLst>
                  <a:ext uri="{FF2B5EF4-FFF2-40B4-BE49-F238E27FC236}">
                    <a16:creationId xmlns:a16="http://schemas.microsoft.com/office/drawing/2014/main" id="{8A472135-33CB-4082-93B4-99E2464B93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34" name="Line 549">
                <a:extLst>
                  <a:ext uri="{FF2B5EF4-FFF2-40B4-BE49-F238E27FC236}">
                    <a16:creationId xmlns:a16="http://schemas.microsoft.com/office/drawing/2014/main" id="{E6B533B7-F4B5-4225-AE79-4B13506AF1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35" name="Rectangle 550">
                <a:extLst>
                  <a:ext uri="{FF2B5EF4-FFF2-40B4-BE49-F238E27FC236}">
                    <a16:creationId xmlns:a16="http://schemas.microsoft.com/office/drawing/2014/main" id="{BA9423D3-AA8E-4F17-96D7-89854D802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6" name="Line 551">
                <a:extLst>
                  <a:ext uri="{FF2B5EF4-FFF2-40B4-BE49-F238E27FC236}">
                    <a16:creationId xmlns:a16="http://schemas.microsoft.com/office/drawing/2014/main" id="{F6CF6393-E48D-4462-B11B-BAC74ECAD0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37" name="Rectangle 552">
                <a:extLst>
                  <a:ext uri="{FF2B5EF4-FFF2-40B4-BE49-F238E27FC236}">
                    <a16:creationId xmlns:a16="http://schemas.microsoft.com/office/drawing/2014/main" id="{2B243CF7-C0CD-43AB-B3D5-EA7E6671C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38" name="Line 553">
                <a:extLst>
                  <a:ext uri="{FF2B5EF4-FFF2-40B4-BE49-F238E27FC236}">
                    <a16:creationId xmlns:a16="http://schemas.microsoft.com/office/drawing/2014/main" id="{C8DB8B46-9A3A-4255-9BE1-D4E880EFF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39" name="Line 554">
                <a:extLst>
                  <a:ext uri="{FF2B5EF4-FFF2-40B4-BE49-F238E27FC236}">
                    <a16:creationId xmlns:a16="http://schemas.microsoft.com/office/drawing/2014/main" id="{3B649B9A-73AB-4BBD-A275-CEAC04B013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0" name="Rectangle 555">
                <a:extLst>
                  <a:ext uri="{FF2B5EF4-FFF2-40B4-BE49-F238E27FC236}">
                    <a16:creationId xmlns:a16="http://schemas.microsoft.com/office/drawing/2014/main" id="{B862FA55-E025-4126-A706-63B89984E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41" name="Line 556">
                <a:extLst>
                  <a:ext uri="{FF2B5EF4-FFF2-40B4-BE49-F238E27FC236}">
                    <a16:creationId xmlns:a16="http://schemas.microsoft.com/office/drawing/2014/main" id="{74C463ED-DEC0-42CD-BD46-C35B3287B5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2" name="Line 557">
                <a:extLst>
                  <a:ext uri="{FF2B5EF4-FFF2-40B4-BE49-F238E27FC236}">
                    <a16:creationId xmlns:a16="http://schemas.microsoft.com/office/drawing/2014/main" id="{78C1A3B9-CA6E-4498-91DC-5F87F5ADE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3" name="Rectangle 558">
                <a:extLst>
                  <a:ext uri="{FF2B5EF4-FFF2-40B4-BE49-F238E27FC236}">
                    <a16:creationId xmlns:a16="http://schemas.microsoft.com/office/drawing/2014/main" id="{5A193A4F-7A1C-461A-B41B-607CAE5B7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44" name="Line 559">
                <a:extLst>
                  <a:ext uri="{FF2B5EF4-FFF2-40B4-BE49-F238E27FC236}">
                    <a16:creationId xmlns:a16="http://schemas.microsoft.com/office/drawing/2014/main" id="{FB4CD2B7-248F-42FC-BFDB-4BDE0470C3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5" name="Rectangle 560">
                <a:extLst>
                  <a:ext uri="{FF2B5EF4-FFF2-40B4-BE49-F238E27FC236}">
                    <a16:creationId xmlns:a16="http://schemas.microsoft.com/office/drawing/2014/main" id="{36FF8ADD-E89C-47F4-AAC6-1EBF0DB8D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46" name="Line 561">
                <a:extLst>
                  <a:ext uri="{FF2B5EF4-FFF2-40B4-BE49-F238E27FC236}">
                    <a16:creationId xmlns:a16="http://schemas.microsoft.com/office/drawing/2014/main" id="{6FC28FB5-AA73-413F-A905-22E351486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7" name="Line 562">
                <a:extLst>
                  <a:ext uri="{FF2B5EF4-FFF2-40B4-BE49-F238E27FC236}">
                    <a16:creationId xmlns:a16="http://schemas.microsoft.com/office/drawing/2014/main" id="{5E321E4C-3663-4054-9FB8-1279E8872C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48" name="Rectangle 563">
                <a:extLst>
                  <a:ext uri="{FF2B5EF4-FFF2-40B4-BE49-F238E27FC236}">
                    <a16:creationId xmlns:a16="http://schemas.microsoft.com/office/drawing/2014/main" id="{579EA56B-0020-413E-8FCA-18340606A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49" name="Line 564">
                <a:extLst>
                  <a:ext uri="{FF2B5EF4-FFF2-40B4-BE49-F238E27FC236}">
                    <a16:creationId xmlns:a16="http://schemas.microsoft.com/office/drawing/2014/main" id="{1555DDE6-EB81-407F-8922-B0356286AB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0" name="Rectangle 565">
                <a:extLst>
                  <a:ext uri="{FF2B5EF4-FFF2-40B4-BE49-F238E27FC236}">
                    <a16:creationId xmlns:a16="http://schemas.microsoft.com/office/drawing/2014/main" id="{E8CD1263-557F-49D7-BC55-B58939884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51" name="Line 566">
                <a:extLst>
                  <a:ext uri="{FF2B5EF4-FFF2-40B4-BE49-F238E27FC236}">
                    <a16:creationId xmlns:a16="http://schemas.microsoft.com/office/drawing/2014/main" id="{947FEA3C-49C7-4ACD-88DD-DEC10DA65D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2" name="Line 567">
                <a:extLst>
                  <a:ext uri="{FF2B5EF4-FFF2-40B4-BE49-F238E27FC236}">
                    <a16:creationId xmlns:a16="http://schemas.microsoft.com/office/drawing/2014/main" id="{C15155A4-F941-4509-9376-C2B091C25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3" name="Rectangle 568">
                <a:extLst>
                  <a:ext uri="{FF2B5EF4-FFF2-40B4-BE49-F238E27FC236}">
                    <a16:creationId xmlns:a16="http://schemas.microsoft.com/office/drawing/2014/main" id="{B51B0829-E526-4EA2-87BF-12E5DFDE5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54" name="Line 569">
                <a:extLst>
                  <a:ext uri="{FF2B5EF4-FFF2-40B4-BE49-F238E27FC236}">
                    <a16:creationId xmlns:a16="http://schemas.microsoft.com/office/drawing/2014/main" id="{67E3905A-CBEC-4836-B5D1-9A2CABB73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5" name="Rectangle 570">
                <a:extLst>
                  <a:ext uri="{FF2B5EF4-FFF2-40B4-BE49-F238E27FC236}">
                    <a16:creationId xmlns:a16="http://schemas.microsoft.com/office/drawing/2014/main" id="{D4CEBED9-E307-4296-910B-74EF1A197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56" name="Line 571">
                <a:extLst>
                  <a:ext uri="{FF2B5EF4-FFF2-40B4-BE49-F238E27FC236}">
                    <a16:creationId xmlns:a16="http://schemas.microsoft.com/office/drawing/2014/main" id="{5A5CEBB7-8313-4289-B48E-BDDE036C1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7" name="Line 572">
                <a:extLst>
                  <a:ext uri="{FF2B5EF4-FFF2-40B4-BE49-F238E27FC236}">
                    <a16:creationId xmlns:a16="http://schemas.microsoft.com/office/drawing/2014/main" id="{C9B8FDDB-010B-4550-A1CA-506D4B4D1D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58" name="Rectangle 573">
                <a:extLst>
                  <a:ext uri="{FF2B5EF4-FFF2-40B4-BE49-F238E27FC236}">
                    <a16:creationId xmlns:a16="http://schemas.microsoft.com/office/drawing/2014/main" id="{C7A241B5-A69D-4CD2-B34F-9F799F9C4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59" name="Line 574">
                <a:extLst>
                  <a:ext uri="{FF2B5EF4-FFF2-40B4-BE49-F238E27FC236}">
                    <a16:creationId xmlns:a16="http://schemas.microsoft.com/office/drawing/2014/main" id="{F9AC9E42-35CD-4602-A137-319387A75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0" name="Rectangle 575">
                <a:extLst>
                  <a:ext uri="{FF2B5EF4-FFF2-40B4-BE49-F238E27FC236}">
                    <a16:creationId xmlns:a16="http://schemas.microsoft.com/office/drawing/2014/main" id="{1FEE8876-8B6F-47E3-838E-C46D195DC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61" name="Line 576">
                <a:extLst>
                  <a:ext uri="{FF2B5EF4-FFF2-40B4-BE49-F238E27FC236}">
                    <a16:creationId xmlns:a16="http://schemas.microsoft.com/office/drawing/2014/main" id="{662FEBC0-3BE7-4D00-ADF7-BDD824735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2" name="Line 577">
                <a:extLst>
                  <a:ext uri="{FF2B5EF4-FFF2-40B4-BE49-F238E27FC236}">
                    <a16:creationId xmlns:a16="http://schemas.microsoft.com/office/drawing/2014/main" id="{F4D40709-8E7E-4B37-ABEA-2013AE765A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3" name="Rectangle 578">
                <a:extLst>
                  <a:ext uri="{FF2B5EF4-FFF2-40B4-BE49-F238E27FC236}">
                    <a16:creationId xmlns:a16="http://schemas.microsoft.com/office/drawing/2014/main" id="{BEAF978D-644E-4871-A16C-C678C9F2A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64" name="Line 579">
                <a:extLst>
                  <a:ext uri="{FF2B5EF4-FFF2-40B4-BE49-F238E27FC236}">
                    <a16:creationId xmlns:a16="http://schemas.microsoft.com/office/drawing/2014/main" id="{8E0460E6-5A21-4314-9FBA-97FB39A05B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5" name="Rectangle 580">
                <a:extLst>
                  <a:ext uri="{FF2B5EF4-FFF2-40B4-BE49-F238E27FC236}">
                    <a16:creationId xmlns:a16="http://schemas.microsoft.com/office/drawing/2014/main" id="{F8E58680-2271-4E28-AB27-6D2F4CDDC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66" name="Line 581">
                <a:extLst>
                  <a:ext uri="{FF2B5EF4-FFF2-40B4-BE49-F238E27FC236}">
                    <a16:creationId xmlns:a16="http://schemas.microsoft.com/office/drawing/2014/main" id="{3269CBB6-7241-4964-A44F-36580617B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7" name="Line 582">
                <a:extLst>
                  <a:ext uri="{FF2B5EF4-FFF2-40B4-BE49-F238E27FC236}">
                    <a16:creationId xmlns:a16="http://schemas.microsoft.com/office/drawing/2014/main" id="{8094E131-BC05-4052-A165-FFCE7A28FF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68" name="Rectangle 583">
                <a:extLst>
                  <a:ext uri="{FF2B5EF4-FFF2-40B4-BE49-F238E27FC236}">
                    <a16:creationId xmlns:a16="http://schemas.microsoft.com/office/drawing/2014/main" id="{485BF184-277B-4280-AD1F-E472E90FF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69" name="Line 584">
                <a:extLst>
                  <a:ext uri="{FF2B5EF4-FFF2-40B4-BE49-F238E27FC236}">
                    <a16:creationId xmlns:a16="http://schemas.microsoft.com/office/drawing/2014/main" id="{E4D484F7-4097-4901-9305-856A61CE4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0" name="Rectangle 585">
                <a:extLst>
                  <a:ext uri="{FF2B5EF4-FFF2-40B4-BE49-F238E27FC236}">
                    <a16:creationId xmlns:a16="http://schemas.microsoft.com/office/drawing/2014/main" id="{4EBC066E-9BB1-4509-9633-46CB728CB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71" name="Line 586">
                <a:extLst>
                  <a:ext uri="{FF2B5EF4-FFF2-40B4-BE49-F238E27FC236}">
                    <a16:creationId xmlns:a16="http://schemas.microsoft.com/office/drawing/2014/main" id="{1CC928CC-6DDF-4D5A-A06D-05C55B6A1C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2" name="Line 587">
                <a:extLst>
                  <a:ext uri="{FF2B5EF4-FFF2-40B4-BE49-F238E27FC236}">
                    <a16:creationId xmlns:a16="http://schemas.microsoft.com/office/drawing/2014/main" id="{E0F62666-3833-46EE-8A04-94C05E5FDC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3" name="Rectangle 588">
                <a:extLst>
                  <a:ext uri="{FF2B5EF4-FFF2-40B4-BE49-F238E27FC236}">
                    <a16:creationId xmlns:a16="http://schemas.microsoft.com/office/drawing/2014/main" id="{1364D3DA-701C-4524-AEE2-60431508F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74" name="Line 589">
                <a:extLst>
                  <a:ext uri="{FF2B5EF4-FFF2-40B4-BE49-F238E27FC236}">
                    <a16:creationId xmlns:a16="http://schemas.microsoft.com/office/drawing/2014/main" id="{94E1A124-4EDB-486D-A17B-D844E3699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5" name="Rectangle 590">
                <a:extLst>
                  <a:ext uri="{FF2B5EF4-FFF2-40B4-BE49-F238E27FC236}">
                    <a16:creationId xmlns:a16="http://schemas.microsoft.com/office/drawing/2014/main" id="{71644F45-24EF-49F4-AB51-0C5D8291B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76" name="Line 591">
                <a:extLst>
                  <a:ext uri="{FF2B5EF4-FFF2-40B4-BE49-F238E27FC236}">
                    <a16:creationId xmlns:a16="http://schemas.microsoft.com/office/drawing/2014/main" id="{6F90F17F-9CDF-480B-8398-E0943006A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7" name="Line 592">
                <a:extLst>
                  <a:ext uri="{FF2B5EF4-FFF2-40B4-BE49-F238E27FC236}">
                    <a16:creationId xmlns:a16="http://schemas.microsoft.com/office/drawing/2014/main" id="{2BF0402E-795F-41E1-A190-CF780B3099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78" name="Rectangle 593">
                <a:extLst>
                  <a:ext uri="{FF2B5EF4-FFF2-40B4-BE49-F238E27FC236}">
                    <a16:creationId xmlns:a16="http://schemas.microsoft.com/office/drawing/2014/main" id="{B45E35C9-ABC6-4329-9087-334FE3711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79" name="Line 594">
                <a:extLst>
                  <a:ext uri="{FF2B5EF4-FFF2-40B4-BE49-F238E27FC236}">
                    <a16:creationId xmlns:a16="http://schemas.microsoft.com/office/drawing/2014/main" id="{64D1774D-BC6F-4BA2-9AB2-DC2122729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0" name="Rectangle 595">
                <a:extLst>
                  <a:ext uri="{FF2B5EF4-FFF2-40B4-BE49-F238E27FC236}">
                    <a16:creationId xmlns:a16="http://schemas.microsoft.com/office/drawing/2014/main" id="{B69095C3-F93C-41A7-968E-849170425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81" name="Line 596">
                <a:extLst>
                  <a:ext uri="{FF2B5EF4-FFF2-40B4-BE49-F238E27FC236}">
                    <a16:creationId xmlns:a16="http://schemas.microsoft.com/office/drawing/2014/main" id="{3FBA0E24-4484-4F46-9362-D80B9017D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2" name="Line 597">
                <a:extLst>
                  <a:ext uri="{FF2B5EF4-FFF2-40B4-BE49-F238E27FC236}">
                    <a16:creationId xmlns:a16="http://schemas.microsoft.com/office/drawing/2014/main" id="{9C327A38-C00D-492F-95C9-09426FE8E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3" name="Rectangle 598">
                <a:extLst>
                  <a:ext uri="{FF2B5EF4-FFF2-40B4-BE49-F238E27FC236}">
                    <a16:creationId xmlns:a16="http://schemas.microsoft.com/office/drawing/2014/main" id="{04A6E4E9-BB74-4EF8-9EC3-24562C348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84" name="Line 599">
                <a:extLst>
                  <a:ext uri="{FF2B5EF4-FFF2-40B4-BE49-F238E27FC236}">
                    <a16:creationId xmlns:a16="http://schemas.microsoft.com/office/drawing/2014/main" id="{09BE5FE0-D8B0-4095-8FB9-38501654D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5" name="Rectangle 600">
                <a:extLst>
                  <a:ext uri="{FF2B5EF4-FFF2-40B4-BE49-F238E27FC236}">
                    <a16:creationId xmlns:a16="http://schemas.microsoft.com/office/drawing/2014/main" id="{CEA2732F-1DEB-4B86-AE17-B75C5D224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86" name="Line 601">
                <a:extLst>
                  <a:ext uri="{FF2B5EF4-FFF2-40B4-BE49-F238E27FC236}">
                    <a16:creationId xmlns:a16="http://schemas.microsoft.com/office/drawing/2014/main" id="{E0D07241-C0FB-413A-819D-AE8FAD3E06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7" name="Line 602">
                <a:extLst>
                  <a:ext uri="{FF2B5EF4-FFF2-40B4-BE49-F238E27FC236}">
                    <a16:creationId xmlns:a16="http://schemas.microsoft.com/office/drawing/2014/main" id="{0C1A79E5-FDD3-417E-9EF1-8C3A7CD0AF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88" name="Rectangle 603">
                <a:extLst>
                  <a:ext uri="{FF2B5EF4-FFF2-40B4-BE49-F238E27FC236}">
                    <a16:creationId xmlns:a16="http://schemas.microsoft.com/office/drawing/2014/main" id="{C38E0100-E878-47F6-BD8F-392C43262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89" name="Line 604">
                <a:extLst>
                  <a:ext uri="{FF2B5EF4-FFF2-40B4-BE49-F238E27FC236}">
                    <a16:creationId xmlns:a16="http://schemas.microsoft.com/office/drawing/2014/main" id="{3704ABDD-15CA-42DC-A582-75BB11F399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90" name="Rectangle 605">
                <a:extLst>
                  <a:ext uri="{FF2B5EF4-FFF2-40B4-BE49-F238E27FC236}">
                    <a16:creationId xmlns:a16="http://schemas.microsoft.com/office/drawing/2014/main" id="{043D9C59-0A12-4273-AC97-DA1045510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91" name="Line 606">
                <a:extLst>
                  <a:ext uri="{FF2B5EF4-FFF2-40B4-BE49-F238E27FC236}">
                    <a16:creationId xmlns:a16="http://schemas.microsoft.com/office/drawing/2014/main" id="{FB5F7AB6-1857-465F-AB3B-348372257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92" name="Line 607">
                <a:extLst>
                  <a:ext uri="{FF2B5EF4-FFF2-40B4-BE49-F238E27FC236}">
                    <a16:creationId xmlns:a16="http://schemas.microsoft.com/office/drawing/2014/main" id="{B8D075C4-2A76-46AE-BAAB-5FA9661EA8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93" name="Rectangle 608">
                <a:extLst>
                  <a:ext uri="{FF2B5EF4-FFF2-40B4-BE49-F238E27FC236}">
                    <a16:creationId xmlns:a16="http://schemas.microsoft.com/office/drawing/2014/main" id="{C57BDBB9-19D7-4CE6-BCEB-5EA26D325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94" name="Line 609">
                <a:extLst>
                  <a:ext uri="{FF2B5EF4-FFF2-40B4-BE49-F238E27FC236}">
                    <a16:creationId xmlns:a16="http://schemas.microsoft.com/office/drawing/2014/main" id="{912B1FAB-7760-44C4-A6F4-C5BF5D8124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95" name="Rectangle 610">
                <a:extLst>
                  <a:ext uri="{FF2B5EF4-FFF2-40B4-BE49-F238E27FC236}">
                    <a16:creationId xmlns:a16="http://schemas.microsoft.com/office/drawing/2014/main" id="{E2FBA56C-CA4F-463F-BED6-26348DE2E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96" name="Line 611">
                <a:extLst>
                  <a:ext uri="{FF2B5EF4-FFF2-40B4-BE49-F238E27FC236}">
                    <a16:creationId xmlns:a16="http://schemas.microsoft.com/office/drawing/2014/main" id="{8FA5CB90-BF4F-48EF-B31A-46B0B1D80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8383" name="Group 813">
              <a:extLst>
                <a:ext uri="{FF2B5EF4-FFF2-40B4-BE49-F238E27FC236}">
                  <a16:creationId xmlns:a16="http://schemas.microsoft.com/office/drawing/2014/main" id="{F65F9EB6-A76A-4B57-916A-FB66C1B5D0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58397" name="Line 613">
                <a:extLst>
                  <a:ext uri="{FF2B5EF4-FFF2-40B4-BE49-F238E27FC236}">
                    <a16:creationId xmlns:a16="http://schemas.microsoft.com/office/drawing/2014/main" id="{453614DE-2E26-480C-9B95-3F89926212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398" name="Rectangle 614">
                <a:extLst>
                  <a:ext uri="{FF2B5EF4-FFF2-40B4-BE49-F238E27FC236}">
                    <a16:creationId xmlns:a16="http://schemas.microsoft.com/office/drawing/2014/main" id="{C835F242-6F09-4127-B6B6-88AD5EF8C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399" name="Line 615">
                <a:extLst>
                  <a:ext uri="{FF2B5EF4-FFF2-40B4-BE49-F238E27FC236}">
                    <a16:creationId xmlns:a16="http://schemas.microsoft.com/office/drawing/2014/main" id="{0EE3C6F6-4A3D-401F-92DA-E62139C089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0" name="Rectangle 616">
                <a:extLst>
                  <a:ext uri="{FF2B5EF4-FFF2-40B4-BE49-F238E27FC236}">
                    <a16:creationId xmlns:a16="http://schemas.microsoft.com/office/drawing/2014/main" id="{8719C821-C77D-461F-9CD2-159AC4705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01" name="Line 617">
                <a:extLst>
                  <a:ext uri="{FF2B5EF4-FFF2-40B4-BE49-F238E27FC236}">
                    <a16:creationId xmlns:a16="http://schemas.microsoft.com/office/drawing/2014/main" id="{86A4FB57-E56E-4BBD-93C4-D91097918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2" name="Line 618">
                <a:extLst>
                  <a:ext uri="{FF2B5EF4-FFF2-40B4-BE49-F238E27FC236}">
                    <a16:creationId xmlns:a16="http://schemas.microsoft.com/office/drawing/2014/main" id="{3FC01A1E-F43E-489C-88F2-84004BC29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3" name="Rectangle 619">
                <a:extLst>
                  <a:ext uri="{FF2B5EF4-FFF2-40B4-BE49-F238E27FC236}">
                    <a16:creationId xmlns:a16="http://schemas.microsoft.com/office/drawing/2014/main" id="{87B64523-2694-4D30-95E4-5E11326C5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04" name="Line 620">
                <a:extLst>
                  <a:ext uri="{FF2B5EF4-FFF2-40B4-BE49-F238E27FC236}">
                    <a16:creationId xmlns:a16="http://schemas.microsoft.com/office/drawing/2014/main" id="{1F910786-54C6-4054-A649-BAC5DB2A7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5" name="Rectangle 621">
                <a:extLst>
                  <a:ext uri="{FF2B5EF4-FFF2-40B4-BE49-F238E27FC236}">
                    <a16:creationId xmlns:a16="http://schemas.microsoft.com/office/drawing/2014/main" id="{48A26302-879E-432B-ADD8-1EBAB5E94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06" name="Line 622">
                <a:extLst>
                  <a:ext uri="{FF2B5EF4-FFF2-40B4-BE49-F238E27FC236}">
                    <a16:creationId xmlns:a16="http://schemas.microsoft.com/office/drawing/2014/main" id="{4F383744-7709-406C-B7A8-E8FC4DB377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7" name="Rectangle 623">
                <a:extLst>
                  <a:ext uri="{FF2B5EF4-FFF2-40B4-BE49-F238E27FC236}">
                    <a16:creationId xmlns:a16="http://schemas.microsoft.com/office/drawing/2014/main" id="{61ECB1B5-B4A8-4FF8-80C5-BB05A1117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08" name="Line 624">
                <a:extLst>
                  <a:ext uri="{FF2B5EF4-FFF2-40B4-BE49-F238E27FC236}">
                    <a16:creationId xmlns:a16="http://schemas.microsoft.com/office/drawing/2014/main" id="{5D6458D0-8B70-4133-A537-49A8A2C8A8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09" name="Rectangle 625">
                <a:extLst>
                  <a:ext uri="{FF2B5EF4-FFF2-40B4-BE49-F238E27FC236}">
                    <a16:creationId xmlns:a16="http://schemas.microsoft.com/office/drawing/2014/main" id="{44D36314-1393-4807-A9BD-0922AA137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10" name="Line 626">
                <a:extLst>
                  <a:ext uri="{FF2B5EF4-FFF2-40B4-BE49-F238E27FC236}">
                    <a16:creationId xmlns:a16="http://schemas.microsoft.com/office/drawing/2014/main" id="{066641DB-6E00-475F-A4EB-1430A60B8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11" name="Rectangle 627">
                <a:extLst>
                  <a:ext uri="{FF2B5EF4-FFF2-40B4-BE49-F238E27FC236}">
                    <a16:creationId xmlns:a16="http://schemas.microsoft.com/office/drawing/2014/main" id="{48BA0733-2B15-470A-84F0-FA237D7B5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12" name="Line 628">
                <a:extLst>
                  <a:ext uri="{FF2B5EF4-FFF2-40B4-BE49-F238E27FC236}">
                    <a16:creationId xmlns:a16="http://schemas.microsoft.com/office/drawing/2014/main" id="{33DB5FFD-6A85-4835-AD36-A72B6E8D6A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13" name="Rectangle 629">
                <a:extLst>
                  <a:ext uri="{FF2B5EF4-FFF2-40B4-BE49-F238E27FC236}">
                    <a16:creationId xmlns:a16="http://schemas.microsoft.com/office/drawing/2014/main" id="{63078B95-AA6C-4957-9A31-7EB8CB83E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14" name="Line 630">
                <a:extLst>
                  <a:ext uri="{FF2B5EF4-FFF2-40B4-BE49-F238E27FC236}">
                    <a16:creationId xmlns:a16="http://schemas.microsoft.com/office/drawing/2014/main" id="{F1608D70-BB66-4F22-81C0-ED32CEAC76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15" name="Rectangle 631">
                <a:extLst>
                  <a:ext uri="{FF2B5EF4-FFF2-40B4-BE49-F238E27FC236}">
                    <a16:creationId xmlns:a16="http://schemas.microsoft.com/office/drawing/2014/main" id="{55E8CB97-F5D9-438C-ACE7-AD059BB5C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16" name="Line 632">
                <a:extLst>
                  <a:ext uri="{FF2B5EF4-FFF2-40B4-BE49-F238E27FC236}">
                    <a16:creationId xmlns:a16="http://schemas.microsoft.com/office/drawing/2014/main" id="{14AF1A6D-6308-4A41-8F95-7327CD2D1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17" name="Rectangle 633">
                <a:extLst>
                  <a:ext uri="{FF2B5EF4-FFF2-40B4-BE49-F238E27FC236}">
                    <a16:creationId xmlns:a16="http://schemas.microsoft.com/office/drawing/2014/main" id="{B5861EE9-6B68-42F4-AD13-2251972ED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18" name="Line 634">
                <a:extLst>
                  <a:ext uri="{FF2B5EF4-FFF2-40B4-BE49-F238E27FC236}">
                    <a16:creationId xmlns:a16="http://schemas.microsoft.com/office/drawing/2014/main" id="{B22D2670-8EF0-4DF0-9E85-B1DCAFC143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19" name="Rectangle 635">
                <a:extLst>
                  <a:ext uri="{FF2B5EF4-FFF2-40B4-BE49-F238E27FC236}">
                    <a16:creationId xmlns:a16="http://schemas.microsoft.com/office/drawing/2014/main" id="{11435C4B-41D4-4D94-8E8A-E375A65CC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20" name="Line 636">
                <a:extLst>
                  <a:ext uri="{FF2B5EF4-FFF2-40B4-BE49-F238E27FC236}">
                    <a16:creationId xmlns:a16="http://schemas.microsoft.com/office/drawing/2014/main" id="{D8F11617-650D-4836-92BA-DA066392F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21" name="Rectangle 637">
                <a:extLst>
                  <a:ext uri="{FF2B5EF4-FFF2-40B4-BE49-F238E27FC236}">
                    <a16:creationId xmlns:a16="http://schemas.microsoft.com/office/drawing/2014/main" id="{7B906383-EB74-461C-B001-09B0BC969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22" name="Line 638">
                <a:extLst>
                  <a:ext uri="{FF2B5EF4-FFF2-40B4-BE49-F238E27FC236}">
                    <a16:creationId xmlns:a16="http://schemas.microsoft.com/office/drawing/2014/main" id="{5F3E33B6-F997-4EF8-B7A6-34D876035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23" name="Rectangle 639">
                <a:extLst>
                  <a:ext uri="{FF2B5EF4-FFF2-40B4-BE49-F238E27FC236}">
                    <a16:creationId xmlns:a16="http://schemas.microsoft.com/office/drawing/2014/main" id="{8D5E3BC9-9094-46B6-AA9B-45E9828C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24" name="Line 640">
                <a:extLst>
                  <a:ext uri="{FF2B5EF4-FFF2-40B4-BE49-F238E27FC236}">
                    <a16:creationId xmlns:a16="http://schemas.microsoft.com/office/drawing/2014/main" id="{5424034B-0A95-4F18-BD42-435E6D627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25" name="Rectangle 641">
                <a:extLst>
                  <a:ext uri="{FF2B5EF4-FFF2-40B4-BE49-F238E27FC236}">
                    <a16:creationId xmlns:a16="http://schemas.microsoft.com/office/drawing/2014/main" id="{C93F6821-FA34-46BC-A2BA-FACA685A3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26" name="Line 642">
                <a:extLst>
                  <a:ext uri="{FF2B5EF4-FFF2-40B4-BE49-F238E27FC236}">
                    <a16:creationId xmlns:a16="http://schemas.microsoft.com/office/drawing/2014/main" id="{92B819C0-B3B0-422E-BEF0-ED17580020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27" name="Rectangle 643">
                <a:extLst>
                  <a:ext uri="{FF2B5EF4-FFF2-40B4-BE49-F238E27FC236}">
                    <a16:creationId xmlns:a16="http://schemas.microsoft.com/office/drawing/2014/main" id="{7A20E0A0-7C95-47AF-81A6-376699E19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28" name="Line 644">
                <a:extLst>
                  <a:ext uri="{FF2B5EF4-FFF2-40B4-BE49-F238E27FC236}">
                    <a16:creationId xmlns:a16="http://schemas.microsoft.com/office/drawing/2014/main" id="{57D9C28C-7597-41E0-A780-C1D62EF995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29" name="Rectangle 645">
                <a:extLst>
                  <a:ext uri="{FF2B5EF4-FFF2-40B4-BE49-F238E27FC236}">
                    <a16:creationId xmlns:a16="http://schemas.microsoft.com/office/drawing/2014/main" id="{DEF5AC84-02A4-49F6-8824-7EE4B7BFC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0" name="Line 646">
                <a:extLst>
                  <a:ext uri="{FF2B5EF4-FFF2-40B4-BE49-F238E27FC236}">
                    <a16:creationId xmlns:a16="http://schemas.microsoft.com/office/drawing/2014/main" id="{00E538E1-D20F-4B7A-8F51-D051878FB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31" name="Rectangle 647">
                <a:extLst>
                  <a:ext uri="{FF2B5EF4-FFF2-40B4-BE49-F238E27FC236}">
                    <a16:creationId xmlns:a16="http://schemas.microsoft.com/office/drawing/2014/main" id="{5B7A6AEB-A402-40F9-9139-00D5FCF1A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2" name="Line 648">
                <a:extLst>
                  <a:ext uri="{FF2B5EF4-FFF2-40B4-BE49-F238E27FC236}">
                    <a16:creationId xmlns:a16="http://schemas.microsoft.com/office/drawing/2014/main" id="{988FBD65-AEE0-4C6D-9086-8953BA449C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33" name="Rectangle 649">
                <a:extLst>
                  <a:ext uri="{FF2B5EF4-FFF2-40B4-BE49-F238E27FC236}">
                    <a16:creationId xmlns:a16="http://schemas.microsoft.com/office/drawing/2014/main" id="{C0AD9539-5977-4C81-864B-D9D666ACA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4" name="Rectangle 650">
                <a:extLst>
                  <a:ext uri="{FF2B5EF4-FFF2-40B4-BE49-F238E27FC236}">
                    <a16:creationId xmlns:a16="http://schemas.microsoft.com/office/drawing/2014/main" id="{1FD828A5-23D8-4B9D-AAB8-AAB3FC9FB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5" name="Rectangle 651">
                <a:extLst>
                  <a:ext uri="{FF2B5EF4-FFF2-40B4-BE49-F238E27FC236}">
                    <a16:creationId xmlns:a16="http://schemas.microsoft.com/office/drawing/2014/main" id="{1D042FEF-FADD-468C-85DE-AE9C47659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6" name="Line 652">
                <a:extLst>
                  <a:ext uri="{FF2B5EF4-FFF2-40B4-BE49-F238E27FC236}">
                    <a16:creationId xmlns:a16="http://schemas.microsoft.com/office/drawing/2014/main" id="{342CF0CB-657D-4567-9A57-961AF4507C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37" name="Line 653">
                <a:extLst>
                  <a:ext uri="{FF2B5EF4-FFF2-40B4-BE49-F238E27FC236}">
                    <a16:creationId xmlns:a16="http://schemas.microsoft.com/office/drawing/2014/main" id="{ABA651DB-2180-4C77-9C48-060CD9A2D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38" name="Rectangle 654">
                <a:extLst>
                  <a:ext uri="{FF2B5EF4-FFF2-40B4-BE49-F238E27FC236}">
                    <a16:creationId xmlns:a16="http://schemas.microsoft.com/office/drawing/2014/main" id="{07B3863A-90DD-4C7E-B033-819040036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39" name="Line 655">
                <a:extLst>
                  <a:ext uri="{FF2B5EF4-FFF2-40B4-BE49-F238E27FC236}">
                    <a16:creationId xmlns:a16="http://schemas.microsoft.com/office/drawing/2014/main" id="{6D9D22C5-056E-4B29-94EA-E90C3EC6FA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0" name="Rectangle 656">
                <a:extLst>
                  <a:ext uri="{FF2B5EF4-FFF2-40B4-BE49-F238E27FC236}">
                    <a16:creationId xmlns:a16="http://schemas.microsoft.com/office/drawing/2014/main" id="{8475B03C-5B01-46CA-AD0F-FCA826C29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41" name="Line 657">
                <a:extLst>
                  <a:ext uri="{FF2B5EF4-FFF2-40B4-BE49-F238E27FC236}">
                    <a16:creationId xmlns:a16="http://schemas.microsoft.com/office/drawing/2014/main" id="{59A617B8-F71A-4F0B-9823-3A84813778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2" name="Line 658">
                <a:extLst>
                  <a:ext uri="{FF2B5EF4-FFF2-40B4-BE49-F238E27FC236}">
                    <a16:creationId xmlns:a16="http://schemas.microsoft.com/office/drawing/2014/main" id="{6C991A13-18EA-4136-92F8-5BDAD3D645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3" name="Rectangle 659">
                <a:extLst>
                  <a:ext uri="{FF2B5EF4-FFF2-40B4-BE49-F238E27FC236}">
                    <a16:creationId xmlns:a16="http://schemas.microsoft.com/office/drawing/2014/main" id="{4269D101-8E7B-4888-94E1-7950E11C7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44" name="Line 660">
                <a:extLst>
                  <a:ext uri="{FF2B5EF4-FFF2-40B4-BE49-F238E27FC236}">
                    <a16:creationId xmlns:a16="http://schemas.microsoft.com/office/drawing/2014/main" id="{15407312-A88B-4C9F-ABB0-F1F429AC9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5" name="Line 661">
                <a:extLst>
                  <a:ext uri="{FF2B5EF4-FFF2-40B4-BE49-F238E27FC236}">
                    <a16:creationId xmlns:a16="http://schemas.microsoft.com/office/drawing/2014/main" id="{96FA4053-6C71-48EE-AED8-15F4B5097D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6" name="Rectangle 662">
                <a:extLst>
                  <a:ext uri="{FF2B5EF4-FFF2-40B4-BE49-F238E27FC236}">
                    <a16:creationId xmlns:a16="http://schemas.microsoft.com/office/drawing/2014/main" id="{64B23519-A5B8-4BE1-B2CD-55802E07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47" name="Line 663">
                <a:extLst>
                  <a:ext uri="{FF2B5EF4-FFF2-40B4-BE49-F238E27FC236}">
                    <a16:creationId xmlns:a16="http://schemas.microsoft.com/office/drawing/2014/main" id="{94038984-41F3-498C-BF81-0AC8B8F53D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48" name="Rectangle 664">
                <a:extLst>
                  <a:ext uri="{FF2B5EF4-FFF2-40B4-BE49-F238E27FC236}">
                    <a16:creationId xmlns:a16="http://schemas.microsoft.com/office/drawing/2014/main" id="{2D94D027-A593-4F57-8556-F2EC1D72E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49" name="Line 665">
                <a:extLst>
                  <a:ext uri="{FF2B5EF4-FFF2-40B4-BE49-F238E27FC236}">
                    <a16:creationId xmlns:a16="http://schemas.microsoft.com/office/drawing/2014/main" id="{605FC1C0-95C7-420F-864B-38519CC0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0" name="Line 666">
                <a:extLst>
                  <a:ext uri="{FF2B5EF4-FFF2-40B4-BE49-F238E27FC236}">
                    <a16:creationId xmlns:a16="http://schemas.microsoft.com/office/drawing/2014/main" id="{3BC0A8C9-907C-49BD-B4DB-B410617E5E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1" name="Rectangle 667">
                <a:extLst>
                  <a:ext uri="{FF2B5EF4-FFF2-40B4-BE49-F238E27FC236}">
                    <a16:creationId xmlns:a16="http://schemas.microsoft.com/office/drawing/2014/main" id="{D0CB08CD-8CBE-48F3-B7A2-0496068E3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52" name="Line 668">
                <a:extLst>
                  <a:ext uri="{FF2B5EF4-FFF2-40B4-BE49-F238E27FC236}">
                    <a16:creationId xmlns:a16="http://schemas.microsoft.com/office/drawing/2014/main" id="{4C3E2620-391F-4569-BB26-136F890E0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3" name="Rectangle 669">
                <a:extLst>
                  <a:ext uri="{FF2B5EF4-FFF2-40B4-BE49-F238E27FC236}">
                    <a16:creationId xmlns:a16="http://schemas.microsoft.com/office/drawing/2014/main" id="{7AC47AEC-0481-4ECF-94DE-4A6515C24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54" name="Line 670">
                <a:extLst>
                  <a:ext uri="{FF2B5EF4-FFF2-40B4-BE49-F238E27FC236}">
                    <a16:creationId xmlns:a16="http://schemas.microsoft.com/office/drawing/2014/main" id="{11B8994E-9559-4D29-B18A-277DDC6DFA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5" name="Line 671">
                <a:extLst>
                  <a:ext uri="{FF2B5EF4-FFF2-40B4-BE49-F238E27FC236}">
                    <a16:creationId xmlns:a16="http://schemas.microsoft.com/office/drawing/2014/main" id="{010362D0-BB8C-4358-83E4-76BF1159FC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6" name="Rectangle 672">
                <a:extLst>
                  <a:ext uri="{FF2B5EF4-FFF2-40B4-BE49-F238E27FC236}">
                    <a16:creationId xmlns:a16="http://schemas.microsoft.com/office/drawing/2014/main" id="{2A1D58A5-A765-491D-A7B7-C20C80298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57" name="Line 673">
                <a:extLst>
                  <a:ext uri="{FF2B5EF4-FFF2-40B4-BE49-F238E27FC236}">
                    <a16:creationId xmlns:a16="http://schemas.microsoft.com/office/drawing/2014/main" id="{A49BD405-FE52-46E3-9018-85A6EC6D3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58" name="Rectangle 674">
                <a:extLst>
                  <a:ext uri="{FF2B5EF4-FFF2-40B4-BE49-F238E27FC236}">
                    <a16:creationId xmlns:a16="http://schemas.microsoft.com/office/drawing/2014/main" id="{A004E2C8-C015-4A53-8929-5A2AAA3DC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59" name="Line 675">
                <a:extLst>
                  <a:ext uri="{FF2B5EF4-FFF2-40B4-BE49-F238E27FC236}">
                    <a16:creationId xmlns:a16="http://schemas.microsoft.com/office/drawing/2014/main" id="{C3ACF179-D970-467C-9C0D-49E4D806B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0" name="Line 676">
                <a:extLst>
                  <a:ext uri="{FF2B5EF4-FFF2-40B4-BE49-F238E27FC236}">
                    <a16:creationId xmlns:a16="http://schemas.microsoft.com/office/drawing/2014/main" id="{96901574-A348-4C6B-AAF8-FC5EAFA72D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1" name="Rectangle 677">
                <a:extLst>
                  <a:ext uri="{FF2B5EF4-FFF2-40B4-BE49-F238E27FC236}">
                    <a16:creationId xmlns:a16="http://schemas.microsoft.com/office/drawing/2014/main" id="{77464619-FD61-42D0-9D9B-F037AB200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62" name="Line 678">
                <a:extLst>
                  <a:ext uri="{FF2B5EF4-FFF2-40B4-BE49-F238E27FC236}">
                    <a16:creationId xmlns:a16="http://schemas.microsoft.com/office/drawing/2014/main" id="{F9A86B21-9823-4D45-9985-196B3F1B83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3" name="Rectangle 679">
                <a:extLst>
                  <a:ext uri="{FF2B5EF4-FFF2-40B4-BE49-F238E27FC236}">
                    <a16:creationId xmlns:a16="http://schemas.microsoft.com/office/drawing/2014/main" id="{677E8569-042B-4C06-9A34-B18440388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64" name="Line 680">
                <a:extLst>
                  <a:ext uri="{FF2B5EF4-FFF2-40B4-BE49-F238E27FC236}">
                    <a16:creationId xmlns:a16="http://schemas.microsoft.com/office/drawing/2014/main" id="{7D783B76-3636-4E41-8C3D-ED740528F2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5" name="Line 681">
                <a:extLst>
                  <a:ext uri="{FF2B5EF4-FFF2-40B4-BE49-F238E27FC236}">
                    <a16:creationId xmlns:a16="http://schemas.microsoft.com/office/drawing/2014/main" id="{21943382-2D8A-4F38-9C9A-917325438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6" name="Rectangle 682">
                <a:extLst>
                  <a:ext uri="{FF2B5EF4-FFF2-40B4-BE49-F238E27FC236}">
                    <a16:creationId xmlns:a16="http://schemas.microsoft.com/office/drawing/2014/main" id="{9538E2D4-28EC-4EAA-B6EE-69A6E7E9E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67" name="Line 683">
                <a:extLst>
                  <a:ext uri="{FF2B5EF4-FFF2-40B4-BE49-F238E27FC236}">
                    <a16:creationId xmlns:a16="http://schemas.microsoft.com/office/drawing/2014/main" id="{02327271-9DDB-4CF2-B574-D888C2A86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68" name="Rectangle 684">
                <a:extLst>
                  <a:ext uri="{FF2B5EF4-FFF2-40B4-BE49-F238E27FC236}">
                    <a16:creationId xmlns:a16="http://schemas.microsoft.com/office/drawing/2014/main" id="{2774879C-D7C8-451D-A598-D4B5BD531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69" name="Line 685">
                <a:extLst>
                  <a:ext uri="{FF2B5EF4-FFF2-40B4-BE49-F238E27FC236}">
                    <a16:creationId xmlns:a16="http://schemas.microsoft.com/office/drawing/2014/main" id="{46BCE74A-2199-41BA-8F78-6A445283E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0" name="Line 686">
                <a:extLst>
                  <a:ext uri="{FF2B5EF4-FFF2-40B4-BE49-F238E27FC236}">
                    <a16:creationId xmlns:a16="http://schemas.microsoft.com/office/drawing/2014/main" id="{CF29C0F3-A717-4145-BF5E-097F94CD7A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1" name="Rectangle 687">
                <a:extLst>
                  <a:ext uri="{FF2B5EF4-FFF2-40B4-BE49-F238E27FC236}">
                    <a16:creationId xmlns:a16="http://schemas.microsoft.com/office/drawing/2014/main" id="{0D35DEE4-EFDB-4B95-9A1F-FFF604C39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72" name="Line 688">
                <a:extLst>
                  <a:ext uri="{FF2B5EF4-FFF2-40B4-BE49-F238E27FC236}">
                    <a16:creationId xmlns:a16="http://schemas.microsoft.com/office/drawing/2014/main" id="{728D729F-9119-4728-91EA-9F3E3BE776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3" name="Rectangle 689">
                <a:extLst>
                  <a:ext uri="{FF2B5EF4-FFF2-40B4-BE49-F238E27FC236}">
                    <a16:creationId xmlns:a16="http://schemas.microsoft.com/office/drawing/2014/main" id="{DFF10CB3-E1B1-476B-93E0-06F1E901A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74" name="Line 690">
                <a:extLst>
                  <a:ext uri="{FF2B5EF4-FFF2-40B4-BE49-F238E27FC236}">
                    <a16:creationId xmlns:a16="http://schemas.microsoft.com/office/drawing/2014/main" id="{E31F1BDD-5349-40F7-93BB-2FECB3E9B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5" name="Line 691">
                <a:extLst>
                  <a:ext uri="{FF2B5EF4-FFF2-40B4-BE49-F238E27FC236}">
                    <a16:creationId xmlns:a16="http://schemas.microsoft.com/office/drawing/2014/main" id="{04B26DD4-59BA-418F-BD73-DB7267B025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6" name="Rectangle 692">
                <a:extLst>
                  <a:ext uri="{FF2B5EF4-FFF2-40B4-BE49-F238E27FC236}">
                    <a16:creationId xmlns:a16="http://schemas.microsoft.com/office/drawing/2014/main" id="{19D3C094-55E6-4782-8810-21AC76514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77" name="Line 693">
                <a:extLst>
                  <a:ext uri="{FF2B5EF4-FFF2-40B4-BE49-F238E27FC236}">
                    <a16:creationId xmlns:a16="http://schemas.microsoft.com/office/drawing/2014/main" id="{4FC43133-B1E5-4BE3-B070-19EC0242F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78" name="Rectangle 694">
                <a:extLst>
                  <a:ext uri="{FF2B5EF4-FFF2-40B4-BE49-F238E27FC236}">
                    <a16:creationId xmlns:a16="http://schemas.microsoft.com/office/drawing/2014/main" id="{C6EFA02D-199E-4E2E-A86A-C88FBF526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79" name="Line 695">
                <a:extLst>
                  <a:ext uri="{FF2B5EF4-FFF2-40B4-BE49-F238E27FC236}">
                    <a16:creationId xmlns:a16="http://schemas.microsoft.com/office/drawing/2014/main" id="{849DCFEC-7E46-40BA-82C9-3DF82BD3AF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0" name="Line 696">
                <a:extLst>
                  <a:ext uri="{FF2B5EF4-FFF2-40B4-BE49-F238E27FC236}">
                    <a16:creationId xmlns:a16="http://schemas.microsoft.com/office/drawing/2014/main" id="{127A5919-5276-4022-993F-681F332B7F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1" name="Rectangle 697">
                <a:extLst>
                  <a:ext uri="{FF2B5EF4-FFF2-40B4-BE49-F238E27FC236}">
                    <a16:creationId xmlns:a16="http://schemas.microsoft.com/office/drawing/2014/main" id="{93FA61D5-759A-461B-BA6B-D7C17E28F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82" name="Line 698">
                <a:extLst>
                  <a:ext uri="{FF2B5EF4-FFF2-40B4-BE49-F238E27FC236}">
                    <a16:creationId xmlns:a16="http://schemas.microsoft.com/office/drawing/2014/main" id="{3BE5EDDB-1EA6-49AD-A5A2-3AEEB14544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3" name="Rectangle 699">
                <a:extLst>
                  <a:ext uri="{FF2B5EF4-FFF2-40B4-BE49-F238E27FC236}">
                    <a16:creationId xmlns:a16="http://schemas.microsoft.com/office/drawing/2014/main" id="{99F830F4-FC74-4D57-8346-3104046E0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84" name="Line 700">
                <a:extLst>
                  <a:ext uri="{FF2B5EF4-FFF2-40B4-BE49-F238E27FC236}">
                    <a16:creationId xmlns:a16="http://schemas.microsoft.com/office/drawing/2014/main" id="{D7000B97-E4D8-42EF-B475-2EEE0643E4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5" name="Line 701">
                <a:extLst>
                  <a:ext uri="{FF2B5EF4-FFF2-40B4-BE49-F238E27FC236}">
                    <a16:creationId xmlns:a16="http://schemas.microsoft.com/office/drawing/2014/main" id="{B9BCABFC-57F7-4DDF-AEA7-CDBBDFA85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6" name="Rectangle 702">
                <a:extLst>
                  <a:ext uri="{FF2B5EF4-FFF2-40B4-BE49-F238E27FC236}">
                    <a16:creationId xmlns:a16="http://schemas.microsoft.com/office/drawing/2014/main" id="{4A564977-CA76-4EEB-8A1E-DCA3EC7D9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87" name="Line 703">
                <a:extLst>
                  <a:ext uri="{FF2B5EF4-FFF2-40B4-BE49-F238E27FC236}">
                    <a16:creationId xmlns:a16="http://schemas.microsoft.com/office/drawing/2014/main" id="{B04B13FE-5799-474A-B432-1AB0A87C6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88" name="Rectangle 704">
                <a:extLst>
                  <a:ext uri="{FF2B5EF4-FFF2-40B4-BE49-F238E27FC236}">
                    <a16:creationId xmlns:a16="http://schemas.microsoft.com/office/drawing/2014/main" id="{DC5F5CFD-CF80-4283-8DAC-9334ADD91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89" name="Line 705">
                <a:extLst>
                  <a:ext uri="{FF2B5EF4-FFF2-40B4-BE49-F238E27FC236}">
                    <a16:creationId xmlns:a16="http://schemas.microsoft.com/office/drawing/2014/main" id="{840FA11A-5C6D-47A6-9986-27B007F66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0" name="Line 706">
                <a:extLst>
                  <a:ext uri="{FF2B5EF4-FFF2-40B4-BE49-F238E27FC236}">
                    <a16:creationId xmlns:a16="http://schemas.microsoft.com/office/drawing/2014/main" id="{34A08A05-1BC1-4D9C-BA02-E85D1FD9A1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1" name="Rectangle 707">
                <a:extLst>
                  <a:ext uri="{FF2B5EF4-FFF2-40B4-BE49-F238E27FC236}">
                    <a16:creationId xmlns:a16="http://schemas.microsoft.com/office/drawing/2014/main" id="{8BECA3C6-0157-435F-ABAA-EDAF1F624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92" name="Line 708">
                <a:extLst>
                  <a:ext uri="{FF2B5EF4-FFF2-40B4-BE49-F238E27FC236}">
                    <a16:creationId xmlns:a16="http://schemas.microsoft.com/office/drawing/2014/main" id="{EC84C507-C653-4F7D-AC3F-FD76F83B6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3" name="Rectangle 709">
                <a:extLst>
                  <a:ext uri="{FF2B5EF4-FFF2-40B4-BE49-F238E27FC236}">
                    <a16:creationId xmlns:a16="http://schemas.microsoft.com/office/drawing/2014/main" id="{C3446FBF-AB90-4C80-AB3A-6DB95171F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94" name="Line 710">
                <a:extLst>
                  <a:ext uri="{FF2B5EF4-FFF2-40B4-BE49-F238E27FC236}">
                    <a16:creationId xmlns:a16="http://schemas.microsoft.com/office/drawing/2014/main" id="{F24717F5-C0E6-4508-B47F-883F8C44A4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5" name="Line 711">
                <a:extLst>
                  <a:ext uri="{FF2B5EF4-FFF2-40B4-BE49-F238E27FC236}">
                    <a16:creationId xmlns:a16="http://schemas.microsoft.com/office/drawing/2014/main" id="{227119C6-2548-407B-9640-8384280E9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6" name="Rectangle 712">
                <a:extLst>
                  <a:ext uri="{FF2B5EF4-FFF2-40B4-BE49-F238E27FC236}">
                    <a16:creationId xmlns:a16="http://schemas.microsoft.com/office/drawing/2014/main" id="{D920D80D-6B71-4C9A-B33B-ED514E099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97" name="Line 713">
                <a:extLst>
                  <a:ext uri="{FF2B5EF4-FFF2-40B4-BE49-F238E27FC236}">
                    <a16:creationId xmlns:a16="http://schemas.microsoft.com/office/drawing/2014/main" id="{240E54B7-5C39-42E3-A776-12160F96B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98" name="Rectangle 714">
                <a:extLst>
                  <a:ext uri="{FF2B5EF4-FFF2-40B4-BE49-F238E27FC236}">
                    <a16:creationId xmlns:a16="http://schemas.microsoft.com/office/drawing/2014/main" id="{F7816FFF-17BC-4363-94E8-E9E877ED3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99" name="Line 715">
                <a:extLst>
                  <a:ext uri="{FF2B5EF4-FFF2-40B4-BE49-F238E27FC236}">
                    <a16:creationId xmlns:a16="http://schemas.microsoft.com/office/drawing/2014/main" id="{2096797D-B954-49F2-BD5B-A897291EA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0" name="Line 716">
                <a:extLst>
                  <a:ext uri="{FF2B5EF4-FFF2-40B4-BE49-F238E27FC236}">
                    <a16:creationId xmlns:a16="http://schemas.microsoft.com/office/drawing/2014/main" id="{4DF5CB97-E042-434D-B589-58017B915F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1" name="Rectangle 717">
                <a:extLst>
                  <a:ext uri="{FF2B5EF4-FFF2-40B4-BE49-F238E27FC236}">
                    <a16:creationId xmlns:a16="http://schemas.microsoft.com/office/drawing/2014/main" id="{22F009D4-355A-4A68-A35E-0A4396E31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02" name="Line 718">
                <a:extLst>
                  <a:ext uri="{FF2B5EF4-FFF2-40B4-BE49-F238E27FC236}">
                    <a16:creationId xmlns:a16="http://schemas.microsoft.com/office/drawing/2014/main" id="{61984BD2-F8F0-41C3-BD93-B47FD69EE6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3" name="Rectangle 719">
                <a:extLst>
                  <a:ext uri="{FF2B5EF4-FFF2-40B4-BE49-F238E27FC236}">
                    <a16:creationId xmlns:a16="http://schemas.microsoft.com/office/drawing/2014/main" id="{CBED2348-C835-4357-8819-BE72BDA8F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04" name="Line 720">
                <a:extLst>
                  <a:ext uri="{FF2B5EF4-FFF2-40B4-BE49-F238E27FC236}">
                    <a16:creationId xmlns:a16="http://schemas.microsoft.com/office/drawing/2014/main" id="{8F74A3E9-B820-4C5E-9235-57B9115847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5" name="Line 721">
                <a:extLst>
                  <a:ext uri="{FF2B5EF4-FFF2-40B4-BE49-F238E27FC236}">
                    <a16:creationId xmlns:a16="http://schemas.microsoft.com/office/drawing/2014/main" id="{97FD5B68-0151-4B0D-8F8B-72129ED47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6" name="Rectangle 722">
                <a:extLst>
                  <a:ext uri="{FF2B5EF4-FFF2-40B4-BE49-F238E27FC236}">
                    <a16:creationId xmlns:a16="http://schemas.microsoft.com/office/drawing/2014/main" id="{08A07925-067B-40AD-A424-53CADE3C7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07" name="Line 723">
                <a:extLst>
                  <a:ext uri="{FF2B5EF4-FFF2-40B4-BE49-F238E27FC236}">
                    <a16:creationId xmlns:a16="http://schemas.microsoft.com/office/drawing/2014/main" id="{2998152E-AB3E-471E-A89E-A35DD443A5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08" name="Rectangle 724">
                <a:extLst>
                  <a:ext uri="{FF2B5EF4-FFF2-40B4-BE49-F238E27FC236}">
                    <a16:creationId xmlns:a16="http://schemas.microsoft.com/office/drawing/2014/main" id="{89605123-5893-4B55-8CD2-0DDAB74CA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09" name="Line 725">
                <a:extLst>
                  <a:ext uri="{FF2B5EF4-FFF2-40B4-BE49-F238E27FC236}">
                    <a16:creationId xmlns:a16="http://schemas.microsoft.com/office/drawing/2014/main" id="{1EFB3629-B3C1-43BD-AED4-5DD6266DB5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0" name="Line 726">
                <a:extLst>
                  <a:ext uri="{FF2B5EF4-FFF2-40B4-BE49-F238E27FC236}">
                    <a16:creationId xmlns:a16="http://schemas.microsoft.com/office/drawing/2014/main" id="{BC561F26-D91C-4570-8FE2-D49D2C8CF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1" name="Rectangle 727">
                <a:extLst>
                  <a:ext uri="{FF2B5EF4-FFF2-40B4-BE49-F238E27FC236}">
                    <a16:creationId xmlns:a16="http://schemas.microsoft.com/office/drawing/2014/main" id="{CBC431F4-8ACD-45C9-83D1-213DDF114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12" name="Line 728">
                <a:extLst>
                  <a:ext uri="{FF2B5EF4-FFF2-40B4-BE49-F238E27FC236}">
                    <a16:creationId xmlns:a16="http://schemas.microsoft.com/office/drawing/2014/main" id="{0EF32C1D-9152-4644-83F5-A914E7611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3" name="Line 729">
                <a:extLst>
                  <a:ext uri="{FF2B5EF4-FFF2-40B4-BE49-F238E27FC236}">
                    <a16:creationId xmlns:a16="http://schemas.microsoft.com/office/drawing/2014/main" id="{6488BC36-2486-4F33-A974-21D308231F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4" name="Rectangle 730">
                <a:extLst>
                  <a:ext uri="{FF2B5EF4-FFF2-40B4-BE49-F238E27FC236}">
                    <a16:creationId xmlns:a16="http://schemas.microsoft.com/office/drawing/2014/main" id="{D5C94386-085D-4806-AFC8-013C57275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15" name="Line 731">
                <a:extLst>
                  <a:ext uri="{FF2B5EF4-FFF2-40B4-BE49-F238E27FC236}">
                    <a16:creationId xmlns:a16="http://schemas.microsoft.com/office/drawing/2014/main" id="{FC4FEEC8-6757-4AF6-AD80-65BAAC67A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6" name="Rectangle 732">
                <a:extLst>
                  <a:ext uri="{FF2B5EF4-FFF2-40B4-BE49-F238E27FC236}">
                    <a16:creationId xmlns:a16="http://schemas.microsoft.com/office/drawing/2014/main" id="{B6AD0E08-3E08-41A7-8881-2E24CDA57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17" name="Line 733">
                <a:extLst>
                  <a:ext uri="{FF2B5EF4-FFF2-40B4-BE49-F238E27FC236}">
                    <a16:creationId xmlns:a16="http://schemas.microsoft.com/office/drawing/2014/main" id="{E24CAAD9-0038-4C0D-833D-A7799FBCA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18" name="Rectangle 734">
                <a:extLst>
                  <a:ext uri="{FF2B5EF4-FFF2-40B4-BE49-F238E27FC236}">
                    <a16:creationId xmlns:a16="http://schemas.microsoft.com/office/drawing/2014/main" id="{EA9EF861-99F7-4F20-AA65-33B6DBC48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19" name="Line 735">
                <a:extLst>
                  <a:ext uri="{FF2B5EF4-FFF2-40B4-BE49-F238E27FC236}">
                    <a16:creationId xmlns:a16="http://schemas.microsoft.com/office/drawing/2014/main" id="{A75D9565-F8B4-4DED-A6F5-9DFB8CB4C4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0" name="Rectangle 736">
                <a:extLst>
                  <a:ext uri="{FF2B5EF4-FFF2-40B4-BE49-F238E27FC236}">
                    <a16:creationId xmlns:a16="http://schemas.microsoft.com/office/drawing/2014/main" id="{FEF82C18-7F84-4C7A-9371-E1AAECA3A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21" name="Line 737">
                <a:extLst>
                  <a:ext uri="{FF2B5EF4-FFF2-40B4-BE49-F238E27FC236}">
                    <a16:creationId xmlns:a16="http://schemas.microsoft.com/office/drawing/2014/main" id="{BF6B73D2-D818-400D-99A8-076B55720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2" name="Line 738">
                <a:extLst>
                  <a:ext uri="{FF2B5EF4-FFF2-40B4-BE49-F238E27FC236}">
                    <a16:creationId xmlns:a16="http://schemas.microsoft.com/office/drawing/2014/main" id="{BE81787E-F27E-4BF4-8C67-C6E51E7891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3" name="Rectangle 739">
                <a:extLst>
                  <a:ext uri="{FF2B5EF4-FFF2-40B4-BE49-F238E27FC236}">
                    <a16:creationId xmlns:a16="http://schemas.microsoft.com/office/drawing/2014/main" id="{BA91C1F7-9A00-4D05-86ED-BD8BAD65B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24" name="Line 740">
                <a:extLst>
                  <a:ext uri="{FF2B5EF4-FFF2-40B4-BE49-F238E27FC236}">
                    <a16:creationId xmlns:a16="http://schemas.microsoft.com/office/drawing/2014/main" id="{798D7121-F830-4235-81D9-FD89B1F3CE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5" name="Rectangle 741">
                <a:extLst>
                  <a:ext uri="{FF2B5EF4-FFF2-40B4-BE49-F238E27FC236}">
                    <a16:creationId xmlns:a16="http://schemas.microsoft.com/office/drawing/2014/main" id="{B8B2BF59-E2A6-44B9-97A8-F728811E8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26" name="Line 742">
                <a:extLst>
                  <a:ext uri="{FF2B5EF4-FFF2-40B4-BE49-F238E27FC236}">
                    <a16:creationId xmlns:a16="http://schemas.microsoft.com/office/drawing/2014/main" id="{DCC34EE0-81C4-42B1-B210-5E0B38BD5F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7" name="Rectangle 743">
                <a:extLst>
                  <a:ext uri="{FF2B5EF4-FFF2-40B4-BE49-F238E27FC236}">
                    <a16:creationId xmlns:a16="http://schemas.microsoft.com/office/drawing/2014/main" id="{71360FD7-1CED-4005-87CE-056D46EBA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28" name="Line 744">
                <a:extLst>
                  <a:ext uri="{FF2B5EF4-FFF2-40B4-BE49-F238E27FC236}">
                    <a16:creationId xmlns:a16="http://schemas.microsoft.com/office/drawing/2014/main" id="{6693A1C8-D276-41B7-B145-6E2271A1BD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29" name="Line 745">
                <a:extLst>
                  <a:ext uri="{FF2B5EF4-FFF2-40B4-BE49-F238E27FC236}">
                    <a16:creationId xmlns:a16="http://schemas.microsoft.com/office/drawing/2014/main" id="{5EF453A1-7724-4BB3-BDC0-81F718673E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0" name="Rectangle 746">
                <a:extLst>
                  <a:ext uri="{FF2B5EF4-FFF2-40B4-BE49-F238E27FC236}">
                    <a16:creationId xmlns:a16="http://schemas.microsoft.com/office/drawing/2014/main" id="{BD92C5D6-9E82-4F57-98DD-481DB6BF4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31" name="Line 747">
                <a:extLst>
                  <a:ext uri="{FF2B5EF4-FFF2-40B4-BE49-F238E27FC236}">
                    <a16:creationId xmlns:a16="http://schemas.microsoft.com/office/drawing/2014/main" id="{2EE153D8-22FF-4D82-8B7C-E49099CB6B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2" name="Rectangle 748">
                <a:extLst>
                  <a:ext uri="{FF2B5EF4-FFF2-40B4-BE49-F238E27FC236}">
                    <a16:creationId xmlns:a16="http://schemas.microsoft.com/office/drawing/2014/main" id="{7D209E27-88D8-4638-9B49-A512551D2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33" name="Line 749">
                <a:extLst>
                  <a:ext uri="{FF2B5EF4-FFF2-40B4-BE49-F238E27FC236}">
                    <a16:creationId xmlns:a16="http://schemas.microsoft.com/office/drawing/2014/main" id="{E4ADEA0C-CBA5-4B3F-BF4F-CEA4BBE9B9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4" name="Rectangle 750">
                <a:extLst>
                  <a:ext uri="{FF2B5EF4-FFF2-40B4-BE49-F238E27FC236}">
                    <a16:creationId xmlns:a16="http://schemas.microsoft.com/office/drawing/2014/main" id="{34266B66-A45A-4DCB-B52D-B0756D378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35" name="Line 751">
                <a:extLst>
                  <a:ext uri="{FF2B5EF4-FFF2-40B4-BE49-F238E27FC236}">
                    <a16:creationId xmlns:a16="http://schemas.microsoft.com/office/drawing/2014/main" id="{57D0E577-3596-4FE6-8834-5CA54A758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6" name="Line 752">
                <a:extLst>
                  <a:ext uri="{FF2B5EF4-FFF2-40B4-BE49-F238E27FC236}">
                    <a16:creationId xmlns:a16="http://schemas.microsoft.com/office/drawing/2014/main" id="{57778947-6203-413B-BB7D-90666B497D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7" name="Rectangle 753">
                <a:extLst>
                  <a:ext uri="{FF2B5EF4-FFF2-40B4-BE49-F238E27FC236}">
                    <a16:creationId xmlns:a16="http://schemas.microsoft.com/office/drawing/2014/main" id="{8BD98CA1-AC13-4F6E-B319-6BCC5B6CA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38" name="Line 754">
                <a:extLst>
                  <a:ext uri="{FF2B5EF4-FFF2-40B4-BE49-F238E27FC236}">
                    <a16:creationId xmlns:a16="http://schemas.microsoft.com/office/drawing/2014/main" id="{251786AD-C797-4954-9DC0-DB81DE157D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39" name="Rectangle 755">
                <a:extLst>
                  <a:ext uri="{FF2B5EF4-FFF2-40B4-BE49-F238E27FC236}">
                    <a16:creationId xmlns:a16="http://schemas.microsoft.com/office/drawing/2014/main" id="{57D20878-61BC-4541-8C8C-DE3303391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40" name="Line 756">
                <a:extLst>
                  <a:ext uri="{FF2B5EF4-FFF2-40B4-BE49-F238E27FC236}">
                    <a16:creationId xmlns:a16="http://schemas.microsoft.com/office/drawing/2014/main" id="{F32C210D-2F7E-4325-961D-4C1731CFB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41" name="Rectangle 757">
                <a:extLst>
                  <a:ext uri="{FF2B5EF4-FFF2-40B4-BE49-F238E27FC236}">
                    <a16:creationId xmlns:a16="http://schemas.microsoft.com/office/drawing/2014/main" id="{7051AF54-C25B-48F5-A9AC-99CFBE0B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42" name="Line 758">
                <a:extLst>
                  <a:ext uri="{FF2B5EF4-FFF2-40B4-BE49-F238E27FC236}">
                    <a16:creationId xmlns:a16="http://schemas.microsoft.com/office/drawing/2014/main" id="{4262D80A-E6A7-4CE9-8EB2-2E2C45F11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43" name="Line 759">
                <a:extLst>
                  <a:ext uri="{FF2B5EF4-FFF2-40B4-BE49-F238E27FC236}">
                    <a16:creationId xmlns:a16="http://schemas.microsoft.com/office/drawing/2014/main" id="{721EA49C-821A-4582-9A91-339ACA6022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44" name="Rectangle 760">
                <a:extLst>
                  <a:ext uri="{FF2B5EF4-FFF2-40B4-BE49-F238E27FC236}">
                    <a16:creationId xmlns:a16="http://schemas.microsoft.com/office/drawing/2014/main" id="{F05B1075-5F60-461E-AF2C-53042FD71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45" name="Line 761">
                <a:extLst>
                  <a:ext uri="{FF2B5EF4-FFF2-40B4-BE49-F238E27FC236}">
                    <a16:creationId xmlns:a16="http://schemas.microsoft.com/office/drawing/2014/main" id="{427B3B48-FDCD-4877-B540-1102B584CF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46" name="Rectangle 762">
                <a:extLst>
                  <a:ext uri="{FF2B5EF4-FFF2-40B4-BE49-F238E27FC236}">
                    <a16:creationId xmlns:a16="http://schemas.microsoft.com/office/drawing/2014/main" id="{EEC810E2-CCD1-4F81-AC26-6371C9ADD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47" name="Line 763">
                <a:extLst>
                  <a:ext uri="{FF2B5EF4-FFF2-40B4-BE49-F238E27FC236}">
                    <a16:creationId xmlns:a16="http://schemas.microsoft.com/office/drawing/2014/main" id="{9B569D65-8B7F-474A-B7D4-0CEA326B72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48" name="Rectangle 764">
                <a:extLst>
                  <a:ext uri="{FF2B5EF4-FFF2-40B4-BE49-F238E27FC236}">
                    <a16:creationId xmlns:a16="http://schemas.microsoft.com/office/drawing/2014/main" id="{D2B4CF1A-C274-4A8D-AFA2-817E306BC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49" name="Line 765">
                <a:extLst>
                  <a:ext uri="{FF2B5EF4-FFF2-40B4-BE49-F238E27FC236}">
                    <a16:creationId xmlns:a16="http://schemas.microsoft.com/office/drawing/2014/main" id="{3B235A3A-5513-4541-90FF-B943CA71F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0" name="Line 766">
                <a:extLst>
                  <a:ext uri="{FF2B5EF4-FFF2-40B4-BE49-F238E27FC236}">
                    <a16:creationId xmlns:a16="http://schemas.microsoft.com/office/drawing/2014/main" id="{9C371E2E-6342-4E0F-9928-D359869797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1" name="Rectangle 767">
                <a:extLst>
                  <a:ext uri="{FF2B5EF4-FFF2-40B4-BE49-F238E27FC236}">
                    <a16:creationId xmlns:a16="http://schemas.microsoft.com/office/drawing/2014/main" id="{CEB8027F-8176-48A4-9B55-E0256FFC9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52" name="Line 768">
                <a:extLst>
                  <a:ext uri="{FF2B5EF4-FFF2-40B4-BE49-F238E27FC236}">
                    <a16:creationId xmlns:a16="http://schemas.microsoft.com/office/drawing/2014/main" id="{4AC2BF65-B14F-4110-A5A4-72FA1D3801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3" name="Rectangle 769">
                <a:extLst>
                  <a:ext uri="{FF2B5EF4-FFF2-40B4-BE49-F238E27FC236}">
                    <a16:creationId xmlns:a16="http://schemas.microsoft.com/office/drawing/2014/main" id="{58BE792F-5B84-413B-9631-82F43422C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54" name="Line 770">
                <a:extLst>
                  <a:ext uri="{FF2B5EF4-FFF2-40B4-BE49-F238E27FC236}">
                    <a16:creationId xmlns:a16="http://schemas.microsoft.com/office/drawing/2014/main" id="{B91C4FF2-B243-4566-B958-1D9568CFD8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5" name="Rectangle 771">
                <a:extLst>
                  <a:ext uri="{FF2B5EF4-FFF2-40B4-BE49-F238E27FC236}">
                    <a16:creationId xmlns:a16="http://schemas.microsoft.com/office/drawing/2014/main" id="{02748613-B8BA-4655-B31F-0A949FD16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56" name="Line 772">
                <a:extLst>
                  <a:ext uri="{FF2B5EF4-FFF2-40B4-BE49-F238E27FC236}">
                    <a16:creationId xmlns:a16="http://schemas.microsoft.com/office/drawing/2014/main" id="{74CD31EA-245C-4EB9-BE37-39BC9CC7E5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7" name="Line 773">
                <a:extLst>
                  <a:ext uri="{FF2B5EF4-FFF2-40B4-BE49-F238E27FC236}">
                    <a16:creationId xmlns:a16="http://schemas.microsoft.com/office/drawing/2014/main" id="{4DB8198C-6536-4B65-8114-9B7B0FFBE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58" name="Rectangle 774">
                <a:extLst>
                  <a:ext uri="{FF2B5EF4-FFF2-40B4-BE49-F238E27FC236}">
                    <a16:creationId xmlns:a16="http://schemas.microsoft.com/office/drawing/2014/main" id="{C8F60F74-B5BD-42E9-B7BB-FC0553CCA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59" name="Line 775">
                <a:extLst>
                  <a:ext uri="{FF2B5EF4-FFF2-40B4-BE49-F238E27FC236}">
                    <a16:creationId xmlns:a16="http://schemas.microsoft.com/office/drawing/2014/main" id="{17AE8F93-58E7-4B8F-AD9F-8B17C3C05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0" name="Rectangle 776">
                <a:extLst>
                  <a:ext uri="{FF2B5EF4-FFF2-40B4-BE49-F238E27FC236}">
                    <a16:creationId xmlns:a16="http://schemas.microsoft.com/office/drawing/2014/main" id="{0D4287C7-F9CC-477F-870E-C55022F71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61" name="Line 777">
                <a:extLst>
                  <a:ext uri="{FF2B5EF4-FFF2-40B4-BE49-F238E27FC236}">
                    <a16:creationId xmlns:a16="http://schemas.microsoft.com/office/drawing/2014/main" id="{3EAC3660-7669-40EA-AB1A-0C79112CA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2" name="Rectangle 778">
                <a:extLst>
                  <a:ext uri="{FF2B5EF4-FFF2-40B4-BE49-F238E27FC236}">
                    <a16:creationId xmlns:a16="http://schemas.microsoft.com/office/drawing/2014/main" id="{8FDD489D-2129-446F-8012-D09FD675E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63" name="Line 779">
                <a:extLst>
                  <a:ext uri="{FF2B5EF4-FFF2-40B4-BE49-F238E27FC236}">
                    <a16:creationId xmlns:a16="http://schemas.microsoft.com/office/drawing/2014/main" id="{EA777D23-EE5B-4CAB-9F0F-EA0E6B2C0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4" name="Line 780">
                <a:extLst>
                  <a:ext uri="{FF2B5EF4-FFF2-40B4-BE49-F238E27FC236}">
                    <a16:creationId xmlns:a16="http://schemas.microsoft.com/office/drawing/2014/main" id="{7668A65E-5FBB-4BD0-887A-CADACDBC7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5" name="Rectangle 781">
                <a:extLst>
                  <a:ext uri="{FF2B5EF4-FFF2-40B4-BE49-F238E27FC236}">
                    <a16:creationId xmlns:a16="http://schemas.microsoft.com/office/drawing/2014/main" id="{2B8B010C-3918-4D3E-BCAD-FF0A04224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66" name="Line 782">
                <a:extLst>
                  <a:ext uri="{FF2B5EF4-FFF2-40B4-BE49-F238E27FC236}">
                    <a16:creationId xmlns:a16="http://schemas.microsoft.com/office/drawing/2014/main" id="{E91CA7A5-2754-4820-89F7-BD96E002DD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7" name="Rectangle 783">
                <a:extLst>
                  <a:ext uri="{FF2B5EF4-FFF2-40B4-BE49-F238E27FC236}">
                    <a16:creationId xmlns:a16="http://schemas.microsoft.com/office/drawing/2014/main" id="{D9983D85-78AA-4BAF-9D46-FEE66B902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68" name="Line 784">
                <a:extLst>
                  <a:ext uri="{FF2B5EF4-FFF2-40B4-BE49-F238E27FC236}">
                    <a16:creationId xmlns:a16="http://schemas.microsoft.com/office/drawing/2014/main" id="{467E0878-A22A-4080-B59B-0D4FB04BA3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69" name="Rectangle 785">
                <a:extLst>
                  <a:ext uri="{FF2B5EF4-FFF2-40B4-BE49-F238E27FC236}">
                    <a16:creationId xmlns:a16="http://schemas.microsoft.com/office/drawing/2014/main" id="{A6475EE3-7C2F-4ECE-A7C8-B599D3CD0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70" name="Line 786">
                <a:extLst>
                  <a:ext uri="{FF2B5EF4-FFF2-40B4-BE49-F238E27FC236}">
                    <a16:creationId xmlns:a16="http://schemas.microsoft.com/office/drawing/2014/main" id="{46305AD5-EE68-41CC-9C2F-3E4F6DFD0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1" name="Line 787">
                <a:extLst>
                  <a:ext uri="{FF2B5EF4-FFF2-40B4-BE49-F238E27FC236}">
                    <a16:creationId xmlns:a16="http://schemas.microsoft.com/office/drawing/2014/main" id="{CCCED002-837B-4C65-BF03-4D3F62E58A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2" name="Rectangle 788">
                <a:extLst>
                  <a:ext uri="{FF2B5EF4-FFF2-40B4-BE49-F238E27FC236}">
                    <a16:creationId xmlns:a16="http://schemas.microsoft.com/office/drawing/2014/main" id="{EE9580D3-56C4-47D3-82D3-766863B85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73" name="Line 789">
                <a:extLst>
                  <a:ext uri="{FF2B5EF4-FFF2-40B4-BE49-F238E27FC236}">
                    <a16:creationId xmlns:a16="http://schemas.microsoft.com/office/drawing/2014/main" id="{2A4DCE83-0D0B-4124-909B-FBB7A8A03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4" name="Rectangle 790">
                <a:extLst>
                  <a:ext uri="{FF2B5EF4-FFF2-40B4-BE49-F238E27FC236}">
                    <a16:creationId xmlns:a16="http://schemas.microsoft.com/office/drawing/2014/main" id="{ADC47F54-EFBC-4B7B-9E95-0D2BE2E91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75" name="Line 791">
                <a:extLst>
                  <a:ext uri="{FF2B5EF4-FFF2-40B4-BE49-F238E27FC236}">
                    <a16:creationId xmlns:a16="http://schemas.microsoft.com/office/drawing/2014/main" id="{7BED658A-97F8-4199-935D-D7CF13775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6" name="Rectangle 792">
                <a:extLst>
                  <a:ext uri="{FF2B5EF4-FFF2-40B4-BE49-F238E27FC236}">
                    <a16:creationId xmlns:a16="http://schemas.microsoft.com/office/drawing/2014/main" id="{7EAAC1D4-C47B-4AAB-9FEF-93B5D2ACD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77" name="Line 793">
                <a:extLst>
                  <a:ext uri="{FF2B5EF4-FFF2-40B4-BE49-F238E27FC236}">
                    <a16:creationId xmlns:a16="http://schemas.microsoft.com/office/drawing/2014/main" id="{701689DE-0546-4526-82CA-8C3531C3AD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8" name="Line 794">
                <a:extLst>
                  <a:ext uri="{FF2B5EF4-FFF2-40B4-BE49-F238E27FC236}">
                    <a16:creationId xmlns:a16="http://schemas.microsoft.com/office/drawing/2014/main" id="{684D42E8-8E2B-4939-BA53-A9E638C994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79" name="Rectangle 795">
                <a:extLst>
                  <a:ext uri="{FF2B5EF4-FFF2-40B4-BE49-F238E27FC236}">
                    <a16:creationId xmlns:a16="http://schemas.microsoft.com/office/drawing/2014/main" id="{9AC27446-00D0-4112-9E9B-ED743E9B7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80" name="Line 796">
                <a:extLst>
                  <a:ext uri="{FF2B5EF4-FFF2-40B4-BE49-F238E27FC236}">
                    <a16:creationId xmlns:a16="http://schemas.microsoft.com/office/drawing/2014/main" id="{20B59161-A39D-497A-BE71-E1DE47481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81" name="Rectangle 797">
                <a:extLst>
                  <a:ext uri="{FF2B5EF4-FFF2-40B4-BE49-F238E27FC236}">
                    <a16:creationId xmlns:a16="http://schemas.microsoft.com/office/drawing/2014/main" id="{4E268739-791E-4B80-AD3E-B6DAFA089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82" name="Line 798">
                <a:extLst>
                  <a:ext uri="{FF2B5EF4-FFF2-40B4-BE49-F238E27FC236}">
                    <a16:creationId xmlns:a16="http://schemas.microsoft.com/office/drawing/2014/main" id="{7D702A0F-DDAA-4246-8B7A-DC0DB36ECD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83" name="Rectangle 799">
                <a:extLst>
                  <a:ext uri="{FF2B5EF4-FFF2-40B4-BE49-F238E27FC236}">
                    <a16:creationId xmlns:a16="http://schemas.microsoft.com/office/drawing/2014/main" id="{F8006AE6-340E-4A02-936F-12BBDD80E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84" name="Line 800">
                <a:extLst>
                  <a:ext uri="{FF2B5EF4-FFF2-40B4-BE49-F238E27FC236}">
                    <a16:creationId xmlns:a16="http://schemas.microsoft.com/office/drawing/2014/main" id="{D297755C-593C-457F-B9FE-D6D496C84E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85" name="Line 801">
                <a:extLst>
                  <a:ext uri="{FF2B5EF4-FFF2-40B4-BE49-F238E27FC236}">
                    <a16:creationId xmlns:a16="http://schemas.microsoft.com/office/drawing/2014/main" id="{199BE00F-30C5-4EF7-AD3F-09E6207704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86" name="Rectangle 802">
                <a:extLst>
                  <a:ext uri="{FF2B5EF4-FFF2-40B4-BE49-F238E27FC236}">
                    <a16:creationId xmlns:a16="http://schemas.microsoft.com/office/drawing/2014/main" id="{18FC3ED3-525D-4617-AF82-BBCDB4F32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87" name="Line 803">
                <a:extLst>
                  <a:ext uri="{FF2B5EF4-FFF2-40B4-BE49-F238E27FC236}">
                    <a16:creationId xmlns:a16="http://schemas.microsoft.com/office/drawing/2014/main" id="{BDB97DCA-629D-496A-B091-C750187EC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88" name="Rectangle 804">
                <a:extLst>
                  <a:ext uri="{FF2B5EF4-FFF2-40B4-BE49-F238E27FC236}">
                    <a16:creationId xmlns:a16="http://schemas.microsoft.com/office/drawing/2014/main" id="{334F35DD-BC31-49C3-9E14-913A4987B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89" name="Line 805">
                <a:extLst>
                  <a:ext uri="{FF2B5EF4-FFF2-40B4-BE49-F238E27FC236}">
                    <a16:creationId xmlns:a16="http://schemas.microsoft.com/office/drawing/2014/main" id="{163D437A-E77D-4A35-B1BF-7EC42A4A4F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90" name="Rectangle 806">
                <a:extLst>
                  <a:ext uri="{FF2B5EF4-FFF2-40B4-BE49-F238E27FC236}">
                    <a16:creationId xmlns:a16="http://schemas.microsoft.com/office/drawing/2014/main" id="{7E412A3A-BD92-4DCD-9DFE-7A86A8CB1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91" name="Line 807">
                <a:extLst>
                  <a:ext uri="{FF2B5EF4-FFF2-40B4-BE49-F238E27FC236}">
                    <a16:creationId xmlns:a16="http://schemas.microsoft.com/office/drawing/2014/main" id="{ED60BE01-E936-42D6-A9C9-33698C129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92" name="Line 808">
                <a:extLst>
                  <a:ext uri="{FF2B5EF4-FFF2-40B4-BE49-F238E27FC236}">
                    <a16:creationId xmlns:a16="http://schemas.microsoft.com/office/drawing/2014/main" id="{C37387C2-CEA3-4622-9946-D352778680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93" name="Rectangle 809">
                <a:extLst>
                  <a:ext uri="{FF2B5EF4-FFF2-40B4-BE49-F238E27FC236}">
                    <a16:creationId xmlns:a16="http://schemas.microsoft.com/office/drawing/2014/main" id="{F9647353-512F-4EDE-A488-1A9A9B538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94" name="Line 810">
                <a:extLst>
                  <a:ext uri="{FF2B5EF4-FFF2-40B4-BE49-F238E27FC236}">
                    <a16:creationId xmlns:a16="http://schemas.microsoft.com/office/drawing/2014/main" id="{0DC96645-3088-45D9-B845-309E2BB35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95" name="Rectangle 811">
                <a:extLst>
                  <a:ext uri="{FF2B5EF4-FFF2-40B4-BE49-F238E27FC236}">
                    <a16:creationId xmlns:a16="http://schemas.microsoft.com/office/drawing/2014/main" id="{32B8A28D-C98C-40E4-92B4-D78414B9C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96" name="Line 812">
                <a:extLst>
                  <a:ext uri="{FF2B5EF4-FFF2-40B4-BE49-F238E27FC236}">
                    <a16:creationId xmlns:a16="http://schemas.microsoft.com/office/drawing/2014/main" id="{BEB34015-8DC5-4E30-80B6-8DACDEC5D4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8384" name="Rectangle 814">
              <a:extLst>
                <a:ext uri="{FF2B5EF4-FFF2-40B4-BE49-F238E27FC236}">
                  <a16:creationId xmlns:a16="http://schemas.microsoft.com/office/drawing/2014/main" id="{4D6E422B-FB04-4B83-924A-DDBD79128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8385" name="Line 815">
              <a:extLst>
                <a:ext uri="{FF2B5EF4-FFF2-40B4-BE49-F238E27FC236}">
                  <a16:creationId xmlns:a16="http://schemas.microsoft.com/office/drawing/2014/main" id="{33DBFA04-5E97-4841-97DC-ACC033DA1E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86" name="Line 816">
              <a:extLst>
                <a:ext uri="{FF2B5EF4-FFF2-40B4-BE49-F238E27FC236}">
                  <a16:creationId xmlns:a16="http://schemas.microsoft.com/office/drawing/2014/main" id="{4C1A218D-3549-428B-8311-15BB4C7857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87" name="Rectangle 817">
              <a:extLst>
                <a:ext uri="{FF2B5EF4-FFF2-40B4-BE49-F238E27FC236}">
                  <a16:creationId xmlns:a16="http://schemas.microsoft.com/office/drawing/2014/main" id="{7CEE9348-4718-4256-AD07-430E376AF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8388" name="Line 818">
              <a:extLst>
                <a:ext uri="{FF2B5EF4-FFF2-40B4-BE49-F238E27FC236}">
                  <a16:creationId xmlns:a16="http://schemas.microsoft.com/office/drawing/2014/main" id="{AA99E9C5-C9D5-4D40-A572-1FB13A518C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89" name="Rectangle 819">
              <a:extLst>
                <a:ext uri="{FF2B5EF4-FFF2-40B4-BE49-F238E27FC236}">
                  <a16:creationId xmlns:a16="http://schemas.microsoft.com/office/drawing/2014/main" id="{C59DFE74-47D1-4CD7-8F60-F071A5FFC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8390" name="Line 820">
              <a:extLst>
                <a:ext uri="{FF2B5EF4-FFF2-40B4-BE49-F238E27FC236}">
                  <a16:creationId xmlns:a16="http://schemas.microsoft.com/office/drawing/2014/main" id="{3E38AA12-E044-4471-9003-7730A6A5F9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1" name="Rectangle 821">
              <a:extLst>
                <a:ext uri="{FF2B5EF4-FFF2-40B4-BE49-F238E27FC236}">
                  <a16:creationId xmlns:a16="http://schemas.microsoft.com/office/drawing/2014/main" id="{8374886A-B2F8-4E9D-9D64-D985ADA72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8392" name="Line 822">
              <a:extLst>
                <a:ext uri="{FF2B5EF4-FFF2-40B4-BE49-F238E27FC236}">
                  <a16:creationId xmlns:a16="http://schemas.microsoft.com/office/drawing/2014/main" id="{17624511-4B28-4F9A-9C16-A291D3549F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3" name="Line 823">
              <a:extLst>
                <a:ext uri="{FF2B5EF4-FFF2-40B4-BE49-F238E27FC236}">
                  <a16:creationId xmlns:a16="http://schemas.microsoft.com/office/drawing/2014/main" id="{DE79B1A2-3E49-4974-9302-81B9FB7A21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4" name="Rectangle 824">
              <a:extLst>
                <a:ext uri="{FF2B5EF4-FFF2-40B4-BE49-F238E27FC236}">
                  <a16:creationId xmlns:a16="http://schemas.microsoft.com/office/drawing/2014/main" id="{E7264C82-6E59-4BFA-8255-B4665093A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8395" name="Line 825">
              <a:extLst>
                <a:ext uri="{FF2B5EF4-FFF2-40B4-BE49-F238E27FC236}">
                  <a16:creationId xmlns:a16="http://schemas.microsoft.com/office/drawing/2014/main" id="{AAB65A55-C5C8-45ED-8486-EC61807A98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96" name="Line 826">
              <a:extLst>
                <a:ext uri="{FF2B5EF4-FFF2-40B4-BE49-F238E27FC236}">
                  <a16:creationId xmlns:a16="http://schemas.microsoft.com/office/drawing/2014/main" id="{729627F9-7380-4DA2-A94B-B2610F3CE3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8376" name="Text Box 827">
            <a:extLst>
              <a:ext uri="{FF2B5EF4-FFF2-40B4-BE49-F238E27FC236}">
                <a16:creationId xmlns:a16="http://schemas.microsoft.com/office/drawing/2014/main" id="{878DA336-6ED0-4509-9B94-AECDC657F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308" y="3933825"/>
            <a:ext cx="1781680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ED994194-E64F-400F-A8F8-54FBC464CE9D}"/>
              </a:ext>
            </a:extLst>
          </p:cNvPr>
          <p:cNvGrpSpPr/>
          <p:nvPr/>
        </p:nvGrpSpPr>
        <p:grpSpPr>
          <a:xfrm>
            <a:off x="7803347" y="129092"/>
            <a:ext cx="4284662" cy="2270125"/>
            <a:chOff x="7620467" y="118334"/>
            <a:chExt cx="4284662" cy="2270125"/>
          </a:xfrm>
        </p:grpSpPr>
        <p:pic>
          <p:nvPicPr>
            <p:cNvPr id="58377" name="Picture 828" descr="04">
              <a:extLst>
                <a:ext uri="{FF2B5EF4-FFF2-40B4-BE49-F238E27FC236}">
                  <a16:creationId xmlns:a16="http://schemas.microsoft.com/office/drawing/2014/main" id="{166C7C95-93B2-4599-9B00-AEEEFE399B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467" y="118334"/>
              <a:ext cx="4284662" cy="2270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78" name="Rectangle 829">
              <a:extLst>
                <a:ext uri="{FF2B5EF4-FFF2-40B4-BE49-F238E27FC236}">
                  <a16:creationId xmlns:a16="http://schemas.microsoft.com/office/drawing/2014/main" id="{5714EA38-7753-4A0B-A33A-F118BF401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5654" y="594584"/>
              <a:ext cx="215900" cy="215900"/>
            </a:xfrm>
            <a:prstGeom prst="rect">
              <a:avLst/>
            </a:prstGeom>
            <a:solidFill>
              <a:srgbClr val="FFFF00">
                <a:alpha val="20000"/>
              </a:srgbClr>
            </a:solidFill>
            <a:ln w="222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829" name="灯片编号占位符 3">
            <a:extLst>
              <a:ext uri="{FF2B5EF4-FFF2-40B4-BE49-F238E27FC236}">
                <a16:creationId xmlns:a16="http://schemas.microsoft.com/office/drawing/2014/main" id="{EF2EBDCF-EE61-495C-90AA-F6559BC0FE1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24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投影片編號版面配置區 22">
            <a:extLst>
              <a:ext uri="{FF2B5EF4-FFF2-40B4-BE49-F238E27FC236}">
                <a16:creationId xmlns:a16="http://schemas.microsoft.com/office/drawing/2014/main" id="{C2E1B5FB-4D81-48A6-819E-36AA547127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419" name="Rectangle 2">
            <a:extLst>
              <a:ext uri="{FF2B5EF4-FFF2-40B4-BE49-F238E27FC236}">
                <a16:creationId xmlns:a16="http://schemas.microsoft.com/office/drawing/2014/main" id="{5D5499A1-D02B-4B74-9318-03D768D718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33543" y="1144718"/>
            <a:ext cx="9144000" cy="2695762"/>
          </a:xfrm>
          <a:solidFill>
            <a:schemeClr val="bg1"/>
          </a:solidFill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(2)	</a:t>
            </a:r>
            <a:r>
              <a:rPr lang="en-US" altLang="zh-TW" sz="2000" dirty="0"/>
              <a:t>0,1		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 </a:t>
            </a:r>
            <a:r>
              <a:rPr lang="en-US" altLang="zh-TW" sz="2000" dirty="0"/>
              <a:t>; </a:t>
            </a:r>
            <a:r>
              <a:rPr lang="en-US" altLang="zh-TW" sz="2000" dirty="0" err="1"/>
              <a:t>SimpleStmt</a:t>
            </a:r>
            <a:r>
              <a:rPr lang="en-US" altLang="zh-TW" sz="2000" dirty="0"/>
              <a:t> ; end $	</a:t>
            </a:r>
            <a:r>
              <a:rPr lang="en-US" altLang="zh-TW" sz="2000" dirty="0">
                <a:solidFill>
                  <a:schemeClr val="folHlink"/>
                </a:solidFill>
              </a:rPr>
              <a:t>Shift 5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r>
              <a:rPr lang="en-US" altLang="zh-TW" sz="2000" dirty="0"/>
              <a:t>	</a:t>
            </a:r>
          </a:p>
        </p:txBody>
      </p:sp>
      <p:sp>
        <p:nvSpPr>
          <p:cNvPr id="60420" name="Rectangle 3">
            <a:extLst>
              <a:ext uri="{FF2B5EF4-FFF2-40B4-BE49-F238E27FC236}">
                <a16:creationId xmlns:a16="http://schemas.microsoft.com/office/drawing/2014/main" id="{EFF8BC1B-A54B-43DF-9F42-E22434280596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(9)</a:t>
            </a:r>
          </a:p>
        </p:txBody>
      </p:sp>
      <p:sp>
        <p:nvSpPr>
          <p:cNvPr id="60421" name="Rectangle 5">
            <a:extLst>
              <a:ext uri="{FF2B5EF4-FFF2-40B4-BE49-F238E27FC236}">
                <a16:creationId xmlns:a16="http://schemas.microsoft.com/office/drawing/2014/main" id="{C120BC5C-A180-49FA-8EE7-521FB0FE2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1383" y="5412852"/>
            <a:ext cx="2440809" cy="40703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0422" name="Rectangle 6">
            <a:extLst>
              <a:ext uri="{FF2B5EF4-FFF2-40B4-BE49-F238E27FC236}">
                <a16:creationId xmlns:a16="http://schemas.microsoft.com/office/drawing/2014/main" id="{2F89B8A6-C5DF-4441-8DC0-97FF96FAE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0393" y="4117452"/>
            <a:ext cx="431800" cy="1728788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0423" name="Rectangle 814">
            <a:extLst>
              <a:ext uri="{FF2B5EF4-FFF2-40B4-BE49-F238E27FC236}">
                <a16:creationId xmlns:a16="http://schemas.microsoft.com/office/drawing/2014/main" id="{12D4A4FB-1A9E-41D6-89D6-6BC1203BE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743" y="6074840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0424" name="Line 815">
            <a:extLst>
              <a:ext uri="{FF2B5EF4-FFF2-40B4-BE49-F238E27FC236}">
                <a16:creationId xmlns:a16="http://schemas.microsoft.com/office/drawing/2014/main" id="{14B3F1B0-A185-4CB2-AF6F-3CA01C54F517}"/>
              </a:ext>
            </a:extLst>
          </p:cNvPr>
          <p:cNvSpPr>
            <a:spLocks noChangeShapeType="1"/>
          </p:cNvSpPr>
          <p:nvPr/>
        </p:nvSpPr>
        <p:spPr bwMode="auto">
          <a:xfrm>
            <a:off x="9207743" y="6074840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5" name="Line 816">
            <a:extLst>
              <a:ext uri="{FF2B5EF4-FFF2-40B4-BE49-F238E27FC236}">
                <a16:creationId xmlns:a16="http://schemas.microsoft.com/office/drawing/2014/main" id="{498E035E-285D-49B7-ADC1-F420247C108D}"/>
              </a:ext>
            </a:extLst>
          </p:cNvPr>
          <p:cNvSpPr>
            <a:spLocks noChangeShapeType="1"/>
          </p:cNvSpPr>
          <p:nvPr/>
        </p:nvSpPr>
        <p:spPr bwMode="auto">
          <a:xfrm>
            <a:off x="9207743" y="6074840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6" name="Rectangle 821">
            <a:extLst>
              <a:ext uri="{FF2B5EF4-FFF2-40B4-BE49-F238E27FC236}">
                <a16:creationId xmlns:a16="http://schemas.microsoft.com/office/drawing/2014/main" id="{BE39A1A1-9126-43FB-83E3-EDE4B68C3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0018" y="6074840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0427" name="Line 822">
            <a:extLst>
              <a:ext uri="{FF2B5EF4-FFF2-40B4-BE49-F238E27FC236}">
                <a16:creationId xmlns:a16="http://schemas.microsoft.com/office/drawing/2014/main" id="{18C420D6-3D7C-4302-A350-06F7EBDCBC18}"/>
              </a:ext>
            </a:extLst>
          </p:cNvPr>
          <p:cNvSpPr>
            <a:spLocks noChangeShapeType="1"/>
          </p:cNvSpPr>
          <p:nvPr/>
        </p:nvSpPr>
        <p:spPr bwMode="auto">
          <a:xfrm>
            <a:off x="9630018" y="6074840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8" name="Line 823">
            <a:extLst>
              <a:ext uri="{FF2B5EF4-FFF2-40B4-BE49-F238E27FC236}">
                <a16:creationId xmlns:a16="http://schemas.microsoft.com/office/drawing/2014/main" id="{9909D18C-8B45-4C0F-B769-7E070598D7E9}"/>
              </a:ext>
            </a:extLst>
          </p:cNvPr>
          <p:cNvSpPr>
            <a:spLocks noChangeShapeType="1"/>
          </p:cNvSpPr>
          <p:nvPr/>
        </p:nvSpPr>
        <p:spPr bwMode="auto">
          <a:xfrm>
            <a:off x="9630018" y="6074840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9" name="Rectangle 824">
            <a:extLst>
              <a:ext uri="{FF2B5EF4-FFF2-40B4-BE49-F238E27FC236}">
                <a16:creationId xmlns:a16="http://schemas.microsoft.com/office/drawing/2014/main" id="{B29A30F4-D0B9-45AC-9DA1-676A56699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0018" y="6074840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0430" name="Line 825">
            <a:extLst>
              <a:ext uri="{FF2B5EF4-FFF2-40B4-BE49-F238E27FC236}">
                <a16:creationId xmlns:a16="http://schemas.microsoft.com/office/drawing/2014/main" id="{9B3AFDB1-E3F1-4642-ABD7-CDEA0CC8B167}"/>
              </a:ext>
            </a:extLst>
          </p:cNvPr>
          <p:cNvSpPr>
            <a:spLocks noChangeShapeType="1"/>
          </p:cNvSpPr>
          <p:nvPr/>
        </p:nvSpPr>
        <p:spPr bwMode="auto">
          <a:xfrm>
            <a:off x="9630018" y="6074840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31" name="Line 826">
            <a:extLst>
              <a:ext uri="{FF2B5EF4-FFF2-40B4-BE49-F238E27FC236}">
                <a16:creationId xmlns:a16="http://schemas.microsoft.com/office/drawing/2014/main" id="{7EA5D97B-F93B-4576-A226-1A4C86244B99}"/>
              </a:ext>
            </a:extLst>
          </p:cNvPr>
          <p:cNvSpPr>
            <a:spLocks noChangeShapeType="1"/>
          </p:cNvSpPr>
          <p:nvPr/>
        </p:nvSpPr>
        <p:spPr bwMode="auto">
          <a:xfrm>
            <a:off x="9630018" y="6074840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60432" name="Group 1646">
            <a:extLst>
              <a:ext uri="{FF2B5EF4-FFF2-40B4-BE49-F238E27FC236}">
                <a16:creationId xmlns:a16="http://schemas.microsoft.com/office/drawing/2014/main" id="{60BF680C-25C3-41A8-A713-8FD9435241C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94268" y="3901552"/>
            <a:ext cx="6704012" cy="2505075"/>
            <a:chOff x="567" y="2478"/>
            <a:chExt cx="4223" cy="1578"/>
          </a:xfrm>
        </p:grpSpPr>
        <p:sp>
          <p:nvSpPr>
            <p:cNvPr id="60436" name="AutoShape 1647">
              <a:extLst>
                <a:ext uri="{FF2B5EF4-FFF2-40B4-BE49-F238E27FC236}">
                  <a16:creationId xmlns:a16="http://schemas.microsoft.com/office/drawing/2014/main" id="{38F4662C-53AF-4E24-B39B-7EE0BBC1F4F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0437" name="Group 1648">
              <a:extLst>
                <a:ext uri="{FF2B5EF4-FFF2-40B4-BE49-F238E27FC236}">
                  <a16:creationId xmlns:a16="http://schemas.microsoft.com/office/drawing/2014/main" id="{1491D21B-88D8-473B-9A6B-38A234C886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61054" name="Rectangle 1649">
                <a:extLst>
                  <a:ext uri="{FF2B5EF4-FFF2-40B4-BE49-F238E27FC236}">
                    <a16:creationId xmlns:a16="http://schemas.microsoft.com/office/drawing/2014/main" id="{CD394E79-629E-492A-9FAA-C3DD5F0F7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55" name="Rectangle 1650">
                <a:extLst>
                  <a:ext uri="{FF2B5EF4-FFF2-40B4-BE49-F238E27FC236}">
                    <a16:creationId xmlns:a16="http://schemas.microsoft.com/office/drawing/2014/main" id="{12ACFF54-374D-421F-A9FF-BC85A88C3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56" name="Rectangle 1651">
                <a:extLst>
                  <a:ext uri="{FF2B5EF4-FFF2-40B4-BE49-F238E27FC236}">
                    <a16:creationId xmlns:a16="http://schemas.microsoft.com/office/drawing/2014/main" id="{5ABD2C45-B241-40AD-A6E5-BFFE8E449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57" name="Line 1652">
                <a:extLst>
                  <a:ext uri="{FF2B5EF4-FFF2-40B4-BE49-F238E27FC236}">
                    <a16:creationId xmlns:a16="http://schemas.microsoft.com/office/drawing/2014/main" id="{9548E263-9E1B-429D-A299-F1A998963B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58" name="Line 1653">
                <a:extLst>
                  <a:ext uri="{FF2B5EF4-FFF2-40B4-BE49-F238E27FC236}">
                    <a16:creationId xmlns:a16="http://schemas.microsoft.com/office/drawing/2014/main" id="{376AA22F-7A6B-4D57-AE78-21B15C582D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59" name="Rectangle 1654">
                <a:extLst>
                  <a:ext uri="{FF2B5EF4-FFF2-40B4-BE49-F238E27FC236}">
                    <a16:creationId xmlns:a16="http://schemas.microsoft.com/office/drawing/2014/main" id="{44C9B1E3-8060-452F-AC36-919A115E4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60" name="Line 1655">
                <a:extLst>
                  <a:ext uri="{FF2B5EF4-FFF2-40B4-BE49-F238E27FC236}">
                    <a16:creationId xmlns:a16="http://schemas.microsoft.com/office/drawing/2014/main" id="{02794F6B-BC0E-4296-AB09-BE5F88DFC5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1" name="Line 1656">
                <a:extLst>
                  <a:ext uri="{FF2B5EF4-FFF2-40B4-BE49-F238E27FC236}">
                    <a16:creationId xmlns:a16="http://schemas.microsoft.com/office/drawing/2014/main" id="{32265329-FF78-4257-A0CE-6BCF95980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2" name="Rectangle 1657">
                <a:extLst>
                  <a:ext uri="{FF2B5EF4-FFF2-40B4-BE49-F238E27FC236}">
                    <a16:creationId xmlns:a16="http://schemas.microsoft.com/office/drawing/2014/main" id="{6EFC661E-186C-40E8-B495-38E6AF190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63" name="Line 1658">
                <a:extLst>
                  <a:ext uri="{FF2B5EF4-FFF2-40B4-BE49-F238E27FC236}">
                    <a16:creationId xmlns:a16="http://schemas.microsoft.com/office/drawing/2014/main" id="{65E414AF-7F23-4AC9-8094-DA84EC4863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4" name="Rectangle 1659">
                <a:extLst>
                  <a:ext uri="{FF2B5EF4-FFF2-40B4-BE49-F238E27FC236}">
                    <a16:creationId xmlns:a16="http://schemas.microsoft.com/office/drawing/2014/main" id="{981A19BD-8DB9-41EE-BA68-ECEDE98E8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65" name="Line 1660">
                <a:extLst>
                  <a:ext uri="{FF2B5EF4-FFF2-40B4-BE49-F238E27FC236}">
                    <a16:creationId xmlns:a16="http://schemas.microsoft.com/office/drawing/2014/main" id="{28855C4D-0B52-4B37-AB2B-A90F8ECBBF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6" name="Line 1661">
                <a:extLst>
                  <a:ext uri="{FF2B5EF4-FFF2-40B4-BE49-F238E27FC236}">
                    <a16:creationId xmlns:a16="http://schemas.microsoft.com/office/drawing/2014/main" id="{79F6E36B-0424-43B6-BB5F-C0BDBD44E8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7" name="Rectangle 1662">
                <a:extLst>
                  <a:ext uri="{FF2B5EF4-FFF2-40B4-BE49-F238E27FC236}">
                    <a16:creationId xmlns:a16="http://schemas.microsoft.com/office/drawing/2014/main" id="{FE558005-D6AA-426B-8BED-25FB1950B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68" name="Line 1663">
                <a:extLst>
                  <a:ext uri="{FF2B5EF4-FFF2-40B4-BE49-F238E27FC236}">
                    <a16:creationId xmlns:a16="http://schemas.microsoft.com/office/drawing/2014/main" id="{D642D61A-4183-4AEC-8702-0680F1245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69" name="Rectangle 1664">
                <a:extLst>
                  <a:ext uri="{FF2B5EF4-FFF2-40B4-BE49-F238E27FC236}">
                    <a16:creationId xmlns:a16="http://schemas.microsoft.com/office/drawing/2014/main" id="{5C22B782-CEBB-4DFF-BA56-328CC71C0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70" name="Line 1665">
                <a:extLst>
                  <a:ext uri="{FF2B5EF4-FFF2-40B4-BE49-F238E27FC236}">
                    <a16:creationId xmlns:a16="http://schemas.microsoft.com/office/drawing/2014/main" id="{12F96383-BC99-48D1-8648-D3CCA5970A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1" name="Line 1666">
                <a:extLst>
                  <a:ext uri="{FF2B5EF4-FFF2-40B4-BE49-F238E27FC236}">
                    <a16:creationId xmlns:a16="http://schemas.microsoft.com/office/drawing/2014/main" id="{7652D309-8ABD-4915-967C-66B0F48DE4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2" name="Rectangle 1667">
                <a:extLst>
                  <a:ext uri="{FF2B5EF4-FFF2-40B4-BE49-F238E27FC236}">
                    <a16:creationId xmlns:a16="http://schemas.microsoft.com/office/drawing/2014/main" id="{287A0167-4D13-40FF-AD4F-ED0027F4E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73" name="Line 1668">
                <a:extLst>
                  <a:ext uri="{FF2B5EF4-FFF2-40B4-BE49-F238E27FC236}">
                    <a16:creationId xmlns:a16="http://schemas.microsoft.com/office/drawing/2014/main" id="{ADC4D573-5FB7-4883-B379-2FC9373E0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4" name="Line 1669">
                <a:extLst>
                  <a:ext uri="{FF2B5EF4-FFF2-40B4-BE49-F238E27FC236}">
                    <a16:creationId xmlns:a16="http://schemas.microsoft.com/office/drawing/2014/main" id="{5D245921-D490-4AE8-8546-DF58B0E94C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5" name="Rectangle 1670">
                <a:extLst>
                  <a:ext uri="{FF2B5EF4-FFF2-40B4-BE49-F238E27FC236}">
                    <a16:creationId xmlns:a16="http://schemas.microsoft.com/office/drawing/2014/main" id="{A023E18D-0960-4703-8AE3-C9CB941E7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76" name="Line 1671">
                <a:extLst>
                  <a:ext uri="{FF2B5EF4-FFF2-40B4-BE49-F238E27FC236}">
                    <a16:creationId xmlns:a16="http://schemas.microsoft.com/office/drawing/2014/main" id="{FEAC49B3-051B-4038-8F07-F0433262A6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7" name="Rectangle 1672">
                <a:extLst>
                  <a:ext uri="{FF2B5EF4-FFF2-40B4-BE49-F238E27FC236}">
                    <a16:creationId xmlns:a16="http://schemas.microsoft.com/office/drawing/2014/main" id="{71412462-FFF3-4514-81E7-02E5324A7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78" name="Line 1673">
                <a:extLst>
                  <a:ext uri="{FF2B5EF4-FFF2-40B4-BE49-F238E27FC236}">
                    <a16:creationId xmlns:a16="http://schemas.microsoft.com/office/drawing/2014/main" id="{D270DDF3-0C29-4917-B7EC-65DD6EE43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79" name="Rectangle 1674">
                <a:extLst>
                  <a:ext uri="{FF2B5EF4-FFF2-40B4-BE49-F238E27FC236}">
                    <a16:creationId xmlns:a16="http://schemas.microsoft.com/office/drawing/2014/main" id="{23E4D69E-0C99-4BFD-9138-17AE9F626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0" name="Line 1675">
                <a:extLst>
                  <a:ext uri="{FF2B5EF4-FFF2-40B4-BE49-F238E27FC236}">
                    <a16:creationId xmlns:a16="http://schemas.microsoft.com/office/drawing/2014/main" id="{6891D2D5-7057-4B78-BE9A-8CAD527D7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81" name="Rectangle 1676">
                <a:extLst>
                  <a:ext uri="{FF2B5EF4-FFF2-40B4-BE49-F238E27FC236}">
                    <a16:creationId xmlns:a16="http://schemas.microsoft.com/office/drawing/2014/main" id="{97E8754E-F51E-4FDC-9262-DB12EF770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2" name="Line 1677">
                <a:extLst>
                  <a:ext uri="{FF2B5EF4-FFF2-40B4-BE49-F238E27FC236}">
                    <a16:creationId xmlns:a16="http://schemas.microsoft.com/office/drawing/2014/main" id="{AB0233E9-6038-428E-AAB2-9AE005FC3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83" name="Rectangle 1678">
                <a:extLst>
                  <a:ext uri="{FF2B5EF4-FFF2-40B4-BE49-F238E27FC236}">
                    <a16:creationId xmlns:a16="http://schemas.microsoft.com/office/drawing/2014/main" id="{834FE7D7-793F-43E4-9325-8D633AF34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4" name="Rectangle 1679">
                <a:extLst>
                  <a:ext uri="{FF2B5EF4-FFF2-40B4-BE49-F238E27FC236}">
                    <a16:creationId xmlns:a16="http://schemas.microsoft.com/office/drawing/2014/main" id="{7A8587FA-A62A-434D-8261-30727AB20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5" name="Rectangle 1680">
                <a:extLst>
                  <a:ext uri="{FF2B5EF4-FFF2-40B4-BE49-F238E27FC236}">
                    <a16:creationId xmlns:a16="http://schemas.microsoft.com/office/drawing/2014/main" id="{55000709-6BB5-404C-8602-5E2357031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6" name="Rectangle 1681">
                <a:extLst>
                  <a:ext uri="{FF2B5EF4-FFF2-40B4-BE49-F238E27FC236}">
                    <a16:creationId xmlns:a16="http://schemas.microsoft.com/office/drawing/2014/main" id="{950236F9-86E5-4BA0-9AF7-AB96A0409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7" name="Rectangle 1682">
                <a:extLst>
                  <a:ext uri="{FF2B5EF4-FFF2-40B4-BE49-F238E27FC236}">
                    <a16:creationId xmlns:a16="http://schemas.microsoft.com/office/drawing/2014/main" id="{FB0CF5AA-96AC-493A-88B3-6C56EC855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8" name="Rectangle 1683">
                <a:extLst>
                  <a:ext uri="{FF2B5EF4-FFF2-40B4-BE49-F238E27FC236}">
                    <a16:creationId xmlns:a16="http://schemas.microsoft.com/office/drawing/2014/main" id="{0EF6E788-C57E-4E15-B1A3-5E9DDA80F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89" name="Rectangle 1684">
                <a:extLst>
                  <a:ext uri="{FF2B5EF4-FFF2-40B4-BE49-F238E27FC236}">
                    <a16:creationId xmlns:a16="http://schemas.microsoft.com/office/drawing/2014/main" id="{8B9EDC3A-ECFE-4D8C-98F0-F937A8B80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0" name="Rectangle 1685">
                <a:extLst>
                  <a:ext uri="{FF2B5EF4-FFF2-40B4-BE49-F238E27FC236}">
                    <a16:creationId xmlns:a16="http://schemas.microsoft.com/office/drawing/2014/main" id="{0290F439-2E6E-44F2-B428-EBCA11130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1" name="Rectangle 1686">
                <a:extLst>
                  <a:ext uri="{FF2B5EF4-FFF2-40B4-BE49-F238E27FC236}">
                    <a16:creationId xmlns:a16="http://schemas.microsoft.com/office/drawing/2014/main" id="{CD4AD613-81DD-46F2-8D29-451F6AC7D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2" name="Rectangle 1687">
                <a:extLst>
                  <a:ext uri="{FF2B5EF4-FFF2-40B4-BE49-F238E27FC236}">
                    <a16:creationId xmlns:a16="http://schemas.microsoft.com/office/drawing/2014/main" id="{DBF6417B-7E2B-4D31-A863-4DB0497C0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3" name="Rectangle 1688">
                <a:extLst>
                  <a:ext uri="{FF2B5EF4-FFF2-40B4-BE49-F238E27FC236}">
                    <a16:creationId xmlns:a16="http://schemas.microsoft.com/office/drawing/2014/main" id="{357ABFC3-1BB5-410D-AE36-D189B34E2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4" name="Rectangle 1689">
                <a:extLst>
                  <a:ext uri="{FF2B5EF4-FFF2-40B4-BE49-F238E27FC236}">
                    <a16:creationId xmlns:a16="http://schemas.microsoft.com/office/drawing/2014/main" id="{FCE44533-CC37-4506-8C41-ABDCBB0CD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5" name="Rectangle 1690">
                <a:extLst>
                  <a:ext uri="{FF2B5EF4-FFF2-40B4-BE49-F238E27FC236}">
                    <a16:creationId xmlns:a16="http://schemas.microsoft.com/office/drawing/2014/main" id="{0F11960F-694C-4F75-8663-D4035D654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6" name="Line 1691">
                <a:extLst>
                  <a:ext uri="{FF2B5EF4-FFF2-40B4-BE49-F238E27FC236}">
                    <a16:creationId xmlns:a16="http://schemas.microsoft.com/office/drawing/2014/main" id="{CBC8BCE4-680E-46A7-8A1B-44C536DEF2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97" name="Line 1692">
                <a:extLst>
                  <a:ext uri="{FF2B5EF4-FFF2-40B4-BE49-F238E27FC236}">
                    <a16:creationId xmlns:a16="http://schemas.microsoft.com/office/drawing/2014/main" id="{D8CD3056-A9D2-47C0-9378-43F8F8E203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98" name="Rectangle 1693">
                <a:extLst>
                  <a:ext uri="{FF2B5EF4-FFF2-40B4-BE49-F238E27FC236}">
                    <a16:creationId xmlns:a16="http://schemas.microsoft.com/office/drawing/2014/main" id="{B25AF508-EBB6-4CEA-8656-B20D267F6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99" name="Line 1694">
                <a:extLst>
                  <a:ext uri="{FF2B5EF4-FFF2-40B4-BE49-F238E27FC236}">
                    <a16:creationId xmlns:a16="http://schemas.microsoft.com/office/drawing/2014/main" id="{6B1560F8-0F73-4F47-9A5C-9F74FE792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0" name="Line 1695">
                <a:extLst>
                  <a:ext uri="{FF2B5EF4-FFF2-40B4-BE49-F238E27FC236}">
                    <a16:creationId xmlns:a16="http://schemas.microsoft.com/office/drawing/2014/main" id="{FD5C4239-41FC-439F-9D0E-7B8FA88C2F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1" name="Rectangle 1696">
                <a:extLst>
                  <a:ext uri="{FF2B5EF4-FFF2-40B4-BE49-F238E27FC236}">
                    <a16:creationId xmlns:a16="http://schemas.microsoft.com/office/drawing/2014/main" id="{A8AEF428-7B53-4DB5-AEA1-DFB6C04DC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02" name="Line 1697">
                <a:extLst>
                  <a:ext uri="{FF2B5EF4-FFF2-40B4-BE49-F238E27FC236}">
                    <a16:creationId xmlns:a16="http://schemas.microsoft.com/office/drawing/2014/main" id="{FF0BA328-3E12-49B7-8060-EB340996F0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3" name="Line 1698">
                <a:extLst>
                  <a:ext uri="{FF2B5EF4-FFF2-40B4-BE49-F238E27FC236}">
                    <a16:creationId xmlns:a16="http://schemas.microsoft.com/office/drawing/2014/main" id="{0303C719-7B40-4D44-AAC4-CB9A537C3B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4" name="Rectangle 1699">
                <a:extLst>
                  <a:ext uri="{FF2B5EF4-FFF2-40B4-BE49-F238E27FC236}">
                    <a16:creationId xmlns:a16="http://schemas.microsoft.com/office/drawing/2014/main" id="{CC7E5516-E6F0-4E59-84F0-A687106E7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05" name="Line 1700">
                <a:extLst>
                  <a:ext uri="{FF2B5EF4-FFF2-40B4-BE49-F238E27FC236}">
                    <a16:creationId xmlns:a16="http://schemas.microsoft.com/office/drawing/2014/main" id="{AA33C74E-C48B-477A-A41D-A2072920E5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6" name="Rectangle 1701">
                <a:extLst>
                  <a:ext uri="{FF2B5EF4-FFF2-40B4-BE49-F238E27FC236}">
                    <a16:creationId xmlns:a16="http://schemas.microsoft.com/office/drawing/2014/main" id="{73F8A979-EECC-4A91-8212-BA1FD5D67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07" name="Line 1702">
                <a:extLst>
                  <a:ext uri="{FF2B5EF4-FFF2-40B4-BE49-F238E27FC236}">
                    <a16:creationId xmlns:a16="http://schemas.microsoft.com/office/drawing/2014/main" id="{BF52C7A0-EF3D-474D-80D7-E91BA5318A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8" name="Line 1703">
                <a:extLst>
                  <a:ext uri="{FF2B5EF4-FFF2-40B4-BE49-F238E27FC236}">
                    <a16:creationId xmlns:a16="http://schemas.microsoft.com/office/drawing/2014/main" id="{5E99D6DF-B8C1-45CF-ADC7-05C2238CAF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09" name="Rectangle 1704">
                <a:extLst>
                  <a:ext uri="{FF2B5EF4-FFF2-40B4-BE49-F238E27FC236}">
                    <a16:creationId xmlns:a16="http://schemas.microsoft.com/office/drawing/2014/main" id="{15825871-B3A9-471B-A303-A156A2731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10" name="Line 1705">
                <a:extLst>
                  <a:ext uri="{FF2B5EF4-FFF2-40B4-BE49-F238E27FC236}">
                    <a16:creationId xmlns:a16="http://schemas.microsoft.com/office/drawing/2014/main" id="{CB364F4F-59F8-474E-B111-D112CB6EB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1" name="Rectangle 1706">
                <a:extLst>
                  <a:ext uri="{FF2B5EF4-FFF2-40B4-BE49-F238E27FC236}">
                    <a16:creationId xmlns:a16="http://schemas.microsoft.com/office/drawing/2014/main" id="{FD2384C4-6B63-463B-88F1-AB3220624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12" name="Line 1707">
                <a:extLst>
                  <a:ext uri="{FF2B5EF4-FFF2-40B4-BE49-F238E27FC236}">
                    <a16:creationId xmlns:a16="http://schemas.microsoft.com/office/drawing/2014/main" id="{BE6BD8FE-EAD6-40CF-9BDE-8F3D4DE943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3" name="Line 1708">
                <a:extLst>
                  <a:ext uri="{FF2B5EF4-FFF2-40B4-BE49-F238E27FC236}">
                    <a16:creationId xmlns:a16="http://schemas.microsoft.com/office/drawing/2014/main" id="{551AA7CA-A730-4289-8DAD-2FF7720A02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4" name="Rectangle 1709">
                <a:extLst>
                  <a:ext uri="{FF2B5EF4-FFF2-40B4-BE49-F238E27FC236}">
                    <a16:creationId xmlns:a16="http://schemas.microsoft.com/office/drawing/2014/main" id="{E780F5D4-F6E3-4C23-B6D1-77032DA2E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15" name="Line 1710">
                <a:extLst>
                  <a:ext uri="{FF2B5EF4-FFF2-40B4-BE49-F238E27FC236}">
                    <a16:creationId xmlns:a16="http://schemas.microsoft.com/office/drawing/2014/main" id="{720EB77C-4FAB-472B-9396-20796129EE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6" name="Rectangle 1711">
                <a:extLst>
                  <a:ext uri="{FF2B5EF4-FFF2-40B4-BE49-F238E27FC236}">
                    <a16:creationId xmlns:a16="http://schemas.microsoft.com/office/drawing/2014/main" id="{1FE9FE71-28CC-4A78-9654-BFD953D6B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17" name="Line 1712">
                <a:extLst>
                  <a:ext uri="{FF2B5EF4-FFF2-40B4-BE49-F238E27FC236}">
                    <a16:creationId xmlns:a16="http://schemas.microsoft.com/office/drawing/2014/main" id="{E5292A88-574C-47B9-9978-8E840C8A1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8" name="Line 1713">
                <a:extLst>
                  <a:ext uri="{FF2B5EF4-FFF2-40B4-BE49-F238E27FC236}">
                    <a16:creationId xmlns:a16="http://schemas.microsoft.com/office/drawing/2014/main" id="{00D1B334-83A4-41E7-81D6-283B629F5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19" name="Rectangle 1714">
                <a:extLst>
                  <a:ext uri="{FF2B5EF4-FFF2-40B4-BE49-F238E27FC236}">
                    <a16:creationId xmlns:a16="http://schemas.microsoft.com/office/drawing/2014/main" id="{CC4521C1-DACF-42BD-B7A2-BD4E83BE1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20" name="Line 1715">
                <a:extLst>
                  <a:ext uri="{FF2B5EF4-FFF2-40B4-BE49-F238E27FC236}">
                    <a16:creationId xmlns:a16="http://schemas.microsoft.com/office/drawing/2014/main" id="{09A2D95A-C229-4FDA-AEC3-B112D50B8D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1" name="Rectangle 1716">
                <a:extLst>
                  <a:ext uri="{FF2B5EF4-FFF2-40B4-BE49-F238E27FC236}">
                    <a16:creationId xmlns:a16="http://schemas.microsoft.com/office/drawing/2014/main" id="{0A172B47-F036-4836-87F9-0547A9532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22" name="Line 1717">
                <a:extLst>
                  <a:ext uri="{FF2B5EF4-FFF2-40B4-BE49-F238E27FC236}">
                    <a16:creationId xmlns:a16="http://schemas.microsoft.com/office/drawing/2014/main" id="{3EA58858-FE51-4935-A5E2-1B3016CC71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3" name="Line 1718">
                <a:extLst>
                  <a:ext uri="{FF2B5EF4-FFF2-40B4-BE49-F238E27FC236}">
                    <a16:creationId xmlns:a16="http://schemas.microsoft.com/office/drawing/2014/main" id="{6BD03DED-2561-49E9-93C1-275DCA699B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4" name="Rectangle 1719">
                <a:extLst>
                  <a:ext uri="{FF2B5EF4-FFF2-40B4-BE49-F238E27FC236}">
                    <a16:creationId xmlns:a16="http://schemas.microsoft.com/office/drawing/2014/main" id="{A5BD6475-E41E-4420-AF18-ABC6467D6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25" name="Line 1720">
                <a:extLst>
                  <a:ext uri="{FF2B5EF4-FFF2-40B4-BE49-F238E27FC236}">
                    <a16:creationId xmlns:a16="http://schemas.microsoft.com/office/drawing/2014/main" id="{318BBA72-66B0-47AB-AFD4-C6BE376847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6" name="Rectangle 1721">
                <a:extLst>
                  <a:ext uri="{FF2B5EF4-FFF2-40B4-BE49-F238E27FC236}">
                    <a16:creationId xmlns:a16="http://schemas.microsoft.com/office/drawing/2014/main" id="{C3C30F36-DCBA-4DB3-83DB-04EC8C0A8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27" name="Line 1722">
                <a:extLst>
                  <a:ext uri="{FF2B5EF4-FFF2-40B4-BE49-F238E27FC236}">
                    <a16:creationId xmlns:a16="http://schemas.microsoft.com/office/drawing/2014/main" id="{4FCC453C-4C97-4F05-A790-35DEB80F0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8" name="Line 1723">
                <a:extLst>
                  <a:ext uri="{FF2B5EF4-FFF2-40B4-BE49-F238E27FC236}">
                    <a16:creationId xmlns:a16="http://schemas.microsoft.com/office/drawing/2014/main" id="{923B73E2-F07E-4E2B-A3F2-D62C31B08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29" name="Rectangle 1724">
                <a:extLst>
                  <a:ext uri="{FF2B5EF4-FFF2-40B4-BE49-F238E27FC236}">
                    <a16:creationId xmlns:a16="http://schemas.microsoft.com/office/drawing/2014/main" id="{DCBA7B99-2F73-4C56-88CE-25FAA1056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30" name="Line 1725">
                <a:extLst>
                  <a:ext uri="{FF2B5EF4-FFF2-40B4-BE49-F238E27FC236}">
                    <a16:creationId xmlns:a16="http://schemas.microsoft.com/office/drawing/2014/main" id="{AC7BB23E-E4F5-48F5-B9EB-A5E39CE032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1" name="Rectangle 1726">
                <a:extLst>
                  <a:ext uri="{FF2B5EF4-FFF2-40B4-BE49-F238E27FC236}">
                    <a16:creationId xmlns:a16="http://schemas.microsoft.com/office/drawing/2014/main" id="{F0CD78C2-2BF1-458F-B121-1E92AF8BB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32" name="Line 1727">
                <a:extLst>
                  <a:ext uri="{FF2B5EF4-FFF2-40B4-BE49-F238E27FC236}">
                    <a16:creationId xmlns:a16="http://schemas.microsoft.com/office/drawing/2014/main" id="{5FDA4596-1AE3-4E40-82ED-6936C32F03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3" name="Line 1728">
                <a:extLst>
                  <a:ext uri="{FF2B5EF4-FFF2-40B4-BE49-F238E27FC236}">
                    <a16:creationId xmlns:a16="http://schemas.microsoft.com/office/drawing/2014/main" id="{DB577310-31B5-4F05-AD7D-C3CED43DA5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4" name="Rectangle 1729">
                <a:extLst>
                  <a:ext uri="{FF2B5EF4-FFF2-40B4-BE49-F238E27FC236}">
                    <a16:creationId xmlns:a16="http://schemas.microsoft.com/office/drawing/2014/main" id="{A8FA6D78-A59F-4395-8913-AFF212D17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35" name="Line 1730">
                <a:extLst>
                  <a:ext uri="{FF2B5EF4-FFF2-40B4-BE49-F238E27FC236}">
                    <a16:creationId xmlns:a16="http://schemas.microsoft.com/office/drawing/2014/main" id="{15C018E2-0506-471A-AD77-AC53847269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6" name="Rectangle 1731">
                <a:extLst>
                  <a:ext uri="{FF2B5EF4-FFF2-40B4-BE49-F238E27FC236}">
                    <a16:creationId xmlns:a16="http://schemas.microsoft.com/office/drawing/2014/main" id="{DF14A0E0-C3C8-4B89-98AD-5D53CCF59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37" name="Line 1732">
                <a:extLst>
                  <a:ext uri="{FF2B5EF4-FFF2-40B4-BE49-F238E27FC236}">
                    <a16:creationId xmlns:a16="http://schemas.microsoft.com/office/drawing/2014/main" id="{CD1B0A58-27CC-4215-8992-D16F7A6BE4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8" name="Line 1733">
                <a:extLst>
                  <a:ext uri="{FF2B5EF4-FFF2-40B4-BE49-F238E27FC236}">
                    <a16:creationId xmlns:a16="http://schemas.microsoft.com/office/drawing/2014/main" id="{05ED980D-04E9-4B23-B828-0AB25FE09E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39" name="Rectangle 1734">
                <a:extLst>
                  <a:ext uri="{FF2B5EF4-FFF2-40B4-BE49-F238E27FC236}">
                    <a16:creationId xmlns:a16="http://schemas.microsoft.com/office/drawing/2014/main" id="{9816AE7B-A5B6-4FC1-AAFE-C0366FAF0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40" name="Line 1735">
                <a:extLst>
                  <a:ext uri="{FF2B5EF4-FFF2-40B4-BE49-F238E27FC236}">
                    <a16:creationId xmlns:a16="http://schemas.microsoft.com/office/drawing/2014/main" id="{75F23260-D465-4AE8-9CCF-55C559AA56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1" name="Rectangle 1736">
                <a:extLst>
                  <a:ext uri="{FF2B5EF4-FFF2-40B4-BE49-F238E27FC236}">
                    <a16:creationId xmlns:a16="http://schemas.microsoft.com/office/drawing/2014/main" id="{36247C8B-0D5D-473A-8FAE-20CC2E835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42" name="Line 1737">
                <a:extLst>
                  <a:ext uri="{FF2B5EF4-FFF2-40B4-BE49-F238E27FC236}">
                    <a16:creationId xmlns:a16="http://schemas.microsoft.com/office/drawing/2014/main" id="{6F5D769F-8ABF-4D9F-9479-DCF2E63A21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3" name="Line 1738">
                <a:extLst>
                  <a:ext uri="{FF2B5EF4-FFF2-40B4-BE49-F238E27FC236}">
                    <a16:creationId xmlns:a16="http://schemas.microsoft.com/office/drawing/2014/main" id="{8C903EA4-2C79-4646-9DC4-90AE202BC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4" name="Rectangle 1739">
                <a:extLst>
                  <a:ext uri="{FF2B5EF4-FFF2-40B4-BE49-F238E27FC236}">
                    <a16:creationId xmlns:a16="http://schemas.microsoft.com/office/drawing/2014/main" id="{7731BADB-4EC1-43A4-9417-919F72A02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45" name="Line 1740">
                <a:extLst>
                  <a:ext uri="{FF2B5EF4-FFF2-40B4-BE49-F238E27FC236}">
                    <a16:creationId xmlns:a16="http://schemas.microsoft.com/office/drawing/2014/main" id="{A825BA35-8ACE-4908-8E77-CF75CD989D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6" name="Rectangle 1741">
                <a:extLst>
                  <a:ext uri="{FF2B5EF4-FFF2-40B4-BE49-F238E27FC236}">
                    <a16:creationId xmlns:a16="http://schemas.microsoft.com/office/drawing/2014/main" id="{AE723AD1-1F69-4342-8F36-AF41CB72E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47" name="Line 1742">
                <a:extLst>
                  <a:ext uri="{FF2B5EF4-FFF2-40B4-BE49-F238E27FC236}">
                    <a16:creationId xmlns:a16="http://schemas.microsoft.com/office/drawing/2014/main" id="{CC8F51A0-CDD8-4779-B6CD-E47F3839A7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8" name="Line 1743">
                <a:extLst>
                  <a:ext uri="{FF2B5EF4-FFF2-40B4-BE49-F238E27FC236}">
                    <a16:creationId xmlns:a16="http://schemas.microsoft.com/office/drawing/2014/main" id="{E25C90CB-276A-4EBA-805E-C1A83E152D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49" name="Rectangle 1744">
                <a:extLst>
                  <a:ext uri="{FF2B5EF4-FFF2-40B4-BE49-F238E27FC236}">
                    <a16:creationId xmlns:a16="http://schemas.microsoft.com/office/drawing/2014/main" id="{E28B212F-3B83-4C62-B1B8-7B49AEA99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50" name="Line 1745">
                <a:extLst>
                  <a:ext uri="{FF2B5EF4-FFF2-40B4-BE49-F238E27FC236}">
                    <a16:creationId xmlns:a16="http://schemas.microsoft.com/office/drawing/2014/main" id="{9E3EE3C8-399B-4FEA-97ED-44C03C4AA8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1" name="Rectangle 1746">
                <a:extLst>
                  <a:ext uri="{FF2B5EF4-FFF2-40B4-BE49-F238E27FC236}">
                    <a16:creationId xmlns:a16="http://schemas.microsoft.com/office/drawing/2014/main" id="{B3D22F04-DBAD-463D-8EC6-6D5044F2A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52" name="Line 1747">
                <a:extLst>
                  <a:ext uri="{FF2B5EF4-FFF2-40B4-BE49-F238E27FC236}">
                    <a16:creationId xmlns:a16="http://schemas.microsoft.com/office/drawing/2014/main" id="{43556FB3-518F-4ED8-B203-FC8E2AF8C4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3" name="Line 1748">
                <a:extLst>
                  <a:ext uri="{FF2B5EF4-FFF2-40B4-BE49-F238E27FC236}">
                    <a16:creationId xmlns:a16="http://schemas.microsoft.com/office/drawing/2014/main" id="{4B424B15-0722-495E-B1A6-4C71584BA1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4" name="Rectangle 1749">
                <a:extLst>
                  <a:ext uri="{FF2B5EF4-FFF2-40B4-BE49-F238E27FC236}">
                    <a16:creationId xmlns:a16="http://schemas.microsoft.com/office/drawing/2014/main" id="{A54A7287-1C08-4E98-9B72-D0973C6A9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55" name="Line 1750">
                <a:extLst>
                  <a:ext uri="{FF2B5EF4-FFF2-40B4-BE49-F238E27FC236}">
                    <a16:creationId xmlns:a16="http://schemas.microsoft.com/office/drawing/2014/main" id="{E0997DB7-E93B-4E6D-9CD2-9246BC078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6" name="Rectangle 1751">
                <a:extLst>
                  <a:ext uri="{FF2B5EF4-FFF2-40B4-BE49-F238E27FC236}">
                    <a16:creationId xmlns:a16="http://schemas.microsoft.com/office/drawing/2014/main" id="{2393E9C4-8B90-47E8-BCBE-80E2F4CA2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57" name="Line 1752">
                <a:extLst>
                  <a:ext uri="{FF2B5EF4-FFF2-40B4-BE49-F238E27FC236}">
                    <a16:creationId xmlns:a16="http://schemas.microsoft.com/office/drawing/2014/main" id="{CE3433EC-BA60-4FE5-A46D-8887BC0FA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8" name="Line 1753">
                <a:extLst>
                  <a:ext uri="{FF2B5EF4-FFF2-40B4-BE49-F238E27FC236}">
                    <a16:creationId xmlns:a16="http://schemas.microsoft.com/office/drawing/2014/main" id="{07460923-C5D5-4D1B-9D4E-359AC060BE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59" name="Rectangle 1754">
                <a:extLst>
                  <a:ext uri="{FF2B5EF4-FFF2-40B4-BE49-F238E27FC236}">
                    <a16:creationId xmlns:a16="http://schemas.microsoft.com/office/drawing/2014/main" id="{4842B869-E7BB-47E6-8C4A-808115B05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60" name="Line 1755">
                <a:extLst>
                  <a:ext uri="{FF2B5EF4-FFF2-40B4-BE49-F238E27FC236}">
                    <a16:creationId xmlns:a16="http://schemas.microsoft.com/office/drawing/2014/main" id="{3887720B-1876-438B-909D-1F5F40D8E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61" name="Rectangle 1756">
                <a:extLst>
                  <a:ext uri="{FF2B5EF4-FFF2-40B4-BE49-F238E27FC236}">
                    <a16:creationId xmlns:a16="http://schemas.microsoft.com/office/drawing/2014/main" id="{4AA5C113-FE55-4F05-8CBF-3FF3702C4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62" name="Line 1757">
                <a:extLst>
                  <a:ext uri="{FF2B5EF4-FFF2-40B4-BE49-F238E27FC236}">
                    <a16:creationId xmlns:a16="http://schemas.microsoft.com/office/drawing/2014/main" id="{AF2EE305-135F-4DFB-8921-EA4DD71DC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63" name="Line 1758">
                <a:extLst>
                  <a:ext uri="{FF2B5EF4-FFF2-40B4-BE49-F238E27FC236}">
                    <a16:creationId xmlns:a16="http://schemas.microsoft.com/office/drawing/2014/main" id="{D59CB1A2-3A02-4B15-8827-12223C520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64" name="Rectangle 1759">
                <a:extLst>
                  <a:ext uri="{FF2B5EF4-FFF2-40B4-BE49-F238E27FC236}">
                    <a16:creationId xmlns:a16="http://schemas.microsoft.com/office/drawing/2014/main" id="{AB741600-FC36-4434-AF4C-25BAECB4C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65" name="Line 1760">
                <a:extLst>
                  <a:ext uri="{FF2B5EF4-FFF2-40B4-BE49-F238E27FC236}">
                    <a16:creationId xmlns:a16="http://schemas.microsoft.com/office/drawing/2014/main" id="{80A5630C-D8A5-4A29-82D1-05FC0E51D6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66" name="Rectangle 1761">
                <a:extLst>
                  <a:ext uri="{FF2B5EF4-FFF2-40B4-BE49-F238E27FC236}">
                    <a16:creationId xmlns:a16="http://schemas.microsoft.com/office/drawing/2014/main" id="{1438B6AB-505C-4416-96B0-CE65C54CA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67" name="Line 1762">
                <a:extLst>
                  <a:ext uri="{FF2B5EF4-FFF2-40B4-BE49-F238E27FC236}">
                    <a16:creationId xmlns:a16="http://schemas.microsoft.com/office/drawing/2014/main" id="{400A43EE-A0D5-4F82-94B8-E028A59D3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68" name="Rectangle 1763">
                <a:extLst>
                  <a:ext uri="{FF2B5EF4-FFF2-40B4-BE49-F238E27FC236}">
                    <a16:creationId xmlns:a16="http://schemas.microsoft.com/office/drawing/2014/main" id="{717F6470-2862-4426-94C1-369767533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69" name="Line 1764">
                <a:extLst>
                  <a:ext uri="{FF2B5EF4-FFF2-40B4-BE49-F238E27FC236}">
                    <a16:creationId xmlns:a16="http://schemas.microsoft.com/office/drawing/2014/main" id="{3A6B4F23-CEF0-4316-87D6-9F2F30F9A8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70" name="Rectangle 1765">
                <a:extLst>
                  <a:ext uri="{FF2B5EF4-FFF2-40B4-BE49-F238E27FC236}">
                    <a16:creationId xmlns:a16="http://schemas.microsoft.com/office/drawing/2014/main" id="{C68A640A-7208-4590-BBE7-BAC0D4297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71" name="Line 1766">
                <a:extLst>
                  <a:ext uri="{FF2B5EF4-FFF2-40B4-BE49-F238E27FC236}">
                    <a16:creationId xmlns:a16="http://schemas.microsoft.com/office/drawing/2014/main" id="{5D40F25B-CE40-4D41-8E39-A83E11AD67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72" name="Rectangle 1767">
                <a:extLst>
                  <a:ext uri="{FF2B5EF4-FFF2-40B4-BE49-F238E27FC236}">
                    <a16:creationId xmlns:a16="http://schemas.microsoft.com/office/drawing/2014/main" id="{0E22672A-1846-4F78-A8AF-C2880CC7A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73" name="Line 1768">
                <a:extLst>
                  <a:ext uri="{FF2B5EF4-FFF2-40B4-BE49-F238E27FC236}">
                    <a16:creationId xmlns:a16="http://schemas.microsoft.com/office/drawing/2014/main" id="{071AE9D4-F7B3-4125-95E6-3926DEE594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74" name="Rectangle 1769">
                <a:extLst>
                  <a:ext uri="{FF2B5EF4-FFF2-40B4-BE49-F238E27FC236}">
                    <a16:creationId xmlns:a16="http://schemas.microsoft.com/office/drawing/2014/main" id="{594A1E30-4E48-4DC1-8A76-C619A60AB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75" name="Line 1770">
                <a:extLst>
                  <a:ext uri="{FF2B5EF4-FFF2-40B4-BE49-F238E27FC236}">
                    <a16:creationId xmlns:a16="http://schemas.microsoft.com/office/drawing/2014/main" id="{101C7FB8-EC60-44E3-9FA2-F1737F478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76" name="Rectangle 1771">
                <a:extLst>
                  <a:ext uri="{FF2B5EF4-FFF2-40B4-BE49-F238E27FC236}">
                    <a16:creationId xmlns:a16="http://schemas.microsoft.com/office/drawing/2014/main" id="{DA2E98AF-1688-4631-AE94-4C4CAF67C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77" name="Line 1772">
                <a:extLst>
                  <a:ext uri="{FF2B5EF4-FFF2-40B4-BE49-F238E27FC236}">
                    <a16:creationId xmlns:a16="http://schemas.microsoft.com/office/drawing/2014/main" id="{EB632B8F-C70B-4F91-8B39-4B5ED84485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78" name="Rectangle 1773">
                <a:extLst>
                  <a:ext uri="{FF2B5EF4-FFF2-40B4-BE49-F238E27FC236}">
                    <a16:creationId xmlns:a16="http://schemas.microsoft.com/office/drawing/2014/main" id="{2D3D1FF9-7067-48DB-83EC-67D4D45DA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79" name="Line 1774">
                <a:extLst>
                  <a:ext uri="{FF2B5EF4-FFF2-40B4-BE49-F238E27FC236}">
                    <a16:creationId xmlns:a16="http://schemas.microsoft.com/office/drawing/2014/main" id="{97E29049-E187-40C3-AAD9-9A60A79DB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80" name="Rectangle 1775">
                <a:extLst>
                  <a:ext uri="{FF2B5EF4-FFF2-40B4-BE49-F238E27FC236}">
                    <a16:creationId xmlns:a16="http://schemas.microsoft.com/office/drawing/2014/main" id="{5835B479-A661-43A5-90AC-31B579019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81" name="Line 1776">
                <a:extLst>
                  <a:ext uri="{FF2B5EF4-FFF2-40B4-BE49-F238E27FC236}">
                    <a16:creationId xmlns:a16="http://schemas.microsoft.com/office/drawing/2014/main" id="{6E9653CB-8CC5-4C0C-9C55-453B869246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82" name="Rectangle 1777">
                <a:extLst>
                  <a:ext uri="{FF2B5EF4-FFF2-40B4-BE49-F238E27FC236}">
                    <a16:creationId xmlns:a16="http://schemas.microsoft.com/office/drawing/2014/main" id="{08F44DA7-F35C-4D0F-ACBE-A0543F036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83" name="Line 1778">
                <a:extLst>
                  <a:ext uri="{FF2B5EF4-FFF2-40B4-BE49-F238E27FC236}">
                    <a16:creationId xmlns:a16="http://schemas.microsoft.com/office/drawing/2014/main" id="{485C3125-1931-420E-83C1-64A3F52DD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84" name="Rectangle 1779">
                <a:extLst>
                  <a:ext uri="{FF2B5EF4-FFF2-40B4-BE49-F238E27FC236}">
                    <a16:creationId xmlns:a16="http://schemas.microsoft.com/office/drawing/2014/main" id="{D5B13292-A496-4424-B566-A53A10BFE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85" name="Line 1780">
                <a:extLst>
                  <a:ext uri="{FF2B5EF4-FFF2-40B4-BE49-F238E27FC236}">
                    <a16:creationId xmlns:a16="http://schemas.microsoft.com/office/drawing/2014/main" id="{34470F00-C4BB-4625-8C30-CFC7D2ACE1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86" name="Rectangle 1781">
                <a:extLst>
                  <a:ext uri="{FF2B5EF4-FFF2-40B4-BE49-F238E27FC236}">
                    <a16:creationId xmlns:a16="http://schemas.microsoft.com/office/drawing/2014/main" id="{06EEF736-7814-4A4D-931C-A03AC52B8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87" name="Line 1782">
                <a:extLst>
                  <a:ext uri="{FF2B5EF4-FFF2-40B4-BE49-F238E27FC236}">
                    <a16:creationId xmlns:a16="http://schemas.microsoft.com/office/drawing/2014/main" id="{5C9DF6F9-B513-433B-AE3F-0F3C1A14A5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88" name="Rectangle 1783">
                <a:extLst>
                  <a:ext uri="{FF2B5EF4-FFF2-40B4-BE49-F238E27FC236}">
                    <a16:creationId xmlns:a16="http://schemas.microsoft.com/office/drawing/2014/main" id="{95B9C961-6FCB-4CED-AA97-B750A563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89" name="Line 1784">
                <a:extLst>
                  <a:ext uri="{FF2B5EF4-FFF2-40B4-BE49-F238E27FC236}">
                    <a16:creationId xmlns:a16="http://schemas.microsoft.com/office/drawing/2014/main" id="{DB355F82-8371-40F8-998F-430512084F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90" name="Rectangle 1785">
                <a:extLst>
                  <a:ext uri="{FF2B5EF4-FFF2-40B4-BE49-F238E27FC236}">
                    <a16:creationId xmlns:a16="http://schemas.microsoft.com/office/drawing/2014/main" id="{223E8BA5-84E5-4FDC-91DB-65FC12D83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1" name="Line 1786">
                <a:extLst>
                  <a:ext uri="{FF2B5EF4-FFF2-40B4-BE49-F238E27FC236}">
                    <a16:creationId xmlns:a16="http://schemas.microsoft.com/office/drawing/2014/main" id="{C36A01D0-74A9-40C5-BE87-63560E25DF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92" name="Rectangle 1787">
                <a:extLst>
                  <a:ext uri="{FF2B5EF4-FFF2-40B4-BE49-F238E27FC236}">
                    <a16:creationId xmlns:a16="http://schemas.microsoft.com/office/drawing/2014/main" id="{552519B0-43B8-4931-A8E7-2371D5E26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3" name="Line 1788">
                <a:extLst>
                  <a:ext uri="{FF2B5EF4-FFF2-40B4-BE49-F238E27FC236}">
                    <a16:creationId xmlns:a16="http://schemas.microsoft.com/office/drawing/2014/main" id="{0E7349E1-672D-4090-88BD-6EEA5D1952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94" name="Rectangle 1789">
                <a:extLst>
                  <a:ext uri="{FF2B5EF4-FFF2-40B4-BE49-F238E27FC236}">
                    <a16:creationId xmlns:a16="http://schemas.microsoft.com/office/drawing/2014/main" id="{50DD3442-1371-40B3-B351-F2AE9D173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5" name="Rectangle 1790">
                <a:extLst>
                  <a:ext uri="{FF2B5EF4-FFF2-40B4-BE49-F238E27FC236}">
                    <a16:creationId xmlns:a16="http://schemas.microsoft.com/office/drawing/2014/main" id="{5A569DF6-803F-4FE7-B7FA-029C59344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6" name="Rectangle 1791">
                <a:extLst>
                  <a:ext uri="{FF2B5EF4-FFF2-40B4-BE49-F238E27FC236}">
                    <a16:creationId xmlns:a16="http://schemas.microsoft.com/office/drawing/2014/main" id="{DE671F64-DF1F-4CB5-B1EB-2CDC0678F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1197" name="Rectangle 1792">
                <a:extLst>
                  <a:ext uri="{FF2B5EF4-FFF2-40B4-BE49-F238E27FC236}">
                    <a16:creationId xmlns:a16="http://schemas.microsoft.com/office/drawing/2014/main" id="{0A3EF43D-EBD0-4D44-A89A-6B942BBFE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8" name="Rectangle 1793">
                <a:extLst>
                  <a:ext uri="{FF2B5EF4-FFF2-40B4-BE49-F238E27FC236}">
                    <a16:creationId xmlns:a16="http://schemas.microsoft.com/office/drawing/2014/main" id="{C11E93A6-BFF0-4A39-907E-68A1C027E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99" name="Rectangle 1794">
                <a:extLst>
                  <a:ext uri="{FF2B5EF4-FFF2-40B4-BE49-F238E27FC236}">
                    <a16:creationId xmlns:a16="http://schemas.microsoft.com/office/drawing/2014/main" id="{011F3022-FA7B-45A3-8203-EF486A2B6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0" name="Rectangle 1795">
                <a:extLst>
                  <a:ext uri="{FF2B5EF4-FFF2-40B4-BE49-F238E27FC236}">
                    <a16:creationId xmlns:a16="http://schemas.microsoft.com/office/drawing/2014/main" id="{E0F26957-6726-4228-9952-896043AA7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1" name="Rectangle 1796">
                <a:extLst>
                  <a:ext uri="{FF2B5EF4-FFF2-40B4-BE49-F238E27FC236}">
                    <a16:creationId xmlns:a16="http://schemas.microsoft.com/office/drawing/2014/main" id="{BCB6F635-7F86-4160-827F-F313858D9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2" name="Line 1797">
                <a:extLst>
                  <a:ext uri="{FF2B5EF4-FFF2-40B4-BE49-F238E27FC236}">
                    <a16:creationId xmlns:a16="http://schemas.microsoft.com/office/drawing/2014/main" id="{5A5946A3-4478-4D3E-8FCB-C17AC471C3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03" name="Rectangle 1798">
                <a:extLst>
                  <a:ext uri="{FF2B5EF4-FFF2-40B4-BE49-F238E27FC236}">
                    <a16:creationId xmlns:a16="http://schemas.microsoft.com/office/drawing/2014/main" id="{B8E4958D-C446-48F8-9036-C0636E83A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4" name="Line 1799">
                <a:extLst>
                  <a:ext uri="{FF2B5EF4-FFF2-40B4-BE49-F238E27FC236}">
                    <a16:creationId xmlns:a16="http://schemas.microsoft.com/office/drawing/2014/main" id="{98096757-E642-4AFD-8AB2-4BABD02240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05" name="Rectangle 1800">
                <a:extLst>
                  <a:ext uri="{FF2B5EF4-FFF2-40B4-BE49-F238E27FC236}">
                    <a16:creationId xmlns:a16="http://schemas.microsoft.com/office/drawing/2014/main" id="{196E518C-3A86-47DC-AC8A-50058C302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6" name="Line 1801">
                <a:extLst>
                  <a:ext uri="{FF2B5EF4-FFF2-40B4-BE49-F238E27FC236}">
                    <a16:creationId xmlns:a16="http://schemas.microsoft.com/office/drawing/2014/main" id="{3CAE32D1-34CF-473E-9323-77D190AD01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07" name="Rectangle 1802">
                <a:extLst>
                  <a:ext uri="{FF2B5EF4-FFF2-40B4-BE49-F238E27FC236}">
                    <a16:creationId xmlns:a16="http://schemas.microsoft.com/office/drawing/2014/main" id="{E566C059-0582-4653-94B7-33F3D6E13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08" name="Line 1803">
                <a:extLst>
                  <a:ext uri="{FF2B5EF4-FFF2-40B4-BE49-F238E27FC236}">
                    <a16:creationId xmlns:a16="http://schemas.microsoft.com/office/drawing/2014/main" id="{2F75EAA4-1D7C-4E6D-83FC-D3E954E53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09" name="Rectangle 1804">
                <a:extLst>
                  <a:ext uri="{FF2B5EF4-FFF2-40B4-BE49-F238E27FC236}">
                    <a16:creationId xmlns:a16="http://schemas.microsoft.com/office/drawing/2014/main" id="{93FB1426-E9E2-49BF-949E-B4CC2DC2A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10" name="Line 1805">
                <a:extLst>
                  <a:ext uri="{FF2B5EF4-FFF2-40B4-BE49-F238E27FC236}">
                    <a16:creationId xmlns:a16="http://schemas.microsoft.com/office/drawing/2014/main" id="{7F4FCEF5-26B1-4810-949C-44FE2878A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1" name="Rectangle 1806">
                <a:extLst>
                  <a:ext uri="{FF2B5EF4-FFF2-40B4-BE49-F238E27FC236}">
                    <a16:creationId xmlns:a16="http://schemas.microsoft.com/office/drawing/2014/main" id="{FCCC1E72-6185-45C8-8B71-327C43C6B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12" name="Line 1807">
                <a:extLst>
                  <a:ext uri="{FF2B5EF4-FFF2-40B4-BE49-F238E27FC236}">
                    <a16:creationId xmlns:a16="http://schemas.microsoft.com/office/drawing/2014/main" id="{B1CB70B5-FEB0-41BF-96BF-1833C656BA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3" name="Line 1808">
                <a:extLst>
                  <a:ext uri="{FF2B5EF4-FFF2-40B4-BE49-F238E27FC236}">
                    <a16:creationId xmlns:a16="http://schemas.microsoft.com/office/drawing/2014/main" id="{BF58EFEC-AFD3-419C-83D8-4A4BB3719B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4" name="Rectangle 1809">
                <a:extLst>
                  <a:ext uri="{FF2B5EF4-FFF2-40B4-BE49-F238E27FC236}">
                    <a16:creationId xmlns:a16="http://schemas.microsoft.com/office/drawing/2014/main" id="{B365E527-5551-411F-B917-73D632AE2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15" name="Line 1810">
                <a:extLst>
                  <a:ext uri="{FF2B5EF4-FFF2-40B4-BE49-F238E27FC236}">
                    <a16:creationId xmlns:a16="http://schemas.microsoft.com/office/drawing/2014/main" id="{CDB259C7-1763-436D-8468-B156D39577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6" name="Line 1811">
                <a:extLst>
                  <a:ext uri="{FF2B5EF4-FFF2-40B4-BE49-F238E27FC236}">
                    <a16:creationId xmlns:a16="http://schemas.microsoft.com/office/drawing/2014/main" id="{F38AEA55-956D-4428-B949-4E5D83EDD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7" name="Rectangle 1812">
                <a:extLst>
                  <a:ext uri="{FF2B5EF4-FFF2-40B4-BE49-F238E27FC236}">
                    <a16:creationId xmlns:a16="http://schemas.microsoft.com/office/drawing/2014/main" id="{B2EA179C-20AD-451F-B7A5-5963D53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18" name="Line 1813">
                <a:extLst>
                  <a:ext uri="{FF2B5EF4-FFF2-40B4-BE49-F238E27FC236}">
                    <a16:creationId xmlns:a16="http://schemas.microsoft.com/office/drawing/2014/main" id="{07DB0F23-D685-431E-ACCA-B45E58680C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19" name="Line 1814">
                <a:extLst>
                  <a:ext uri="{FF2B5EF4-FFF2-40B4-BE49-F238E27FC236}">
                    <a16:creationId xmlns:a16="http://schemas.microsoft.com/office/drawing/2014/main" id="{6C95C045-FEA3-48BB-B3EC-E3D4FC6ADF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0" name="Rectangle 1815">
                <a:extLst>
                  <a:ext uri="{FF2B5EF4-FFF2-40B4-BE49-F238E27FC236}">
                    <a16:creationId xmlns:a16="http://schemas.microsoft.com/office/drawing/2014/main" id="{FC0160AE-EC2B-4453-9E69-2E8792C0B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21" name="Line 1816">
                <a:extLst>
                  <a:ext uri="{FF2B5EF4-FFF2-40B4-BE49-F238E27FC236}">
                    <a16:creationId xmlns:a16="http://schemas.microsoft.com/office/drawing/2014/main" id="{8CDF59BF-B263-4029-9DC1-6016CE00E8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2" name="Line 1817">
                <a:extLst>
                  <a:ext uri="{FF2B5EF4-FFF2-40B4-BE49-F238E27FC236}">
                    <a16:creationId xmlns:a16="http://schemas.microsoft.com/office/drawing/2014/main" id="{5390CAC4-5C43-4E00-8EF1-EBDF9B8C40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3" name="Rectangle 1818">
                <a:extLst>
                  <a:ext uri="{FF2B5EF4-FFF2-40B4-BE49-F238E27FC236}">
                    <a16:creationId xmlns:a16="http://schemas.microsoft.com/office/drawing/2014/main" id="{F2866F5B-F73A-48CE-8A29-FCB5F0474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24" name="Line 1819">
                <a:extLst>
                  <a:ext uri="{FF2B5EF4-FFF2-40B4-BE49-F238E27FC236}">
                    <a16:creationId xmlns:a16="http://schemas.microsoft.com/office/drawing/2014/main" id="{9D051854-F881-44BF-BC4F-CD19122533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5" name="Rectangle 1820">
                <a:extLst>
                  <a:ext uri="{FF2B5EF4-FFF2-40B4-BE49-F238E27FC236}">
                    <a16:creationId xmlns:a16="http://schemas.microsoft.com/office/drawing/2014/main" id="{CCA72B56-0847-4137-B05C-838FDCB05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26" name="Line 1821">
                <a:extLst>
                  <a:ext uri="{FF2B5EF4-FFF2-40B4-BE49-F238E27FC236}">
                    <a16:creationId xmlns:a16="http://schemas.microsoft.com/office/drawing/2014/main" id="{A67A7D5A-2D82-4044-AB79-423459C6B3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7" name="Rectangle 1822">
                <a:extLst>
                  <a:ext uri="{FF2B5EF4-FFF2-40B4-BE49-F238E27FC236}">
                    <a16:creationId xmlns:a16="http://schemas.microsoft.com/office/drawing/2014/main" id="{677825CC-8F4A-4A48-8274-673E2B833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28" name="Line 1823">
                <a:extLst>
                  <a:ext uri="{FF2B5EF4-FFF2-40B4-BE49-F238E27FC236}">
                    <a16:creationId xmlns:a16="http://schemas.microsoft.com/office/drawing/2014/main" id="{E2EF63D1-F52B-47E9-A8BB-EA7FF4E5A1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29" name="Rectangle 1824">
                <a:extLst>
                  <a:ext uri="{FF2B5EF4-FFF2-40B4-BE49-F238E27FC236}">
                    <a16:creationId xmlns:a16="http://schemas.microsoft.com/office/drawing/2014/main" id="{7146D6E9-95BE-46C4-8CD1-6F60A7267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30" name="Line 1825">
                <a:extLst>
                  <a:ext uri="{FF2B5EF4-FFF2-40B4-BE49-F238E27FC236}">
                    <a16:creationId xmlns:a16="http://schemas.microsoft.com/office/drawing/2014/main" id="{CFC92F9C-56CF-466F-BA08-87F6580C5A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31" name="Rectangle 1826">
                <a:extLst>
                  <a:ext uri="{FF2B5EF4-FFF2-40B4-BE49-F238E27FC236}">
                    <a16:creationId xmlns:a16="http://schemas.microsoft.com/office/drawing/2014/main" id="{4FBD679D-0900-4CCE-9890-922E4558B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32" name="Line 1827">
                <a:extLst>
                  <a:ext uri="{FF2B5EF4-FFF2-40B4-BE49-F238E27FC236}">
                    <a16:creationId xmlns:a16="http://schemas.microsoft.com/office/drawing/2014/main" id="{7A93C672-8386-40D8-AD78-9997B0C19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33" name="Rectangle 1828">
                <a:extLst>
                  <a:ext uri="{FF2B5EF4-FFF2-40B4-BE49-F238E27FC236}">
                    <a16:creationId xmlns:a16="http://schemas.microsoft.com/office/drawing/2014/main" id="{72045340-F98D-45AB-AF88-0E46EE673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34" name="Line 1829">
                <a:extLst>
                  <a:ext uri="{FF2B5EF4-FFF2-40B4-BE49-F238E27FC236}">
                    <a16:creationId xmlns:a16="http://schemas.microsoft.com/office/drawing/2014/main" id="{7F3141F1-1C5B-4EAA-8BF4-38173776AB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35" name="Rectangle 1830">
                <a:extLst>
                  <a:ext uri="{FF2B5EF4-FFF2-40B4-BE49-F238E27FC236}">
                    <a16:creationId xmlns:a16="http://schemas.microsoft.com/office/drawing/2014/main" id="{76419DE3-75FB-4CC4-AF62-969206CA2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36" name="Line 1831">
                <a:extLst>
                  <a:ext uri="{FF2B5EF4-FFF2-40B4-BE49-F238E27FC236}">
                    <a16:creationId xmlns:a16="http://schemas.microsoft.com/office/drawing/2014/main" id="{E64BA1BA-4C8B-46ED-9A98-B596526B9B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37" name="Rectangle 1832">
                <a:extLst>
                  <a:ext uri="{FF2B5EF4-FFF2-40B4-BE49-F238E27FC236}">
                    <a16:creationId xmlns:a16="http://schemas.microsoft.com/office/drawing/2014/main" id="{EF3B5516-736B-40B4-94E2-C4596F48F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38" name="Line 1833">
                <a:extLst>
                  <a:ext uri="{FF2B5EF4-FFF2-40B4-BE49-F238E27FC236}">
                    <a16:creationId xmlns:a16="http://schemas.microsoft.com/office/drawing/2014/main" id="{E6E3AFE1-DD27-429E-B98F-60866BBE6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39" name="Rectangle 1834">
                <a:extLst>
                  <a:ext uri="{FF2B5EF4-FFF2-40B4-BE49-F238E27FC236}">
                    <a16:creationId xmlns:a16="http://schemas.microsoft.com/office/drawing/2014/main" id="{8388688B-DF02-46DA-87C5-FBC7A44D2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40" name="Line 1835">
                <a:extLst>
                  <a:ext uri="{FF2B5EF4-FFF2-40B4-BE49-F238E27FC236}">
                    <a16:creationId xmlns:a16="http://schemas.microsoft.com/office/drawing/2014/main" id="{9EA7DAE9-BA5A-4189-9077-E4F66174B8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41" name="Rectangle 1836">
                <a:extLst>
                  <a:ext uri="{FF2B5EF4-FFF2-40B4-BE49-F238E27FC236}">
                    <a16:creationId xmlns:a16="http://schemas.microsoft.com/office/drawing/2014/main" id="{4DADDC57-5091-45C0-A3AE-D63692820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42" name="Line 1837">
                <a:extLst>
                  <a:ext uri="{FF2B5EF4-FFF2-40B4-BE49-F238E27FC236}">
                    <a16:creationId xmlns:a16="http://schemas.microsoft.com/office/drawing/2014/main" id="{36DFD6F6-F9D1-46A3-829F-66C01279ED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43" name="Rectangle 1838">
                <a:extLst>
                  <a:ext uri="{FF2B5EF4-FFF2-40B4-BE49-F238E27FC236}">
                    <a16:creationId xmlns:a16="http://schemas.microsoft.com/office/drawing/2014/main" id="{2FFE6DDB-CC52-4A50-9F97-7A83DFB91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44" name="Line 1839">
                <a:extLst>
                  <a:ext uri="{FF2B5EF4-FFF2-40B4-BE49-F238E27FC236}">
                    <a16:creationId xmlns:a16="http://schemas.microsoft.com/office/drawing/2014/main" id="{1C287F23-6100-43E6-8DE7-1E8588FEB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45" name="Rectangle 1840">
                <a:extLst>
                  <a:ext uri="{FF2B5EF4-FFF2-40B4-BE49-F238E27FC236}">
                    <a16:creationId xmlns:a16="http://schemas.microsoft.com/office/drawing/2014/main" id="{2F889EE0-F496-4975-B4FF-8D7022850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46" name="Line 1841">
                <a:extLst>
                  <a:ext uri="{FF2B5EF4-FFF2-40B4-BE49-F238E27FC236}">
                    <a16:creationId xmlns:a16="http://schemas.microsoft.com/office/drawing/2014/main" id="{E7682742-D10A-44D3-9F7F-4CE691E16B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47" name="Rectangle 1842">
                <a:extLst>
                  <a:ext uri="{FF2B5EF4-FFF2-40B4-BE49-F238E27FC236}">
                    <a16:creationId xmlns:a16="http://schemas.microsoft.com/office/drawing/2014/main" id="{05CAEA56-1028-4765-9902-4A07FD653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48" name="Line 1843">
                <a:extLst>
                  <a:ext uri="{FF2B5EF4-FFF2-40B4-BE49-F238E27FC236}">
                    <a16:creationId xmlns:a16="http://schemas.microsoft.com/office/drawing/2014/main" id="{930872EA-B36B-4A8E-9476-07E980026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49" name="Rectangle 1844">
                <a:extLst>
                  <a:ext uri="{FF2B5EF4-FFF2-40B4-BE49-F238E27FC236}">
                    <a16:creationId xmlns:a16="http://schemas.microsoft.com/office/drawing/2014/main" id="{797E0A07-E077-4436-AEE7-692A94A92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50" name="Line 1845">
                <a:extLst>
                  <a:ext uri="{FF2B5EF4-FFF2-40B4-BE49-F238E27FC236}">
                    <a16:creationId xmlns:a16="http://schemas.microsoft.com/office/drawing/2014/main" id="{314A4AB2-9106-4E93-918B-DF0987E0C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51" name="Rectangle 1846">
                <a:extLst>
                  <a:ext uri="{FF2B5EF4-FFF2-40B4-BE49-F238E27FC236}">
                    <a16:creationId xmlns:a16="http://schemas.microsoft.com/office/drawing/2014/main" id="{F6ABE767-1AEF-4EF7-BDF6-012C5A204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52" name="Line 1847">
                <a:extLst>
                  <a:ext uri="{FF2B5EF4-FFF2-40B4-BE49-F238E27FC236}">
                    <a16:creationId xmlns:a16="http://schemas.microsoft.com/office/drawing/2014/main" id="{47AA716C-02DA-446A-A617-755ABF709F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53" name="Rectangle 1848">
                <a:extLst>
                  <a:ext uri="{FF2B5EF4-FFF2-40B4-BE49-F238E27FC236}">
                    <a16:creationId xmlns:a16="http://schemas.microsoft.com/office/drawing/2014/main" id="{5C0CE2BA-344F-4B15-8062-8090197E0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0438" name="Group 1849">
              <a:extLst>
                <a:ext uri="{FF2B5EF4-FFF2-40B4-BE49-F238E27FC236}">
                  <a16:creationId xmlns:a16="http://schemas.microsoft.com/office/drawing/2014/main" id="{41EF9B0A-C138-4462-9C81-DB960AFEE4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60854" name="Line 1850">
                <a:extLst>
                  <a:ext uri="{FF2B5EF4-FFF2-40B4-BE49-F238E27FC236}">
                    <a16:creationId xmlns:a16="http://schemas.microsoft.com/office/drawing/2014/main" id="{50260FB8-83E6-437D-8D89-D02D13D303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55" name="Rectangle 1851">
                <a:extLst>
                  <a:ext uri="{FF2B5EF4-FFF2-40B4-BE49-F238E27FC236}">
                    <a16:creationId xmlns:a16="http://schemas.microsoft.com/office/drawing/2014/main" id="{5B3CD078-C5F9-40E1-B1D8-4E6CF3154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56" name="Line 1852">
                <a:extLst>
                  <a:ext uri="{FF2B5EF4-FFF2-40B4-BE49-F238E27FC236}">
                    <a16:creationId xmlns:a16="http://schemas.microsoft.com/office/drawing/2014/main" id="{C7B11D3B-9693-46EE-B7F2-A1ABCBB63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57" name="Rectangle 1853">
                <a:extLst>
                  <a:ext uri="{FF2B5EF4-FFF2-40B4-BE49-F238E27FC236}">
                    <a16:creationId xmlns:a16="http://schemas.microsoft.com/office/drawing/2014/main" id="{5A179992-4A52-4446-922D-6DDA55FE1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58" name="Line 1854">
                <a:extLst>
                  <a:ext uri="{FF2B5EF4-FFF2-40B4-BE49-F238E27FC236}">
                    <a16:creationId xmlns:a16="http://schemas.microsoft.com/office/drawing/2014/main" id="{CE8DED26-BB45-496E-B716-97FE9F001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59" name="Rectangle 1855">
                <a:extLst>
                  <a:ext uri="{FF2B5EF4-FFF2-40B4-BE49-F238E27FC236}">
                    <a16:creationId xmlns:a16="http://schemas.microsoft.com/office/drawing/2014/main" id="{1C72C9C9-EE5A-498F-805E-EA6963C40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60" name="Line 1856">
                <a:extLst>
                  <a:ext uri="{FF2B5EF4-FFF2-40B4-BE49-F238E27FC236}">
                    <a16:creationId xmlns:a16="http://schemas.microsoft.com/office/drawing/2014/main" id="{116D5678-6F66-4EFD-868C-6ACC8339D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61" name="Rectangle 1857">
                <a:extLst>
                  <a:ext uri="{FF2B5EF4-FFF2-40B4-BE49-F238E27FC236}">
                    <a16:creationId xmlns:a16="http://schemas.microsoft.com/office/drawing/2014/main" id="{1675439E-0087-4A36-90B8-4278CE558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62" name="Line 1858">
                <a:extLst>
                  <a:ext uri="{FF2B5EF4-FFF2-40B4-BE49-F238E27FC236}">
                    <a16:creationId xmlns:a16="http://schemas.microsoft.com/office/drawing/2014/main" id="{7B3009DF-753D-492C-8A8C-81A403DBE1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63" name="Rectangle 1859">
                <a:extLst>
                  <a:ext uri="{FF2B5EF4-FFF2-40B4-BE49-F238E27FC236}">
                    <a16:creationId xmlns:a16="http://schemas.microsoft.com/office/drawing/2014/main" id="{F2693B09-35E2-4AD2-8840-21D1B9D18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64" name="Line 1860">
                <a:extLst>
                  <a:ext uri="{FF2B5EF4-FFF2-40B4-BE49-F238E27FC236}">
                    <a16:creationId xmlns:a16="http://schemas.microsoft.com/office/drawing/2014/main" id="{E521210D-A0CA-49E2-8AFA-B01951E07C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65" name="Rectangle 1861">
                <a:extLst>
                  <a:ext uri="{FF2B5EF4-FFF2-40B4-BE49-F238E27FC236}">
                    <a16:creationId xmlns:a16="http://schemas.microsoft.com/office/drawing/2014/main" id="{B7C6E1C2-0906-426F-8C18-AD8B29BE8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66" name="Line 1862">
                <a:extLst>
                  <a:ext uri="{FF2B5EF4-FFF2-40B4-BE49-F238E27FC236}">
                    <a16:creationId xmlns:a16="http://schemas.microsoft.com/office/drawing/2014/main" id="{5EE231E4-C72B-48A5-A3A9-96FAAAD2F9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67" name="Rectangle 1863">
                <a:extLst>
                  <a:ext uri="{FF2B5EF4-FFF2-40B4-BE49-F238E27FC236}">
                    <a16:creationId xmlns:a16="http://schemas.microsoft.com/office/drawing/2014/main" id="{8A7AA265-E570-4525-944B-C9288253E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68" name="Line 1864">
                <a:extLst>
                  <a:ext uri="{FF2B5EF4-FFF2-40B4-BE49-F238E27FC236}">
                    <a16:creationId xmlns:a16="http://schemas.microsoft.com/office/drawing/2014/main" id="{FFC8A665-DAF0-481E-B92D-892C45EDD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69" name="Rectangle 1865">
                <a:extLst>
                  <a:ext uri="{FF2B5EF4-FFF2-40B4-BE49-F238E27FC236}">
                    <a16:creationId xmlns:a16="http://schemas.microsoft.com/office/drawing/2014/main" id="{54277328-19E1-4754-B325-FF4100CC8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70" name="Line 1866">
                <a:extLst>
                  <a:ext uri="{FF2B5EF4-FFF2-40B4-BE49-F238E27FC236}">
                    <a16:creationId xmlns:a16="http://schemas.microsoft.com/office/drawing/2014/main" id="{CB2CABF6-1CEE-47AD-BD0E-074C6A7CA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71" name="Rectangle 1867">
                <a:extLst>
                  <a:ext uri="{FF2B5EF4-FFF2-40B4-BE49-F238E27FC236}">
                    <a16:creationId xmlns:a16="http://schemas.microsoft.com/office/drawing/2014/main" id="{AF55F372-478F-46F6-895B-57D5CDD6B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72" name="Line 1868">
                <a:extLst>
                  <a:ext uri="{FF2B5EF4-FFF2-40B4-BE49-F238E27FC236}">
                    <a16:creationId xmlns:a16="http://schemas.microsoft.com/office/drawing/2014/main" id="{579A1BD3-D1C7-411C-B429-0973605AA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73" name="Rectangle 1869">
                <a:extLst>
                  <a:ext uri="{FF2B5EF4-FFF2-40B4-BE49-F238E27FC236}">
                    <a16:creationId xmlns:a16="http://schemas.microsoft.com/office/drawing/2014/main" id="{CA680206-D340-40E8-A529-FC8178948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74" name="Line 1870">
                <a:extLst>
                  <a:ext uri="{FF2B5EF4-FFF2-40B4-BE49-F238E27FC236}">
                    <a16:creationId xmlns:a16="http://schemas.microsoft.com/office/drawing/2014/main" id="{C84223AC-CBE9-4791-98F1-63F34DC85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75" name="Rectangle 1871">
                <a:extLst>
                  <a:ext uri="{FF2B5EF4-FFF2-40B4-BE49-F238E27FC236}">
                    <a16:creationId xmlns:a16="http://schemas.microsoft.com/office/drawing/2014/main" id="{1B57EF18-E357-4D70-A885-C16DC52A2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76" name="Line 1872">
                <a:extLst>
                  <a:ext uri="{FF2B5EF4-FFF2-40B4-BE49-F238E27FC236}">
                    <a16:creationId xmlns:a16="http://schemas.microsoft.com/office/drawing/2014/main" id="{C0EAB49D-D252-4A06-8043-0A2CC91A0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77" name="Rectangle 1873">
                <a:extLst>
                  <a:ext uri="{FF2B5EF4-FFF2-40B4-BE49-F238E27FC236}">
                    <a16:creationId xmlns:a16="http://schemas.microsoft.com/office/drawing/2014/main" id="{5DD60A93-4662-457F-87E3-5511CACE0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78" name="Line 1874">
                <a:extLst>
                  <a:ext uri="{FF2B5EF4-FFF2-40B4-BE49-F238E27FC236}">
                    <a16:creationId xmlns:a16="http://schemas.microsoft.com/office/drawing/2014/main" id="{33319B24-10DA-436B-B397-CB5824A8F2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79" name="Rectangle 1875">
                <a:extLst>
                  <a:ext uri="{FF2B5EF4-FFF2-40B4-BE49-F238E27FC236}">
                    <a16:creationId xmlns:a16="http://schemas.microsoft.com/office/drawing/2014/main" id="{BF9FE807-96F7-4A28-9147-8DB83CF20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80" name="Line 1876">
                <a:extLst>
                  <a:ext uri="{FF2B5EF4-FFF2-40B4-BE49-F238E27FC236}">
                    <a16:creationId xmlns:a16="http://schemas.microsoft.com/office/drawing/2014/main" id="{5278C50D-3F0C-40D6-AF9E-752B4BC052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81" name="Rectangle 1877">
                <a:extLst>
                  <a:ext uri="{FF2B5EF4-FFF2-40B4-BE49-F238E27FC236}">
                    <a16:creationId xmlns:a16="http://schemas.microsoft.com/office/drawing/2014/main" id="{4599A8E5-BD77-4645-828C-0C467ED6E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82" name="Line 1878">
                <a:extLst>
                  <a:ext uri="{FF2B5EF4-FFF2-40B4-BE49-F238E27FC236}">
                    <a16:creationId xmlns:a16="http://schemas.microsoft.com/office/drawing/2014/main" id="{F6203209-8BF1-464B-90B1-95F3B3439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83" name="Rectangle 1879">
                <a:extLst>
                  <a:ext uri="{FF2B5EF4-FFF2-40B4-BE49-F238E27FC236}">
                    <a16:creationId xmlns:a16="http://schemas.microsoft.com/office/drawing/2014/main" id="{F6D46C7D-38F4-47E1-992C-97B852AC0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84" name="Line 1880">
                <a:extLst>
                  <a:ext uri="{FF2B5EF4-FFF2-40B4-BE49-F238E27FC236}">
                    <a16:creationId xmlns:a16="http://schemas.microsoft.com/office/drawing/2014/main" id="{B461A3E9-AA76-44A8-94DB-C8C6F7FAD9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85" name="Rectangle 1881">
                <a:extLst>
                  <a:ext uri="{FF2B5EF4-FFF2-40B4-BE49-F238E27FC236}">
                    <a16:creationId xmlns:a16="http://schemas.microsoft.com/office/drawing/2014/main" id="{7E9B61C2-C33D-4DEF-A625-0940392D5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86" name="Line 1882">
                <a:extLst>
                  <a:ext uri="{FF2B5EF4-FFF2-40B4-BE49-F238E27FC236}">
                    <a16:creationId xmlns:a16="http://schemas.microsoft.com/office/drawing/2014/main" id="{521B4539-9FB9-46EA-A325-B38EA7E30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87" name="Rectangle 1883">
                <a:extLst>
                  <a:ext uri="{FF2B5EF4-FFF2-40B4-BE49-F238E27FC236}">
                    <a16:creationId xmlns:a16="http://schemas.microsoft.com/office/drawing/2014/main" id="{0DC82CB2-25D3-4777-B029-E3713089B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88" name="Line 1884">
                <a:extLst>
                  <a:ext uri="{FF2B5EF4-FFF2-40B4-BE49-F238E27FC236}">
                    <a16:creationId xmlns:a16="http://schemas.microsoft.com/office/drawing/2014/main" id="{937B7797-BC79-4DD9-9E9A-449108D7F5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89" name="Rectangle 1885">
                <a:extLst>
                  <a:ext uri="{FF2B5EF4-FFF2-40B4-BE49-F238E27FC236}">
                    <a16:creationId xmlns:a16="http://schemas.microsoft.com/office/drawing/2014/main" id="{EEE01309-535A-444A-80F8-BE27AC40B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90" name="Line 1886">
                <a:extLst>
                  <a:ext uri="{FF2B5EF4-FFF2-40B4-BE49-F238E27FC236}">
                    <a16:creationId xmlns:a16="http://schemas.microsoft.com/office/drawing/2014/main" id="{622D65C2-9458-49F0-A9CD-E24FEA697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91" name="Rectangle 1887">
                <a:extLst>
                  <a:ext uri="{FF2B5EF4-FFF2-40B4-BE49-F238E27FC236}">
                    <a16:creationId xmlns:a16="http://schemas.microsoft.com/office/drawing/2014/main" id="{E00133E5-CE9B-4FA8-929A-D544F4DFD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92" name="Line 1888">
                <a:extLst>
                  <a:ext uri="{FF2B5EF4-FFF2-40B4-BE49-F238E27FC236}">
                    <a16:creationId xmlns:a16="http://schemas.microsoft.com/office/drawing/2014/main" id="{33665054-E67F-4BCE-A246-028C38044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93" name="Rectangle 1889">
                <a:extLst>
                  <a:ext uri="{FF2B5EF4-FFF2-40B4-BE49-F238E27FC236}">
                    <a16:creationId xmlns:a16="http://schemas.microsoft.com/office/drawing/2014/main" id="{5C0BF56F-7472-4D51-857C-39DB79B3D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94" name="Line 1890">
                <a:extLst>
                  <a:ext uri="{FF2B5EF4-FFF2-40B4-BE49-F238E27FC236}">
                    <a16:creationId xmlns:a16="http://schemas.microsoft.com/office/drawing/2014/main" id="{551AB71F-7C76-4BF1-94A8-631909B241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95" name="Rectangle 1891">
                <a:extLst>
                  <a:ext uri="{FF2B5EF4-FFF2-40B4-BE49-F238E27FC236}">
                    <a16:creationId xmlns:a16="http://schemas.microsoft.com/office/drawing/2014/main" id="{BD1D88AA-8420-49EF-979D-235D8121B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96" name="Line 1892">
                <a:extLst>
                  <a:ext uri="{FF2B5EF4-FFF2-40B4-BE49-F238E27FC236}">
                    <a16:creationId xmlns:a16="http://schemas.microsoft.com/office/drawing/2014/main" id="{7DBAD31F-3AE3-42A9-9167-D6EC8E400C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97" name="Rectangle 1893">
                <a:extLst>
                  <a:ext uri="{FF2B5EF4-FFF2-40B4-BE49-F238E27FC236}">
                    <a16:creationId xmlns:a16="http://schemas.microsoft.com/office/drawing/2014/main" id="{0F5E795C-19A7-428A-8276-277EE4CFE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98" name="Line 1894">
                <a:extLst>
                  <a:ext uri="{FF2B5EF4-FFF2-40B4-BE49-F238E27FC236}">
                    <a16:creationId xmlns:a16="http://schemas.microsoft.com/office/drawing/2014/main" id="{B7BBCA69-CA88-4D0A-B7B9-B4C96F623A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99" name="Rectangle 1895">
                <a:extLst>
                  <a:ext uri="{FF2B5EF4-FFF2-40B4-BE49-F238E27FC236}">
                    <a16:creationId xmlns:a16="http://schemas.microsoft.com/office/drawing/2014/main" id="{8303E0BE-7FF8-4B7B-9845-FAD2F6598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00" name="Line 1896">
                <a:extLst>
                  <a:ext uri="{FF2B5EF4-FFF2-40B4-BE49-F238E27FC236}">
                    <a16:creationId xmlns:a16="http://schemas.microsoft.com/office/drawing/2014/main" id="{43BCF774-4097-44B0-9D7A-167F2C93A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01" name="Rectangle 1897">
                <a:extLst>
                  <a:ext uri="{FF2B5EF4-FFF2-40B4-BE49-F238E27FC236}">
                    <a16:creationId xmlns:a16="http://schemas.microsoft.com/office/drawing/2014/main" id="{D024B0CE-C640-4278-9255-1218A3E34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02" name="Line 1898">
                <a:extLst>
                  <a:ext uri="{FF2B5EF4-FFF2-40B4-BE49-F238E27FC236}">
                    <a16:creationId xmlns:a16="http://schemas.microsoft.com/office/drawing/2014/main" id="{73D38DB8-F371-4B83-98A0-FD56BB270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03" name="Rectangle 1899">
                <a:extLst>
                  <a:ext uri="{FF2B5EF4-FFF2-40B4-BE49-F238E27FC236}">
                    <a16:creationId xmlns:a16="http://schemas.microsoft.com/office/drawing/2014/main" id="{8C9A5D63-3E7E-4F51-8824-418312D54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04" name="Line 1900">
                <a:extLst>
                  <a:ext uri="{FF2B5EF4-FFF2-40B4-BE49-F238E27FC236}">
                    <a16:creationId xmlns:a16="http://schemas.microsoft.com/office/drawing/2014/main" id="{D2E93DCF-9003-430A-8147-DA550C9052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05" name="Rectangle 1901">
                <a:extLst>
                  <a:ext uri="{FF2B5EF4-FFF2-40B4-BE49-F238E27FC236}">
                    <a16:creationId xmlns:a16="http://schemas.microsoft.com/office/drawing/2014/main" id="{52D7E63C-593C-420A-8608-7DCFC23E6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06" name="Line 1902">
                <a:extLst>
                  <a:ext uri="{FF2B5EF4-FFF2-40B4-BE49-F238E27FC236}">
                    <a16:creationId xmlns:a16="http://schemas.microsoft.com/office/drawing/2014/main" id="{DFB78650-9524-4506-AB9A-D29DC3EEC9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07" name="Rectangle 1903">
                <a:extLst>
                  <a:ext uri="{FF2B5EF4-FFF2-40B4-BE49-F238E27FC236}">
                    <a16:creationId xmlns:a16="http://schemas.microsoft.com/office/drawing/2014/main" id="{EB4A60EA-E376-4847-A50A-B241D8208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08" name="Line 1904">
                <a:extLst>
                  <a:ext uri="{FF2B5EF4-FFF2-40B4-BE49-F238E27FC236}">
                    <a16:creationId xmlns:a16="http://schemas.microsoft.com/office/drawing/2014/main" id="{F7D9753C-8325-4FC1-8CC2-773B8D8B1E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09" name="Rectangle 1905">
                <a:extLst>
                  <a:ext uri="{FF2B5EF4-FFF2-40B4-BE49-F238E27FC236}">
                    <a16:creationId xmlns:a16="http://schemas.microsoft.com/office/drawing/2014/main" id="{481F4DB7-CC68-4DB2-A2D4-E72A58CC1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10" name="Line 1906">
                <a:extLst>
                  <a:ext uri="{FF2B5EF4-FFF2-40B4-BE49-F238E27FC236}">
                    <a16:creationId xmlns:a16="http://schemas.microsoft.com/office/drawing/2014/main" id="{F28A0EF9-A8D4-48B8-8609-DA89CEC45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11" name="Rectangle 1907">
                <a:extLst>
                  <a:ext uri="{FF2B5EF4-FFF2-40B4-BE49-F238E27FC236}">
                    <a16:creationId xmlns:a16="http://schemas.microsoft.com/office/drawing/2014/main" id="{7C6452F7-C59D-4406-9A7C-E074954E1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12" name="Line 1908">
                <a:extLst>
                  <a:ext uri="{FF2B5EF4-FFF2-40B4-BE49-F238E27FC236}">
                    <a16:creationId xmlns:a16="http://schemas.microsoft.com/office/drawing/2014/main" id="{EE5645A5-4BC5-4931-983D-666500CC7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13" name="Rectangle 1909">
                <a:extLst>
                  <a:ext uri="{FF2B5EF4-FFF2-40B4-BE49-F238E27FC236}">
                    <a16:creationId xmlns:a16="http://schemas.microsoft.com/office/drawing/2014/main" id="{0F88A960-7841-4D94-B158-545DBFC6D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14" name="Line 1910">
                <a:extLst>
                  <a:ext uri="{FF2B5EF4-FFF2-40B4-BE49-F238E27FC236}">
                    <a16:creationId xmlns:a16="http://schemas.microsoft.com/office/drawing/2014/main" id="{29A79542-1D07-42B1-81C5-B985D24726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15" name="Rectangle 1911">
                <a:extLst>
                  <a:ext uri="{FF2B5EF4-FFF2-40B4-BE49-F238E27FC236}">
                    <a16:creationId xmlns:a16="http://schemas.microsoft.com/office/drawing/2014/main" id="{069F10B0-AA8B-482D-8709-786DA0B2F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16" name="Line 1912">
                <a:extLst>
                  <a:ext uri="{FF2B5EF4-FFF2-40B4-BE49-F238E27FC236}">
                    <a16:creationId xmlns:a16="http://schemas.microsoft.com/office/drawing/2014/main" id="{FD2C184D-12F2-4228-9E9A-3CD6EB2D5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17" name="Rectangle 1913">
                <a:extLst>
                  <a:ext uri="{FF2B5EF4-FFF2-40B4-BE49-F238E27FC236}">
                    <a16:creationId xmlns:a16="http://schemas.microsoft.com/office/drawing/2014/main" id="{7262F2CF-2228-47D2-96A3-7E82564EA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18" name="Line 1914">
                <a:extLst>
                  <a:ext uri="{FF2B5EF4-FFF2-40B4-BE49-F238E27FC236}">
                    <a16:creationId xmlns:a16="http://schemas.microsoft.com/office/drawing/2014/main" id="{7A807BE9-799F-41F5-B7B9-2A3528198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19" name="Rectangle 1915">
                <a:extLst>
                  <a:ext uri="{FF2B5EF4-FFF2-40B4-BE49-F238E27FC236}">
                    <a16:creationId xmlns:a16="http://schemas.microsoft.com/office/drawing/2014/main" id="{03ABE16A-FAC0-4508-99D5-ED4004F88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20" name="Line 1916">
                <a:extLst>
                  <a:ext uri="{FF2B5EF4-FFF2-40B4-BE49-F238E27FC236}">
                    <a16:creationId xmlns:a16="http://schemas.microsoft.com/office/drawing/2014/main" id="{EA06D23E-1E51-42B6-8039-4ED16C65FE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21" name="Rectangle 1917">
                <a:extLst>
                  <a:ext uri="{FF2B5EF4-FFF2-40B4-BE49-F238E27FC236}">
                    <a16:creationId xmlns:a16="http://schemas.microsoft.com/office/drawing/2014/main" id="{FBEB97C2-036D-45B4-931A-699D7FB5A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22" name="Line 1918">
                <a:extLst>
                  <a:ext uri="{FF2B5EF4-FFF2-40B4-BE49-F238E27FC236}">
                    <a16:creationId xmlns:a16="http://schemas.microsoft.com/office/drawing/2014/main" id="{D20CFF28-73FB-4F16-A517-985815C4F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23" name="Rectangle 1919">
                <a:extLst>
                  <a:ext uri="{FF2B5EF4-FFF2-40B4-BE49-F238E27FC236}">
                    <a16:creationId xmlns:a16="http://schemas.microsoft.com/office/drawing/2014/main" id="{7C7065CE-83A2-40D6-8A3B-14C502B4A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24" name="Line 1920">
                <a:extLst>
                  <a:ext uri="{FF2B5EF4-FFF2-40B4-BE49-F238E27FC236}">
                    <a16:creationId xmlns:a16="http://schemas.microsoft.com/office/drawing/2014/main" id="{2F5F291C-D212-4549-82F0-7A8FB20A1C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25" name="Rectangle 1921">
                <a:extLst>
                  <a:ext uri="{FF2B5EF4-FFF2-40B4-BE49-F238E27FC236}">
                    <a16:creationId xmlns:a16="http://schemas.microsoft.com/office/drawing/2014/main" id="{D14E9757-579F-4848-A8A3-239953ECA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26" name="Line 1922">
                <a:extLst>
                  <a:ext uri="{FF2B5EF4-FFF2-40B4-BE49-F238E27FC236}">
                    <a16:creationId xmlns:a16="http://schemas.microsoft.com/office/drawing/2014/main" id="{64489E7E-15D1-484E-B578-6777F44111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27" name="Rectangle 1923">
                <a:extLst>
                  <a:ext uri="{FF2B5EF4-FFF2-40B4-BE49-F238E27FC236}">
                    <a16:creationId xmlns:a16="http://schemas.microsoft.com/office/drawing/2014/main" id="{457E509D-0508-4C47-B033-2BB500782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28" name="Line 1924">
                <a:extLst>
                  <a:ext uri="{FF2B5EF4-FFF2-40B4-BE49-F238E27FC236}">
                    <a16:creationId xmlns:a16="http://schemas.microsoft.com/office/drawing/2014/main" id="{BFDD922E-8973-4E56-A7B2-893040049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29" name="Rectangle 1925">
                <a:extLst>
                  <a:ext uri="{FF2B5EF4-FFF2-40B4-BE49-F238E27FC236}">
                    <a16:creationId xmlns:a16="http://schemas.microsoft.com/office/drawing/2014/main" id="{62C2BABE-FC49-4258-B370-6627D0D5A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30" name="Line 1926">
                <a:extLst>
                  <a:ext uri="{FF2B5EF4-FFF2-40B4-BE49-F238E27FC236}">
                    <a16:creationId xmlns:a16="http://schemas.microsoft.com/office/drawing/2014/main" id="{211D56F0-212D-4C09-A9BE-9076C026CA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31" name="Rectangle 1927">
                <a:extLst>
                  <a:ext uri="{FF2B5EF4-FFF2-40B4-BE49-F238E27FC236}">
                    <a16:creationId xmlns:a16="http://schemas.microsoft.com/office/drawing/2014/main" id="{F91271AC-A7EB-4446-ADE3-842EC64CB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32" name="Line 1928">
                <a:extLst>
                  <a:ext uri="{FF2B5EF4-FFF2-40B4-BE49-F238E27FC236}">
                    <a16:creationId xmlns:a16="http://schemas.microsoft.com/office/drawing/2014/main" id="{45D08457-DBD5-4C1D-B4E4-A95C99C704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33" name="Rectangle 1929">
                <a:extLst>
                  <a:ext uri="{FF2B5EF4-FFF2-40B4-BE49-F238E27FC236}">
                    <a16:creationId xmlns:a16="http://schemas.microsoft.com/office/drawing/2014/main" id="{65F93E3D-1365-41EA-8081-C1096F79C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34" name="Line 1930">
                <a:extLst>
                  <a:ext uri="{FF2B5EF4-FFF2-40B4-BE49-F238E27FC236}">
                    <a16:creationId xmlns:a16="http://schemas.microsoft.com/office/drawing/2014/main" id="{077EE2DE-DEC5-4DE9-BBEA-DB6BD52A10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35" name="Rectangle 1931">
                <a:extLst>
                  <a:ext uri="{FF2B5EF4-FFF2-40B4-BE49-F238E27FC236}">
                    <a16:creationId xmlns:a16="http://schemas.microsoft.com/office/drawing/2014/main" id="{4BED58F2-A52E-43A8-B886-977ACEA23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36" name="Line 1932">
                <a:extLst>
                  <a:ext uri="{FF2B5EF4-FFF2-40B4-BE49-F238E27FC236}">
                    <a16:creationId xmlns:a16="http://schemas.microsoft.com/office/drawing/2014/main" id="{B0B68E93-A429-4C6E-9E2C-0D756D54C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37" name="Rectangle 1933">
                <a:extLst>
                  <a:ext uri="{FF2B5EF4-FFF2-40B4-BE49-F238E27FC236}">
                    <a16:creationId xmlns:a16="http://schemas.microsoft.com/office/drawing/2014/main" id="{2B5D47E5-62D3-4217-871A-662174F07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38" name="Line 1934">
                <a:extLst>
                  <a:ext uri="{FF2B5EF4-FFF2-40B4-BE49-F238E27FC236}">
                    <a16:creationId xmlns:a16="http://schemas.microsoft.com/office/drawing/2014/main" id="{E0F9FE2B-2C4E-48E8-B2BD-A6AF35FA59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39" name="Rectangle 1935">
                <a:extLst>
                  <a:ext uri="{FF2B5EF4-FFF2-40B4-BE49-F238E27FC236}">
                    <a16:creationId xmlns:a16="http://schemas.microsoft.com/office/drawing/2014/main" id="{141EAEA2-F042-454B-AFD4-A921AA77C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40" name="Line 1936">
                <a:extLst>
                  <a:ext uri="{FF2B5EF4-FFF2-40B4-BE49-F238E27FC236}">
                    <a16:creationId xmlns:a16="http://schemas.microsoft.com/office/drawing/2014/main" id="{745B9FFE-9B40-45D9-8264-C99E84E1B9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41" name="Rectangle 1937">
                <a:extLst>
                  <a:ext uri="{FF2B5EF4-FFF2-40B4-BE49-F238E27FC236}">
                    <a16:creationId xmlns:a16="http://schemas.microsoft.com/office/drawing/2014/main" id="{3B7A4B2B-376F-426C-B199-393360761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42" name="Line 1938">
                <a:extLst>
                  <a:ext uri="{FF2B5EF4-FFF2-40B4-BE49-F238E27FC236}">
                    <a16:creationId xmlns:a16="http://schemas.microsoft.com/office/drawing/2014/main" id="{A3525981-B36B-4CC7-9372-A022746642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43" name="Rectangle 1939">
                <a:extLst>
                  <a:ext uri="{FF2B5EF4-FFF2-40B4-BE49-F238E27FC236}">
                    <a16:creationId xmlns:a16="http://schemas.microsoft.com/office/drawing/2014/main" id="{6D9605F0-557E-4366-9BB1-6ACDC959B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44" name="Line 1940">
                <a:extLst>
                  <a:ext uri="{FF2B5EF4-FFF2-40B4-BE49-F238E27FC236}">
                    <a16:creationId xmlns:a16="http://schemas.microsoft.com/office/drawing/2014/main" id="{550C1B2B-BC82-4509-9861-C14A07BAA8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45" name="Rectangle 1941">
                <a:extLst>
                  <a:ext uri="{FF2B5EF4-FFF2-40B4-BE49-F238E27FC236}">
                    <a16:creationId xmlns:a16="http://schemas.microsoft.com/office/drawing/2014/main" id="{919258D6-CCD8-4881-A32F-D4A366988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46" name="Line 1942">
                <a:extLst>
                  <a:ext uri="{FF2B5EF4-FFF2-40B4-BE49-F238E27FC236}">
                    <a16:creationId xmlns:a16="http://schemas.microsoft.com/office/drawing/2014/main" id="{6A29D36C-0CA7-403E-B402-08FD78B42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47" name="Rectangle 1943">
                <a:extLst>
                  <a:ext uri="{FF2B5EF4-FFF2-40B4-BE49-F238E27FC236}">
                    <a16:creationId xmlns:a16="http://schemas.microsoft.com/office/drawing/2014/main" id="{176B6035-FD0C-4075-8CB2-2B688D53D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48" name="Line 1944">
                <a:extLst>
                  <a:ext uri="{FF2B5EF4-FFF2-40B4-BE49-F238E27FC236}">
                    <a16:creationId xmlns:a16="http://schemas.microsoft.com/office/drawing/2014/main" id="{0675A2ED-C799-4B4E-A7FD-FB8B8427F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49" name="Rectangle 1945">
                <a:extLst>
                  <a:ext uri="{FF2B5EF4-FFF2-40B4-BE49-F238E27FC236}">
                    <a16:creationId xmlns:a16="http://schemas.microsoft.com/office/drawing/2014/main" id="{D8F91F48-1CC5-4D7D-B5B3-89D57CB85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50" name="Line 1946">
                <a:extLst>
                  <a:ext uri="{FF2B5EF4-FFF2-40B4-BE49-F238E27FC236}">
                    <a16:creationId xmlns:a16="http://schemas.microsoft.com/office/drawing/2014/main" id="{9DB9B2AE-87A2-49D5-A869-17D273110E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51" name="Rectangle 1947">
                <a:extLst>
                  <a:ext uri="{FF2B5EF4-FFF2-40B4-BE49-F238E27FC236}">
                    <a16:creationId xmlns:a16="http://schemas.microsoft.com/office/drawing/2014/main" id="{0A8D9479-6476-4CE2-A3B1-91F14D0E2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52" name="Line 1948">
                <a:extLst>
                  <a:ext uri="{FF2B5EF4-FFF2-40B4-BE49-F238E27FC236}">
                    <a16:creationId xmlns:a16="http://schemas.microsoft.com/office/drawing/2014/main" id="{616D4EF7-7338-48E1-BD12-2095FC7C3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53" name="Rectangle 1949">
                <a:extLst>
                  <a:ext uri="{FF2B5EF4-FFF2-40B4-BE49-F238E27FC236}">
                    <a16:creationId xmlns:a16="http://schemas.microsoft.com/office/drawing/2014/main" id="{3CE210A9-94CD-4AC8-AE3F-7C9B5A314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54" name="Line 1950">
                <a:extLst>
                  <a:ext uri="{FF2B5EF4-FFF2-40B4-BE49-F238E27FC236}">
                    <a16:creationId xmlns:a16="http://schemas.microsoft.com/office/drawing/2014/main" id="{F78F16A1-432B-4A83-AA16-AF27B25141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55" name="Rectangle 1951">
                <a:extLst>
                  <a:ext uri="{FF2B5EF4-FFF2-40B4-BE49-F238E27FC236}">
                    <a16:creationId xmlns:a16="http://schemas.microsoft.com/office/drawing/2014/main" id="{56E16210-377A-4C0D-A4BF-3DA0F7DCC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56" name="Line 1952">
                <a:extLst>
                  <a:ext uri="{FF2B5EF4-FFF2-40B4-BE49-F238E27FC236}">
                    <a16:creationId xmlns:a16="http://schemas.microsoft.com/office/drawing/2014/main" id="{CEBD9653-C81C-44DA-B04E-F026DDA577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57" name="Rectangle 1953">
                <a:extLst>
                  <a:ext uri="{FF2B5EF4-FFF2-40B4-BE49-F238E27FC236}">
                    <a16:creationId xmlns:a16="http://schemas.microsoft.com/office/drawing/2014/main" id="{6A585CCC-CFD5-4535-A0D8-5100B3E4C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58" name="Line 1954">
                <a:extLst>
                  <a:ext uri="{FF2B5EF4-FFF2-40B4-BE49-F238E27FC236}">
                    <a16:creationId xmlns:a16="http://schemas.microsoft.com/office/drawing/2014/main" id="{963D263D-34B2-4647-8066-BF6909593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59" name="Rectangle 1955">
                <a:extLst>
                  <a:ext uri="{FF2B5EF4-FFF2-40B4-BE49-F238E27FC236}">
                    <a16:creationId xmlns:a16="http://schemas.microsoft.com/office/drawing/2014/main" id="{7B5F3A25-1A3F-423E-B260-4DAFC6BFA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60" name="Line 1956">
                <a:extLst>
                  <a:ext uri="{FF2B5EF4-FFF2-40B4-BE49-F238E27FC236}">
                    <a16:creationId xmlns:a16="http://schemas.microsoft.com/office/drawing/2014/main" id="{F68B4626-C817-4476-A8E5-994D02DAB8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61" name="Rectangle 1957">
                <a:extLst>
                  <a:ext uri="{FF2B5EF4-FFF2-40B4-BE49-F238E27FC236}">
                    <a16:creationId xmlns:a16="http://schemas.microsoft.com/office/drawing/2014/main" id="{ABF59539-36B4-42E6-8EAF-F016B1A3B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62" name="Line 1958">
                <a:extLst>
                  <a:ext uri="{FF2B5EF4-FFF2-40B4-BE49-F238E27FC236}">
                    <a16:creationId xmlns:a16="http://schemas.microsoft.com/office/drawing/2014/main" id="{94FB2114-8F40-49B2-9703-D1043F3C4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63" name="Rectangle 1959">
                <a:extLst>
                  <a:ext uri="{FF2B5EF4-FFF2-40B4-BE49-F238E27FC236}">
                    <a16:creationId xmlns:a16="http://schemas.microsoft.com/office/drawing/2014/main" id="{91679D6B-5657-4C00-BC90-A55FBBE61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64" name="Line 1960">
                <a:extLst>
                  <a:ext uri="{FF2B5EF4-FFF2-40B4-BE49-F238E27FC236}">
                    <a16:creationId xmlns:a16="http://schemas.microsoft.com/office/drawing/2014/main" id="{81F59026-F789-4C70-864D-9025C3F88C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65" name="Rectangle 1961">
                <a:extLst>
                  <a:ext uri="{FF2B5EF4-FFF2-40B4-BE49-F238E27FC236}">
                    <a16:creationId xmlns:a16="http://schemas.microsoft.com/office/drawing/2014/main" id="{E88BB301-80C3-4C51-9E62-B6420B721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66" name="Line 1962">
                <a:extLst>
                  <a:ext uri="{FF2B5EF4-FFF2-40B4-BE49-F238E27FC236}">
                    <a16:creationId xmlns:a16="http://schemas.microsoft.com/office/drawing/2014/main" id="{0D989165-00CC-4D7E-940F-A7FFF46BD2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67" name="Rectangle 1963">
                <a:extLst>
                  <a:ext uri="{FF2B5EF4-FFF2-40B4-BE49-F238E27FC236}">
                    <a16:creationId xmlns:a16="http://schemas.microsoft.com/office/drawing/2014/main" id="{B6E275D8-F123-47DF-A77F-969C8D468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68" name="Line 1964">
                <a:extLst>
                  <a:ext uri="{FF2B5EF4-FFF2-40B4-BE49-F238E27FC236}">
                    <a16:creationId xmlns:a16="http://schemas.microsoft.com/office/drawing/2014/main" id="{2C2730FC-1A93-46AB-8049-42F9BCB08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69" name="Rectangle 1965">
                <a:extLst>
                  <a:ext uri="{FF2B5EF4-FFF2-40B4-BE49-F238E27FC236}">
                    <a16:creationId xmlns:a16="http://schemas.microsoft.com/office/drawing/2014/main" id="{64C7DC95-A1FF-43A3-9CA3-CA5427DB4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0" name="Rectangle 1966">
                <a:extLst>
                  <a:ext uri="{FF2B5EF4-FFF2-40B4-BE49-F238E27FC236}">
                    <a16:creationId xmlns:a16="http://schemas.microsoft.com/office/drawing/2014/main" id="{688B3DD2-4D37-4AA5-8F9C-04C9C99A9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1" name="Rectangle 1967">
                <a:extLst>
                  <a:ext uri="{FF2B5EF4-FFF2-40B4-BE49-F238E27FC236}">
                    <a16:creationId xmlns:a16="http://schemas.microsoft.com/office/drawing/2014/main" id="{3BD3440B-657D-45DA-902D-97AAD9606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2" name="Rectangle 1968">
                <a:extLst>
                  <a:ext uri="{FF2B5EF4-FFF2-40B4-BE49-F238E27FC236}">
                    <a16:creationId xmlns:a16="http://schemas.microsoft.com/office/drawing/2014/main" id="{798393F3-795F-4195-A13B-FDC2AA902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3" name="Rectangle 1969">
                <a:extLst>
                  <a:ext uri="{FF2B5EF4-FFF2-40B4-BE49-F238E27FC236}">
                    <a16:creationId xmlns:a16="http://schemas.microsoft.com/office/drawing/2014/main" id="{02FEF0FF-B10D-4547-B668-89C886812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4" name="Rectangle 1970">
                <a:extLst>
                  <a:ext uri="{FF2B5EF4-FFF2-40B4-BE49-F238E27FC236}">
                    <a16:creationId xmlns:a16="http://schemas.microsoft.com/office/drawing/2014/main" id="{6D128FE6-88C4-43EF-BDED-8561FD305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5" name="Rectangle 1971">
                <a:extLst>
                  <a:ext uri="{FF2B5EF4-FFF2-40B4-BE49-F238E27FC236}">
                    <a16:creationId xmlns:a16="http://schemas.microsoft.com/office/drawing/2014/main" id="{EC1311A4-4FA4-4881-8952-49E912A4F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6" name="Rectangle 1972">
                <a:extLst>
                  <a:ext uri="{FF2B5EF4-FFF2-40B4-BE49-F238E27FC236}">
                    <a16:creationId xmlns:a16="http://schemas.microsoft.com/office/drawing/2014/main" id="{8F6DD5F1-144D-4665-B08D-A5B4CB53E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7" name="Rectangle 1973">
                <a:extLst>
                  <a:ext uri="{FF2B5EF4-FFF2-40B4-BE49-F238E27FC236}">
                    <a16:creationId xmlns:a16="http://schemas.microsoft.com/office/drawing/2014/main" id="{DDAEED5D-30F5-4901-969D-948D73363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8" name="Rectangle 1974">
                <a:extLst>
                  <a:ext uri="{FF2B5EF4-FFF2-40B4-BE49-F238E27FC236}">
                    <a16:creationId xmlns:a16="http://schemas.microsoft.com/office/drawing/2014/main" id="{1DD08AA5-4E4D-4CEA-BB5E-BE953BBA6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79" name="Rectangle 1975">
                <a:extLst>
                  <a:ext uri="{FF2B5EF4-FFF2-40B4-BE49-F238E27FC236}">
                    <a16:creationId xmlns:a16="http://schemas.microsoft.com/office/drawing/2014/main" id="{9B5D57DD-09FD-4E4F-A84D-36D21380F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80" name="Line 1976">
                <a:extLst>
                  <a:ext uri="{FF2B5EF4-FFF2-40B4-BE49-F238E27FC236}">
                    <a16:creationId xmlns:a16="http://schemas.microsoft.com/office/drawing/2014/main" id="{B0715FC8-49F4-45FF-AB6A-CAC02418F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1" name="Line 1977">
                <a:extLst>
                  <a:ext uri="{FF2B5EF4-FFF2-40B4-BE49-F238E27FC236}">
                    <a16:creationId xmlns:a16="http://schemas.microsoft.com/office/drawing/2014/main" id="{2FA24944-3708-4EA2-96D0-8BBF7824BF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2" name="Rectangle 1978">
                <a:extLst>
                  <a:ext uri="{FF2B5EF4-FFF2-40B4-BE49-F238E27FC236}">
                    <a16:creationId xmlns:a16="http://schemas.microsoft.com/office/drawing/2014/main" id="{5C2E8CC2-6D76-4991-9775-E4152AFD9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83" name="Line 1979">
                <a:extLst>
                  <a:ext uri="{FF2B5EF4-FFF2-40B4-BE49-F238E27FC236}">
                    <a16:creationId xmlns:a16="http://schemas.microsoft.com/office/drawing/2014/main" id="{FA6B6D84-6A77-415F-97D4-0705E8585C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4" name="Rectangle 1980">
                <a:extLst>
                  <a:ext uri="{FF2B5EF4-FFF2-40B4-BE49-F238E27FC236}">
                    <a16:creationId xmlns:a16="http://schemas.microsoft.com/office/drawing/2014/main" id="{8E8D2EE7-74D7-47BE-9AF8-02DD5F9EB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85" name="Line 1981">
                <a:extLst>
                  <a:ext uri="{FF2B5EF4-FFF2-40B4-BE49-F238E27FC236}">
                    <a16:creationId xmlns:a16="http://schemas.microsoft.com/office/drawing/2014/main" id="{B781F664-CA51-4816-9909-C91AF634DC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6" name="Line 1982">
                <a:extLst>
                  <a:ext uri="{FF2B5EF4-FFF2-40B4-BE49-F238E27FC236}">
                    <a16:creationId xmlns:a16="http://schemas.microsoft.com/office/drawing/2014/main" id="{A6C6D503-F8F1-4468-8949-EF16D9125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7" name="Rectangle 1983">
                <a:extLst>
                  <a:ext uri="{FF2B5EF4-FFF2-40B4-BE49-F238E27FC236}">
                    <a16:creationId xmlns:a16="http://schemas.microsoft.com/office/drawing/2014/main" id="{9F21119D-74BE-4B91-8F91-BC219F3B3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88" name="Line 1984">
                <a:extLst>
                  <a:ext uri="{FF2B5EF4-FFF2-40B4-BE49-F238E27FC236}">
                    <a16:creationId xmlns:a16="http://schemas.microsoft.com/office/drawing/2014/main" id="{AAC543F7-837D-4603-8941-81653C3BFE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89" name="Line 1985">
                <a:extLst>
                  <a:ext uri="{FF2B5EF4-FFF2-40B4-BE49-F238E27FC236}">
                    <a16:creationId xmlns:a16="http://schemas.microsoft.com/office/drawing/2014/main" id="{884C91D8-6483-4974-92EA-1E4602B0C4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0" name="Rectangle 1986">
                <a:extLst>
                  <a:ext uri="{FF2B5EF4-FFF2-40B4-BE49-F238E27FC236}">
                    <a16:creationId xmlns:a16="http://schemas.microsoft.com/office/drawing/2014/main" id="{53B7B6F3-FC32-4D8A-8B5A-0D8BD2476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91" name="Line 1987">
                <a:extLst>
                  <a:ext uri="{FF2B5EF4-FFF2-40B4-BE49-F238E27FC236}">
                    <a16:creationId xmlns:a16="http://schemas.microsoft.com/office/drawing/2014/main" id="{65CEF0AD-CB7B-4F4E-B28C-8EC2514968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2" name="Rectangle 1988">
                <a:extLst>
                  <a:ext uri="{FF2B5EF4-FFF2-40B4-BE49-F238E27FC236}">
                    <a16:creationId xmlns:a16="http://schemas.microsoft.com/office/drawing/2014/main" id="{DE524D34-F62C-4613-A316-76C68962B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93" name="Line 1989">
                <a:extLst>
                  <a:ext uri="{FF2B5EF4-FFF2-40B4-BE49-F238E27FC236}">
                    <a16:creationId xmlns:a16="http://schemas.microsoft.com/office/drawing/2014/main" id="{362A7CB5-30C6-44CD-AFDB-4664E5DF5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4" name="Line 1990">
                <a:extLst>
                  <a:ext uri="{FF2B5EF4-FFF2-40B4-BE49-F238E27FC236}">
                    <a16:creationId xmlns:a16="http://schemas.microsoft.com/office/drawing/2014/main" id="{C1C0CCC2-1DE2-4C8A-A01A-5443CF23A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5" name="Rectangle 1991">
                <a:extLst>
                  <a:ext uri="{FF2B5EF4-FFF2-40B4-BE49-F238E27FC236}">
                    <a16:creationId xmlns:a16="http://schemas.microsoft.com/office/drawing/2014/main" id="{0EAE2A35-1AA7-46F4-88BE-80E977250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96" name="Line 1992">
                <a:extLst>
                  <a:ext uri="{FF2B5EF4-FFF2-40B4-BE49-F238E27FC236}">
                    <a16:creationId xmlns:a16="http://schemas.microsoft.com/office/drawing/2014/main" id="{172EC98B-64E2-4162-B551-0645049FDD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7" name="Rectangle 1993">
                <a:extLst>
                  <a:ext uri="{FF2B5EF4-FFF2-40B4-BE49-F238E27FC236}">
                    <a16:creationId xmlns:a16="http://schemas.microsoft.com/office/drawing/2014/main" id="{24A6B914-07AE-4CD7-A52B-BC1691FCA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98" name="Line 1994">
                <a:extLst>
                  <a:ext uri="{FF2B5EF4-FFF2-40B4-BE49-F238E27FC236}">
                    <a16:creationId xmlns:a16="http://schemas.microsoft.com/office/drawing/2014/main" id="{5E8D4F38-6DFC-4E61-9827-FD6C5BC510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99" name="Line 1995">
                <a:extLst>
                  <a:ext uri="{FF2B5EF4-FFF2-40B4-BE49-F238E27FC236}">
                    <a16:creationId xmlns:a16="http://schemas.microsoft.com/office/drawing/2014/main" id="{AAF430B3-7DFB-4858-8288-F8296FE4CD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0" name="Rectangle 1996">
                <a:extLst>
                  <a:ext uri="{FF2B5EF4-FFF2-40B4-BE49-F238E27FC236}">
                    <a16:creationId xmlns:a16="http://schemas.microsoft.com/office/drawing/2014/main" id="{12B67301-5896-4231-9A12-868D19FBF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01" name="Line 1997">
                <a:extLst>
                  <a:ext uri="{FF2B5EF4-FFF2-40B4-BE49-F238E27FC236}">
                    <a16:creationId xmlns:a16="http://schemas.microsoft.com/office/drawing/2014/main" id="{5AE2DBFA-CF74-451A-A555-57B11825F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2" name="Rectangle 1998">
                <a:extLst>
                  <a:ext uri="{FF2B5EF4-FFF2-40B4-BE49-F238E27FC236}">
                    <a16:creationId xmlns:a16="http://schemas.microsoft.com/office/drawing/2014/main" id="{8CA47D35-65F7-464C-97C9-79513D63D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03" name="Line 1999">
                <a:extLst>
                  <a:ext uri="{FF2B5EF4-FFF2-40B4-BE49-F238E27FC236}">
                    <a16:creationId xmlns:a16="http://schemas.microsoft.com/office/drawing/2014/main" id="{BCD4D406-332F-496B-97B6-600A8752E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4" name="Line 2000">
                <a:extLst>
                  <a:ext uri="{FF2B5EF4-FFF2-40B4-BE49-F238E27FC236}">
                    <a16:creationId xmlns:a16="http://schemas.microsoft.com/office/drawing/2014/main" id="{D325710D-7699-4A36-9A6D-BB836BC3A9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5" name="Rectangle 2001">
                <a:extLst>
                  <a:ext uri="{FF2B5EF4-FFF2-40B4-BE49-F238E27FC236}">
                    <a16:creationId xmlns:a16="http://schemas.microsoft.com/office/drawing/2014/main" id="{8920D65E-7736-453A-9605-31309EA31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06" name="Line 2002">
                <a:extLst>
                  <a:ext uri="{FF2B5EF4-FFF2-40B4-BE49-F238E27FC236}">
                    <a16:creationId xmlns:a16="http://schemas.microsoft.com/office/drawing/2014/main" id="{EAC5E266-E733-476D-9403-E9DCA3EF5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7" name="Rectangle 2003">
                <a:extLst>
                  <a:ext uri="{FF2B5EF4-FFF2-40B4-BE49-F238E27FC236}">
                    <a16:creationId xmlns:a16="http://schemas.microsoft.com/office/drawing/2014/main" id="{85498A82-4603-41C8-9339-5D6C252C0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08" name="Line 2004">
                <a:extLst>
                  <a:ext uri="{FF2B5EF4-FFF2-40B4-BE49-F238E27FC236}">
                    <a16:creationId xmlns:a16="http://schemas.microsoft.com/office/drawing/2014/main" id="{3499A888-83CA-4751-A304-B20A66FF94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09" name="Line 2005">
                <a:extLst>
                  <a:ext uri="{FF2B5EF4-FFF2-40B4-BE49-F238E27FC236}">
                    <a16:creationId xmlns:a16="http://schemas.microsoft.com/office/drawing/2014/main" id="{9C0E0DB9-4580-4A2B-946D-862C481F90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0" name="Rectangle 2006">
                <a:extLst>
                  <a:ext uri="{FF2B5EF4-FFF2-40B4-BE49-F238E27FC236}">
                    <a16:creationId xmlns:a16="http://schemas.microsoft.com/office/drawing/2014/main" id="{63F01370-8FFE-45ED-AA25-1509AD22F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11" name="Line 2007">
                <a:extLst>
                  <a:ext uri="{FF2B5EF4-FFF2-40B4-BE49-F238E27FC236}">
                    <a16:creationId xmlns:a16="http://schemas.microsoft.com/office/drawing/2014/main" id="{AAF57FEA-1BAF-4C64-9957-7F73F404A9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2" name="Rectangle 2008">
                <a:extLst>
                  <a:ext uri="{FF2B5EF4-FFF2-40B4-BE49-F238E27FC236}">
                    <a16:creationId xmlns:a16="http://schemas.microsoft.com/office/drawing/2014/main" id="{731C411B-E18F-451A-8DC7-DEEEE00A7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13" name="Line 2009">
                <a:extLst>
                  <a:ext uri="{FF2B5EF4-FFF2-40B4-BE49-F238E27FC236}">
                    <a16:creationId xmlns:a16="http://schemas.microsoft.com/office/drawing/2014/main" id="{65F2EEC2-A009-455D-83D7-251BD70BAD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4" name="Line 2010">
                <a:extLst>
                  <a:ext uri="{FF2B5EF4-FFF2-40B4-BE49-F238E27FC236}">
                    <a16:creationId xmlns:a16="http://schemas.microsoft.com/office/drawing/2014/main" id="{E1C9EE51-19F8-44E7-851D-031D9EC033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5" name="Rectangle 2011">
                <a:extLst>
                  <a:ext uri="{FF2B5EF4-FFF2-40B4-BE49-F238E27FC236}">
                    <a16:creationId xmlns:a16="http://schemas.microsoft.com/office/drawing/2014/main" id="{08840AE7-5EA3-4513-A7DC-1B483A2EC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16" name="Line 2012">
                <a:extLst>
                  <a:ext uri="{FF2B5EF4-FFF2-40B4-BE49-F238E27FC236}">
                    <a16:creationId xmlns:a16="http://schemas.microsoft.com/office/drawing/2014/main" id="{B7AA015F-51B6-4690-8833-C250FBE67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7" name="Rectangle 2013">
                <a:extLst>
                  <a:ext uri="{FF2B5EF4-FFF2-40B4-BE49-F238E27FC236}">
                    <a16:creationId xmlns:a16="http://schemas.microsoft.com/office/drawing/2014/main" id="{1A52C8C4-11D0-4E51-86EF-D24A74C03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18" name="Line 2014">
                <a:extLst>
                  <a:ext uri="{FF2B5EF4-FFF2-40B4-BE49-F238E27FC236}">
                    <a16:creationId xmlns:a16="http://schemas.microsoft.com/office/drawing/2014/main" id="{B5C349EB-CD52-477D-BA64-AFFCCF507E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19" name="Line 2015">
                <a:extLst>
                  <a:ext uri="{FF2B5EF4-FFF2-40B4-BE49-F238E27FC236}">
                    <a16:creationId xmlns:a16="http://schemas.microsoft.com/office/drawing/2014/main" id="{B9DD208E-6AD5-4EE1-BA37-CF317C0AA1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0" name="Rectangle 2016">
                <a:extLst>
                  <a:ext uri="{FF2B5EF4-FFF2-40B4-BE49-F238E27FC236}">
                    <a16:creationId xmlns:a16="http://schemas.microsoft.com/office/drawing/2014/main" id="{BBA43260-A988-4CE7-8E23-0296A43EC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21" name="Line 2017">
                <a:extLst>
                  <a:ext uri="{FF2B5EF4-FFF2-40B4-BE49-F238E27FC236}">
                    <a16:creationId xmlns:a16="http://schemas.microsoft.com/office/drawing/2014/main" id="{87D90B44-7EF6-49E2-9162-53DA8C1E7D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2" name="Rectangle 2018">
                <a:extLst>
                  <a:ext uri="{FF2B5EF4-FFF2-40B4-BE49-F238E27FC236}">
                    <a16:creationId xmlns:a16="http://schemas.microsoft.com/office/drawing/2014/main" id="{712938D8-B8E9-490B-8078-CF85C5847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23" name="Line 2019">
                <a:extLst>
                  <a:ext uri="{FF2B5EF4-FFF2-40B4-BE49-F238E27FC236}">
                    <a16:creationId xmlns:a16="http://schemas.microsoft.com/office/drawing/2014/main" id="{14931520-9A5B-4242-B18D-2625DA4F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4" name="Line 2020">
                <a:extLst>
                  <a:ext uri="{FF2B5EF4-FFF2-40B4-BE49-F238E27FC236}">
                    <a16:creationId xmlns:a16="http://schemas.microsoft.com/office/drawing/2014/main" id="{AC7B4113-81C4-4CF7-9681-709D69B0D7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5" name="Rectangle 2021">
                <a:extLst>
                  <a:ext uri="{FF2B5EF4-FFF2-40B4-BE49-F238E27FC236}">
                    <a16:creationId xmlns:a16="http://schemas.microsoft.com/office/drawing/2014/main" id="{4834F94C-4FA2-4A76-B3E7-F0C7171B0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26" name="Line 2022">
                <a:extLst>
                  <a:ext uri="{FF2B5EF4-FFF2-40B4-BE49-F238E27FC236}">
                    <a16:creationId xmlns:a16="http://schemas.microsoft.com/office/drawing/2014/main" id="{CFF500C5-3528-4E03-B350-8770721091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7" name="Rectangle 2023">
                <a:extLst>
                  <a:ext uri="{FF2B5EF4-FFF2-40B4-BE49-F238E27FC236}">
                    <a16:creationId xmlns:a16="http://schemas.microsoft.com/office/drawing/2014/main" id="{C68D353B-1604-43D3-AC38-6A63A164C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28" name="Line 2024">
                <a:extLst>
                  <a:ext uri="{FF2B5EF4-FFF2-40B4-BE49-F238E27FC236}">
                    <a16:creationId xmlns:a16="http://schemas.microsoft.com/office/drawing/2014/main" id="{B9B8374E-2ABF-40A5-81D4-A30A78A6B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29" name="Line 2025">
                <a:extLst>
                  <a:ext uri="{FF2B5EF4-FFF2-40B4-BE49-F238E27FC236}">
                    <a16:creationId xmlns:a16="http://schemas.microsoft.com/office/drawing/2014/main" id="{332B5FF0-668D-47C3-A037-659F151937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0" name="Rectangle 2026">
                <a:extLst>
                  <a:ext uri="{FF2B5EF4-FFF2-40B4-BE49-F238E27FC236}">
                    <a16:creationId xmlns:a16="http://schemas.microsoft.com/office/drawing/2014/main" id="{91E9238C-BB1A-4A44-90E7-DACB63E13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31" name="Line 2027">
                <a:extLst>
                  <a:ext uri="{FF2B5EF4-FFF2-40B4-BE49-F238E27FC236}">
                    <a16:creationId xmlns:a16="http://schemas.microsoft.com/office/drawing/2014/main" id="{E9AAF7CC-ED77-47C1-A396-75A1B86652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2" name="Rectangle 2028">
                <a:extLst>
                  <a:ext uri="{FF2B5EF4-FFF2-40B4-BE49-F238E27FC236}">
                    <a16:creationId xmlns:a16="http://schemas.microsoft.com/office/drawing/2014/main" id="{0C90BDE1-1DF6-4D9F-8E49-9E85A7481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33" name="Line 2029">
                <a:extLst>
                  <a:ext uri="{FF2B5EF4-FFF2-40B4-BE49-F238E27FC236}">
                    <a16:creationId xmlns:a16="http://schemas.microsoft.com/office/drawing/2014/main" id="{86E83E2F-0AA9-44BC-9D67-1D0A9A60B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4" name="Line 2030">
                <a:extLst>
                  <a:ext uri="{FF2B5EF4-FFF2-40B4-BE49-F238E27FC236}">
                    <a16:creationId xmlns:a16="http://schemas.microsoft.com/office/drawing/2014/main" id="{ACB24F25-8BD5-42F1-A3F2-249A5947E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5" name="Rectangle 2031">
                <a:extLst>
                  <a:ext uri="{FF2B5EF4-FFF2-40B4-BE49-F238E27FC236}">
                    <a16:creationId xmlns:a16="http://schemas.microsoft.com/office/drawing/2014/main" id="{689E672D-DA98-48CC-8263-5B73304CB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36" name="Line 2032">
                <a:extLst>
                  <a:ext uri="{FF2B5EF4-FFF2-40B4-BE49-F238E27FC236}">
                    <a16:creationId xmlns:a16="http://schemas.microsoft.com/office/drawing/2014/main" id="{4DD5DAA3-3990-4B1F-9113-9937B6BB5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7" name="Rectangle 2033">
                <a:extLst>
                  <a:ext uri="{FF2B5EF4-FFF2-40B4-BE49-F238E27FC236}">
                    <a16:creationId xmlns:a16="http://schemas.microsoft.com/office/drawing/2014/main" id="{4FAF3563-A3D0-4DF3-980E-499696BDC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38" name="Line 2034">
                <a:extLst>
                  <a:ext uri="{FF2B5EF4-FFF2-40B4-BE49-F238E27FC236}">
                    <a16:creationId xmlns:a16="http://schemas.microsoft.com/office/drawing/2014/main" id="{5F3CC26C-6F95-4473-B4E9-A53BF7EF7E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39" name="Line 2035">
                <a:extLst>
                  <a:ext uri="{FF2B5EF4-FFF2-40B4-BE49-F238E27FC236}">
                    <a16:creationId xmlns:a16="http://schemas.microsoft.com/office/drawing/2014/main" id="{B6C3ACE3-BED9-4686-ADD2-867D0D94A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0" name="Rectangle 2036">
                <a:extLst>
                  <a:ext uri="{FF2B5EF4-FFF2-40B4-BE49-F238E27FC236}">
                    <a16:creationId xmlns:a16="http://schemas.microsoft.com/office/drawing/2014/main" id="{D205B48D-8FBE-470C-8571-D73FE0EAA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41" name="Line 2037">
                <a:extLst>
                  <a:ext uri="{FF2B5EF4-FFF2-40B4-BE49-F238E27FC236}">
                    <a16:creationId xmlns:a16="http://schemas.microsoft.com/office/drawing/2014/main" id="{DE2ED350-DAE2-4227-85D9-0D4E47FDD2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2" name="Rectangle 2038">
                <a:extLst>
                  <a:ext uri="{FF2B5EF4-FFF2-40B4-BE49-F238E27FC236}">
                    <a16:creationId xmlns:a16="http://schemas.microsoft.com/office/drawing/2014/main" id="{BD96EB89-2A02-4B53-9B43-1C393398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43" name="Line 2039">
                <a:extLst>
                  <a:ext uri="{FF2B5EF4-FFF2-40B4-BE49-F238E27FC236}">
                    <a16:creationId xmlns:a16="http://schemas.microsoft.com/office/drawing/2014/main" id="{CAB477BD-4082-4DB0-8C5F-72C939ED0A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4" name="Line 2040">
                <a:extLst>
                  <a:ext uri="{FF2B5EF4-FFF2-40B4-BE49-F238E27FC236}">
                    <a16:creationId xmlns:a16="http://schemas.microsoft.com/office/drawing/2014/main" id="{07BD015A-C73C-40A0-87F0-11CC823894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5" name="Rectangle 2041">
                <a:extLst>
                  <a:ext uri="{FF2B5EF4-FFF2-40B4-BE49-F238E27FC236}">
                    <a16:creationId xmlns:a16="http://schemas.microsoft.com/office/drawing/2014/main" id="{78FCB1A4-BDCE-4436-B9A1-EC3636ADE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46" name="Line 2042">
                <a:extLst>
                  <a:ext uri="{FF2B5EF4-FFF2-40B4-BE49-F238E27FC236}">
                    <a16:creationId xmlns:a16="http://schemas.microsoft.com/office/drawing/2014/main" id="{46E29A21-EA5B-4627-A2A8-0F405470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7" name="Rectangle 2043">
                <a:extLst>
                  <a:ext uri="{FF2B5EF4-FFF2-40B4-BE49-F238E27FC236}">
                    <a16:creationId xmlns:a16="http://schemas.microsoft.com/office/drawing/2014/main" id="{854D4682-2B1F-4155-93A9-373023A83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48" name="Line 2044">
                <a:extLst>
                  <a:ext uri="{FF2B5EF4-FFF2-40B4-BE49-F238E27FC236}">
                    <a16:creationId xmlns:a16="http://schemas.microsoft.com/office/drawing/2014/main" id="{AF40D83C-2910-4454-92BD-A3D150DC18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49" name="Line 2045">
                <a:extLst>
                  <a:ext uri="{FF2B5EF4-FFF2-40B4-BE49-F238E27FC236}">
                    <a16:creationId xmlns:a16="http://schemas.microsoft.com/office/drawing/2014/main" id="{A739DF8C-72F4-4393-A1DD-3314B839D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50" name="Rectangle 2046">
                <a:extLst>
                  <a:ext uri="{FF2B5EF4-FFF2-40B4-BE49-F238E27FC236}">
                    <a16:creationId xmlns:a16="http://schemas.microsoft.com/office/drawing/2014/main" id="{ADF9632A-FCC6-48DF-99B3-69371E752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51" name="Line 2047">
                <a:extLst>
                  <a:ext uri="{FF2B5EF4-FFF2-40B4-BE49-F238E27FC236}">
                    <a16:creationId xmlns:a16="http://schemas.microsoft.com/office/drawing/2014/main" id="{C2DA6ACF-A6D2-4D11-97A7-A97AAB5284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52" name="Rectangle 2048">
                <a:extLst>
                  <a:ext uri="{FF2B5EF4-FFF2-40B4-BE49-F238E27FC236}">
                    <a16:creationId xmlns:a16="http://schemas.microsoft.com/office/drawing/2014/main" id="{976D8BE6-2C2E-4D61-A5D8-7F07E3F2C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53" name="Line 2049">
                <a:extLst>
                  <a:ext uri="{FF2B5EF4-FFF2-40B4-BE49-F238E27FC236}">
                    <a16:creationId xmlns:a16="http://schemas.microsoft.com/office/drawing/2014/main" id="{003A4406-04B6-4B1F-A19D-AF5BC61666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0439" name="Group 2050">
              <a:extLst>
                <a:ext uri="{FF2B5EF4-FFF2-40B4-BE49-F238E27FC236}">
                  <a16:creationId xmlns:a16="http://schemas.microsoft.com/office/drawing/2014/main" id="{473B3EC7-8A4F-4407-8BD5-469BCA5D4C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60654" name="Rectangle 2051">
                <a:extLst>
                  <a:ext uri="{FF2B5EF4-FFF2-40B4-BE49-F238E27FC236}">
                    <a16:creationId xmlns:a16="http://schemas.microsoft.com/office/drawing/2014/main" id="{617C611E-D0E5-44F8-BF69-952C8608B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55" name="Line 2052">
                <a:extLst>
                  <a:ext uri="{FF2B5EF4-FFF2-40B4-BE49-F238E27FC236}">
                    <a16:creationId xmlns:a16="http://schemas.microsoft.com/office/drawing/2014/main" id="{939FCD59-9839-4B93-84CB-9E5A274F0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56" name="Rectangle 2053">
                <a:extLst>
                  <a:ext uri="{FF2B5EF4-FFF2-40B4-BE49-F238E27FC236}">
                    <a16:creationId xmlns:a16="http://schemas.microsoft.com/office/drawing/2014/main" id="{CFA6CD02-EB02-4D0E-9DEB-EB6F195F3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57" name="Line 2054">
                <a:extLst>
                  <a:ext uri="{FF2B5EF4-FFF2-40B4-BE49-F238E27FC236}">
                    <a16:creationId xmlns:a16="http://schemas.microsoft.com/office/drawing/2014/main" id="{8A59A753-EE29-4E4D-8C0B-564AF7A3A5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58" name="Rectangle 2055">
                <a:extLst>
                  <a:ext uri="{FF2B5EF4-FFF2-40B4-BE49-F238E27FC236}">
                    <a16:creationId xmlns:a16="http://schemas.microsoft.com/office/drawing/2014/main" id="{2A5B60E6-465D-45C7-85A5-A4C1A958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59" name="Line 2056">
                <a:extLst>
                  <a:ext uri="{FF2B5EF4-FFF2-40B4-BE49-F238E27FC236}">
                    <a16:creationId xmlns:a16="http://schemas.microsoft.com/office/drawing/2014/main" id="{D871DB45-69DA-4A32-8BB9-4139213B7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60" name="Rectangle 2057">
                <a:extLst>
                  <a:ext uri="{FF2B5EF4-FFF2-40B4-BE49-F238E27FC236}">
                    <a16:creationId xmlns:a16="http://schemas.microsoft.com/office/drawing/2014/main" id="{31844040-4DF4-4A63-8BD3-5870F94A6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61" name="Line 2058">
                <a:extLst>
                  <a:ext uri="{FF2B5EF4-FFF2-40B4-BE49-F238E27FC236}">
                    <a16:creationId xmlns:a16="http://schemas.microsoft.com/office/drawing/2014/main" id="{C4453EE2-F444-4856-8CDC-35638EC4C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62" name="Rectangle 2059">
                <a:extLst>
                  <a:ext uri="{FF2B5EF4-FFF2-40B4-BE49-F238E27FC236}">
                    <a16:creationId xmlns:a16="http://schemas.microsoft.com/office/drawing/2014/main" id="{9D85B932-EF79-47DC-8FE4-BE0B304F7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63" name="Line 2060">
                <a:extLst>
                  <a:ext uri="{FF2B5EF4-FFF2-40B4-BE49-F238E27FC236}">
                    <a16:creationId xmlns:a16="http://schemas.microsoft.com/office/drawing/2014/main" id="{7C47C527-777C-430A-A510-298633E959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64" name="Rectangle 2061">
                <a:extLst>
                  <a:ext uri="{FF2B5EF4-FFF2-40B4-BE49-F238E27FC236}">
                    <a16:creationId xmlns:a16="http://schemas.microsoft.com/office/drawing/2014/main" id="{B7F463E3-F744-4B27-A8E7-3CC60C1B0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65" name="Line 2062">
                <a:extLst>
                  <a:ext uri="{FF2B5EF4-FFF2-40B4-BE49-F238E27FC236}">
                    <a16:creationId xmlns:a16="http://schemas.microsoft.com/office/drawing/2014/main" id="{0E7CFB72-0B1D-4442-B34F-23C5711A5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66" name="Rectangle 2063">
                <a:extLst>
                  <a:ext uri="{FF2B5EF4-FFF2-40B4-BE49-F238E27FC236}">
                    <a16:creationId xmlns:a16="http://schemas.microsoft.com/office/drawing/2014/main" id="{31699748-CC72-4BC7-9553-49ABACDB4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67" name="Line 2064">
                <a:extLst>
                  <a:ext uri="{FF2B5EF4-FFF2-40B4-BE49-F238E27FC236}">
                    <a16:creationId xmlns:a16="http://schemas.microsoft.com/office/drawing/2014/main" id="{7DD1885C-2C6B-413C-8D3A-7D654AAF1E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68" name="Rectangle 2065">
                <a:extLst>
                  <a:ext uri="{FF2B5EF4-FFF2-40B4-BE49-F238E27FC236}">
                    <a16:creationId xmlns:a16="http://schemas.microsoft.com/office/drawing/2014/main" id="{0A4928DF-6CD0-485F-BB94-81F52329C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69" name="Line 2066">
                <a:extLst>
                  <a:ext uri="{FF2B5EF4-FFF2-40B4-BE49-F238E27FC236}">
                    <a16:creationId xmlns:a16="http://schemas.microsoft.com/office/drawing/2014/main" id="{932A50A4-FB8D-41B2-8782-DF5C6FF513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70" name="Rectangle 2067">
                <a:extLst>
                  <a:ext uri="{FF2B5EF4-FFF2-40B4-BE49-F238E27FC236}">
                    <a16:creationId xmlns:a16="http://schemas.microsoft.com/office/drawing/2014/main" id="{9C3E9AC7-8AF4-4521-8F87-C5B8851DF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71" name="Line 2068">
                <a:extLst>
                  <a:ext uri="{FF2B5EF4-FFF2-40B4-BE49-F238E27FC236}">
                    <a16:creationId xmlns:a16="http://schemas.microsoft.com/office/drawing/2014/main" id="{DC63DB26-02CA-4445-BAB1-67C26DAC48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72" name="Rectangle 2069">
                <a:extLst>
                  <a:ext uri="{FF2B5EF4-FFF2-40B4-BE49-F238E27FC236}">
                    <a16:creationId xmlns:a16="http://schemas.microsoft.com/office/drawing/2014/main" id="{769DA5C0-3749-4842-8A0C-FBCA4116D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73" name="Line 2070">
                <a:extLst>
                  <a:ext uri="{FF2B5EF4-FFF2-40B4-BE49-F238E27FC236}">
                    <a16:creationId xmlns:a16="http://schemas.microsoft.com/office/drawing/2014/main" id="{A3A711E7-8CA1-4B2F-84BD-0096C92DC0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74" name="Rectangle 2071">
                <a:extLst>
                  <a:ext uri="{FF2B5EF4-FFF2-40B4-BE49-F238E27FC236}">
                    <a16:creationId xmlns:a16="http://schemas.microsoft.com/office/drawing/2014/main" id="{B165EC38-62EF-4050-B8FF-F8369C187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75" name="Line 2072">
                <a:extLst>
                  <a:ext uri="{FF2B5EF4-FFF2-40B4-BE49-F238E27FC236}">
                    <a16:creationId xmlns:a16="http://schemas.microsoft.com/office/drawing/2014/main" id="{66F67A7E-3AF6-4158-BC3C-AA6E0AB2DC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76" name="Rectangle 2073">
                <a:extLst>
                  <a:ext uri="{FF2B5EF4-FFF2-40B4-BE49-F238E27FC236}">
                    <a16:creationId xmlns:a16="http://schemas.microsoft.com/office/drawing/2014/main" id="{F2B6BC63-F3B4-4833-889D-EB4DB18EB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77" name="Line 2074">
                <a:extLst>
                  <a:ext uri="{FF2B5EF4-FFF2-40B4-BE49-F238E27FC236}">
                    <a16:creationId xmlns:a16="http://schemas.microsoft.com/office/drawing/2014/main" id="{BA351BDC-F94A-43CB-AB5C-F2E3F3B2D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78" name="Rectangle 2075">
                <a:extLst>
                  <a:ext uri="{FF2B5EF4-FFF2-40B4-BE49-F238E27FC236}">
                    <a16:creationId xmlns:a16="http://schemas.microsoft.com/office/drawing/2014/main" id="{B4B8ECDE-D293-413A-94F0-321CD7AC4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79" name="Line 2076">
                <a:extLst>
                  <a:ext uri="{FF2B5EF4-FFF2-40B4-BE49-F238E27FC236}">
                    <a16:creationId xmlns:a16="http://schemas.microsoft.com/office/drawing/2014/main" id="{DA8DDB49-875F-49CE-B675-B34315744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80" name="Rectangle 2077">
                <a:extLst>
                  <a:ext uri="{FF2B5EF4-FFF2-40B4-BE49-F238E27FC236}">
                    <a16:creationId xmlns:a16="http://schemas.microsoft.com/office/drawing/2014/main" id="{14FE51B5-3AD9-49D5-8E72-0D604C424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1" name="Rectangle 2078">
                <a:extLst>
                  <a:ext uri="{FF2B5EF4-FFF2-40B4-BE49-F238E27FC236}">
                    <a16:creationId xmlns:a16="http://schemas.microsoft.com/office/drawing/2014/main" id="{A69B7078-A82A-4AA5-BD14-BCE01FF52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2" name="Rectangle 2079">
                <a:extLst>
                  <a:ext uri="{FF2B5EF4-FFF2-40B4-BE49-F238E27FC236}">
                    <a16:creationId xmlns:a16="http://schemas.microsoft.com/office/drawing/2014/main" id="{2482C0B4-6A90-4C39-B171-0CDDB26C9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3" name="Rectangle 2080">
                <a:extLst>
                  <a:ext uri="{FF2B5EF4-FFF2-40B4-BE49-F238E27FC236}">
                    <a16:creationId xmlns:a16="http://schemas.microsoft.com/office/drawing/2014/main" id="{A5DDA1AC-9EBA-4D51-948A-DA3C6C3F2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4" name="Line 2081">
                <a:extLst>
                  <a:ext uri="{FF2B5EF4-FFF2-40B4-BE49-F238E27FC236}">
                    <a16:creationId xmlns:a16="http://schemas.microsoft.com/office/drawing/2014/main" id="{F520BF98-A5EA-4ADE-A26F-4D947C8D2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85" name="Line 2082">
                <a:extLst>
                  <a:ext uri="{FF2B5EF4-FFF2-40B4-BE49-F238E27FC236}">
                    <a16:creationId xmlns:a16="http://schemas.microsoft.com/office/drawing/2014/main" id="{2D241095-E57F-4DE5-B04A-C18981C32D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86" name="Rectangle 2083">
                <a:extLst>
                  <a:ext uri="{FF2B5EF4-FFF2-40B4-BE49-F238E27FC236}">
                    <a16:creationId xmlns:a16="http://schemas.microsoft.com/office/drawing/2014/main" id="{D37E8D73-EAE6-4BBA-99EE-70A00C314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7" name="Line 2084">
                <a:extLst>
                  <a:ext uri="{FF2B5EF4-FFF2-40B4-BE49-F238E27FC236}">
                    <a16:creationId xmlns:a16="http://schemas.microsoft.com/office/drawing/2014/main" id="{C34401EC-6374-4764-96BC-6B7F105603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88" name="Rectangle 2085">
                <a:extLst>
                  <a:ext uri="{FF2B5EF4-FFF2-40B4-BE49-F238E27FC236}">
                    <a16:creationId xmlns:a16="http://schemas.microsoft.com/office/drawing/2014/main" id="{18330B4F-A653-442B-9F49-FD2E2273F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89" name="Line 2086">
                <a:extLst>
                  <a:ext uri="{FF2B5EF4-FFF2-40B4-BE49-F238E27FC236}">
                    <a16:creationId xmlns:a16="http://schemas.microsoft.com/office/drawing/2014/main" id="{3E36FC97-9C29-434E-94E2-2E80014FC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0" name="Line 2087">
                <a:extLst>
                  <a:ext uri="{FF2B5EF4-FFF2-40B4-BE49-F238E27FC236}">
                    <a16:creationId xmlns:a16="http://schemas.microsoft.com/office/drawing/2014/main" id="{4D9BE841-1AFF-4E90-B129-314D84EAB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1" name="Rectangle 2088">
                <a:extLst>
                  <a:ext uri="{FF2B5EF4-FFF2-40B4-BE49-F238E27FC236}">
                    <a16:creationId xmlns:a16="http://schemas.microsoft.com/office/drawing/2014/main" id="{29EB4A7C-EEFE-41C7-84F8-0DB450559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92" name="Line 2089">
                <a:extLst>
                  <a:ext uri="{FF2B5EF4-FFF2-40B4-BE49-F238E27FC236}">
                    <a16:creationId xmlns:a16="http://schemas.microsoft.com/office/drawing/2014/main" id="{7DBBCE23-2595-48D7-A8AF-8DB77F7D98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3" name="Line 2090">
                <a:extLst>
                  <a:ext uri="{FF2B5EF4-FFF2-40B4-BE49-F238E27FC236}">
                    <a16:creationId xmlns:a16="http://schemas.microsoft.com/office/drawing/2014/main" id="{6411D8B5-C19A-4FD7-A196-7557ADF51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4" name="Rectangle 2091">
                <a:extLst>
                  <a:ext uri="{FF2B5EF4-FFF2-40B4-BE49-F238E27FC236}">
                    <a16:creationId xmlns:a16="http://schemas.microsoft.com/office/drawing/2014/main" id="{B84074D2-734F-4628-A5FA-B815FF4C7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95" name="Line 2092">
                <a:extLst>
                  <a:ext uri="{FF2B5EF4-FFF2-40B4-BE49-F238E27FC236}">
                    <a16:creationId xmlns:a16="http://schemas.microsoft.com/office/drawing/2014/main" id="{E7316DD3-151D-4248-986E-630E130874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6" name="Rectangle 2093">
                <a:extLst>
                  <a:ext uri="{FF2B5EF4-FFF2-40B4-BE49-F238E27FC236}">
                    <a16:creationId xmlns:a16="http://schemas.microsoft.com/office/drawing/2014/main" id="{69FB9B04-7265-4B24-A319-E802283AB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97" name="Line 2094">
                <a:extLst>
                  <a:ext uri="{FF2B5EF4-FFF2-40B4-BE49-F238E27FC236}">
                    <a16:creationId xmlns:a16="http://schemas.microsoft.com/office/drawing/2014/main" id="{B984A436-66B9-419D-A933-2B1A84283C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8" name="Line 2095">
                <a:extLst>
                  <a:ext uri="{FF2B5EF4-FFF2-40B4-BE49-F238E27FC236}">
                    <a16:creationId xmlns:a16="http://schemas.microsoft.com/office/drawing/2014/main" id="{F3084DCF-C26B-4164-A04F-FBADC364E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99" name="Rectangle 2096">
                <a:extLst>
                  <a:ext uri="{FF2B5EF4-FFF2-40B4-BE49-F238E27FC236}">
                    <a16:creationId xmlns:a16="http://schemas.microsoft.com/office/drawing/2014/main" id="{8520F035-A930-46E4-9352-EC8253330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00" name="Line 2097">
                <a:extLst>
                  <a:ext uri="{FF2B5EF4-FFF2-40B4-BE49-F238E27FC236}">
                    <a16:creationId xmlns:a16="http://schemas.microsoft.com/office/drawing/2014/main" id="{F60F7D8F-F1A4-46D5-9507-D72BB7261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1" name="Rectangle 2098">
                <a:extLst>
                  <a:ext uri="{FF2B5EF4-FFF2-40B4-BE49-F238E27FC236}">
                    <a16:creationId xmlns:a16="http://schemas.microsoft.com/office/drawing/2014/main" id="{325AB109-8144-443E-B307-A1B22290C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02" name="Line 2099">
                <a:extLst>
                  <a:ext uri="{FF2B5EF4-FFF2-40B4-BE49-F238E27FC236}">
                    <a16:creationId xmlns:a16="http://schemas.microsoft.com/office/drawing/2014/main" id="{64C86FB9-CFB1-4582-8EB2-5606A52E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3" name="Line 2100">
                <a:extLst>
                  <a:ext uri="{FF2B5EF4-FFF2-40B4-BE49-F238E27FC236}">
                    <a16:creationId xmlns:a16="http://schemas.microsoft.com/office/drawing/2014/main" id="{178A7241-5DF9-4B58-82E4-A43FC593F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4" name="Rectangle 2101">
                <a:extLst>
                  <a:ext uri="{FF2B5EF4-FFF2-40B4-BE49-F238E27FC236}">
                    <a16:creationId xmlns:a16="http://schemas.microsoft.com/office/drawing/2014/main" id="{646D30DC-D64C-46BD-B4FD-963D73BCF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05" name="Line 2102">
                <a:extLst>
                  <a:ext uri="{FF2B5EF4-FFF2-40B4-BE49-F238E27FC236}">
                    <a16:creationId xmlns:a16="http://schemas.microsoft.com/office/drawing/2014/main" id="{2A4D68F2-54C7-4E28-BE20-AF4408A467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6" name="Rectangle 2103">
                <a:extLst>
                  <a:ext uri="{FF2B5EF4-FFF2-40B4-BE49-F238E27FC236}">
                    <a16:creationId xmlns:a16="http://schemas.microsoft.com/office/drawing/2014/main" id="{FCDC1DC4-E86F-4B2A-928A-D8E48745D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07" name="Line 2104">
                <a:extLst>
                  <a:ext uri="{FF2B5EF4-FFF2-40B4-BE49-F238E27FC236}">
                    <a16:creationId xmlns:a16="http://schemas.microsoft.com/office/drawing/2014/main" id="{CD3AF206-607F-431C-92FF-A7689D7DF9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8" name="Line 2105">
                <a:extLst>
                  <a:ext uri="{FF2B5EF4-FFF2-40B4-BE49-F238E27FC236}">
                    <a16:creationId xmlns:a16="http://schemas.microsoft.com/office/drawing/2014/main" id="{A847C298-679B-42B8-84E2-336B017C3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09" name="Rectangle 2106">
                <a:extLst>
                  <a:ext uri="{FF2B5EF4-FFF2-40B4-BE49-F238E27FC236}">
                    <a16:creationId xmlns:a16="http://schemas.microsoft.com/office/drawing/2014/main" id="{74A12019-8CDA-4C31-B6FA-A1190766B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10" name="Line 2107">
                <a:extLst>
                  <a:ext uri="{FF2B5EF4-FFF2-40B4-BE49-F238E27FC236}">
                    <a16:creationId xmlns:a16="http://schemas.microsoft.com/office/drawing/2014/main" id="{BB29757A-06AF-4AA3-89C5-3A8D00CFF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1" name="Rectangle 2108">
                <a:extLst>
                  <a:ext uri="{FF2B5EF4-FFF2-40B4-BE49-F238E27FC236}">
                    <a16:creationId xmlns:a16="http://schemas.microsoft.com/office/drawing/2014/main" id="{CFAA5614-E793-4CE0-940C-2B740124D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12" name="Line 2109">
                <a:extLst>
                  <a:ext uri="{FF2B5EF4-FFF2-40B4-BE49-F238E27FC236}">
                    <a16:creationId xmlns:a16="http://schemas.microsoft.com/office/drawing/2014/main" id="{C14E0FB4-16B8-4FD0-906F-F964C2F29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3" name="Line 2110">
                <a:extLst>
                  <a:ext uri="{FF2B5EF4-FFF2-40B4-BE49-F238E27FC236}">
                    <a16:creationId xmlns:a16="http://schemas.microsoft.com/office/drawing/2014/main" id="{9378D02C-3EBA-4CEA-BF2C-8BD49734D4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4" name="Rectangle 2111">
                <a:extLst>
                  <a:ext uri="{FF2B5EF4-FFF2-40B4-BE49-F238E27FC236}">
                    <a16:creationId xmlns:a16="http://schemas.microsoft.com/office/drawing/2014/main" id="{7D617683-69D2-4A67-9D8F-DDB2C707D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15" name="Line 2112">
                <a:extLst>
                  <a:ext uri="{FF2B5EF4-FFF2-40B4-BE49-F238E27FC236}">
                    <a16:creationId xmlns:a16="http://schemas.microsoft.com/office/drawing/2014/main" id="{8D8E5FF2-FB2B-414F-97CC-29E124FBF3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6" name="Rectangle 2113">
                <a:extLst>
                  <a:ext uri="{FF2B5EF4-FFF2-40B4-BE49-F238E27FC236}">
                    <a16:creationId xmlns:a16="http://schemas.microsoft.com/office/drawing/2014/main" id="{4D86AA87-E1E1-44A2-98EB-A1109F80A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17" name="Line 2114">
                <a:extLst>
                  <a:ext uri="{FF2B5EF4-FFF2-40B4-BE49-F238E27FC236}">
                    <a16:creationId xmlns:a16="http://schemas.microsoft.com/office/drawing/2014/main" id="{33E2416A-A101-455C-BE9C-781898CC1A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8" name="Line 2115">
                <a:extLst>
                  <a:ext uri="{FF2B5EF4-FFF2-40B4-BE49-F238E27FC236}">
                    <a16:creationId xmlns:a16="http://schemas.microsoft.com/office/drawing/2014/main" id="{46019B25-7305-4CD7-B3F1-E5C72EEDC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19" name="Rectangle 2116">
                <a:extLst>
                  <a:ext uri="{FF2B5EF4-FFF2-40B4-BE49-F238E27FC236}">
                    <a16:creationId xmlns:a16="http://schemas.microsoft.com/office/drawing/2014/main" id="{D36D8C32-33F4-457B-8B14-C17E49E5F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20" name="Line 2117">
                <a:extLst>
                  <a:ext uri="{FF2B5EF4-FFF2-40B4-BE49-F238E27FC236}">
                    <a16:creationId xmlns:a16="http://schemas.microsoft.com/office/drawing/2014/main" id="{268164ED-179E-4762-9DC6-7BA2B3EBA5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1" name="Rectangle 2118">
                <a:extLst>
                  <a:ext uri="{FF2B5EF4-FFF2-40B4-BE49-F238E27FC236}">
                    <a16:creationId xmlns:a16="http://schemas.microsoft.com/office/drawing/2014/main" id="{BAB3CA03-C4A4-43D1-8FC2-8E3CCF15A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22" name="Line 2119">
                <a:extLst>
                  <a:ext uri="{FF2B5EF4-FFF2-40B4-BE49-F238E27FC236}">
                    <a16:creationId xmlns:a16="http://schemas.microsoft.com/office/drawing/2014/main" id="{5CB9AC3D-48B1-494A-9ED6-1167F4EFF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3" name="Line 2120">
                <a:extLst>
                  <a:ext uri="{FF2B5EF4-FFF2-40B4-BE49-F238E27FC236}">
                    <a16:creationId xmlns:a16="http://schemas.microsoft.com/office/drawing/2014/main" id="{32E08BC4-0E2C-4499-AF98-957C922100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4" name="Rectangle 2121">
                <a:extLst>
                  <a:ext uri="{FF2B5EF4-FFF2-40B4-BE49-F238E27FC236}">
                    <a16:creationId xmlns:a16="http://schemas.microsoft.com/office/drawing/2014/main" id="{801EC0E6-E3EC-4DCE-A481-4EC3DA5F7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25" name="Line 2122">
                <a:extLst>
                  <a:ext uri="{FF2B5EF4-FFF2-40B4-BE49-F238E27FC236}">
                    <a16:creationId xmlns:a16="http://schemas.microsoft.com/office/drawing/2014/main" id="{D629E2E0-0484-4E75-A2A5-55F0894683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6" name="Rectangle 2123">
                <a:extLst>
                  <a:ext uri="{FF2B5EF4-FFF2-40B4-BE49-F238E27FC236}">
                    <a16:creationId xmlns:a16="http://schemas.microsoft.com/office/drawing/2014/main" id="{2E1455D9-0C4A-4BEF-A656-ED704303C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27" name="Line 2124">
                <a:extLst>
                  <a:ext uri="{FF2B5EF4-FFF2-40B4-BE49-F238E27FC236}">
                    <a16:creationId xmlns:a16="http://schemas.microsoft.com/office/drawing/2014/main" id="{2377547C-E636-4C7C-9EDA-A1851408B1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8" name="Line 2125">
                <a:extLst>
                  <a:ext uri="{FF2B5EF4-FFF2-40B4-BE49-F238E27FC236}">
                    <a16:creationId xmlns:a16="http://schemas.microsoft.com/office/drawing/2014/main" id="{8BD881F4-9192-477B-BF7F-D59C2529BA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29" name="Rectangle 2126">
                <a:extLst>
                  <a:ext uri="{FF2B5EF4-FFF2-40B4-BE49-F238E27FC236}">
                    <a16:creationId xmlns:a16="http://schemas.microsoft.com/office/drawing/2014/main" id="{763F1A1F-B9FD-4DC6-B19C-7429A56FE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30" name="Line 2127">
                <a:extLst>
                  <a:ext uri="{FF2B5EF4-FFF2-40B4-BE49-F238E27FC236}">
                    <a16:creationId xmlns:a16="http://schemas.microsoft.com/office/drawing/2014/main" id="{29827F76-73C9-4ABB-92BA-BA2D26C1C8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1" name="Rectangle 2128">
                <a:extLst>
                  <a:ext uri="{FF2B5EF4-FFF2-40B4-BE49-F238E27FC236}">
                    <a16:creationId xmlns:a16="http://schemas.microsoft.com/office/drawing/2014/main" id="{B47D4A1D-61E8-4D67-9B2B-6484FE4EA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32" name="Line 2129">
                <a:extLst>
                  <a:ext uri="{FF2B5EF4-FFF2-40B4-BE49-F238E27FC236}">
                    <a16:creationId xmlns:a16="http://schemas.microsoft.com/office/drawing/2014/main" id="{6C7329F5-AD4D-4916-AA35-0748A4ED8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3" name="Line 2130">
                <a:extLst>
                  <a:ext uri="{FF2B5EF4-FFF2-40B4-BE49-F238E27FC236}">
                    <a16:creationId xmlns:a16="http://schemas.microsoft.com/office/drawing/2014/main" id="{3CED059A-5EA5-40E6-9D9C-45ACBE54D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4" name="Rectangle 2131">
                <a:extLst>
                  <a:ext uri="{FF2B5EF4-FFF2-40B4-BE49-F238E27FC236}">
                    <a16:creationId xmlns:a16="http://schemas.microsoft.com/office/drawing/2014/main" id="{E2AE7610-B683-49FA-A654-7B01E43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35" name="Line 2132">
                <a:extLst>
                  <a:ext uri="{FF2B5EF4-FFF2-40B4-BE49-F238E27FC236}">
                    <a16:creationId xmlns:a16="http://schemas.microsoft.com/office/drawing/2014/main" id="{02B17F1D-B28B-4834-8AAD-A75133AA1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6" name="Rectangle 2133">
                <a:extLst>
                  <a:ext uri="{FF2B5EF4-FFF2-40B4-BE49-F238E27FC236}">
                    <a16:creationId xmlns:a16="http://schemas.microsoft.com/office/drawing/2014/main" id="{370EE3F0-B6F2-4CA3-AEE9-62F9C5B9E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37" name="Line 2134">
                <a:extLst>
                  <a:ext uri="{FF2B5EF4-FFF2-40B4-BE49-F238E27FC236}">
                    <a16:creationId xmlns:a16="http://schemas.microsoft.com/office/drawing/2014/main" id="{39AA9FCF-2E30-4C55-B6CC-502DE52A6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8" name="Line 2135">
                <a:extLst>
                  <a:ext uri="{FF2B5EF4-FFF2-40B4-BE49-F238E27FC236}">
                    <a16:creationId xmlns:a16="http://schemas.microsoft.com/office/drawing/2014/main" id="{7BF62F67-76D2-4355-8B09-DF7097C2B6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39" name="Rectangle 2136">
                <a:extLst>
                  <a:ext uri="{FF2B5EF4-FFF2-40B4-BE49-F238E27FC236}">
                    <a16:creationId xmlns:a16="http://schemas.microsoft.com/office/drawing/2014/main" id="{D3F8BF3B-88C8-4A29-9E4E-238C95D4A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40" name="Line 2137">
                <a:extLst>
                  <a:ext uri="{FF2B5EF4-FFF2-40B4-BE49-F238E27FC236}">
                    <a16:creationId xmlns:a16="http://schemas.microsoft.com/office/drawing/2014/main" id="{3B622FAE-1D9B-4ACC-B747-9D6BC02DE2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1" name="Rectangle 2138">
                <a:extLst>
                  <a:ext uri="{FF2B5EF4-FFF2-40B4-BE49-F238E27FC236}">
                    <a16:creationId xmlns:a16="http://schemas.microsoft.com/office/drawing/2014/main" id="{C66FE60F-D84E-47E2-91B2-9C300B2F1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42" name="Line 2139">
                <a:extLst>
                  <a:ext uri="{FF2B5EF4-FFF2-40B4-BE49-F238E27FC236}">
                    <a16:creationId xmlns:a16="http://schemas.microsoft.com/office/drawing/2014/main" id="{1A8A09C9-BCD2-4911-B008-063FB318E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3" name="Line 2140">
                <a:extLst>
                  <a:ext uri="{FF2B5EF4-FFF2-40B4-BE49-F238E27FC236}">
                    <a16:creationId xmlns:a16="http://schemas.microsoft.com/office/drawing/2014/main" id="{145C3B97-4B50-4161-BFF4-7536F0452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4" name="Rectangle 2141">
                <a:extLst>
                  <a:ext uri="{FF2B5EF4-FFF2-40B4-BE49-F238E27FC236}">
                    <a16:creationId xmlns:a16="http://schemas.microsoft.com/office/drawing/2014/main" id="{18F6DA75-3FEA-4597-A69C-B11416D6C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45" name="Line 2142">
                <a:extLst>
                  <a:ext uri="{FF2B5EF4-FFF2-40B4-BE49-F238E27FC236}">
                    <a16:creationId xmlns:a16="http://schemas.microsoft.com/office/drawing/2014/main" id="{0F23FC1E-1872-4ED5-AD77-70D954379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6" name="Rectangle 2143">
                <a:extLst>
                  <a:ext uri="{FF2B5EF4-FFF2-40B4-BE49-F238E27FC236}">
                    <a16:creationId xmlns:a16="http://schemas.microsoft.com/office/drawing/2014/main" id="{EE1D9868-BA88-44EA-AFF7-9D989115F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47" name="Line 2144">
                <a:extLst>
                  <a:ext uri="{FF2B5EF4-FFF2-40B4-BE49-F238E27FC236}">
                    <a16:creationId xmlns:a16="http://schemas.microsoft.com/office/drawing/2014/main" id="{64B14F31-883E-4EEE-8CA5-5412ACF76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8" name="Line 2145">
                <a:extLst>
                  <a:ext uri="{FF2B5EF4-FFF2-40B4-BE49-F238E27FC236}">
                    <a16:creationId xmlns:a16="http://schemas.microsoft.com/office/drawing/2014/main" id="{CC1C08C0-88AF-4DD0-8DB1-F7F16302D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49" name="Rectangle 2146">
                <a:extLst>
                  <a:ext uri="{FF2B5EF4-FFF2-40B4-BE49-F238E27FC236}">
                    <a16:creationId xmlns:a16="http://schemas.microsoft.com/office/drawing/2014/main" id="{BAC94958-4331-4D7D-B29B-A2C13BC06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50" name="Line 2147">
                <a:extLst>
                  <a:ext uri="{FF2B5EF4-FFF2-40B4-BE49-F238E27FC236}">
                    <a16:creationId xmlns:a16="http://schemas.microsoft.com/office/drawing/2014/main" id="{C8D0E059-D6D0-45DD-B3C0-87C2D49F3F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51" name="Rectangle 2148">
                <a:extLst>
                  <a:ext uri="{FF2B5EF4-FFF2-40B4-BE49-F238E27FC236}">
                    <a16:creationId xmlns:a16="http://schemas.microsoft.com/office/drawing/2014/main" id="{AD210752-3639-46A7-9DA8-76EFE72B4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52" name="Line 2149">
                <a:extLst>
                  <a:ext uri="{FF2B5EF4-FFF2-40B4-BE49-F238E27FC236}">
                    <a16:creationId xmlns:a16="http://schemas.microsoft.com/office/drawing/2014/main" id="{2D724552-3BAC-430B-A122-3F8A7B7CBA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53" name="Line 2150">
                <a:extLst>
                  <a:ext uri="{FF2B5EF4-FFF2-40B4-BE49-F238E27FC236}">
                    <a16:creationId xmlns:a16="http://schemas.microsoft.com/office/drawing/2014/main" id="{4540D333-9ABD-49AF-BBCD-15CAE2F71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54" name="Rectangle 2151">
                <a:extLst>
                  <a:ext uri="{FF2B5EF4-FFF2-40B4-BE49-F238E27FC236}">
                    <a16:creationId xmlns:a16="http://schemas.microsoft.com/office/drawing/2014/main" id="{0A2A60FD-9465-4C95-BAEF-0F2ECC372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55" name="Line 2152">
                <a:extLst>
                  <a:ext uri="{FF2B5EF4-FFF2-40B4-BE49-F238E27FC236}">
                    <a16:creationId xmlns:a16="http://schemas.microsoft.com/office/drawing/2014/main" id="{E2DC9B41-1262-4914-91F4-B6B1CB0487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56" name="Rectangle 2153">
                <a:extLst>
                  <a:ext uri="{FF2B5EF4-FFF2-40B4-BE49-F238E27FC236}">
                    <a16:creationId xmlns:a16="http://schemas.microsoft.com/office/drawing/2014/main" id="{59144B4F-E565-4A7C-A926-1434484EB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57" name="Line 2154">
                <a:extLst>
                  <a:ext uri="{FF2B5EF4-FFF2-40B4-BE49-F238E27FC236}">
                    <a16:creationId xmlns:a16="http://schemas.microsoft.com/office/drawing/2014/main" id="{4EE937E3-6932-4A93-B931-1A5A4FDED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58" name="Rectangle 2155">
                <a:extLst>
                  <a:ext uri="{FF2B5EF4-FFF2-40B4-BE49-F238E27FC236}">
                    <a16:creationId xmlns:a16="http://schemas.microsoft.com/office/drawing/2014/main" id="{BFB39E9E-CA18-4D5A-8550-6B879B30A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59" name="Line 2156">
                <a:extLst>
                  <a:ext uri="{FF2B5EF4-FFF2-40B4-BE49-F238E27FC236}">
                    <a16:creationId xmlns:a16="http://schemas.microsoft.com/office/drawing/2014/main" id="{16A9A66D-2FF5-4D2A-817A-B71BDA88EF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60" name="Rectangle 2157">
                <a:extLst>
                  <a:ext uri="{FF2B5EF4-FFF2-40B4-BE49-F238E27FC236}">
                    <a16:creationId xmlns:a16="http://schemas.microsoft.com/office/drawing/2014/main" id="{00272977-831A-48CC-B2B6-B85FB3B2E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61" name="Line 2158">
                <a:extLst>
                  <a:ext uri="{FF2B5EF4-FFF2-40B4-BE49-F238E27FC236}">
                    <a16:creationId xmlns:a16="http://schemas.microsoft.com/office/drawing/2014/main" id="{656516A0-4E11-458C-A586-26B50D9A6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62" name="Rectangle 2159">
                <a:extLst>
                  <a:ext uri="{FF2B5EF4-FFF2-40B4-BE49-F238E27FC236}">
                    <a16:creationId xmlns:a16="http://schemas.microsoft.com/office/drawing/2014/main" id="{600B9817-3DD4-48B4-B54E-C5CC21BD2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63" name="Line 2160">
                <a:extLst>
                  <a:ext uri="{FF2B5EF4-FFF2-40B4-BE49-F238E27FC236}">
                    <a16:creationId xmlns:a16="http://schemas.microsoft.com/office/drawing/2014/main" id="{EBA96783-269C-4CF1-989B-5F2ADBC07E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64" name="Rectangle 2161">
                <a:extLst>
                  <a:ext uri="{FF2B5EF4-FFF2-40B4-BE49-F238E27FC236}">
                    <a16:creationId xmlns:a16="http://schemas.microsoft.com/office/drawing/2014/main" id="{4F53003D-02D2-41F6-859F-1C0B45D26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65" name="Line 2162">
                <a:extLst>
                  <a:ext uri="{FF2B5EF4-FFF2-40B4-BE49-F238E27FC236}">
                    <a16:creationId xmlns:a16="http://schemas.microsoft.com/office/drawing/2014/main" id="{928EA949-380B-46DD-8C8D-7D49484F52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66" name="Rectangle 2163">
                <a:extLst>
                  <a:ext uri="{FF2B5EF4-FFF2-40B4-BE49-F238E27FC236}">
                    <a16:creationId xmlns:a16="http://schemas.microsoft.com/office/drawing/2014/main" id="{2C6A4887-135C-42C3-B0CB-631935921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67" name="Line 2164">
                <a:extLst>
                  <a:ext uri="{FF2B5EF4-FFF2-40B4-BE49-F238E27FC236}">
                    <a16:creationId xmlns:a16="http://schemas.microsoft.com/office/drawing/2014/main" id="{F8561633-9A9B-4EBB-9C06-76445E5F7E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68" name="Rectangle 2165">
                <a:extLst>
                  <a:ext uri="{FF2B5EF4-FFF2-40B4-BE49-F238E27FC236}">
                    <a16:creationId xmlns:a16="http://schemas.microsoft.com/office/drawing/2014/main" id="{DA6A3184-14D9-472E-800D-D2418E1B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69" name="Line 2166">
                <a:extLst>
                  <a:ext uri="{FF2B5EF4-FFF2-40B4-BE49-F238E27FC236}">
                    <a16:creationId xmlns:a16="http://schemas.microsoft.com/office/drawing/2014/main" id="{541C28DD-F853-43B1-88BF-805C9E84B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70" name="Rectangle 2167">
                <a:extLst>
                  <a:ext uri="{FF2B5EF4-FFF2-40B4-BE49-F238E27FC236}">
                    <a16:creationId xmlns:a16="http://schemas.microsoft.com/office/drawing/2014/main" id="{9998ECDD-26E1-45B2-8B27-FC65D6216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71" name="Line 2168">
                <a:extLst>
                  <a:ext uri="{FF2B5EF4-FFF2-40B4-BE49-F238E27FC236}">
                    <a16:creationId xmlns:a16="http://schemas.microsoft.com/office/drawing/2014/main" id="{1E2AB1BB-BCA7-4147-A7FB-4CF3F4D55B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72" name="Rectangle 2169">
                <a:extLst>
                  <a:ext uri="{FF2B5EF4-FFF2-40B4-BE49-F238E27FC236}">
                    <a16:creationId xmlns:a16="http://schemas.microsoft.com/office/drawing/2014/main" id="{8B355BB5-37A3-4ED5-B2BE-4EBF3B3E9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73" name="Line 2170">
                <a:extLst>
                  <a:ext uri="{FF2B5EF4-FFF2-40B4-BE49-F238E27FC236}">
                    <a16:creationId xmlns:a16="http://schemas.microsoft.com/office/drawing/2014/main" id="{188932E9-9B80-4D06-9B24-E3309E60B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74" name="Rectangle 2171">
                <a:extLst>
                  <a:ext uri="{FF2B5EF4-FFF2-40B4-BE49-F238E27FC236}">
                    <a16:creationId xmlns:a16="http://schemas.microsoft.com/office/drawing/2014/main" id="{80487EE4-BE46-422F-A251-64A46D95B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75" name="Line 2172">
                <a:extLst>
                  <a:ext uri="{FF2B5EF4-FFF2-40B4-BE49-F238E27FC236}">
                    <a16:creationId xmlns:a16="http://schemas.microsoft.com/office/drawing/2014/main" id="{A1CA7B7E-B741-46FC-848C-79D6EF1C2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76" name="Rectangle 2173">
                <a:extLst>
                  <a:ext uri="{FF2B5EF4-FFF2-40B4-BE49-F238E27FC236}">
                    <a16:creationId xmlns:a16="http://schemas.microsoft.com/office/drawing/2014/main" id="{A5516F5F-AC84-47A5-B45A-F5BD1F9C2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77" name="Line 2174">
                <a:extLst>
                  <a:ext uri="{FF2B5EF4-FFF2-40B4-BE49-F238E27FC236}">
                    <a16:creationId xmlns:a16="http://schemas.microsoft.com/office/drawing/2014/main" id="{33063863-4FEF-47D2-A2E5-3B8B642EE9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78" name="Rectangle 2175">
                <a:extLst>
                  <a:ext uri="{FF2B5EF4-FFF2-40B4-BE49-F238E27FC236}">
                    <a16:creationId xmlns:a16="http://schemas.microsoft.com/office/drawing/2014/main" id="{CCE914E8-664E-48F8-A69E-6599A7104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79" name="Line 2176">
                <a:extLst>
                  <a:ext uri="{FF2B5EF4-FFF2-40B4-BE49-F238E27FC236}">
                    <a16:creationId xmlns:a16="http://schemas.microsoft.com/office/drawing/2014/main" id="{0661CF57-1A5E-4A9C-B432-36A56B2C0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80" name="Rectangle 2177">
                <a:extLst>
                  <a:ext uri="{FF2B5EF4-FFF2-40B4-BE49-F238E27FC236}">
                    <a16:creationId xmlns:a16="http://schemas.microsoft.com/office/drawing/2014/main" id="{31868DE4-CEF4-44CE-80E9-345EAB2CA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1" name="Line 2178">
                <a:extLst>
                  <a:ext uri="{FF2B5EF4-FFF2-40B4-BE49-F238E27FC236}">
                    <a16:creationId xmlns:a16="http://schemas.microsoft.com/office/drawing/2014/main" id="{4A92F984-4DE9-4170-9F95-90C3A20A77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82" name="Rectangle 2179">
                <a:extLst>
                  <a:ext uri="{FF2B5EF4-FFF2-40B4-BE49-F238E27FC236}">
                    <a16:creationId xmlns:a16="http://schemas.microsoft.com/office/drawing/2014/main" id="{70866D45-94B3-432A-AB41-2131C2575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3" name="Line 2180">
                <a:extLst>
                  <a:ext uri="{FF2B5EF4-FFF2-40B4-BE49-F238E27FC236}">
                    <a16:creationId xmlns:a16="http://schemas.microsoft.com/office/drawing/2014/main" id="{C887B95F-18F5-43E6-9CCC-F5870732B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84" name="Rectangle 2181">
                <a:extLst>
                  <a:ext uri="{FF2B5EF4-FFF2-40B4-BE49-F238E27FC236}">
                    <a16:creationId xmlns:a16="http://schemas.microsoft.com/office/drawing/2014/main" id="{C6656EC3-95B8-403E-980E-615CA4E62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5" name="Rectangle 2182">
                <a:extLst>
                  <a:ext uri="{FF2B5EF4-FFF2-40B4-BE49-F238E27FC236}">
                    <a16:creationId xmlns:a16="http://schemas.microsoft.com/office/drawing/2014/main" id="{B75976C1-B454-4964-90C6-E1397578D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6" name="Rectangle 2183">
                <a:extLst>
                  <a:ext uri="{FF2B5EF4-FFF2-40B4-BE49-F238E27FC236}">
                    <a16:creationId xmlns:a16="http://schemas.microsoft.com/office/drawing/2014/main" id="{F651D402-6A68-4A17-878B-D29DEE72C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7" name="Rectangle 2184">
                <a:extLst>
                  <a:ext uri="{FF2B5EF4-FFF2-40B4-BE49-F238E27FC236}">
                    <a16:creationId xmlns:a16="http://schemas.microsoft.com/office/drawing/2014/main" id="{7B1C15ED-6BBE-4CDE-8304-AE308FB7C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8" name="Rectangle 2185">
                <a:extLst>
                  <a:ext uri="{FF2B5EF4-FFF2-40B4-BE49-F238E27FC236}">
                    <a16:creationId xmlns:a16="http://schemas.microsoft.com/office/drawing/2014/main" id="{C9C3F00D-C276-44EC-99EE-E2DCFBEB2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89" name="Rectangle 2186">
                <a:extLst>
                  <a:ext uri="{FF2B5EF4-FFF2-40B4-BE49-F238E27FC236}">
                    <a16:creationId xmlns:a16="http://schemas.microsoft.com/office/drawing/2014/main" id="{5E3BEFD1-40E6-4A62-8CA6-336BF793E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90" name="Line 2187">
                <a:extLst>
                  <a:ext uri="{FF2B5EF4-FFF2-40B4-BE49-F238E27FC236}">
                    <a16:creationId xmlns:a16="http://schemas.microsoft.com/office/drawing/2014/main" id="{E7380811-43C7-4FE8-AA53-85AC593F6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1" name="Line 2188">
                <a:extLst>
                  <a:ext uri="{FF2B5EF4-FFF2-40B4-BE49-F238E27FC236}">
                    <a16:creationId xmlns:a16="http://schemas.microsoft.com/office/drawing/2014/main" id="{5A294D11-7471-48B5-BF30-FBFCD493D6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2" name="Rectangle 2189">
                <a:extLst>
                  <a:ext uri="{FF2B5EF4-FFF2-40B4-BE49-F238E27FC236}">
                    <a16:creationId xmlns:a16="http://schemas.microsoft.com/office/drawing/2014/main" id="{A8C4066B-CFDB-4A9A-B696-CD6E629E7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93" name="Line 2190">
                <a:extLst>
                  <a:ext uri="{FF2B5EF4-FFF2-40B4-BE49-F238E27FC236}">
                    <a16:creationId xmlns:a16="http://schemas.microsoft.com/office/drawing/2014/main" id="{97E9A72E-79A9-4B12-9B08-1B76FF3ECD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4" name="Rectangle 2191">
                <a:extLst>
                  <a:ext uri="{FF2B5EF4-FFF2-40B4-BE49-F238E27FC236}">
                    <a16:creationId xmlns:a16="http://schemas.microsoft.com/office/drawing/2014/main" id="{E632C338-0E74-4F3D-9133-EF077F719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95" name="Line 2192">
                <a:extLst>
                  <a:ext uri="{FF2B5EF4-FFF2-40B4-BE49-F238E27FC236}">
                    <a16:creationId xmlns:a16="http://schemas.microsoft.com/office/drawing/2014/main" id="{B7419534-D378-4320-B437-23686FECC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6" name="Line 2193">
                <a:extLst>
                  <a:ext uri="{FF2B5EF4-FFF2-40B4-BE49-F238E27FC236}">
                    <a16:creationId xmlns:a16="http://schemas.microsoft.com/office/drawing/2014/main" id="{5ACD5909-BB17-445C-9FD5-CD03EBE5A0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7" name="Rectangle 2194">
                <a:extLst>
                  <a:ext uri="{FF2B5EF4-FFF2-40B4-BE49-F238E27FC236}">
                    <a16:creationId xmlns:a16="http://schemas.microsoft.com/office/drawing/2014/main" id="{7C363CE9-45BD-4E1F-B236-CF2E71C8B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798" name="Line 2195">
                <a:extLst>
                  <a:ext uri="{FF2B5EF4-FFF2-40B4-BE49-F238E27FC236}">
                    <a16:creationId xmlns:a16="http://schemas.microsoft.com/office/drawing/2014/main" id="{2801C6A3-0BFF-48EC-BA40-BCC1E2330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99" name="Line 2196">
                <a:extLst>
                  <a:ext uri="{FF2B5EF4-FFF2-40B4-BE49-F238E27FC236}">
                    <a16:creationId xmlns:a16="http://schemas.microsoft.com/office/drawing/2014/main" id="{2548B0AE-8A53-4F70-990A-79B3B1ACB4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0" name="Rectangle 2197">
                <a:extLst>
                  <a:ext uri="{FF2B5EF4-FFF2-40B4-BE49-F238E27FC236}">
                    <a16:creationId xmlns:a16="http://schemas.microsoft.com/office/drawing/2014/main" id="{2A6C3FB4-D572-4230-9E45-6A7DD45A0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01" name="Line 2198">
                <a:extLst>
                  <a:ext uri="{FF2B5EF4-FFF2-40B4-BE49-F238E27FC236}">
                    <a16:creationId xmlns:a16="http://schemas.microsoft.com/office/drawing/2014/main" id="{A149D117-F0C4-4E08-AE12-809BCE0B8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2" name="Rectangle 2199">
                <a:extLst>
                  <a:ext uri="{FF2B5EF4-FFF2-40B4-BE49-F238E27FC236}">
                    <a16:creationId xmlns:a16="http://schemas.microsoft.com/office/drawing/2014/main" id="{09376BB7-D679-47BA-AB4D-EC18A8BC8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03" name="Line 2200">
                <a:extLst>
                  <a:ext uri="{FF2B5EF4-FFF2-40B4-BE49-F238E27FC236}">
                    <a16:creationId xmlns:a16="http://schemas.microsoft.com/office/drawing/2014/main" id="{DA9B182B-B4DC-4FBD-B186-73FDB5AC8B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4" name="Line 2201">
                <a:extLst>
                  <a:ext uri="{FF2B5EF4-FFF2-40B4-BE49-F238E27FC236}">
                    <a16:creationId xmlns:a16="http://schemas.microsoft.com/office/drawing/2014/main" id="{0E1BE070-8A8D-4FC8-BB91-856575EE5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5" name="Rectangle 2202">
                <a:extLst>
                  <a:ext uri="{FF2B5EF4-FFF2-40B4-BE49-F238E27FC236}">
                    <a16:creationId xmlns:a16="http://schemas.microsoft.com/office/drawing/2014/main" id="{FBC4DF2F-29BC-4827-8183-88F20062B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06" name="Line 2203">
                <a:extLst>
                  <a:ext uri="{FF2B5EF4-FFF2-40B4-BE49-F238E27FC236}">
                    <a16:creationId xmlns:a16="http://schemas.microsoft.com/office/drawing/2014/main" id="{E2C552E2-1EB6-4A23-9D90-03B6802CCE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7" name="Rectangle 2204">
                <a:extLst>
                  <a:ext uri="{FF2B5EF4-FFF2-40B4-BE49-F238E27FC236}">
                    <a16:creationId xmlns:a16="http://schemas.microsoft.com/office/drawing/2014/main" id="{F05E13E9-8FF1-4223-AE3E-7E4BF83C8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08" name="Line 2205">
                <a:extLst>
                  <a:ext uri="{FF2B5EF4-FFF2-40B4-BE49-F238E27FC236}">
                    <a16:creationId xmlns:a16="http://schemas.microsoft.com/office/drawing/2014/main" id="{98E3D864-2EF6-45B0-8672-FB7EE6EA31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09" name="Line 2206">
                <a:extLst>
                  <a:ext uri="{FF2B5EF4-FFF2-40B4-BE49-F238E27FC236}">
                    <a16:creationId xmlns:a16="http://schemas.microsoft.com/office/drawing/2014/main" id="{CB073E61-D9F0-4890-A9F5-5F334ACAEC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0" name="Rectangle 2207">
                <a:extLst>
                  <a:ext uri="{FF2B5EF4-FFF2-40B4-BE49-F238E27FC236}">
                    <a16:creationId xmlns:a16="http://schemas.microsoft.com/office/drawing/2014/main" id="{54F92450-D5E8-4626-9B54-905195202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11" name="Line 2208">
                <a:extLst>
                  <a:ext uri="{FF2B5EF4-FFF2-40B4-BE49-F238E27FC236}">
                    <a16:creationId xmlns:a16="http://schemas.microsoft.com/office/drawing/2014/main" id="{B773E204-F0E8-4B84-9703-A56BD31752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2" name="Rectangle 2209">
                <a:extLst>
                  <a:ext uri="{FF2B5EF4-FFF2-40B4-BE49-F238E27FC236}">
                    <a16:creationId xmlns:a16="http://schemas.microsoft.com/office/drawing/2014/main" id="{39DF042D-3B0B-422D-A437-6199CFDA8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13" name="Line 2210">
                <a:extLst>
                  <a:ext uri="{FF2B5EF4-FFF2-40B4-BE49-F238E27FC236}">
                    <a16:creationId xmlns:a16="http://schemas.microsoft.com/office/drawing/2014/main" id="{76470DFB-EC50-4F11-8F4A-89C03DB712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4" name="Line 2211">
                <a:extLst>
                  <a:ext uri="{FF2B5EF4-FFF2-40B4-BE49-F238E27FC236}">
                    <a16:creationId xmlns:a16="http://schemas.microsoft.com/office/drawing/2014/main" id="{D65DF349-F8D7-49DD-9218-328DEAFBC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5" name="Rectangle 2212">
                <a:extLst>
                  <a:ext uri="{FF2B5EF4-FFF2-40B4-BE49-F238E27FC236}">
                    <a16:creationId xmlns:a16="http://schemas.microsoft.com/office/drawing/2014/main" id="{E90D7B6C-5126-49A7-A636-5973C3B81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16" name="Line 2213">
                <a:extLst>
                  <a:ext uri="{FF2B5EF4-FFF2-40B4-BE49-F238E27FC236}">
                    <a16:creationId xmlns:a16="http://schemas.microsoft.com/office/drawing/2014/main" id="{20C35D6D-64B6-4D96-A41C-0BA77F011C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7" name="Rectangle 2214">
                <a:extLst>
                  <a:ext uri="{FF2B5EF4-FFF2-40B4-BE49-F238E27FC236}">
                    <a16:creationId xmlns:a16="http://schemas.microsoft.com/office/drawing/2014/main" id="{E6574E3D-07E9-4D53-BD33-AB23050D0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18" name="Line 2215">
                <a:extLst>
                  <a:ext uri="{FF2B5EF4-FFF2-40B4-BE49-F238E27FC236}">
                    <a16:creationId xmlns:a16="http://schemas.microsoft.com/office/drawing/2014/main" id="{58EDD501-8A9F-4ECA-9C6D-01910B273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19" name="Line 2216">
                <a:extLst>
                  <a:ext uri="{FF2B5EF4-FFF2-40B4-BE49-F238E27FC236}">
                    <a16:creationId xmlns:a16="http://schemas.microsoft.com/office/drawing/2014/main" id="{37F4A70A-BE9E-4F2E-B278-E41196BAE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0" name="Rectangle 2217">
                <a:extLst>
                  <a:ext uri="{FF2B5EF4-FFF2-40B4-BE49-F238E27FC236}">
                    <a16:creationId xmlns:a16="http://schemas.microsoft.com/office/drawing/2014/main" id="{A1C0F04E-AD60-4193-985B-9F6773879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21" name="Line 2218">
                <a:extLst>
                  <a:ext uri="{FF2B5EF4-FFF2-40B4-BE49-F238E27FC236}">
                    <a16:creationId xmlns:a16="http://schemas.microsoft.com/office/drawing/2014/main" id="{487939C2-6652-48A5-88A6-1D9F355E2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2" name="Rectangle 2219">
                <a:extLst>
                  <a:ext uri="{FF2B5EF4-FFF2-40B4-BE49-F238E27FC236}">
                    <a16:creationId xmlns:a16="http://schemas.microsoft.com/office/drawing/2014/main" id="{5064C831-CB22-4938-99B9-C9CD3B597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23" name="Line 2220">
                <a:extLst>
                  <a:ext uri="{FF2B5EF4-FFF2-40B4-BE49-F238E27FC236}">
                    <a16:creationId xmlns:a16="http://schemas.microsoft.com/office/drawing/2014/main" id="{D8C02062-CC1A-49AA-8AC0-7CB3DF092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4" name="Line 2221">
                <a:extLst>
                  <a:ext uri="{FF2B5EF4-FFF2-40B4-BE49-F238E27FC236}">
                    <a16:creationId xmlns:a16="http://schemas.microsoft.com/office/drawing/2014/main" id="{25795842-1245-4601-99AA-9A3D289A26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5" name="Rectangle 2222">
                <a:extLst>
                  <a:ext uri="{FF2B5EF4-FFF2-40B4-BE49-F238E27FC236}">
                    <a16:creationId xmlns:a16="http://schemas.microsoft.com/office/drawing/2014/main" id="{6DD1AE10-7101-4A49-9ADA-E8703C06D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26" name="Line 2223">
                <a:extLst>
                  <a:ext uri="{FF2B5EF4-FFF2-40B4-BE49-F238E27FC236}">
                    <a16:creationId xmlns:a16="http://schemas.microsoft.com/office/drawing/2014/main" id="{A5D0538E-9829-42B4-9433-B5CE5C7C42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7" name="Rectangle 2224">
                <a:extLst>
                  <a:ext uri="{FF2B5EF4-FFF2-40B4-BE49-F238E27FC236}">
                    <a16:creationId xmlns:a16="http://schemas.microsoft.com/office/drawing/2014/main" id="{47C11954-11C7-40D4-8B78-F234A1C17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28" name="Line 2225">
                <a:extLst>
                  <a:ext uri="{FF2B5EF4-FFF2-40B4-BE49-F238E27FC236}">
                    <a16:creationId xmlns:a16="http://schemas.microsoft.com/office/drawing/2014/main" id="{98640AB0-6C6D-4EFE-94A0-894E15FC3A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29" name="Line 2226">
                <a:extLst>
                  <a:ext uri="{FF2B5EF4-FFF2-40B4-BE49-F238E27FC236}">
                    <a16:creationId xmlns:a16="http://schemas.microsoft.com/office/drawing/2014/main" id="{1AF033CE-1811-4CC1-B967-01DF5D5E6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0" name="Rectangle 2227">
                <a:extLst>
                  <a:ext uri="{FF2B5EF4-FFF2-40B4-BE49-F238E27FC236}">
                    <a16:creationId xmlns:a16="http://schemas.microsoft.com/office/drawing/2014/main" id="{D20D0DC8-3A63-4C8D-80A8-59B7A65D7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31" name="Line 2228">
                <a:extLst>
                  <a:ext uri="{FF2B5EF4-FFF2-40B4-BE49-F238E27FC236}">
                    <a16:creationId xmlns:a16="http://schemas.microsoft.com/office/drawing/2014/main" id="{C4FCB265-8C94-4719-B68C-03BED91230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2" name="Rectangle 2229">
                <a:extLst>
                  <a:ext uri="{FF2B5EF4-FFF2-40B4-BE49-F238E27FC236}">
                    <a16:creationId xmlns:a16="http://schemas.microsoft.com/office/drawing/2014/main" id="{D3582C29-C7CB-4580-83C3-B654FA401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33" name="Line 2230">
                <a:extLst>
                  <a:ext uri="{FF2B5EF4-FFF2-40B4-BE49-F238E27FC236}">
                    <a16:creationId xmlns:a16="http://schemas.microsoft.com/office/drawing/2014/main" id="{9ADA5F66-2A03-48D6-9F4B-71A663DE9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4" name="Line 2231">
                <a:extLst>
                  <a:ext uri="{FF2B5EF4-FFF2-40B4-BE49-F238E27FC236}">
                    <a16:creationId xmlns:a16="http://schemas.microsoft.com/office/drawing/2014/main" id="{FB199FD4-3B23-4323-BC4D-B84C871BC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5" name="Rectangle 2232">
                <a:extLst>
                  <a:ext uri="{FF2B5EF4-FFF2-40B4-BE49-F238E27FC236}">
                    <a16:creationId xmlns:a16="http://schemas.microsoft.com/office/drawing/2014/main" id="{018F638C-98AD-4629-8A38-775E4AA78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36" name="Line 2233">
                <a:extLst>
                  <a:ext uri="{FF2B5EF4-FFF2-40B4-BE49-F238E27FC236}">
                    <a16:creationId xmlns:a16="http://schemas.microsoft.com/office/drawing/2014/main" id="{84BF0A7C-6B83-4FE3-9187-CBB3CA43F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7" name="Rectangle 2234">
                <a:extLst>
                  <a:ext uri="{FF2B5EF4-FFF2-40B4-BE49-F238E27FC236}">
                    <a16:creationId xmlns:a16="http://schemas.microsoft.com/office/drawing/2014/main" id="{163956A9-CC8F-4959-B20D-D2A5BAE67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38" name="Line 2235">
                <a:extLst>
                  <a:ext uri="{FF2B5EF4-FFF2-40B4-BE49-F238E27FC236}">
                    <a16:creationId xmlns:a16="http://schemas.microsoft.com/office/drawing/2014/main" id="{958BF807-AD7E-411C-8349-0D0294CC3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39" name="Line 2236">
                <a:extLst>
                  <a:ext uri="{FF2B5EF4-FFF2-40B4-BE49-F238E27FC236}">
                    <a16:creationId xmlns:a16="http://schemas.microsoft.com/office/drawing/2014/main" id="{5AF409B9-033C-449E-9022-639B1E5AE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0" name="Rectangle 2237">
                <a:extLst>
                  <a:ext uri="{FF2B5EF4-FFF2-40B4-BE49-F238E27FC236}">
                    <a16:creationId xmlns:a16="http://schemas.microsoft.com/office/drawing/2014/main" id="{79791FA2-CC09-4D08-BD05-421F2F6B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41" name="Line 2238">
                <a:extLst>
                  <a:ext uri="{FF2B5EF4-FFF2-40B4-BE49-F238E27FC236}">
                    <a16:creationId xmlns:a16="http://schemas.microsoft.com/office/drawing/2014/main" id="{E70D3544-46F8-41B8-8E64-3A343B1BA5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2" name="Rectangle 2239">
                <a:extLst>
                  <a:ext uri="{FF2B5EF4-FFF2-40B4-BE49-F238E27FC236}">
                    <a16:creationId xmlns:a16="http://schemas.microsoft.com/office/drawing/2014/main" id="{3BFCC38D-55D8-4782-A712-AE4FD9F44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43" name="Line 2240">
                <a:extLst>
                  <a:ext uri="{FF2B5EF4-FFF2-40B4-BE49-F238E27FC236}">
                    <a16:creationId xmlns:a16="http://schemas.microsoft.com/office/drawing/2014/main" id="{A1120364-B185-42FB-A2BC-EF31944F9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4" name="Line 2241">
                <a:extLst>
                  <a:ext uri="{FF2B5EF4-FFF2-40B4-BE49-F238E27FC236}">
                    <a16:creationId xmlns:a16="http://schemas.microsoft.com/office/drawing/2014/main" id="{EAE27AB3-6F9C-43CD-AFF7-11F4D27A3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5" name="Rectangle 2242">
                <a:extLst>
                  <a:ext uri="{FF2B5EF4-FFF2-40B4-BE49-F238E27FC236}">
                    <a16:creationId xmlns:a16="http://schemas.microsoft.com/office/drawing/2014/main" id="{04693421-E5A1-442B-B15A-1744F3879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46" name="Line 2243">
                <a:extLst>
                  <a:ext uri="{FF2B5EF4-FFF2-40B4-BE49-F238E27FC236}">
                    <a16:creationId xmlns:a16="http://schemas.microsoft.com/office/drawing/2014/main" id="{1BD40F5D-C04A-48D7-8212-EB8050E3B3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7" name="Rectangle 2244">
                <a:extLst>
                  <a:ext uri="{FF2B5EF4-FFF2-40B4-BE49-F238E27FC236}">
                    <a16:creationId xmlns:a16="http://schemas.microsoft.com/office/drawing/2014/main" id="{6DD50270-299F-4E50-9349-602A06AD0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48" name="Line 2245">
                <a:extLst>
                  <a:ext uri="{FF2B5EF4-FFF2-40B4-BE49-F238E27FC236}">
                    <a16:creationId xmlns:a16="http://schemas.microsoft.com/office/drawing/2014/main" id="{FC78C597-21E5-4573-BD87-64053055C4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49" name="Line 2246">
                <a:extLst>
                  <a:ext uri="{FF2B5EF4-FFF2-40B4-BE49-F238E27FC236}">
                    <a16:creationId xmlns:a16="http://schemas.microsoft.com/office/drawing/2014/main" id="{BEF47027-3515-4309-8B82-A835852A1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50" name="Rectangle 2247">
                <a:extLst>
                  <a:ext uri="{FF2B5EF4-FFF2-40B4-BE49-F238E27FC236}">
                    <a16:creationId xmlns:a16="http://schemas.microsoft.com/office/drawing/2014/main" id="{539EC45C-4964-4764-94EC-D24960B17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51" name="Line 2248">
                <a:extLst>
                  <a:ext uri="{FF2B5EF4-FFF2-40B4-BE49-F238E27FC236}">
                    <a16:creationId xmlns:a16="http://schemas.microsoft.com/office/drawing/2014/main" id="{A574E171-4EE5-4BFD-A0B7-EC9228203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52" name="Rectangle 2249">
                <a:extLst>
                  <a:ext uri="{FF2B5EF4-FFF2-40B4-BE49-F238E27FC236}">
                    <a16:creationId xmlns:a16="http://schemas.microsoft.com/office/drawing/2014/main" id="{BC7C9235-2346-46DB-B204-C9AEFEAB0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853" name="Line 2250">
                <a:extLst>
                  <a:ext uri="{FF2B5EF4-FFF2-40B4-BE49-F238E27FC236}">
                    <a16:creationId xmlns:a16="http://schemas.microsoft.com/office/drawing/2014/main" id="{CFB80CAD-8CA6-462E-B5CE-5DBC2683B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0440" name="Group 2251">
              <a:extLst>
                <a:ext uri="{FF2B5EF4-FFF2-40B4-BE49-F238E27FC236}">
                  <a16:creationId xmlns:a16="http://schemas.microsoft.com/office/drawing/2014/main" id="{C5FF71C1-463E-4673-B5C0-10F6325A5E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60454" name="Line 2252">
                <a:extLst>
                  <a:ext uri="{FF2B5EF4-FFF2-40B4-BE49-F238E27FC236}">
                    <a16:creationId xmlns:a16="http://schemas.microsoft.com/office/drawing/2014/main" id="{05E1EEC3-7799-45A1-A8CC-D8C79BD87F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55" name="Rectangle 2253">
                <a:extLst>
                  <a:ext uri="{FF2B5EF4-FFF2-40B4-BE49-F238E27FC236}">
                    <a16:creationId xmlns:a16="http://schemas.microsoft.com/office/drawing/2014/main" id="{E87BDC99-631C-452A-AA24-9927CDEFE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56" name="Line 2254">
                <a:extLst>
                  <a:ext uri="{FF2B5EF4-FFF2-40B4-BE49-F238E27FC236}">
                    <a16:creationId xmlns:a16="http://schemas.microsoft.com/office/drawing/2014/main" id="{CF27ADB6-68F7-4F05-8ECA-BEC422F419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57" name="Rectangle 2255">
                <a:extLst>
                  <a:ext uri="{FF2B5EF4-FFF2-40B4-BE49-F238E27FC236}">
                    <a16:creationId xmlns:a16="http://schemas.microsoft.com/office/drawing/2014/main" id="{9F8E3EFE-682F-4190-A77E-24EE28FE0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58" name="Line 2256">
                <a:extLst>
                  <a:ext uri="{FF2B5EF4-FFF2-40B4-BE49-F238E27FC236}">
                    <a16:creationId xmlns:a16="http://schemas.microsoft.com/office/drawing/2014/main" id="{39AB2EDB-55D8-4F26-9705-F39181A5D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59" name="Line 2257">
                <a:extLst>
                  <a:ext uri="{FF2B5EF4-FFF2-40B4-BE49-F238E27FC236}">
                    <a16:creationId xmlns:a16="http://schemas.microsoft.com/office/drawing/2014/main" id="{0C4B1B89-7C62-46FC-BEE0-DF84D05E72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60" name="Rectangle 2258">
                <a:extLst>
                  <a:ext uri="{FF2B5EF4-FFF2-40B4-BE49-F238E27FC236}">
                    <a16:creationId xmlns:a16="http://schemas.microsoft.com/office/drawing/2014/main" id="{C9D570B7-C62D-42C5-8E3E-2F055951E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61" name="Line 2259">
                <a:extLst>
                  <a:ext uri="{FF2B5EF4-FFF2-40B4-BE49-F238E27FC236}">
                    <a16:creationId xmlns:a16="http://schemas.microsoft.com/office/drawing/2014/main" id="{FB62A808-ACA9-4999-99C0-9A2EFDA5B8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62" name="Rectangle 2260">
                <a:extLst>
                  <a:ext uri="{FF2B5EF4-FFF2-40B4-BE49-F238E27FC236}">
                    <a16:creationId xmlns:a16="http://schemas.microsoft.com/office/drawing/2014/main" id="{AE0AC9A7-B801-45D8-9303-AEDC5DA4B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63" name="Line 2261">
                <a:extLst>
                  <a:ext uri="{FF2B5EF4-FFF2-40B4-BE49-F238E27FC236}">
                    <a16:creationId xmlns:a16="http://schemas.microsoft.com/office/drawing/2014/main" id="{CFD16835-2D98-4F06-A1F8-3F4E99DA4D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64" name="Rectangle 2262">
                <a:extLst>
                  <a:ext uri="{FF2B5EF4-FFF2-40B4-BE49-F238E27FC236}">
                    <a16:creationId xmlns:a16="http://schemas.microsoft.com/office/drawing/2014/main" id="{8137693B-2863-47E8-B9C3-382527436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65" name="Line 2263">
                <a:extLst>
                  <a:ext uri="{FF2B5EF4-FFF2-40B4-BE49-F238E27FC236}">
                    <a16:creationId xmlns:a16="http://schemas.microsoft.com/office/drawing/2014/main" id="{71CA3550-4BDF-43DA-A79D-4EF3A349C7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66" name="Rectangle 2264">
                <a:extLst>
                  <a:ext uri="{FF2B5EF4-FFF2-40B4-BE49-F238E27FC236}">
                    <a16:creationId xmlns:a16="http://schemas.microsoft.com/office/drawing/2014/main" id="{09327CF8-983F-49E3-86C7-99A2ACAE4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67" name="Line 2265">
                <a:extLst>
                  <a:ext uri="{FF2B5EF4-FFF2-40B4-BE49-F238E27FC236}">
                    <a16:creationId xmlns:a16="http://schemas.microsoft.com/office/drawing/2014/main" id="{909627C5-0624-41B1-BCAA-2EDCC0BBCD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68" name="Rectangle 2266">
                <a:extLst>
                  <a:ext uri="{FF2B5EF4-FFF2-40B4-BE49-F238E27FC236}">
                    <a16:creationId xmlns:a16="http://schemas.microsoft.com/office/drawing/2014/main" id="{944221FA-FF7E-4A46-9F1B-3133B5CE3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69" name="Line 2267">
                <a:extLst>
                  <a:ext uri="{FF2B5EF4-FFF2-40B4-BE49-F238E27FC236}">
                    <a16:creationId xmlns:a16="http://schemas.microsoft.com/office/drawing/2014/main" id="{E1EAFB84-6944-4410-8C93-C65F60770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70" name="Rectangle 2268">
                <a:extLst>
                  <a:ext uri="{FF2B5EF4-FFF2-40B4-BE49-F238E27FC236}">
                    <a16:creationId xmlns:a16="http://schemas.microsoft.com/office/drawing/2014/main" id="{DFCAA1F2-A4BE-4A69-9762-1231674D6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71" name="Line 2269">
                <a:extLst>
                  <a:ext uri="{FF2B5EF4-FFF2-40B4-BE49-F238E27FC236}">
                    <a16:creationId xmlns:a16="http://schemas.microsoft.com/office/drawing/2014/main" id="{39D4F30F-A132-467F-9B8F-BE680D57E2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72" name="Rectangle 2270">
                <a:extLst>
                  <a:ext uri="{FF2B5EF4-FFF2-40B4-BE49-F238E27FC236}">
                    <a16:creationId xmlns:a16="http://schemas.microsoft.com/office/drawing/2014/main" id="{05BB0C64-7DDA-462B-9EFF-1101AA77B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73" name="Line 2271">
                <a:extLst>
                  <a:ext uri="{FF2B5EF4-FFF2-40B4-BE49-F238E27FC236}">
                    <a16:creationId xmlns:a16="http://schemas.microsoft.com/office/drawing/2014/main" id="{57137039-D37C-44F9-B691-FF900D226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74" name="Rectangle 2272">
                <a:extLst>
                  <a:ext uri="{FF2B5EF4-FFF2-40B4-BE49-F238E27FC236}">
                    <a16:creationId xmlns:a16="http://schemas.microsoft.com/office/drawing/2014/main" id="{BFCDE4A9-30D7-4323-878C-F351EEC6D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75" name="Line 2273">
                <a:extLst>
                  <a:ext uri="{FF2B5EF4-FFF2-40B4-BE49-F238E27FC236}">
                    <a16:creationId xmlns:a16="http://schemas.microsoft.com/office/drawing/2014/main" id="{3EAC66E9-DCCD-45A4-88AB-E197B4C0D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76" name="Rectangle 2274">
                <a:extLst>
                  <a:ext uri="{FF2B5EF4-FFF2-40B4-BE49-F238E27FC236}">
                    <a16:creationId xmlns:a16="http://schemas.microsoft.com/office/drawing/2014/main" id="{E32EFAAE-17D8-4094-8985-29CA332C7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77" name="Line 2275">
                <a:extLst>
                  <a:ext uri="{FF2B5EF4-FFF2-40B4-BE49-F238E27FC236}">
                    <a16:creationId xmlns:a16="http://schemas.microsoft.com/office/drawing/2014/main" id="{2D8C1BAB-7B37-4E49-837A-CD8B86B9A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78" name="Rectangle 2276">
                <a:extLst>
                  <a:ext uri="{FF2B5EF4-FFF2-40B4-BE49-F238E27FC236}">
                    <a16:creationId xmlns:a16="http://schemas.microsoft.com/office/drawing/2014/main" id="{A47214F7-F5D8-4BCD-83FD-E55A9301A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79" name="Line 2277">
                <a:extLst>
                  <a:ext uri="{FF2B5EF4-FFF2-40B4-BE49-F238E27FC236}">
                    <a16:creationId xmlns:a16="http://schemas.microsoft.com/office/drawing/2014/main" id="{70F02C3F-C72F-4774-8FD9-407963DBF2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80" name="Rectangle 2278">
                <a:extLst>
                  <a:ext uri="{FF2B5EF4-FFF2-40B4-BE49-F238E27FC236}">
                    <a16:creationId xmlns:a16="http://schemas.microsoft.com/office/drawing/2014/main" id="{AD7D7624-AA8A-4E14-BAF8-72BD14D52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81" name="Line 2279">
                <a:extLst>
                  <a:ext uri="{FF2B5EF4-FFF2-40B4-BE49-F238E27FC236}">
                    <a16:creationId xmlns:a16="http://schemas.microsoft.com/office/drawing/2014/main" id="{94346062-AD58-4755-A035-91590E2D9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82" name="Rectangle 2280">
                <a:extLst>
                  <a:ext uri="{FF2B5EF4-FFF2-40B4-BE49-F238E27FC236}">
                    <a16:creationId xmlns:a16="http://schemas.microsoft.com/office/drawing/2014/main" id="{E72A9C2C-19E0-44FA-9284-C5046A4AF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83" name="Line 2281">
                <a:extLst>
                  <a:ext uri="{FF2B5EF4-FFF2-40B4-BE49-F238E27FC236}">
                    <a16:creationId xmlns:a16="http://schemas.microsoft.com/office/drawing/2014/main" id="{E2846123-B5FD-47E7-9C7F-3DC9DC579C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84" name="Rectangle 2282">
                <a:extLst>
                  <a:ext uri="{FF2B5EF4-FFF2-40B4-BE49-F238E27FC236}">
                    <a16:creationId xmlns:a16="http://schemas.microsoft.com/office/drawing/2014/main" id="{57F716C5-C455-4F28-93B5-F922E43E0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85" name="Line 2283">
                <a:extLst>
                  <a:ext uri="{FF2B5EF4-FFF2-40B4-BE49-F238E27FC236}">
                    <a16:creationId xmlns:a16="http://schemas.microsoft.com/office/drawing/2014/main" id="{8BC80A59-81C6-4900-B762-9567C4E721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86" name="Rectangle 2284">
                <a:extLst>
                  <a:ext uri="{FF2B5EF4-FFF2-40B4-BE49-F238E27FC236}">
                    <a16:creationId xmlns:a16="http://schemas.microsoft.com/office/drawing/2014/main" id="{136724FE-98B9-4069-927C-6CE507411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87" name="Line 2285">
                <a:extLst>
                  <a:ext uri="{FF2B5EF4-FFF2-40B4-BE49-F238E27FC236}">
                    <a16:creationId xmlns:a16="http://schemas.microsoft.com/office/drawing/2014/main" id="{23D1A5AB-6C58-4A15-8600-3F9A86266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88" name="Rectangle 2286">
                <a:extLst>
                  <a:ext uri="{FF2B5EF4-FFF2-40B4-BE49-F238E27FC236}">
                    <a16:creationId xmlns:a16="http://schemas.microsoft.com/office/drawing/2014/main" id="{2E15891E-0A5D-48F3-AD35-C8141F727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89" name="Line 2287">
                <a:extLst>
                  <a:ext uri="{FF2B5EF4-FFF2-40B4-BE49-F238E27FC236}">
                    <a16:creationId xmlns:a16="http://schemas.microsoft.com/office/drawing/2014/main" id="{C8711833-13EF-4268-9896-9E0FC488BD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90" name="Rectangle 2288">
                <a:extLst>
                  <a:ext uri="{FF2B5EF4-FFF2-40B4-BE49-F238E27FC236}">
                    <a16:creationId xmlns:a16="http://schemas.microsoft.com/office/drawing/2014/main" id="{5E34978E-8085-406C-8E15-92481174F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91" name="Rectangle 2289">
                <a:extLst>
                  <a:ext uri="{FF2B5EF4-FFF2-40B4-BE49-F238E27FC236}">
                    <a16:creationId xmlns:a16="http://schemas.microsoft.com/office/drawing/2014/main" id="{56C65542-1122-4CA9-B943-83042B8F0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92" name="Rectangle 2290">
                <a:extLst>
                  <a:ext uri="{FF2B5EF4-FFF2-40B4-BE49-F238E27FC236}">
                    <a16:creationId xmlns:a16="http://schemas.microsoft.com/office/drawing/2014/main" id="{61C707A7-E29F-48E5-8009-D873BAB07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93" name="Line 2291">
                <a:extLst>
                  <a:ext uri="{FF2B5EF4-FFF2-40B4-BE49-F238E27FC236}">
                    <a16:creationId xmlns:a16="http://schemas.microsoft.com/office/drawing/2014/main" id="{94C60DA5-6C54-46CD-8089-A648320349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94" name="Line 2292">
                <a:extLst>
                  <a:ext uri="{FF2B5EF4-FFF2-40B4-BE49-F238E27FC236}">
                    <a16:creationId xmlns:a16="http://schemas.microsoft.com/office/drawing/2014/main" id="{4D3DDD81-A46C-4D9B-9F0C-59A2571E4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95" name="Rectangle 2293">
                <a:extLst>
                  <a:ext uri="{FF2B5EF4-FFF2-40B4-BE49-F238E27FC236}">
                    <a16:creationId xmlns:a16="http://schemas.microsoft.com/office/drawing/2014/main" id="{4C312C88-5952-43E4-BCDC-0ADC5A16E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96" name="Line 2294">
                <a:extLst>
                  <a:ext uri="{FF2B5EF4-FFF2-40B4-BE49-F238E27FC236}">
                    <a16:creationId xmlns:a16="http://schemas.microsoft.com/office/drawing/2014/main" id="{9C678C10-29C7-4B6A-9EE9-BBA7DFFF82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97" name="Rectangle 2295">
                <a:extLst>
                  <a:ext uri="{FF2B5EF4-FFF2-40B4-BE49-F238E27FC236}">
                    <a16:creationId xmlns:a16="http://schemas.microsoft.com/office/drawing/2014/main" id="{DD213CBB-68DE-4174-945B-24717A84E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98" name="Line 2296">
                <a:extLst>
                  <a:ext uri="{FF2B5EF4-FFF2-40B4-BE49-F238E27FC236}">
                    <a16:creationId xmlns:a16="http://schemas.microsoft.com/office/drawing/2014/main" id="{4825F09B-2EF6-447A-A901-B65CE8992D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99" name="Line 2297">
                <a:extLst>
                  <a:ext uri="{FF2B5EF4-FFF2-40B4-BE49-F238E27FC236}">
                    <a16:creationId xmlns:a16="http://schemas.microsoft.com/office/drawing/2014/main" id="{3D15C7C9-A76C-454A-8866-C44CF2AD78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0" name="Rectangle 2298">
                <a:extLst>
                  <a:ext uri="{FF2B5EF4-FFF2-40B4-BE49-F238E27FC236}">
                    <a16:creationId xmlns:a16="http://schemas.microsoft.com/office/drawing/2014/main" id="{22D5DE62-B5E1-4630-842D-350B5EDCC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01" name="Line 2299">
                <a:extLst>
                  <a:ext uri="{FF2B5EF4-FFF2-40B4-BE49-F238E27FC236}">
                    <a16:creationId xmlns:a16="http://schemas.microsoft.com/office/drawing/2014/main" id="{EDCC73A7-E9E1-4F65-87B1-9ED815420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2" name="Line 2300">
                <a:extLst>
                  <a:ext uri="{FF2B5EF4-FFF2-40B4-BE49-F238E27FC236}">
                    <a16:creationId xmlns:a16="http://schemas.microsoft.com/office/drawing/2014/main" id="{3B67E6B7-B669-40C5-BB91-13FB69030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3" name="Rectangle 2301">
                <a:extLst>
                  <a:ext uri="{FF2B5EF4-FFF2-40B4-BE49-F238E27FC236}">
                    <a16:creationId xmlns:a16="http://schemas.microsoft.com/office/drawing/2014/main" id="{B97E4DA9-6F17-48B0-92C2-710651DD3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04" name="Line 2302">
                <a:extLst>
                  <a:ext uri="{FF2B5EF4-FFF2-40B4-BE49-F238E27FC236}">
                    <a16:creationId xmlns:a16="http://schemas.microsoft.com/office/drawing/2014/main" id="{8E298A18-34F1-494E-A305-9F32F4145A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5" name="Rectangle 2303">
                <a:extLst>
                  <a:ext uri="{FF2B5EF4-FFF2-40B4-BE49-F238E27FC236}">
                    <a16:creationId xmlns:a16="http://schemas.microsoft.com/office/drawing/2014/main" id="{697EA5E1-D6B4-46C5-930D-E0CAB2099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06" name="Line 2304">
                <a:extLst>
                  <a:ext uri="{FF2B5EF4-FFF2-40B4-BE49-F238E27FC236}">
                    <a16:creationId xmlns:a16="http://schemas.microsoft.com/office/drawing/2014/main" id="{8033AD4C-7E82-4B40-915D-3C4B178100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7" name="Line 2305">
                <a:extLst>
                  <a:ext uri="{FF2B5EF4-FFF2-40B4-BE49-F238E27FC236}">
                    <a16:creationId xmlns:a16="http://schemas.microsoft.com/office/drawing/2014/main" id="{53D953B1-9036-4176-B4B1-FE2DFE5FF4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08" name="Rectangle 2306">
                <a:extLst>
                  <a:ext uri="{FF2B5EF4-FFF2-40B4-BE49-F238E27FC236}">
                    <a16:creationId xmlns:a16="http://schemas.microsoft.com/office/drawing/2014/main" id="{59744BA1-D2F6-4023-8FA5-5A5EEF705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09" name="Line 2307">
                <a:extLst>
                  <a:ext uri="{FF2B5EF4-FFF2-40B4-BE49-F238E27FC236}">
                    <a16:creationId xmlns:a16="http://schemas.microsoft.com/office/drawing/2014/main" id="{3908A668-FCB8-44B6-A07E-9E249BF4C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0" name="Rectangle 2308">
                <a:extLst>
                  <a:ext uri="{FF2B5EF4-FFF2-40B4-BE49-F238E27FC236}">
                    <a16:creationId xmlns:a16="http://schemas.microsoft.com/office/drawing/2014/main" id="{912ACA4E-CD54-4201-9922-5BFF9508C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11" name="Line 2309">
                <a:extLst>
                  <a:ext uri="{FF2B5EF4-FFF2-40B4-BE49-F238E27FC236}">
                    <a16:creationId xmlns:a16="http://schemas.microsoft.com/office/drawing/2014/main" id="{64284829-F3CE-4904-8BA9-FA307F2AB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2" name="Line 2310">
                <a:extLst>
                  <a:ext uri="{FF2B5EF4-FFF2-40B4-BE49-F238E27FC236}">
                    <a16:creationId xmlns:a16="http://schemas.microsoft.com/office/drawing/2014/main" id="{841927E7-495A-4F5A-8794-BD1C583274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3" name="Rectangle 2311">
                <a:extLst>
                  <a:ext uri="{FF2B5EF4-FFF2-40B4-BE49-F238E27FC236}">
                    <a16:creationId xmlns:a16="http://schemas.microsoft.com/office/drawing/2014/main" id="{BBC436F6-C61A-4541-9103-91036194D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14" name="Line 2312">
                <a:extLst>
                  <a:ext uri="{FF2B5EF4-FFF2-40B4-BE49-F238E27FC236}">
                    <a16:creationId xmlns:a16="http://schemas.microsoft.com/office/drawing/2014/main" id="{4E9D6C27-AD63-44A4-B265-A41DF84536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5" name="Rectangle 2313">
                <a:extLst>
                  <a:ext uri="{FF2B5EF4-FFF2-40B4-BE49-F238E27FC236}">
                    <a16:creationId xmlns:a16="http://schemas.microsoft.com/office/drawing/2014/main" id="{731B0327-B55F-43B4-80F5-09C80D12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16" name="Line 2314">
                <a:extLst>
                  <a:ext uri="{FF2B5EF4-FFF2-40B4-BE49-F238E27FC236}">
                    <a16:creationId xmlns:a16="http://schemas.microsoft.com/office/drawing/2014/main" id="{4496E2AB-4931-4E46-A084-EDC3C2D74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7" name="Line 2315">
                <a:extLst>
                  <a:ext uri="{FF2B5EF4-FFF2-40B4-BE49-F238E27FC236}">
                    <a16:creationId xmlns:a16="http://schemas.microsoft.com/office/drawing/2014/main" id="{C02D6966-B48E-447C-BD35-D2B765F500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18" name="Rectangle 2316">
                <a:extLst>
                  <a:ext uri="{FF2B5EF4-FFF2-40B4-BE49-F238E27FC236}">
                    <a16:creationId xmlns:a16="http://schemas.microsoft.com/office/drawing/2014/main" id="{F8BAE5E3-B668-404A-98A6-EAD1AF296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19" name="Line 2317">
                <a:extLst>
                  <a:ext uri="{FF2B5EF4-FFF2-40B4-BE49-F238E27FC236}">
                    <a16:creationId xmlns:a16="http://schemas.microsoft.com/office/drawing/2014/main" id="{F7857E01-0BA1-4DFD-AB94-93F5ACE5D6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0" name="Rectangle 2318">
                <a:extLst>
                  <a:ext uri="{FF2B5EF4-FFF2-40B4-BE49-F238E27FC236}">
                    <a16:creationId xmlns:a16="http://schemas.microsoft.com/office/drawing/2014/main" id="{FE8D3A0B-2E9C-4C45-8F6B-F85CB2DAC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21" name="Line 2319">
                <a:extLst>
                  <a:ext uri="{FF2B5EF4-FFF2-40B4-BE49-F238E27FC236}">
                    <a16:creationId xmlns:a16="http://schemas.microsoft.com/office/drawing/2014/main" id="{FD8FDD7B-7C1E-40E7-B129-B518195CD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2" name="Line 2320">
                <a:extLst>
                  <a:ext uri="{FF2B5EF4-FFF2-40B4-BE49-F238E27FC236}">
                    <a16:creationId xmlns:a16="http://schemas.microsoft.com/office/drawing/2014/main" id="{C6CC7B6C-C2AB-46FF-A678-2D80BF7B72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3" name="Rectangle 2321">
                <a:extLst>
                  <a:ext uri="{FF2B5EF4-FFF2-40B4-BE49-F238E27FC236}">
                    <a16:creationId xmlns:a16="http://schemas.microsoft.com/office/drawing/2014/main" id="{E4CCED96-22D7-424E-9CFC-ADC2351A5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24" name="Line 2322">
                <a:extLst>
                  <a:ext uri="{FF2B5EF4-FFF2-40B4-BE49-F238E27FC236}">
                    <a16:creationId xmlns:a16="http://schemas.microsoft.com/office/drawing/2014/main" id="{629E2C26-C657-4366-8D84-2D39DED8F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5" name="Rectangle 2323">
                <a:extLst>
                  <a:ext uri="{FF2B5EF4-FFF2-40B4-BE49-F238E27FC236}">
                    <a16:creationId xmlns:a16="http://schemas.microsoft.com/office/drawing/2014/main" id="{F7FC31DA-9F30-45B8-8E7F-26B54D883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26" name="Line 2324">
                <a:extLst>
                  <a:ext uri="{FF2B5EF4-FFF2-40B4-BE49-F238E27FC236}">
                    <a16:creationId xmlns:a16="http://schemas.microsoft.com/office/drawing/2014/main" id="{1616D477-A980-4CA0-A3F6-2F75CE4B54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7" name="Line 2325">
                <a:extLst>
                  <a:ext uri="{FF2B5EF4-FFF2-40B4-BE49-F238E27FC236}">
                    <a16:creationId xmlns:a16="http://schemas.microsoft.com/office/drawing/2014/main" id="{1128452A-05E0-406F-A9B9-BE995AF1A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28" name="Rectangle 2326">
                <a:extLst>
                  <a:ext uri="{FF2B5EF4-FFF2-40B4-BE49-F238E27FC236}">
                    <a16:creationId xmlns:a16="http://schemas.microsoft.com/office/drawing/2014/main" id="{151AE627-84AC-4651-B876-F4FDEB287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29" name="Line 2327">
                <a:extLst>
                  <a:ext uri="{FF2B5EF4-FFF2-40B4-BE49-F238E27FC236}">
                    <a16:creationId xmlns:a16="http://schemas.microsoft.com/office/drawing/2014/main" id="{1407CADA-B923-468C-838A-5C0C8C67D3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0" name="Rectangle 2328">
                <a:extLst>
                  <a:ext uri="{FF2B5EF4-FFF2-40B4-BE49-F238E27FC236}">
                    <a16:creationId xmlns:a16="http://schemas.microsoft.com/office/drawing/2014/main" id="{F64F6A1F-14B0-40EC-8503-FD7BE5461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31" name="Line 2329">
                <a:extLst>
                  <a:ext uri="{FF2B5EF4-FFF2-40B4-BE49-F238E27FC236}">
                    <a16:creationId xmlns:a16="http://schemas.microsoft.com/office/drawing/2014/main" id="{D7FCB353-7F2E-4081-AD1A-5F129A2EDD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2" name="Line 2330">
                <a:extLst>
                  <a:ext uri="{FF2B5EF4-FFF2-40B4-BE49-F238E27FC236}">
                    <a16:creationId xmlns:a16="http://schemas.microsoft.com/office/drawing/2014/main" id="{A21BB3B3-690F-4237-94D3-157450024A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3" name="Rectangle 2331">
                <a:extLst>
                  <a:ext uri="{FF2B5EF4-FFF2-40B4-BE49-F238E27FC236}">
                    <a16:creationId xmlns:a16="http://schemas.microsoft.com/office/drawing/2014/main" id="{134EBC56-0003-4E74-9E15-D0896BD0E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34" name="Line 2332">
                <a:extLst>
                  <a:ext uri="{FF2B5EF4-FFF2-40B4-BE49-F238E27FC236}">
                    <a16:creationId xmlns:a16="http://schemas.microsoft.com/office/drawing/2014/main" id="{379D9054-2C81-4F8F-BA04-B3FA2026FF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5" name="Rectangle 2333">
                <a:extLst>
                  <a:ext uri="{FF2B5EF4-FFF2-40B4-BE49-F238E27FC236}">
                    <a16:creationId xmlns:a16="http://schemas.microsoft.com/office/drawing/2014/main" id="{DF3CDEA1-A776-41CE-815F-8046B1F08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36" name="Line 2334">
                <a:extLst>
                  <a:ext uri="{FF2B5EF4-FFF2-40B4-BE49-F238E27FC236}">
                    <a16:creationId xmlns:a16="http://schemas.microsoft.com/office/drawing/2014/main" id="{997F3D70-B258-4184-8B4F-5F0B76087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7" name="Line 2335">
                <a:extLst>
                  <a:ext uri="{FF2B5EF4-FFF2-40B4-BE49-F238E27FC236}">
                    <a16:creationId xmlns:a16="http://schemas.microsoft.com/office/drawing/2014/main" id="{306BFE85-4085-4361-8131-BE3DB622EA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38" name="Rectangle 2336">
                <a:extLst>
                  <a:ext uri="{FF2B5EF4-FFF2-40B4-BE49-F238E27FC236}">
                    <a16:creationId xmlns:a16="http://schemas.microsoft.com/office/drawing/2014/main" id="{703F16FF-8027-4D9C-801C-9FD62B0D2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39" name="Line 2337">
                <a:extLst>
                  <a:ext uri="{FF2B5EF4-FFF2-40B4-BE49-F238E27FC236}">
                    <a16:creationId xmlns:a16="http://schemas.microsoft.com/office/drawing/2014/main" id="{871C3714-CF96-4170-8648-629291A7AE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0" name="Rectangle 2338">
                <a:extLst>
                  <a:ext uri="{FF2B5EF4-FFF2-40B4-BE49-F238E27FC236}">
                    <a16:creationId xmlns:a16="http://schemas.microsoft.com/office/drawing/2014/main" id="{ABF02D9F-EB09-4056-999B-A654BFB64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41" name="Line 2339">
                <a:extLst>
                  <a:ext uri="{FF2B5EF4-FFF2-40B4-BE49-F238E27FC236}">
                    <a16:creationId xmlns:a16="http://schemas.microsoft.com/office/drawing/2014/main" id="{3D41F376-17E4-4DBF-A8F8-D826E0EDCD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2" name="Line 2340">
                <a:extLst>
                  <a:ext uri="{FF2B5EF4-FFF2-40B4-BE49-F238E27FC236}">
                    <a16:creationId xmlns:a16="http://schemas.microsoft.com/office/drawing/2014/main" id="{E10D8EBC-9206-4C8E-BE75-91CDCF2DDD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3" name="Rectangle 2341">
                <a:extLst>
                  <a:ext uri="{FF2B5EF4-FFF2-40B4-BE49-F238E27FC236}">
                    <a16:creationId xmlns:a16="http://schemas.microsoft.com/office/drawing/2014/main" id="{3D1A74FF-E3E4-4946-8872-D4DB33E18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44" name="Line 2342">
                <a:extLst>
                  <a:ext uri="{FF2B5EF4-FFF2-40B4-BE49-F238E27FC236}">
                    <a16:creationId xmlns:a16="http://schemas.microsoft.com/office/drawing/2014/main" id="{9AF5FB5E-318F-43BF-9083-325C5D7B2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5" name="Rectangle 2343">
                <a:extLst>
                  <a:ext uri="{FF2B5EF4-FFF2-40B4-BE49-F238E27FC236}">
                    <a16:creationId xmlns:a16="http://schemas.microsoft.com/office/drawing/2014/main" id="{EE7110D4-D539-4A56-A00A-1FB9B556A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46" name="Line 2344">
                <a:extLst>
                  <a:ext uri="{FF2B5EF4-FFF2-40B4-BE49-F238E27FC236}">
                    <a16:creationId xmlns:a16="http://schemas.microsoft.com/office/drawing/2014/main" id="{81C90C54-CC51-4689-A961-826502E2D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7" name="Line 2345">
                <a:extLst>
                  <a:ext uri="{FF2B5EF4-FFF2-40B4-BE49-F238E27FC236}">
                    <a16:creationId xmlns:a16="http://schemas.microsoft.com/office/drawing/2014/main" id="{7829AB2D-7430-46A6-B77C-EF0B979BAC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48" name="Rectangle 2346">
                <a:extLst>
                  <a:ext uri="{FF2B5EF4-FFF2-40B4-BE49-F238E27FC236}">
                    <a16:creationId xmlns:a16="http://schemas.microsoft.com/office/drawing/2014/main" id="{2BD48D05-6406-4A51-8DD3-534EDBCB5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49" name="Line 2347">
                <a:extLst>
                  <a:ext uri="{FF2B5EF4-FFF2-40B4-BE49-F238E27FC236}">
                    <a16:creationId xmlns:a16="http://schemas.microsoft.com/office/drawing/2014/main" id="{0F460D26-6928-4C34-A873-818CA911D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0" name="Rectangle 2348">
                <a:extLst>
                  <a:ext uri="{FF2B5EF4-FFF2-40B4-BE49-F238E27FC236}">
                    <a16:creationId xmlns:a16="http://schemas.microsoft.com/office/drawing/2014/main" id="{A90E26E9-080F-445A-A314-F6C8A441D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51" name="Line 2349">
                <a:extLst>
                  <a:ext uri="{FF2B5EF4-FFF2-40B4-BE49-F238E27FC236}">
                    <a16:creationId xmlns:a16="http://schemas.microsoft.com/office/drawing/2014/main" id="{F0069049-D10E-4972-8D5D-81D8E5D67F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2" name="Line 2350">
                <a:extLst>
                  <a:ext uri="{FF2B5EF4-FFF2-40B4-BE49-F238E27FC236}">
                    <a16:creationId xmlns:a16="http://schemas.microsoft.com/office/drawing/2014/main" id="{A37086D7-DC59-4BD1-AC14-581A39428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3" name="Rectangle 2351">
                <a:extLst>
                  <a:ext uri="{FF2B5EF4-FFF2-40B4-BE49-F238E27FC236}">
                    <a16:creationId xmlns:a16="http://schemas.microsoft.com/office/drawing/2014/main" id="{A766B6E8-84CB-482F-A9FC-88E90FE2E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54" name="Line 2352">
                <a:extLst>
                  <a:ext uri="{FF2B5EF4-FFF2-40B4-BE49-F238E27FC236}">
                    <a16:creationId xmlns:a16="http://schemas.microsoft.com/office/drawing/2014/main" id="{DE7DDDE7-9FEB-414E-84B2-69284587EA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5" name="Rectangle 2353">
                <a:extLst>
                  <a:ext uri="{FF2B5EF4-FFF2-40B4-BE49-F238E27FC236}">
                    <a16:creationId xmlns:a16="http://schemas.microsoft.com/office/drawing/2014/main" id="{5F4C26E8-1C33-4F7F-ACAB-C78720037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56" name="Line 2354">
                <a:extLst>
                  <a:ext uri="{FF2B5EF4-FFF2-40B4-BE49-F238E27FC236}">
                    <a16:creationId xmlns:a16="http://schemas.microsoft.com/office/drawing/2014/main" id="{400A563B-749E-403B-98B9-859002B152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7" name="Line 2355">
                <a:extLst>
                  <a:ext uri="{FF2B5EF4-FFF2-40B4-BE49-F238E27FC236}">
                    <a16:creationId xmlns:a16="http://schemas.microsoft.com/office/drawing/2014/main" id="{D20FF2BA-3770-41BB-BA24-8A0A3579B8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58" name="Rectangle 2356">
                <a:extLst>
                  <a:ext uri="{FF2B5EF4-FFF2-40B4-BE49-F238E27FC236}">
                    <a16:creationId xmlns:a16="http://schemas.microsoft.com/office/drawing/2014/main" id="{2DCE7571-6DE6-499E-AFC1-E8C745B04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59" name="Line 2357">
                <a:extLst>
                  <a:ext uri="{FF2B5EF4-FFF2-40B4-BE49-F238E27FC236}">
                    <a16:creationId xmlns:a16="http://schemas.microsoft.com/office/drawing/2014/main" id="{414C348E-B3F5-4646-BF17-836406C897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0" name="Rectangle 2358">
                <a:extLst>
                  <a:ext uri="{FF2B5EF4-FFF2-40B4-BE49-F238E27FC236}">
                    <a16:creationId xmlns:a16="http://schemas.microsoft.com/office/drawing/2014/main" id="{09DF20BC-1F57-4047-9906-7444E24EC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61" name="Line 2359">
                <a:extLst>
                  <a:ext uri="{FF2B5EF4-FFF2-40B4-BE49-F238E27FC236}">
                    <a16:creationId xmlns:a16="http://schemas.microsoft.com/office/drawing/2014/main" id="{ECF6E967-7B71-4111-BB05-2FBFB7CDA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2" name="Line 2360">
                <a:extLst>
                  <a:ext uri="{FF2B5EF4-FFF2-40B4-BE49-F238E27FC236}">
                    <a16:creationId xmlns:a16="http://schemas.microsoft.com/office/drawing/2014/main" id="{A440CE1F-DC55-4653-8EBB-0F83FED0A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3" name="Rectangle 2361">
                <a:extLst>
                  <a:ext uri="{FF2B5EF4-FFF2-40B4-BE49-F238E27FC236}">
                    <a16:creationId xmlns:a16="http://schemas.microsoft.com/office/drawing/2014/main" id="{08355774-9AA8-458E-9610-DC25097DB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64" name="Line 2362">
                <a:extLst>
                  <a:ext uri="{FF2B5EF4-FFF2-40B4-BE49-F238E27FC236}">
                    <a16:creationId xmlns:a16="http://schemas.microsoft.com/office/drawing/2014/main" id="{A5485120-F3AA-4B63-8B43-BFB1504CB3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5" name="Rectangle 2363">
                <a:extLst>
                  <a:ext uri="{FF2B5EF4-FFF2-40B4-BE49-F238E27FC236}">
                    <a16:creationId xmlns:a16="http://schemas.microsoft.com/office/drawing/2014/main" id="{530CAA49-2C91-47DD-977D-6DE22570B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66" name="Line 2364">
                <a:extLst>
                  <a:ext uri="{FF2B5EF4-FFF2-40B4-BE49-F238E27FC236}">
                    <a16:creationId xmlns:a16="http://schemas.microsoft.com/office/drawing/2014/main" id="{3859BAF8-3C5B-492E-9F79-31CE42C2CD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7" name="Line 2365">
                <a:extLst>
                  <a:ext uri="{FF2B5EF4-FFF2-40B4-BE49-F238E27FC236}">
                    <a16:creationId xmlns:a16="http://schemas.microsoft.com/office/drawing/2014/main" id="{22E09E74-78B8-41DA-8B13-CA2957636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68" name="Rectangle 2366">
                <a:extLst>
                  <a:ext uri="{FF2B5EF4-FFF2-40B4-BE49-F238E27FC236}">
                    <a16:creationId xmlns:a16="http://schemas.microsoft.com/office/drawing/2014/main" id="{C2CBF42B-6806-443A-9F02-FF2438DBB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69" name="Line 2367">
                <a:extLst>
                  <a:ext uri="{FF2B5EF4-FFF2-40B4-BE49-F238E27FC236}">
                    <a16:creationId xmlns:a16="http://schemas.microsoft.com/office/drawing/2014/main" id="{30D28D9F-1642-4AF4-BD5D-AAE28CCF65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0" name="Line 2368">
                <a:extLst>
                  <a:ext uri="{FF2B5EF4-FFF2-40B4-BE49-F238E27FC236}">
                    <a16:creationId xmlns:a16="http://schemas.microsoft.com/office/drawing/2014/main" id="{EF32D066-D8E5-4177-82D6-B5683B030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1" name="Rectangle 2369">
                <a:extLst>
                  <a:ext uri="{FF2B5EF4-FFF2-40B4-BE49-F238E27FC236}">
                    <a16:creationId xmlns:a16="http://schemas.microsoft.com/office/drawing/2014/main" id="{A9B22271-53FB-45A3-9E2D-501B7173D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72" name="Line 2370">
                <a:extLst>
                  <a:ext uri="{FF2B5EF4-FFF2-40B4-BE49-F238E27FC236}">
                    <a16:creationId xmlns:a16="http://schemas.microsoft.com/office/drawing/2014/main" id="{E40AE415-21B0-4BF4-B9C1-E947FAC2AF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3" name="Rectangle 2371">
                <a:extLst>
                  <a:ext uri="{FF2B5EF4-FFF2-40B4-BE49-F238E27FC236}">
                    <a16:creationId xmlns:a16="http://schemas.microsoft.com/office/drawing/2014/main" id="{CD9432A8-E808-44B1-9145-A7D8243D5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74" name="Line 2372">
                <a:extLst>
                  <a:ext uri="{FF2B5EF4-FFF2-40B4-BE49-F238E27FC236}">
                    <a16:creationId xmlns:a16="http://schemas.microsoft.com/office/drawing/2014/main" id="{B7E1D742-366E-49CC-AB23-AE8EA4A4D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5" name="Rectangle 2373">
                <a:extLst>
                  <a:ext uri="{FF2B5EF4-FFF2-40B4-BE49-F238E27FC236}">
                    <a16:creationId xmlns:a16="http://schemas.microsoft.com/office/drawing/2014/main" id="{A8F8DB56-0E8D-4146-BDAA-EAB6CE438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76" name="Line 2374">
                <a:extLst>
                  <a:ext uri="{FF2B5EF4-FFF2-40B4-BE49-F238E27FC236}">
                    <a16:creationId xmlns:a16="http://schemas.microsoft.com/office/drawing/2014/main" id="{B446DBB8-F072-467B-9E75-35A4E44B45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7" name="Rectangle 2375">
                <a:extLst>
                  <a:ext uri="{FF2B5EF4-FFF2-40B4-BE49-F238E27FC236}">
                    <a16:creationId xmlns:a16="http://schemas.microsoft.com/office/drawing/2014/main" id="{59B553B9-3C6C-4DD0-9520-67A5F663B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78" name="Line 2376">
                <a:extLst>
                  <a:ext uri="{FF2B5EF4-FFF2-40B4-BE49-F238E27FC236}">
                    <a16:creationId xmlns:a16="http://schemas.microsoft.com/office/drawing/2014/main" id="{FC2C801A-2D9F-4FCF-994C-D6941431C8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79" name="Line 2377">
                <a:extLst>
                  <a:ext uri="{FF2B5EF4-FFF2-40B4-BE49-F238E27FC236}">
                    <a16:creationId xmlns:a16="http://schemas.microsoft.com/office/drawing/2014/main" id="{319631C9-E8C1-4A84-9087-76FA0F45DE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0" name="Rectangle 2378">
                <a:extLst>
                  <a:ext uri="{FF2B5EF4-FFF2-40B4-BE49-F238E27FC236}">
                    <a16:creationId xmlns:a16="http://schemas.microsoft.com/office/drawing/2014/main" id="{692AE672-14D5-4CB4-89CF-832E59084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81" name="Line 2379">
                <a:extLst>
                  <a:ext uri="{FF2B5EF4-FFF2-40B4-BE49-F238E27FC236}">
                    <a16:creationId xmlns:a16="http://schemas.microsoft.com/office/drawing/2014/main" id="{D7EFF786-8BD4-4C32-8FBA-A48C9CBE9A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2" name="Rectangle 2380">
                <a:extLst>
                  <a:ext uri="{FF2B5EF4-FFF2-40B4-BE49-F238E27FC236}">
                    <a16:creationId xmlns:a16="http://schemas.microsoft.com/office/drawing/2014/main" id="{3B69E2CA-1736-4471-B00D-6B50977CE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83" name="Line 2381">
                <a:extLst>
                  <a:ext uri="{FF2B5EF4-FFF2-40B4-BE49-F238E27FC236}">
                    <a16:creationId xmlns:a16="http://schemas.microsoft.com/office/drawing/2014/main" id="{6810CD0A-5D88-4F6E-B08D-4AA90D75AD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4" name="Rectangle 2382">
                <a:extLst>
                  <a:ext uri="{FF2B5EF4-FFF2-40B4-BE49-F238E27FC236}">
                    <a16:creationId xmlns:a16="http://schemas.microsoft.com/office/drawing/2014/main" id="{12DA39A1-49E0-451B-ADD5-94A1B9DD5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85" name="Line 2383">
                <a:extLst>
                  <a:ext uri="{FF2B5EF4-FFF2-40B4-BE49-F238E27FC236}">
                    <a16:creationId xmlns:a16="http://schemas.microsoft.com/office/drawing/2014/main" id="{F319D713-4DF2-4EFC-BDC6-BC9E806EF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6" name="Line 2384">
                <a:extLst>
                  <a:ext uri="{FF2B5EF4-FFF2-40B4-BE49-F238E27FC236}">
                    <a16:creationId xmlns:a16="http://schemas.microsoft.com/office/drawing/2014/main" id="{88D0D7F7-CC20-4744-A104-527167106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7" name="Rectangle 2385">
                <a:extLst>
                  <a:ext uri="{FF2B5EF4-FFF2-40B4-BE49-F238E27FC236}">
                    <a16:creationId xmlns:a16="http://schemas.microsoft.com/office/drawing/2014/main" id="{81DC13B6-EFDE-4313-B429-E4E9C78E6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88" name="Line 2386">
                <a:extLst>
                  <a:ext uri="{FF2B5EF4-FFF2-40B4-BE49-F238E27FC236}">
                    <a16:creationId xmlns:a16="http://schemas.microsoft.com/office/drawing/2014/main" id="{36659CFE-846B-4514-AEE5-2D9406BB6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89" name="Rectangle 2387">
                <a:extLst>
                  <a:ext uri="{FF2B5EF4-FFF2-40B4-BE49-F238E27FC236}">
                    <a16:creationId xmlns:a16="http://schemas.microsoft.com/office/drawing/2014/main" id="{DB02B51F-97B5-4729-A96C-ECD9A255D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90" name="Line 2388">
                <a:extLst>
                  <a:ext uri="{FF2B5EF4-FFF2-40B4-BE49-F238E27FC236}">
                    <a16:creationId xmlns:a16="http://schemas.microsoft.com/office/drawing/2014/main" id="{1C72C77E-3774-49C1-B8E0-CFDF142F0C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91" name="Rectangle 2389">
                <a:extLst>
                  <a:ext uri="{FF2B5EF4-FFF2-40B4-BE49-F238E27FC236}">
                    <a16:creationId xmlns:a16="http://schemas.microsoft.com/office/drawing/2014/main" id="{E31AA9C0-D92F-4F73-98E0-EADAFA365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92" name="Line 2390">
                <a:extLst>
                  <a:ext uri="{FF2B5EF4-FFF2-40B4-BE49-F238E27FC236}">
                    <a16:creationId xmlns:a16="http://schemas.microsoft.com/office/drawing/2014/main" id="{51EAF883-7FF3-4298-B7F1-263E84E3B7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93" name="Line 2391">
                <a:extLst>
                  <a:ext uri="{FF2B5EF4-FFF2-40B4-BE49-F238E27FC236}">
                    <a16:creationId xmlns:a16="http://schemas.microsoft.com/office/drawing/2014/main" id="{08E2EE44-7A40-4FB9-9D13-743F4144F8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94" name="Rectangle 2392">
                <a:extLst>
                  <a:ext uri="{FF2B5EF4-FFF2-40B4-BE49-F238E27FC236}">
                    <a16:creationId xmlns:a16="http://schemas.microsoft.com/office/drawing/2014/main" id="{3D303B52-F993-428E-996B-68A490E0A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95" name="Line 2393">
                <a:extLst>
                  <a:ext uri="{FF2B5EF4-FFF2-40B4-BE49-F238E27FC236}">
                    <a16:creationId xmlns:a16="http://schemas.microsoft.com/office/drawing/2014/main" id="{D25F6F5A-76EC-4603-83E5-AF669FEAAD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96" name="Rectangle 2394">
                <a:extLst>
                  <a:ext uri="{FF2B5EF4-FFF2-40B4-BE49-F238E27FC236}">
                    <a16:creationId xmlns:a16="http://schemas.microsoft.com/office/drawing/2014/main" id="{23369ACA-A3FB-4A27-95B9-8D038C76F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97" name="Line 2395">
                <a:extLst>
                  <a:ext uri="{FF2B5EF4-FFF2-40B4-BE49-F238E27FC236}">
                    <a16:creationId xmlns:a16="http://schemas.microsoft.com/office/drawing/2014/main" id="{66727D61-91FF-416B-AA79-9AE3D1B70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98" name="Rectangle 2396">
                <a:extLst>
                  <a:ext uri="{FF2B5EF4-FFF2-40B4-BE49-F238E27FC236}">
                    <a16:creationId xmlns:a16="http://schemas.microsoft.com/office/drawing/2014/main" id="{0515B423-C616-4CB1-B4DD-E0D9E8707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599" name="Line 2397">
                <a:extLst>
                  <a:ext uri="{FF2B5EF4-FFF2-40B4-BE49-F238E27FC236}">
                    <a16:creationId xmlns:a16="http://schemas.microsoft.com/office/drawing/2014/main" id="{9D49FF99-E0DD-4BAE-A4E3-29E96E8C4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0" name="Line 2398">
                <a:extLst>
                  <a:ext uri="{FF2B5EF4-FFF2-40B4-BE49-F238E27FC236}">
                    <a16:creationId xmlns:a16="http://schemas.microsoft.com/office/drawing/2014/main" id="{318C7CAF-805A-45F3-8560-5B3ED31E0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1" name="Rectangle 2399">
                <a:extLst>
                  <a:ext uri="{FF2B5EF4-FFF2-40B4-BE49-F238E27FC236}">
                    <a16:creationId xmlns:a16="http://schemas.microsoft.com/office/drawing/2014/main" id="{A2B27294-5CF2-4657-98C6-696EE07B6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02" name="Line 2400">
                <a:extLst>
                  <a:ext uri="{FF2B5EF4-FFF2-40B4-BE49-F238E27FC236}">
                    <a16:creationId xmlns:a16="http://schemas.microsoft.com/office/drawing/2014/main" id="{CD84E28A-436E-43A4-8C22-748C604A6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3" name="Rectangle 2401">
                <a:extLst>
                  <a:ext uri="{FF2B5EF4-FFF2-40B4-BE49-F238E27FC236}">
                    <a16:creationId xmlns:a16="http://schemas.microsoft.com/office/drawing/2014/main" id="{64F65EF3-B857-488E-979B-20F602254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04" name="Line 2402">
                <a:extLst>
                  <a:ext uri="{FF2B5EF4-FFF2-40B4-BE49-F238E27FC236}">
                    <a16:creationId xmlns:a16="http://schemas.microsoft.com/office/drawing/2014/main" id="{DB020286-BF17-4553-BE8D-67B5AA18C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5" name="Rectangle 2403">
                <a:extLst>
                  <a:ext uri="{FF2B5EF4-FFF2-40B4-BE49-F238E27FC236}">
                    <a16:creationId xmlns:a16="http://schemas.microsoft.com/office/drawing/2014/main" id="{50E2F251-1A78-4809-87BF-787208DC0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06" name="Line 2404">
                <a:extLst>
                  <a:ext uri="{FF2B5EF4-FFF2-40B4-BE49-F238E27FC236}">
                    <a16:creationId xmlns:a16="http://schemas.microsoft.com/office/drawing/2014/main" id="{B9DF78CF-015D-4415-83A5-C23FB27753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7" name="Line 2405">
                <a:extLst>
                  <a:ext uri="{FF2B5EF4-FFF2-40B4-BE49-F238E27FC236}">
                    <a16:creationId xmlns:a16="http://schemas.microsoft.com/office/drawing/2014/main" id="{8BE044CB-ED55-4DFD-BF47-B42462437F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08" name="Rectangle 2406">
                <a:extLst>
                  <a:ext uri="{FF2B5EF4-FFF2-40B4-BE49-F238E27FC236}">
                    <a16:creationId xmlns:a16="http://schemas.microsoft.com/office/drawing/2014/main" id="{CBE2E103-DD8B-4350-BDAB-6126EEA1D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09" name="Line 2407">
                <a:extLst>
                  <a:ext uri="{FF2B5EF4-FFF2-40B4-BE49-F238E27FC236}">
                    <a16:creationId xmlns:a16="http://schemas.microsoft.com/office/drawing/2014/main" id="{99613175-C645-4038-A5A0-9AAF235525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0" name="Rectangle 2408">
                <a:extLst>
                  <a:ext uri="{FF2B5EF4-FFF2-40B4-BE49-F238E27FC236}">
                    <a16:creationId xmlns:a16="http://schemas.microsoft.com/office/drawing/2014/main" id="{9DCB90E9-D93F-4D47-852A-AAEF8E9E5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11" name="Line 2409">
                <a:extLst>
                  <a:ext uri="{FF2B5EF4-FFF2-40B4-BE49-F238E27FC236}">
                    <a16:creationId xmlns:a16="http://schemas.microsoft.com/office/drawing/2014/main" id="{C2B96213-5C83-4A09-93F8-00646EE4E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2" name="Rectangle 2410">
                <a:extLst>
                  <a:ext uri="{FF2B5EF4-FFF2-40B4-BE49-F238E27FC236}">
                    <a16:creationId xmlns:a16="http://schemas.microsoft.com/office/drawing/2014/main" id="{12D59D22-1A58-4E49-B91C-0A43F9820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13" name="Line 2411">
                <a:extLst>
                  <a:ext uri="{FF2B5EF4-FFF2-40B4-BE49-F238E27FC236}">
                    <a16:creationId xmlns:a16="http://schemas.microsoft.com/office/drawing/2014/main" id="{638B8708-D84B-499A-8530-1077BA5F21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4" name="Line 2412">
                <a:extLst>
                  <a:ext uri="{FF2B5EF4-FFF2-40B4-BE49-F238E27FC236}">
                    <a16:creationId xmlns:a16="http://schemas.microsoft.com/office/drawing/2014/main" id="{10DA48A2-74DC-4476-B9E4-EB10DF615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5" name="Rectangle 2413">
                <a:extLst>
                  <a:ext uri="{FF2B5EF4-FFF2-40B4-BE49-F238E27FC236}">
                    <a16:creationId xmlns:a16="http://schemas.microsoft.com/office/drawing/2014/main" id="{9451C6AA-CE10-4366-A4C9-E939BE992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16" name="Line 2414">
                <a:extLst>
                  <a:ext uri="{FF2B5EF4-FFF2-40B4-BE49-F238E27FC236}">
                    <a16:creationId xmlns:a16="http://schemas.microsoft.com/office/drawing/2014/main" id="{ADECC46C-C5E8-49E0-84E3-E9BC096251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7" name="Rectangle 2415">
                <a:extLst>
                  <a:ext uri="{FF2B5EF4-FFF2-40B4-BE49-F238E27FC236}">
                    <a16:creationId xmlns:a16="http://schemas.microsoft.com/office/drawing/2014/main" id="{465419CC-9545-42C4-94A0-456B67A99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18" name="Line 2416">
                <a:extLst>
                  <a:ext uri="{FF2B5EF4-FFF2-40B4-BE49-F238E27FC236}">
                    <a16:creationId xmlns:a16="http://schemas.microsoft.com/office/drawing/2014/main" id="{F8E242F2-7EAF-4892-AC86-D88BBEF762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19" name="Rectangle 2417">
                <a:extLst>
                  <a:ext uri="{FF2B5EF4-FFF2-40B4-BE49-F238E27FC236}">
                    <a16:creationId xmlns:a16="http://schemas.microsoft.com/office/drawing/2014/main" id="{E1E20CAE-3EFC-4C29-90C2-549E6D6F4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20" name="Line 2418">
                <a:extLst>
                  <a:ext uri="{FF2B5EF4-FFF2-40B4-BE49-F238E27FC236}">
                    <a16:creationId xmlns:a16="http://schemas.microsoft.com/office/drawing/2014/main" id="{16DBABA1-84FA-4F20-A279-9C3DFAB336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1" name="Line 2419">
                <a:extLst>
                  <a:ext uri="{FF2B5EF4-FFF2-40B4-BE49-F238E27FC236}">
                    <a16:creationId xmlns:a16="http://schemas.microsoft.com/office/drawing/2014/main" id="{AB18989D-CA40-43D1-83F9-17F0758ED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2" name="Rectangle 2420">
                <a:extLst>
                  <a:ext uri="{FF2B5EF4-FFF2-40B4-BE49-F238E27FC236}">
                    <a16:creationId xmlns:a16="http://schemas.microsoft.com/office/drawing/2014/main" id="{13CA046F-0861-4F5D-9B52-94146D733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23" name="Line 2421">
                <a:extLst>
                  <a:ext uri="{FF2B5EF4-FFF2-40B4-BE49-F238E27FC236}">
                    <a16:creationId xmlns:a16="http://schemas.microsoft.com/office/drawing/2014/main" id="{C9B9A419-EF28-4961-BF55-7577458E9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4" name="Rectangle 2422">
                <a:extLst>
                  <a:ext uri="{FF2B5EF4-FFF2-40B4-BE49-F238E27FC236}">
                    <a16:creationId xmlns:a16="http://schemas.microsoft.com/office/drawing/2014/main" id="{7D995111-2CF0-4621-815A-50220A11E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25" name="Line 2423">
                <a:extLst>
                  <a:ext uri="{FF2B5EF4-FFF2-40B4-BE49-F238E27FC236}">
                    <a16:creationId xmlns:a16="http://schemas.microsoft.com/office/drawing/2014/main" id="{63973E92-EFE4-4F9D-A364-AFE0293B42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6" name="Rectangle 2424">
                <a:extLst>
                  <a:ext uri="{FF2B5EF4-FFF2-40B4-BE49-F238E27FC236}">
                    <a16:creationId xmlns:a16="http://schemas.microsoft.com/office/drawing/2014/main" id="{037C03E4-2F10-40FD-8A89-51A459B89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27" name="Line 2425">
                <a:extLst>
                  <a:ext uri="{FF2B5EF4-FFF2-40B4-BE49-F238E27FC236}">
                    <a16:creationId xmlns:a16="http://schemas.microsoft.com/office/drawing/2014/main" id="{141F56C6-AFE8-46B5-97B9-B351A27E4D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8" name="Line 2426">
                <a:extLst>
                  <a:ext uri="{FF2B5EF4-FFF2-40B4-BE49-F238E27FC236}">
                    <a16:creationId xmlns:a16="http://schemas.microsoft.com/office/drawing/2014/main" id="{922614A6-3F49-4CB0-838A-01C5B1824C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29" name="Rectangle 2427">
                <a:extLst>
                  <a:ext uri="{FF2B5EF4-FFF2-40B4-BE49-F238E27FC236}">
                    <a16:creationId xmlns:a16="http://schemas.microsoft.com/office/drawing/2014/main" id="{0118D668-7C47-4CC6-AD32-4303087C9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30" name="Line 2428">
                <a:extLst>
                  <a:ext uri="{FF2B5EF4-FFF2-40B4-BE49-F238E27FC236}">
                    <a16:creationId xmlns:a16="http://schemas.microsoft.com/office/drawing/2014/main" id="{181FCE18-3B8F-4F17-8233-DF2D169A2A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31" name="Rectangle 2429">
                <a:extLst>
                  <a:ext uri="{FF2B5EF4-FFF2-40B4-BE49-F238E27FC236}">
                    <a16:creationId xmlns:a16="http://schemas.microsoft.com/office/drawing/2014/main" id="{134D1335-A0AF-4737-BECC-37AD39A1E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32" name="Line 2430">
                <a:extLst>
                  <a:ext uri="{FF2B5EF4-FFF2-40B4-BE49-F238E27FC236}">
                    <a16:creationId xmlns:a16="http://schemas.microsoft.com/office/drawing/2014/main" id="{D86D50C0-2933-4AD6-BB26-D611966F45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33" name="Rectangle 2431">
                <a:extLst>
                  <a:ext uri="{FF2B5EF4-FFF2-40B4-BE49-F238E27FC236}">
                    <a16:creationId xmlns:a16="http://schemas.microsoft.com/office/drawing/2014/main" id="{DF7785F6-E941-413D-A3B1-EFF0ABAF8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34" name="Line 2432">
                <a:extLst>
                  <a:ext uri="{FF2B5EF4-FFF2-40B4-BE49-F238E27FC236}">
                    <a16:creationId xmlns:a16="http://schemas.microsoft.com/office/drawing/2014/main" id="{7E4D5F9E-4CA5-4155-B28B-84FE4FF313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35" name="Line 2433">
                <a:extLst>
                  <a:ext uri="{FF2B5EF4-FFF2-40B4-BE49-F238E27FC236}">
                    <a16:creationId xmlns:a16="http://schemas.microsoft.com/office/drawing/2014/main" id="{F9B10273-5AD0-4CF2-A144-E86D9FFF48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36" name="Rectangle 2434">
                <a:extLst>
                  <a:ext uri="{FF2B5EF4-FFF2-40B4-BE49-F238E27FC236}">
                    <a16:creationId xmlns:a16="http://schemas.microsoft.com/office/drawing/2014/main" id="{93C3C725-F963-4D49-A094-B20788EBB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37" name="Line 2435">
                <a:extLst>
                  <a:ext uri="{FF2B5EF4-FFF2-40B4-BE49-F238E27FC236}">
                    <a16:creationId xmlns:a16="http://schemas.microsoft.com/office/drawing/2014/main" id="{48D05924-DF61-431F-B9D8-A8CB3778F3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38" name="Rectangle 2436">
                <a:extLst>
                  <a:ext uri="{FF2B5EF4-FFF2-40B4-BE49-F238E27FC236}">
                    <a16:creationId xmlns:a16="http://schemas.microsoft.com/office/drawing/2014/main" id="{A761D398-01F2-417F-B690-D1F2BFBD2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39" name="Line 2437">
                <a:extLst>
                  <a:ext uri="{FF2B5EF4-FFF2-40B4-BE49-F238E27FC236}">
                    <a16:creationId xmlns:a16="http://schemas.microsoft.com/office/drawing/2014/main" id="{0C0E23FA-54F7-45B1-B827-D3F7ED67A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0" name="Rectangle 2438">
                <a:extLst>
                  <a:ext uri="{FF2B5EF4-FFF2-40B4-BE49-F238E27FC236}">
                    <a16:creationId xmlns:a16="http://schemas.microsoft.com/office/drawing/2014/main" id="{E423AD6D-D146-4ABA-8EE6-E395AE049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41" name="Line 2439">
                <a:extLst>
                  <a:ext uri="{FF2B5EF4-FFF2-40B4-BE49-F238E27FC236}">
                    <a16:creationId xmlns:a16="http://schemas.microsoft.com/office/drawing/2014/main" id="{5FEE2AF5-E835-408C-BA97-D992F9C37E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2" name="Line 2440">
                <a:extLst>
                  <a:ext uri="{FF2B5EF4-FFF2-40B4-BE49-F238E27FC236}">
                    <a16:creationId xmlns:a16="http://schemas.microsoft.com/office/drawing/2014/main" id="{D0A6581C-3168-4D00-976B-A0BF0F7317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3" name="Rectangle 2441">
                <a:extLst>
                  <a:ext uri="{FF2B5EF4-FFF2-40B4-BE49-F238E27FC236}">
                    <a16:creationId xmlns:a16="http://schemas.microsoft.com/office/drawing/2014/main" id="{56D17740-BAF6-4B5F-AED9-289DCD931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44" name="Line 2442">
                <a:extLst>
                  <a:ext uri="{FF2B5EF4-FFF2-40B4-BE49-F238E27FC236}">
                    <a16:creationId xmlns:a16="http://schemas.microsoft.com/office/drawing/2014/main" id="{0B7DBABA-1339-4A19-9A86-9C21D49BCA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5" name="Rectangle 2443">
                <a:extLst>
                  <a:ext uri="{FF2B5EF4-FFF2-40B4-BE49-F238E27FC236}">
                    <a16:creationId xmlns:a16="http://schemas.microsoft.com/office/drawing/2014/main" id="{76133777-5F5D-4B02-933A-8AC649937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46" name="Line 2444">
                <a:extLst>
                  <a:ext uri="{FF2B5EF4-FFF2-40B4-BE49-F238E27FC236}">
                    <a16:creationId xmlns:a16="http://schemas.microsoft.com/office/drawing/2014/main" id="{A37A00D0-FC82-4E65-9E52-EF0C220614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7" name="Rectangle 2445">
                <a:extLst>
                  <a:ext uri="{FF2B5EF4-FFF2-40B4-BE49-F238E27FC236}">
                    <a16:creationId xmlns:a16="http://schemas.microsoft.com/office/drawing/2014/main" id="{2097A968-555A-4961-9C99-131088469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48" name="Line 2446">
                <a:extLst>
                  <a:ext uri="{FF2B5EF4-FFF2-40B4-BE49-F238E27FC236}">
                    <a16:creationId xmlns:a16="http://schemas.microsoft.com/office/drawing/2014/main" id="{7EE7E4CB-7473-4CC1-A653-0B1CA17FF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49" name="Line 2447">
                <a:extLst>
                  <a:ext uri="{FF2B5EF4-FFF2-40B4-BE49-F238E27FC236}">
                    <a16:creationId xmlns:a16="http://schemas.microsoft.com/office/drawing/2014/main" id="{47A75792-F56D-4580-A786-B80A07678E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50" name="Rectangle 2448">
                <a:extLst>
                  <a:ext uri="{FF2B5EF4-FFF2-40B4-BE49-F238E27FC236}">
                    <a16:creationId xmlns:a16="http://schemas.microsoft.com/office/drawing/2014/main" id="{20BCFDD0-948A-4597-A7A0-E1B6787AE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51" name="Line 2449">
                <a:extLst>
                  <a:ext uri="{FF2B5EF4-FFF2-40B4-BE49-F238E27FC236}">
                    <a16:creationId xmlns:a16="http://schemas.microsoft.com/office/drawing/2014/main" id="{2C7CA30E-D1D5-4407-9181-A779C09043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52" name="Rectangle 2450">
                <a:extLst>
                  <a:ext uri="{FF2B5EF4-FFF2-40B4-BE49-F238E27FC236}">
                    <a16:creationId xmlns:a16="http://schemas.microsoft.com/office/drawing/2014/main" id="{3D3DD7BA-8A4D-4599-9A75-29F113C35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653" name="Line 2451">
                <a:extLst>
                  <a:ext uri="{FF2B5EF4-FFF2-40B4-BE49-F238E27FC236}">
                    <a16:creationId xmlns:a16="http://schemas.microsoft.com/office/drawing/2014/main" id="{C2B83C47-DE6E-42EA-94A9-A5D1452FD1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0441" name="Rectangle 2452">
              <a:extLst>
                <a:ext uri="{FF2B5EF4-FFF2-40B4-BE49-F238E27FC236}">
                  <a16:creationId xmlns:a16="http://schemas.microsoft.com/office/drawing/2014/main" id="{80BEFED3-6AF4-4CE9-B20E-C72E04DB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0442" name="Line 2453">
              <a:extLst>
                <a:ext uri="{FF2B5EF4-FFF2-40B4-BE49-F238E27FC236}">
                  <a16:creationId xmlns:a16="http://schemas.microsoft.com/office/drawing/2014/main" id="{170CDD46-372D-41E9-BFCD-A0C9CF2A87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43" name="Line 2454">
              <a:extLst>
                <a:ext uri="{FF2B5EF4-FFF2-40B4-BE49-F238E27FC236}">
                  <a16:creationId xmlns:a16="http://schemas.microsoft.com/office/drawing/2014/main" id="{B429C398-BFEB-4473-8CD8-45FC0FE559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44" name="Rectangle 2455">
              <a:extLst>
                <a:ext uri="{FF2B5EF4-FFF2-40B4-BE49-F238E27FC236}">
                  <a16:creationId xmlns:a16="http://schemas.microsoft.com/office/drawing/2014/main" id="{CE056E8F-CBDD-4C88-823E-12938B0B8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0445" name="Line 2456">
              <a:extLst>
                <a:ext uri="{FF2B5EF4-FFF2-40B4-BE49-F238E27FC236}">
                  <a16:creationId xmlns:a16="http://schemas.microsoft.com/office/drawing/2014/main" id="{B01EB401-0F6F-4D75-AAED-2318656880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46" name="Rectangle 2457">
              <a:extLst>
                <a:ext uri="{FF2B5EF4-FFF2-40B4-BE49-F238E27FC236}">
                  <a16:creationId xmlns:a16="http://schemas.microsoft.com/office/drawing/2014/main" id="{DA4D9146-B06F-4009-A7FD-1E267A11B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0447" name="Line 2458">
              <a:extLst>
                <a:ext uri="{FF2B5EF4-FFF2-40B4-BE49-F238E27FC236}">
                  <a16:creationId xmlns:a16="http://schemas.microsoft.com/office/drawing/2014/main" id="{72860544-395A-4169-BD39-171B50B6AA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48" name="Rectangle 2459">
              <a:extLst>
                <a:ext uri="{FF2B5EF4-FFF2-40B4-BE49-F238E27FC236}">
                  <a16:creationId xmlns:a16="http://schemas.microsoft.com/office/drawing/2014/main" id="{9A5C1FDA-A8B7-46A4-894A-506C6748B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0449" name="Line 2460">
              <a:extLst>
                <a:ext uri="{FF2B5EF4-FFF2-40B4-BE49-F238E27FC236}">
                  <a16:creationId xmlns:a16="http://schemas.microsoft.com/office/drawing/2014/main" id="{36734CB4-F75F-4744-99FE-25D52D5CA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50" name="Line 2461">
              <a:extLst>
                <a:ext uri="{FF2B5EF4-FFF2-40B4-BE49-F238E27FC236}">
                  <a16:creationId xmlns:a16="http://schemas.microsoft.com/office/drawing/2014/main" id="{17EA1613-D1E6-490E-AC8B-9DC1590F37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51" name="Rectangle 2462">
              <a:extLst>
                <a:ext uri="{FF2B5EF4-FFF2-40B4-BE49-F238E27FC236}">
                  <a16:creationId xmlns:a16="http://schemas.microsoft.com/office/drawing/2014/main" id="{EEBE1A55-243E-4202-9724-454A3B884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0452" name="Line 2463">
              <a:extLst>
                <a:ext uri="{FF2B5EF4-FFF2-40B4-BE49-F238E27FC236}">
                  <a16:creationId xmlns:a16="http://schemas.microsoft.com/office/drawing/2014/main" id="{E5ACF2A4-23FA-450E-9576-D84F7FD8A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53" name="Line 2464">
              <a:extLst>
                <a:ext uri="{FF2B5EF4-FFF2-40B4-BE49-F238E27FC236}">
                  <a16:creationId xmlns:a16="http://schemas.microsoft.com/office/drawing/2014/main" id="{62F891D7-2556-45A1-BED2-938F3E3BB5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0433" name="Text Box 2465">
            <a:extLst>
              <a:ext uri="{FF2B5EF4-FFF2-40B4-BE49-F238E27FC236}">
                <a16:creationId xmlns:a16="http://schemas.microsoft.com/office/drawing/2014/main" id="{66B87397-8F60-4FC7-AFB6-DACF738145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3948" y="3901552"/>
            <a:ext cx="1803195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282A3313-5779-4F45-ACE1-44B4EC2CA17E}"/>
              </a:ext>
            </a:extLst>
          </p:cNvPr>
          <p:cNvGrpSpPr/>
          <p:nvPr/>
        </p:nvGrpSpPr>
        <p:grpSpPr>
          <a:xfrm>
            <a:off x="7767489" y="0"/>
            <a:ext cx="4284662" cy="2270125"/>
            <a:chOff x="6383338" y="0"/>
            <a:chExt cx="4284662" cy="2270125"/>
          </a:xfrm>
        </p:grpSpPr>
        <p:pic>
          <p:nvPicPr>
            <p:cNvPr id="60434" name="Picture 2468" descr="04">
              <a:extLst>
                <a:ext uri="{FF2B5EF4-FFF2-40B4-BE49-F238E27FC236}">
                  <a16:creationId xmlns:a16="http://schemas.microsoft.com/office/drawing/2014/main" id="{BAC5860E-C4BD-4714-A42B-9FA156193E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3338" y="0"/>
              <a:ext cx="4284662" cy="2270125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0435" name="Rectangle 2469">
              <a:extLst>
                <a:ext uri="{FF2B5EF4-FFF2-40B4-BE49-F238E27FC236}">
                  <a16:creationId xmlns:a16="http://schemas.microsoft.com/office/drawing/2014/main" id="{A1127499-5675-4F58-BCBC-AD25FD6C2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4425" y="1052513"/>
              <a:ext cx="215900" cy="215900"/>
            </a:xfrm>
            <a:prstGeom prst="rect">
              <a:avLst/>
            </a:prstGeom>
            <a:solidFill>
              <a:srgbClr val="FFFF00">
                <a:alpha val="20000"/>
              </a:srgbClr>
            </a:solidFill>
            <a:ln w="222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838" name="灯片编号占位符 3">
            <a:extLst>
              <a:ext uri="{FF2B5EF4-FFF2-40B4-BE49-F238E27FC236}">
                <a16:creationId xmlns:a16="http://schemas.microsoft.com/office/drawing/2014/main" id="{AA81295A-1686-4A0C-AD1E-B42E56AABA8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25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投影片編號版面配置區 22">
            <a:extLst>
              <a:ext uri="{FF2B5EF4-FFF2-40B4-BE49-F238E27FC236}">
                <a16:creationId xmlns:a16="http://schemas.microsoft.com/office/drawing/2014/main" id="{E775AF9F-28AE-484E-BC5B-8275A4BD72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62467" name="Rectangle 2">
            <a:extLst>
              <a:ext uri="{FF2B5EF4-FFF2-40B4-BE49-F238E27FC236}">
                <a16:creationId xmlns:a16="http://schemas.microsoft.com/office/drawing/2014/main" id="{61493955-6D14-445A-8CFE-4EC6E7B64B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79755" y="1176992"/>
            <a:ext cx="9144000" cy="2566670"/>
          </a:xfrm>
          <a:solidFill>
            <a:schemeClr val="bg1"/>
          </a:solidFill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(3)	</a:t>
            </a:r>
            <a:r>
              <a:rPr lang="en-US" altLang="zh-TW" sz="2000" dirty="0"/>
              <a:t>0,1,5		</a:t>
            </a:r>
            <a:r>
              <a:rPr lang="en-US" altLang="zh-TW" sz="2000" dirty="0">
                <a:solidFill>
                  <a:schemeClr val="accent2"/>
                </a:solidFill>
              </a:rPr>
              <a:t>; </a:t>
            </a:r>
            <a:r>
              <a:rPr lang="en-US" altLang="zh-TW" sz="2000" dirty="0" err="1"/>
              <a:t>SimpleStmt</a:t>
            </a:r>
            <a:r>
              <a:rPr lang="en-US" altLang="zh-TW" sz="2000" dirty="0"/>
              <a:t> ; end $	</a:t>
            </a:r>
            <a:r>
              <a:rPr lang="en-US" altLang="zh-TW" sz="2000" dirty="0">
                <a:solidFill>
                  <a:schemeClr val="folHlink"/>
                </a:solidFill>
              </a:rPr>
              <a:t>Shift 6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r>
              <a:rPr lang="en-US" altLang="zh-TW" sz="2000" dirty="0"/>
              <a:t>	</a:t>
            </a:r>
          </a:p>
        </p:txBody>
      </p:sp>
      <p:sp>
        <p:nvSpPr>
          <p:cNvPr id="62468" name="Rectangle 3">
            <a:extLst>
              <a:ext uri="{FF2B5EF4-FFF2-40B4-BE49-F238E27FC236}">
                <a16:creationId xmlns:a16="http://schemas.microsoft.com/office/drawing/2014/main" id="{9F66A8F4-A182-4F8B-8C00-2E079D3867DC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(10)</a:t>
            </a:r>
          </a:p>
        </p:txBody>
      </p:sp>
      <p:sp>
        <p:nvSpPr>
          <p:cNvPr id="62469" name="Rectangle 5">
            <a:extLst>
              <a:ext uri="{FF2B5EF4-FFF2-40B4-BE49-F238E27FC236}">
                <a16:creationId xmlns:a16="http://schemas.microsoft.com/office/drawing/2014/main" id="{00E350B4-6508-4C5F-AF22-225AF043D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4259" y="5157788"/>
            <a:ext cx="4053541" cy="382400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2470" name="Rectangle 6">
            <a:extLst>
              <a:ext uri="{FF2B5EF4-FFF2-40B4-BE49-F238E27FC236}">
                <a16:creationId xmlns:a16="http://schemas.microsoft.com/office/drawing/2014/main" id="{05AEC9FA-8A7F-49ED-AD36-5E38D852F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221163"/>
            <a:ext cx="431800" cy="1295400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2471" name="Rectangle 815">
            <a:extLst>
              <a:ext uri="{FF2B5EF4-FFF2-40B4-BE49-F238E27FC236}">
                <a16:creationId xmlns:a16="http://schemas.microsoft.com/office/drawing/2014/main" id="{7835212B-7110-4C34-829B-55FAEA361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7588" y="6107113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2472" name="Line 816">
            <a:extLst>
              <a:ext uri="{FF2B5EF4-FFF2-40B4-BE49-F238E27FC236}">
                <a16:creationId xmlns:a16="http://schemas.microsoft.com/office/drawing/2014/main" id="{F42BDF75-1550-403E-9EA1-2E14B8C103C8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88" y="6107113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2473" name="Line 817">
            <a:extLst>
              <a:ext uri="{FF2B5EF4-FFF2-40B4-BE49-F238E27FC236}">
                <a16:creationId xmlns:a16="http://schemas.microsoft.com/office/drawing/2014/main" id="{8D1768A9-C08C-48CF-9361-34ADCD7C24BD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88" y="6107113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2474" name="Rectangle 822">
            <a:extLst>
              <a:ext uri="{FF2B5EF4-FFF2-40B4-BE49-F238E27FC236}">
                <a16:creationId xmlns:a16="http://schemas.microsoft.com/office/drawing/2014/main" id="{33BEB1BB-C7D3-4B52-8A55-C384A42E7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9863" y="6107113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2475" name="Line 823">
            <a:extLst>
              <a:ext uri="{FF2B5EF4-FFF2-40B4-BE49-F238E27FC236}">
                <a16:creationId xmlns:a16="http://schemas.microsoft.com/office/drawing/2014/main" id="{BE0D8B90-F36A-4FFD-866A-DFC6500993C2}"/>
              </a:ext>
            </a:extLst>
          </p:cNvPr>
          <p:cNvSpPr>
            <a:spLocks noChangeShapeType="1"/>
          </p:cNvSpPr>
          <p:nvPr/>
        </p:nvSpPr>
        <p:spPr bwMode="auto">
          <a:xfrm>
            <a:off x="9059863" y="6107113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2476" name="Line 824">
            <a:extLst>
              <a:ext uri="{FF2B5EF4-FFF2-40B4-BE49-F238E27FC236}">
                <a16:creationId xmlns:a16="http://schemas.microsoft.com/office/drawing/2014/main" id="{938D1A7E-9F70-41AF-956E-CE4E1F2B561D}"/>
              </a:ext>
            </a:extLst>
          </p:cNvPr>
          <p:cNvSpPr>
            <a:spLocks noChangeShapeType="1"/>
          </p:cNvSpPr>
          <p:nvPr/>
        </p:nvSpPr>
        <p:spPr bwMode="auto">
          <a:xfrm>
            <a:off x="9059863" y="6107113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2477" name="Rectangle 825">
            <a:extLst>
              <a:ext uri="{FF2B5EF4-FFF2-40B4-BE49-F238E27FC236}">
                <a16:creationId xmlns:a16="http://schemas.microsoft.com/office/drawing/2014/main" id="{6CE44233-F07C-436D-911F-A4EE17012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9863" y="6107113"/>
            <a:ext cx="7937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2478" name="Line 826">
            <a:extLst>
              <a:ext uri="{FF2B5EF4-FFF2-40B4-BE49-F238E27FC236}">
                <a16:creationId xmlns:a16="http://schemas.microsoft.com/office/drawing/2014/main" id="{D7080D3D-4228-47FB-81E5-1D1ADC21FD47}"/>
              </a:ext>
            </a:extLst>
          </p:cNvPr>
          <p:cNvSpPr>
            <a:spLocks noChangeShapeType="1"/>
          </p:cNvSpPr>
          <p:nvPr/>
        </p:nvSpPr>
        <p:spPr bwMode="auto">
          <a:xfrm>
            <a:off x="9059863" y="6107113"/>
            <a:ext cx="7937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2479" name="Line 827">
            <a:extLst>
              <a:ext uri="{FF2B5EF4-FFF2-40B4-BE49-F238E27FC236}">
                <a16:creationId xmlns:a16="http://schemas.microsoft.com/office/drawing/2014/main" id="{4F9BEA0C-E05B-42E3-9928-FD49F54D8D94}"/>
              </a:ext>
            </a:extLst>
          </p:cNvPr>
          <p:cNvSpPr>
            <a:spLocks noChangeShapeType="1"/>
          </p:cNvSpPr>
          <p:nvPr/>
        </p:nvSpPr>
        <p:spPr bwMode="auto">
          <a:xfrm>
            <a:off x="9059863" y="6107113"/>
            <a:ext cx="0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62480" name="Group 828">
            <a:extLst>
              <a:ext uri="{FF2B5EF4-FFF2-40B4-BE49-F238E27FC236}">
                <a16:creationId xmlns:a16="http://schemas.microsoft.com/office/drawing/2014/main" id="{22D829E4-655F-42BE-9FA2-ABE7C24B09A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24113" y="3933825"/>
            <a:ext cx="6704012" cy="2505075"/>
            <a:chOff x="567" y="2478"/>
            <a:chExt cx="4223" cy="1578"/>
          </a:xfrm>
        </p:grpSpPr>
        <p:sp>
          <p:nvSpPr>
            <p:cNvPr id="62484" name="AutoShape 829">
              <a:extLst>
                <a:ext uri="{FF2B5EF4-FFF2-40B4-BE49-F238E27FC236}">
                  <a16:creationId xmlns:a16="http://schemas.microsoft.com/office/drawing/2014/main" id="{99082592-16A2-4779-BEE1-7E733632417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2485" name="Group 830">
              <a:extLst>
                <a:ext uri="{FF2B5EF4-FFF2-40B4-BE49-F238E27FC236}">
                  <a16:creationId xmlns:a16="http://schemas.microsoft.com/office/drawing/2014/main" id="{E5675238-6726-48B4-A732-3ABA32BBB1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63102" name="Rectangle 831">
                <a:extLst>
                  <a:ext uri="{FF2B5EF4-FFF2-40B4-BE49-F238E27FC236}">
                    <a16:creationId xmlns:a16="http://schemas.microsoft.com/office/drawing/2014/main" id="{B26703FA-6CF9-412D-B46B-7D663E620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03" name="Rectangle 832">
                <a:extLst>
                  <a:ext uri="{FF2B5EF4-FFF2-40B4-BE49-F238E27FC236}">
                    <a16:creationId xmlns:a16="http://schemas.microsoft.com/office/drawing/2014/main" id="{5C8AF0AA-01CA-4ABC-B438-EE1FF5E94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04" name="Rectangle 833">
                <a:extLst>
                  <a:ext uri="{FF2B5EF4-FFF2-40B4-BE49-F238E27FC236}">
                    <a16:creationId xmlns:a16="http://schemas.microsoft.com/office/drawing/2014/main" id="{9CBD7699-A58C-41EA-A7FD-15199D672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05" name="Line 834">
                <a:extLst>
                  <a:ext uri="{FF2B5EF4-FFF2-40B4-BE49-F238E27FC236}">
                    <a16:creationId xmlns:a16="http://schemas.microsoft.com/office/drawing/2014/main" id="{C7C4623C-A67D-4888-A186-37EC02C460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06" name="Line 835">
                <a:extLst>
                  <a:ext uri="{FF2B5EF4-FFF2-40B4-BE49-F238E27FC236}">
                    <a16:creationId xmlns:a16="http://schemas.microsoft.com/office/drawing/2014/main" id="{AD6E40C3-AFE9-408B-8265-5AD2641C2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07" name="Rectangle 836">
                <a:extLst>
                  <a:ext uri="{FF2B5EF4-FFF2-40B4-BE49-F238E27FC236}">
                    <a16:creationId xmlns:a16="http://schemas.microsoft.com/office/drawing/2014/main" id="{20D2B855-FA92-4AB0-ACCA-E581E4E54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08" name="Line 837">
                <a:extLst>
                  <a:ext uri="{FF2B5EF4-FFF2-40B4-BE49-F238E27FC236}">
                    <a16:creationId xmlns:a16="http://schemas.microsoft.com/office/drawing/2014/main" id="{FE5626DE-17CE-48EA-85E9-9D360742F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09" name="Line 838">
                <a:extLst>
                  <a:ext uri="{FF2B5EF4-FFF2-40B4-BE49-F238E27FC236}">
                    <a16:creationId xmlns:a16="http://schemas.microsoft.com/office/drawing/2014/main" id="{709A2F02-9087-49AE-933B-4F030CEE6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0" name="Rectangle 839">
                <a:extLst>
                  <a:ext uri="{FF2B5EF4-FFF2-40B4-BE49-F238E27FC236}">
                    <a16:creationId xmlns:a16="http://schemas.microsoft.com/office/drawing/2014/main" id="{484DE507-DB93-4A7D-AC91-FF65826EF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11" name="Line 840">
                <a:extLst>
                  <a:ext uri="{FF2B5EF4-FFF2-40B4-BE49-F238E27FC236}">
                    <a16:creationId xmlns:a16="http://schemas.microsoft.com/office/drawing/2014/main" id="{353A1A0B-D7E0-464A-83DB-91867643F3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2" name="Rectangle 841">
                <a:extLst>
                  <a:ext uri="{FF2B5EF4-FFF2-40B4-BE49-F238E27FC236}">
                    <a16:creationId xmlns:a16="http://schemas.microsoft.com/office/drawing/2014/main" id="{4003DF47-A020-41A3-9068-C781007E8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13" name="Line 842">
                <a:extLst>
                  <a:ext uri="{FF2B5EF4-FFF2-40B4-BE49-F238E27FC236}">
                    <a16:creationId xmlns:a16="http://schemas.microsoft.com/office/drawing/2014/main" id="{38AB7806-820C-4863-9D16-C596F67A7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4" name="Line 843">
                <a:extLst>
                  <a:ext uri="{FF2B5EF4-FFF2-40B4-BE49-F238E27FC236}">
                    <a16:creationId xmlns:a16="http://schemas.microsoft.com/office/drawing/2014/main" id="{5EEDFA74-673F-4514-A18F-AFF1448B06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5" name="Rectangle 844">
                <a:extLst>
                  <a:ext uri="{FF2B5EF4-FFF2-40B4-BE49-F238E27FC236}">
                    <a16:creationId xmlns:a16="http://schemas.microsoft.com/office/drawing/2014/main" id="{AD2AFF4F-68CC-4A75-A42D-263AD0354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16" name="Line 845">
                <a:extLst>
                  <a:ext uri="{FF2B5EF4-FFF2-40B4-BE49-F238E27FC236}">
                    <a16:creationId xmlns:a16="http://schemas.microsoft.com/office/drawing/2014/main" id="{6ADA5695-5069-47CC-8BA7-D09A5CFDD1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7" name="Rectangle 846">
                <a:extLst>
                  <a:ext uri="{FF2B5EF4-FFF2-40B4-BE49-F238E27FC236}">
                    <a16:creationId xmlns:a16="http://schemas.microsoft.com/office/drawing/2014/main" id="{BE01A195-94FF-4857-B7BA-84DCEAD67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18" name="Line 847">
                <a:extLst>
                  <a:ext uri="{FF2B5EF4-FFF2-40B4-BE49-F238E27FC236}">
                    <a16:creationId xmlns:a16="http://schemas.microsoft.com/office/drawing/2014/main" id="{45A89E20-34C7-4A27-B3C1-FA2AF9E88F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19" name="Line 848">
                <a:extLst>
                  <a:ext uri="{FF2B5EF4-FFF2-40B4-BE49-F238E27FC236}">
                    <a16:creationId xmlns:a16="http://schemas.microsoft.com/office/drawing/2014/main" id="{4BA02877-F03E-47E3-8B04-DD2C0C3C4E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0" name="Rectangle 849">
                <a:extLst>
                  <a:ext uri="{FF2B5EF4-FFF2-40B4-BE49-F238E27FC236}">
                    <a16:creationId xmlns:a16="http://schemas.microsoft.com/office/drawing/2014/main" id="{AFA8EA97-915F-4BEC-BA00-9241E3401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21" name="Line 850">
                <a:extLst>
                  <a:ext uri="{FF2B5EF4-FFF2-40B4-BE49-F238E27FC236}">
                    <a16:creationId xmlns:a16="http://schemas.microsoft.com/office/drawing/2014/main" id="{959C690E-7E83-4C46-8495-D624F153EF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2" name="Line 851">
                <a:extLst>
                  <a:ext uri="{FF2B5EF4-FFF2-40B4-BE49-F238E27FC236}">
                    <a16:creationId xmlns:a16="http://schemas.microsoft.com/office/drawing/2014/main" id="{5414D121-FFC8-434E-8ED3-15384688FB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3" name="Rectangle 852">
                <a:extLst>
                  <a:ext uri="{FF2B5EF4-FFF2-40B4-BE49-F238E27FC236}">
                    <a16:creationId xmlns:a16="http://schemas.microsoft.com/office/drawing/2014/main" id="{A5071FE9-2C02-40B0-8C5D-1CCDB0BB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24" name="Line 853">
                <a:extLst>
                  <a:ext uri="{FF2B5EF4-FFF2-40B4-BE49-F238E27FC236}">
                    <a16:creationId xmlns:a16="http://schemas.microsoft.com/office/drawing/2014/main" id="{4C892189-6965-4E95-A06F-6F283651A7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5" name="Rectangle 854">
                <a:extLst>
                  <a:ext uri="{FF2B5EF4-FFF2-40B4-BE49-F238E27FC236}">
                    <a16:creationId xmlns:a16="http://schemas.microsoft.com/office/drawing/2014/main" id="{39C883BE-33AF-43EE-AAD0-34213F953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26" name="Line 855">
                <a:extLst>
                  <a:ext uri="{FF2B5EF4-FFF2-40B4-BE49-F238E27FC236}">
                    <a16:creationId xmlns:a16="http://schemas.microsoft.com/office/drawing/2014/main" id="{A6F0FF18-299C-4A18-B919-E7B897009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7" name="Rectangle 856">
                <a:extLst>
                  <a:ext uri="{FF2B5EF4-FFF2-40B4-BE49-F238E27FC236}">
                    <a16:creationId xmlns:a16="http://schemas.microsoft.com/office/drawing/2014/main" id="{3363CD89-3D89-46D6-A592-659646C72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28" name="Line 857">
                <a:extLst>
                  <a:ext uri="{FF2B5EF4-FFF2-40B4-BE49-F238E27FC236}">
                    <a16:creationId xmlns:a16="http://schemas.microsoft.com/office/drawing/2014/main" id="{5FB4E794-151B-40C5-84B6-A93442F94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29" name="Rectangle 858">
                <a:extLst>
                  <a:ext uri="{FF2B5EF4-FFF2-40B4-BE49-F238E27FC236}">
                    <a16:creationId xmlns:a16="http://schemas.microsoft.com/office/drawing/2014/main" id="{20D4ECBE-195C-4F05-842E-F087346E2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0" name="Line 859">
                <a:extLst>
                  <a:ext uri="{FF2B5EF4-FFF2-40B4-BE49-F238E27FC236}">
                    <a16:creationId xmlns:a16="http://schemas.microsoft.com/office/drawing/2014/main" id="{72E21C22-E3A3-446F-96AA-C3D66EFB23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31" name="Rectangle 860">
                <a:extLst>
                  <a:ext uri="{FF2B5EF4-FFF2-40B4-BE49-F238E27FC236}">
                    <a16:creationId xmlns:a16="http://schemas.microsoft.com/office/drawing/2014/main" id="{DDE0BF2E-8282-40BB-84BA-1CA3490E6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2" name="Rectangle 861">
                <a:extLst>
                  <a:ext uri="{FF2B5EF4-FFF2-40B4-BE49-F238E27FC236}">
                    <a16:creationId xmlns:a16="http://schemas.microsoft.com/office/drawing/2014/main" id="{D57FAEA5-BC97-4CEA-9C5F-665174B58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3" name="Rectangle 862">
                <a:extLst>
                  <a:ext uri="{FF2B5EF4-FFF2-40B4-BE49-F238E27FC236}">
                    <a16:creationId xmlns:a16="http://schemas.microsoft.com/office/drawing/2014/main" id="{D73D8AB2-5969-4179-A97C-34259D805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4" name="Rectangle 863">
                <a:extLst>
                  <a:ext uri="{FF2B5EF4-FFF2-40B4-BE49-F238E27FC236}">
                    <a16:creationId xmlns:a16="http://schemas.microsoft.com/office/drawing/2014/main" id="{DF17CFD9-A9FF-45DA-900C-2E5EF7F0A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5" name="Rectangle 864">
                <a:extLst>
                  <a:ext uri="{FF2B5EF4-FFF2-40B4-BE49-F238E27FC236}">
                    <a16:creationId xmlns:a16="http://schemas.microsoft.com/office/drawing/2014/main" id="{DD6426B7-A1F5-4A91-A5B6-031D12640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6" name="Rectangle 865">
                <a:extLst>
                  <a:ext uri="{FF2B5EF4-FFF2-40B4-BE49-F238E27FC236}">
                    <a16:creationId xmlns:a16="http://schemas.microsoft.com/office/drawing/2014/main" id="{1DB8E44E-B464-458B-809A-C347D509F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7" name="Rectangle 866">
                <a:extLst>
                  <a:ext uri="{FF2B5EF4-FFF2-40B4-BE49-F238E27FC236}">
                    <a16:creationId xmlns:a16="http://schemas.microsoft.com/office/drawing/2014/main" id="{4ED541E4-2E74-4C60-85F4-4BF0883CF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8" name="Rectangle 867">
                <a:extLst>
                  <a:ext uri="{FF2B5EF4-FFF2-40B4-BE49-F238E27FC236}">
                    <a16:creationId xmlns:a16="http://schemas.microsoft.com/office/drawing/2014/main" id="{3381B495-CA3B-4591-98FF-5135448FA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39" name="Rectangle 868">
                <a:extLst>
                  <a:ext uri="{FF2B5EF4-FFF2-40B4-BE49-F238E27FC236}">
                    <a16:creationId xmlns:a16="http://schemas.microsoft.com/office/drawing/2014/main" id="{14892B78-546C-4896-A978-1AC3014C4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0" name="Rectangle 869">
                <a:extLst>
                  <a:ext uri="{FF2B5EF4-FFF2-40B4-BE49-F238E27FC236}">
                    <a16:creationId xmlns:a16="http://schemas.microsoft.com/office/drawing/2014/main" id="{C8A99AF5-3C37-46E3-8DF1-A86DAA3E2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1" name="Rectangle 870">
                <a:extLst>
                  <a:ext uri="{FF2B5EF4-FFF2-40B4-BE49-F238E27FC236}">
                    <a16:creationId xmlns:a16="http://schemas.microsoft.com/office/drawing/2014/main" id="{1F0B2214-7EEA-47EA-BD70-F54A15BFE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2" name="Rectangle 871">
                <a:extLst>
                  <a:ext uri="{FF2B5EF4-FFF2-40B4-BE49-F238E27FC236}">
                    <a16:creationId xmlns:a16="http://schemas.microsoft.com/office/drawing/2014/main" id="{5186B83F-45DE-4516-A5B3-E23A129AF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3" name="Rectangle 872">
                <a:extLst>
                  <a:ext uri="{FF2B5EF4-FFF2-40B4-BE49-F238E27FC236}">
                    <a16:creationId xmlns:a16="http://schemas.microsoft.com/office/drawing/2014/main" id="{648D03E9-7706-4384-9D59-337804C3D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4" name="Line 873">
                <a:extLst>
                  <a:ext uri="{FF2B5EF4-FFF2-40B4-BE49-F238E27FC236}">
                    <a16:creationId xmlns:a16="http://schemas.microsoft.com/office/drawing/2014/main" id="{211947EB-72BE-411B-87E6-382140C101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45" name="Line 874">
                <a:extLst>
                  <a:ext uri="{FF2B5EF4-FFF2-40B4-BE49-F238E27FC236}">
                    <a16:creationId xmlns:a16="http://schemas.microsoft.com/office/drawing/2014/main" id="{20E60214-5D82-4605-8BCC-3B1E28519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46" name="Rectangle 875">
                <a:extLst>
                  <a:ext uri="{FF2B5EF4-FFF2-40B4-BE49-F238E27FC236}">
                    <a16:creationId xmlns:a16="http://schemas.microsoft.com/office/drawing/2014/main" id="{0C67ABB6-C146-4936-B482-018CB577A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47" name="Line 876">
                <a:extLst>
                  <a:ext uri="{FF2B5EF4-FFF2-40B4-BE49-F238E27FC236}">
                    <a16:creationId xmlns:a16="http://schemas.microsoft.com/office/drawing/2014/main" id="{A70DA4C3-4D0E-4F83-850E-0C8844190C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48" name="Line 877">
                <a:extLst>
                  <a:ext uri="{FF2B5EF4-FFF2-40B4-BE49-F238E27FC236}">
                    <a16:creationId xmlns:a16="http://schemas.microsoft.com/office/drawing/2014/main" id="{0E820A9E-7436-45C6-A68D-8A75F43E91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49" name="Rectangle 878">
                <a:extLst>
                  <a:ext uri="{FF2B5EF4-FFF2-40B4-BE49-F238E27FC236}">
                    <a16:creationId xmlns:a16="http://schemas.microsoft.com/office/drawing/2014/main" id="{B3552999-5F14-4407-AE14-42FB5AECA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50" name="Line 879">
                <a:extLst>
                  <a:ext uri="{FF2B5EF4-FFF2-40B4-BE49-F238E27FC236}">
                    <a16:creationId xmlns:a16="http://schemas.microsoft.com/office/drawing/2014/main" id="{8968EF61-D3B0-4D8F-BB28-F5818A032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1" name="Line 880">
                <a:extLst>
                  <a:ext uri="{FF2B5EF4-FFF2-40B4-BE49-F238E27FC236}">
                    <a16:creationId xmlns:a16="http://schemas.microsoft.com/office/drawing/2014/main" id="{CAFC7A19-C827-416F-BABC-5ECE02F484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2" name="Rectangle 881">
                <a:extLst>
                  <a:ext uri="{FF2B5EF4-FFF2-40B4-BE49-F238E27FC236}">
                    <a16:creationId xmlns:a16="http://schemas.microsoft.com/office/drawing/2014/main" id="{F051A065-3CC8-4F33-8260-4A2DF1F5B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53" name="Line 882">
                <a:extLst>
                  <a:ext uri="{FF2B5EF4-FFF2-40B4-BE49-F238E27FC236}">
                    <a16:creationId xmlns:a16="http://schemas.microsoft.com/office/drawing/2014/main" id="{732C4D33-66DB-41E9-B293-526C4484A2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4" name="Rectangle 883">
                <a:extLst>
                  <a:ext uri="{FF2B5EF4-FFF2-40B4-BE49-F238E27FC236}">
                    <a16:creationId xmlns:a16="http://schemas.microsoft.com/office/drawing/2014/main" id="{7DCE2075-F328-403C-A044-8DE151E57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55" name="Line 884">
                <a:extLst>
                  <a:ext uri="{FF2B5EF4-FFF2-40B4-BE49-F238E27FC236}">
                    <a16:creationId xmlns:a16="http://schemas.microsoft.com/office/drawing/2014/main" id="{A6071066-D732-4725-9430-DADA2C621A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6" name="Line 885">
                <a:extLst>
                  <a:ext uri="{FF2B5EF4-FFF2-40B4-BE49-F238E27FC236}">
                    <a16:creationId xmlns:a16="http://schemas.microsoft.com/office/drawing/2014/main" id="{9F269F42-8252-4011-A3EA-1F34CA0513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7" name="Rectangle 886">
                <a:extLst>
                  <a:ext uri="{FF2B5EF4-FFF2-40B4-BE49-F238E27FC236}">
                    <a16:creationId xmlns:a16="http://schemas.microsoft.com/office/drawing/2014/main" id="{8E12F36A-C1B8-4EA4-8B3D-1F5E562FC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58" name="Line 887">
                <a:extLst>
                  <a:ext uri="{FF2B5EF4-FFF2-40B4-BE49-F238E27FC236}">
                    <a16:creationId xmlns:a16="http://schemas.microsoft.com/office/drawing/2014/main" id="{E13C1A5C-EE7C-4466-877B-012DAAB368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59" name="Rectangle 888">
                <a:extLst>
                  <a:ext uri="{FF2B5EF4-FFF2-40B4-BE49-F238E27FC236}">
                    <a16:creationId xmlns:a16="http://schemas.microsoft.com/office/drawing/2014/main" id="{8EF79534-FB5D-4BB4-9709-5F6BD1295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60" name="Line 889">
                <a:extLst>
                  <a:ext uri="{FF2B5EF4-FFF2-40B4-BE49-F238E27FC236}">
                    <a16:creationId xmlns:a16="http://schemas.microsoft.com/office/drawing/2014/main" id="{B422966C-712B-4593-B683-CBE852891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1" name="Line 890">
                <a:extLst>
                  <a:ext uri="{FF2B5EF4-FFF2-40B4-BE49-F238E27FC236}">
                    <a16:creationId xmlns:a16="http://schemas.microsoft.com/office/drawing/2014/main" id="{D1D70C80-A9A7-4809-93E5-BED79FD08D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2" name="Rectangle 891">
                <a:extLst>
                  <a:ext uri="{FF2B5EF4-FFF2-40B4-BE49-F238E27FC236}">
                    <a16:creationId xmlns:a16="http://schemas.microsoft.com/office/drawing/2014/main" id="{528B2DB3-88B3-46E2-8C11-E884CBC8E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63" name="Line 892">
                <a:extLst>
                  <a:ext uri="{FF2B5EF4-FFF2-40B4-BE49-F238E27FC236}">
                    <a16:creationId xmlns:a16="http://schemas.microsoft.com/office/drawing/2014/main" id="{F6C92699-73BB-4D24-9EFC-0D22D3E67D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4" name="Rectangle 893">
                <a:extLst>
                  <a:ext uri="{FF2B5EF4-FFF2-40B4-BE49-F238E27FC236}">
                    <a16:creationId xmlns:a16="http://schemas.microsoft.com/office/drawing/2014/main" id="{8B38D266-79C1-4B83-B22C-00AB94280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65" name="Line 894">
                <a:extLst>
                  <a:ext uri="{FF2B5EF4-FFF2-40B4-BE49-F238E27FC236}">
                    <a16:creationId xmlns:a16="http://schemas.microsoft.com/office/drawing/2014/main" id="{B6C2DBE8-7886-4618-90EF-A11F7C8908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6" name="Line 895">
                <a:extLst>
                  <a:ext uri="{FF2B5EF4-FFF2-40B4-BE49-F238E27FC236}">
                    <a16:creationId xmlns:a16="http://schemas.microsoft.com/office/drawing/2014/main" id="{0B1C1427-B668-49D4-A025-CF0C5ADB0B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7" name="Rectangle 896">
                <a:extLst>
                  <a:ext uri="{FF2B5EF4-FFF2-40B4-BE49-F238E27FC236}">
                    <a16:creationId xmlns:a16="http://schemas.microsoft.com/office/drawing/2014/main" id="{294A61B4-2CE9-479D-9102-29B1F0F84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68" name="Line 897">
                <a:extLst>
                  <a:ext uri="{FF2B5EF4-FFF2-40B4-BE49-F238E27FC236}">
                    <a16:creationId xmlns:a16="http://schemas.microsoft.com/office/drawing/2014/main" id="{01BCB6C1-25A0-46D0-AE53-93644EE8E5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69" name="Rectangle 898">
                <a:extLst>
                  <a:ext uri="{FF2B5EF4-FFF2-40B4-BE49-F238E27FC236}">
                    <a16:creationId xmlns:a16="http://schemas.microsoft.com/office/drawing/2014/main" id="{B3FE25B1-BFE9-431F-B2BD-D884B0B1E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70" name="Line 899">
                <a:extLst>
                  <a:ext uri="{FF2B5EF4-FFF2-40B4-BE49-F238E27FC236}">
                    <a16:creationId xmlns:a16="http://schemas.microsoft.com/office/drawing/2014/main" id="{7E46EA86-1E07-468B-B55F-8DF3458E0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1" name="Line 900">
                <a:extLst>
                  <a:ext uri="{FF2B5EF4-FFF2-40B4-BE49-F238E27FC236}">
                    <a16:creationId xmlns:a16="http://schemas.microsoft.com/office/drawing/2014/main" id="{2C03DD98-BA8B-4DDA-AC8A-C8191389C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2" name="Rectangle 901">
                <a:extLst>
                  <a:ext uri="{FF2B5EF4-FFF2-40B4-BE49-F238E27FC236}">
                    <a16:creationId xmlns:a16="http://schemas.microsoft.com/office/drawing/2014/main" id="{03E82D78-93F1-409E-A2FE-3058E1147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73" name="Line 902">
                <a:extLst>
                  <a:ext uri="{FF2B5EF4-FFF2-40B4-BE49-F238E27FC236}">
                    <a16:creationId xmlns:a16="http://schemas.microsoft.com/office/drawing/2014/main" id="{93C033E7-76BC-4943-9B9C-8E92ADDC89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4" name="Rectangle 903">
                <a:extLst>
                  <a:ext uri="{FF2B5EF4-FFF2-40B4-BE49-F238E27FC236}">
                    <a16:creationId xmlns:a16="http://schemas.microsoft.com/office/drawing/2014/main" id="{92E541E5-1C06-459A-BF28-0730E0AA0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75" name="Line 904">
                <a:extLst>
                  <a:ext uri="{FF2B5EF4-FFF2-40B4-BE49-F238E27FC236}">
                    <a16:creationId xmlns:a16="http://schemas.microsoft.com/office/drawing/2014/main" id="{46D736C1-D3C2-4CBE-8958-1F1C0BF3E3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6" name="Line 905">
                <a:extLst>
                  <a:ext uri="{FF2B5EF4-FFF2-40B4-BE49-F238E27FC236}">
                    <a16:creationId xmlns:a16="http://schemas.microsoft.com/office/drawing/2014/main" id="{914A4CA5-6ED8-4860-AB24-4B36FF460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7" name="Rectangle 906">
                <a:extLst>
                  <a:ext uri="{FF2B5EF4-FFF2-40B4-BE49-F238E27FC236}">
                    <a16:creationId xmlns:a16="http://schemas.microsoft.com/office/drawing/2014/main" id="{45BF1055-A644-4F73-B2C6-7F2C107BE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78" name="Line 907">
                <a:extLst>
                  <a:ext uri="{FF2B5EF4-FFF2-40B4-BE49-F238E27FC236}">
                    <a16:creationId xmlns:a16="http://schemas.microsoft.com/office/drawing/2014/main" id="{C7BF1F14-6279-49D2-8E81-C616E41279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79" name="Rectangle 908">
                <a:extLst>
                  <a:ext uri="{FF2B5EF4-FFF2-40B4-BE49-F238E27FC236}">
                    <a16:creationId xmlns:a16="http://schemas.microsoft.com/office/drawing/2014/main" id="{F48D7DE3-4CA9-4734-9BF4-EEE93FEAD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80" name="Line 909">
                <a:extLst>
                  <a:ext uri="{FF2B5EF4-FFF2-40B4-BE49-F238E27FC236}">
                    <a16:creationId xmlns:a16="http://schemas.microsoft.com/office/drawing/2014/main" id="{3ED55B2A-EB30-40AE-8639-07477D005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1" name="Line 910">
                <a:extLst>
                  <a:ext uri="{FF2B5EF4-FFF2-40B4-BE49-F238E27FC236}">
                    <a16:creationId xmlns:a16="http://schemas.microsoft.com/office/drawing/2014/main" id="{F3D7F72A-9174-4E0A-91F5-76D53AB1C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2" name="Rectangle 911">
                <a:extLst>
                  <a:ext uri="{FF2B5EF4-FFF2-40B4-BE49-F238E27FC236}">
                    <a16:creationId xmlns:a16="http://schemas.microsoft.com/office/drawing/2014/main" id="{07DF23C1-60B7-4B19-8BDC-D50641E4F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83" name="Line 912">
                <a:extLst>
                  <a:ext uri="{FF2B5EF4-FFF2-40B4-BE49-F238E27FC236}">
                    <a16:creationId xmlns:a16="http://schemas.microsoft.com/office/drawing/2014/main" id="{FEFAA1DA-27B9-41CE-B651-D8E885249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4" name="Rectangle 913">
                <a:extLst>
                  <a:ext uri="{FF2B5EF4-FFF2-40B4-BE49-F238E27FC236}">
                    <a16:creationId xmlns:a16="http://schemas.microsoft.com/office/drawing/2014/main" id="{E882760E-ADC3-4765-A359-CC78E7756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85" name="Line 914">
                <a:extLst>
                  <a:ext uri="{FF2B5EF4-FFF2-40B4-BE49-F238E27FC236}">
                    <a16:creationId xmlns:a16="http://schemas.microsoft.com/office/drawing/2014/main" id="{ECA25F4C-54A0-4797-A24A-2CEB9635FB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6" name="Line 915">
                <a:extLst>
                  <a:ext uri="{FF2B5EF4-FFF2-40B4-BE49-F238E27FC236}">
                    <a16:creationId xmlns:a16="http://schemas.microsoft.com/office/drawing/2014/main" id="{757F3FC1-2934-474A-93B7-914789180C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7" name="Rectangle 916">
                <a:extLst>
                  <a:ext uri="{FF2B5EF4-FFF2-40B4-BE49-F238E27FC236}">
                    <a16:creationId xmlns:a16="http://schemas.microsoft.com/office/drawing/2014/main" id="{7014D131-9EE9-4631-AB7B-5707F7A20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88" name="Line 917">
                <a:extLst>
                  <a:ext uri="{FF2B5EF4-FFF2-40B4-BE49-F238E27FC236}">
                    <a16:creationId xmlns:a16="http://schemas.microsoft.com/office/drawing/2014/main" id="{872054FD-EB6C-49D7-8FDE-5A8B90F9E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89" name="Rectangle 918">
                <a:extLst>
                  <a:ext uri="{FF2B5EF4-FFF2-40B4-BE49-F238E27FC236}">
                    <a16:creationId xmlns:a16="http://schemas.microsoft.com/office/drawing/2014/main" id="{1F03358F-171D-48F1-882E-E2478C46B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90" name="Line 919">
                <a:extLst>
                  <a:ext uri="{FF2B5EF4-FFF2-40B4-BE49-F238E27FC236}">
                    <a16:creationId xmlns:a16="http://schemas.microsoft.com/office/drawing/2014/main" id="{DE787F93-46A4-414B-8E8A-458B6DBF73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1" name="Line 920">
                <a:extLst>
                  <a:ext uri="{FF2B5EF4-FFF2-40B4-BE49-F238E27FC236}">
                    <a16:creationId xmlns:a16="http://schemas.microsoft.com/office/drawing/2014/main" id="{64428820-13FB-4871-ACD6-C0EDAA720E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2" name="Rectangle 921">
                <a:extLst>
                  <a:ext uri="{FF2B5EF4-FFF2-40B4-BE49-F238E27FC236}">
                    <a16:creationId xmlns:a16="http://schemas.microsoft.com/office/drawing/2014/main" id="{2C510FCD-6FFA-48E8-883B-C48100863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93" name="Line 922">
                <a:extLst>
                  <a:ext uri="{FF2B5EF4-FFF2-40B4-BE49-F238E27FC236}">
                    <a16:creationId xmlns:a16="http://schemas.microsoft.com/office/drawing/2014/main" id="{C0D9A800-9E63-4C25-8C81-DECCC25D0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4" name="Rectangle 923">
                <a:extLst>
                  <a:ext uri="{FF2B5EF4-FFF2-40B4-BE49-F238E27FC236}">
                    <a16:creationId xmlns:a16="http://schemas.microsoft.com/office/drawing/2014/main" id="{282A658C-3C9A-42F1-B980-2260232B6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95" name="Line 924">
                <a:extLst>
                  <a:ext uri="{FF2B5EF4-FFF2-40B4-BE49-F238E27FC236}">
                    <a16:creationId xmlns:a16="http://schemas.microsoft.com/office/drawing/2014/main" id="{51E20666-464A-4DC0-9A82-6DA97B499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6" name="Line 925">
                <a:extLst>
                  <a:ext uri="{FF2B5EF4-FFF2-40B4-BE49-F238E27FC236}">
                    <a16:creationId xmlns:a16="http://schemas.microsoft.com/office/drawing/2014/main" id="{7852FCA2-E816-482C-837A-85B831474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7" name="Rectangle 926">
                <a:extLst>
                  <a:ext uri="{FF2B5EF4-FFF2-40B4-BE49-F238E27FC236}">
                    <a16:creationId xmlns:a16="http://schemas.microsoft.com/office/drawing/2014/main" id="{7F8D90CC-035C-4664-9061-DF0A7EC45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98" name="Line 927">
                <a:extLst>
                  <a:ext uri="{FF2B5EF4-FFF2-40B4-BE49-F238E27FC236}">
                    <a16:creationId xmlns:a16="http://schemas.microsoft.com/office/drawing/2014/main" id="{2C540220-1CB1-44D5-BA25-320150DE08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99" name="Rectangle 928">
                <a:extLst>
                  <a:ext uri="{FF2B5EF4-FFF2-40B4-BE49-F238E27FC236}">
                    <a16:creationId xmlns:a16="http://schemas.microsoft.com/office/drawing/2014/main" id="{9F1515EA-1B38-4643-A91A-2600DC1C5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00" name="Line 929">
                <a:extLst>
                  <a:ext uri="{FF2B5EF4-FFF2-40B4-BE49-F238E27FC236}">
                    <a16:creationId xmlns:a16="http://schemas.microsoft.com/office/drawing/2014/main" id="{3B6F5F27-FC78-4058-B4CA-2D60C60821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1" name="Line 930">
                <a:extLst>
                  <a:ext uri="{FF2B5EF4-FFF2-40B4-BE49-F238E27FC236}">
                    <a16:creationId xmlns:a16="http://schemas.microsoft.com/office/drawing/2014/main" id="{9D16FF7D-95BF-49D9-AD4C-C2A339BB8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2" name="Rectangle 931">
                <a:extLst>
                  <a:ext uri="{FF2B5EF4-FFF2-40B4-BE49-F238E27FC236}">
                    <a16:creationId xmlns:a16="http://schemas.microsoft.com/office/drawing/2014/main" id="{E422BEF0-9E48-4B43-ABA5-E4FB8CA7A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03" name="Line 932">
                <a:extLst>
                  <a:ext uri="{FF2B5EF4-FFF2-40B4-BE49-F238E27FC236}">
                    <a16:creationId xmlns:a16="http://schemas.microsoft.com/office/drawing/2014/main" id="{E2F68CFC-0460-47D9-B082-272836BB0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4" name="Rectangle 933">
                <a:extLst>
                  <a:ext uri="{FF2B5EF4-FFF2-40B4-BE49-F238E27FC236}">
                    <a16:creationId xmlns:a16="http://schemas.microsoft.com/office/drawing/2014/main" id="{AA9FDDF3-FA27-49B2-8F70-72D751AE8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05" name="Line 934">
                <a:extLst>
                  <a:ext uri="{FF2B5EF4-FFF2-40B4-BE49-F238E27FC236}">
                    <a16:creationId xmlns:a16="http://schemas.microsoft.com/office/drawing/2014/main" id="{47613D84-2CEA-402C-A48E-A35F9DB95E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6" name="Line 935">
                <a:extLst>
                  <a:ext uri="{FF2B5EF4-FFF2-40B4-BE49-F238E27FC236}">
                    <a16:creationId xmlns:a16="http://schemas.microsoft.com/office/drawing/2014/main" id="{2E5663DC-38DF-4E70-A68A-EA5F6254B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7" name="Rectangle 936">
                <a:extLst>
                  <a:ext uri="{FF2B5EF4-FFF2-40B4-BE49-F238E27FC236}">
                    <a16:creationId xmlns:a16="http://schemas.microsoft.com/office/drawing/2014/main" id="{6CE46995-D9DD-4907-80A5-A8D8ABA8A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08" name="Line 937">
                <a:extLst>
                  <a:ext uri="{FF2B5EF4-FFF2-40B4-BE49-F238E27FC236}">
                    <a16:creationId xmlns:a16="http://schemas.microsoft.com/office/drawing/2014/main" id="{76103C8B-909B-47C5-9B45-6381D0A1B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09" name="Rectangle 938">
                <a:extLst>
                  <a:ext uri="{FF2B5EF4-FFF2-40B4-BE49-F238E27FC236}">
                    <a16:creationId xmlns:a16="http://schemas.microsoft.com/office/drawing/2014/main" id="{F8E84C77-1480-47F3-A2D4-762E2D4F1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10" name="Line 939">
                <a:extLst>
                  <a:ext uri="{FF2B5EF4-FFF2-40B4-BE49-F238E27FC236}">
                    <a16:creationId xmlns:a16="http://schemas.microsoft.com/office/drawing/2014/main" id="{A2569403-BA5E-4E74-9D75-B7E28688F7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11" name="Line 940">
                <a:extLst>
                  <a:ext uri="{FF2B5EF4-FFF2-40B4-BE49-F238E27FC236}">
                    <a16:creationId xmlns:a16="http://schemas.microsoft.com/office/drawing/2014/main" id="{488F738E-C70A-470C-A5F7-BBF5164920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12" name="Rectangle 941">
                <a:extLst>
                  <a:ext uri="{FF2B5EF4-FFF2-40B4-BE49-F238E27FC236}">
                    <a16:creationId xmlns:a16="http://schemas.microsoft.com/office/drawing/2014/main" id="{68725296-67E8-45D2-A110-9AF20A28E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13" name="Line 942">
                <a:extLst>
                  <a:ext uri="{FF2B5EF4-FFF2-40B4-BE49-F238E27FC236}">
                    <a16:creationId xmlns:a16="http://schemas.microsoft.com/office/drawing/2014/main" id="{BFFC0318-C97B-4386-826C-808737B72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14" name="Rectangle 943">
                <a:extLst>
                  <a:ext uri="{FF2B5EF4-FFF2-40B4-BE49-F238E27FC236}">
                    <a16:creationId xmlns:a16="http://schemas.microsoft.com/office/drawing/2014/main" id="{E77C552F-41D9-4470-9475-31426983A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15" name="Line 944">
                <a:extLst>
                  <a:ext uri="{FF2B5EF4-FFF2-40B4-BE49-F238E27FC236}">
                    <a16:creationId xmlns:a16="http://schemas.microsoft.com/office/drawing/2014/main" id="{D941F448-ED6E-44E0-88DD-A1606425A6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16" name="Rectangle 945">
                <a:extLst>
                  <a:ext uri="{FF2B5EF4-FFF2-40B4-BE49-F238E27FC236}">
                    <a16:creationId xmlns:a16="http://schemas.microsoft.com/office/drawing/2014/main" id="{A143E8B1-5A16-446D-8DEB-24A1D55C0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17" name="Line 946">
                <a:extLst>
                  <a:ext uri="{FF2B5EF4-FFF2-40B4-BE49-F238E27FC236}">
                    <a16:creationId xmlns:a16="http://schemas.microsoft.com/office/drawing/2014/main" id="{7E84D795-AB9B-4EBA-BC63-236FAD4B0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18" name="Rectangle 947">
                <a:extLst>
                  <a:ext uri="{FF2B5EF4-FFF2-40B4-BE49-F238E27FC236}">
                    <a16:creationId xmlns:a16="http://schemas.microsoft.com/office/drawing/2014/main" id="{2FB53929-81AA-4426-AFD3-928D599EC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19" name="Line 948">
                <a:extLst>
                  <a:ext uri="{FF2B5EF4-FFF2-40B4-BE49-F238E27FC236}">
                    <a16:creationId xmlns:a16="http://schemas.microsoft.com/office/drawing/2014/main" id="{38F264CE-666D-4CE1-A7B0-17C6C7B4F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20" name="Rectangle 949">
                <a:extLst>
                  <a:ext uri="{FF2B5EF4-FFF2-40B4-BE49-F238E27FC236}">
                    <a16:creationId xmlns:a16="http://schemas.microsoft.com/office/drawing/2014/main" id="{94B01365-0082-4810-97AE-B64B93B43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21" name="Line 950">
                <a:extLst>
                  <a:ext uri="{FF2B5EF4-FFF2-40B4-BE49-F238E27FC236}">
                    <a16:creationId xmlns:a16="http://schemas.microsoft.com/office/drawing/2014/main" id="{8040A4F9-753F-4042-BF3A-2DB15B540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22" name="Rectangle 951">
                <a:extLst>
                  <a:ext uri="{FF2B5EF4-FFF2-40B4-BE49-F238E27FC236}">
                    <a16:creationId xmlns:a16="http://schemas.microsoft.com/office/drawing/2014/main" id="{A55AE2C5-997D-4888-A6AE-65A2133F0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23" name="Line 952">
                <a:extLst>
                  <a:ext uri="{FF2B5EF4-FFF2-40B4-BE49-F238E27FC236}">
                    <a16:creationId xmlns:a16="http://schemas.microsoft.com/office/drawing/2014/main" id="{D030C124-03D1-41C9-91E8-CB805ECAE3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24" name="Rectangle 953">
                <a:extLst>
                  <a:ext uri="{FF2B5EF4-FFF2-40B4-BE49-F238E27FC236}">
                    <a16:creationId xmlns:a16="http://schemas.microsoft.com/office/drawing/2014/main" id="{147FB6A5-0EFD-4BB5-A6C1-2E2B47D46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25" name="Line 954">
                <a:extLst>
                  <a:ext uri="{FF2B5EF4-FFF2-40B4-BE49-F238E27FC236}">
                    <a16:creationId xmlns:a16="http://schemas.microsoft.com/office/drawing/2014/main" id="{93236380-18D3-4E47-8F19-63C2083064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26" name="Rectangle 955">
                <a:extLst>
                  <a:ext uri="{FF2B5EF4-FFF2-40B4-BE49-F238E27FC236}">
                    <a16:creationId xmlns:a16="http://schemas.microsoft.com/office/drawing/2014/main" id="{1982CF11-4AD6-4157-9257-82E484FAD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27" name="Line 956">
                <a:extLst>
                  <a:ext uri="{FF2B5EF4-FFF2-40B4-BE49-F238E27FC236}">
                    <a16:creationId xmlns:a16="http://schemas.microsoft.com/office/drawing/2014/main" id="{6CBB66F2-9104-4C0D-BB2A-75CA9B7B83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28" name="Rectangle 957">
                <a:extLst>
                  <a:ext uri="{FF2B5EF4-FFF2-40B4-BE49-F238E27FC236}">
                    <a16:creationId xmlns:a16="http://schemas.microsoft.com/office/drawing/2014/main" id="{7DD394FD-07E7-497D-8C60-A4DEFDC14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29" name="Line 958">
                <a:extLst>
                  <a:ext uri="{FF2B5EF4-FFF2-40B4-BE49-F238E27FC236}">
                    <a16:creationId xmlns:a16="http://schemas.microsoft.com/office/drawing/2014/main" id="{D099F539-A846-4DEB-A86E-99209F064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30" name="Rectangle 959">
                <a:extLst>
                  <a:ext uri="{FF2B5EF4-FFF2-40B4-BE49-F238E27FC236}">
                    <a16:creationId xmlns:a16="http://schemas.microsoft.com/office/drawing/2014/main" id="{F3BF8390-1427-40D5-B974-72DEF8143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31" name="Line 960">
                <a:extLst>
                  <a:ext uri="{FF2B5EF4-FFF2-40B4-BE49-F238E27FC236}">
                    <a16:creationId xmlns:a16="http://schemas.microsoft.com/office/drawing/2014/main" id="{84F8F226-14BF-4CC0-96F8-9CD2B1AAAA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32" name="Rectangle 961">
                <a:extLst>
                  <a:ext uri="{FF2B5EF4-FFF2-40B4-BE49-F238E27FC236}">
                    <a16:creationId xmlns:a16="http://schemas.microsoft.com/office/drawing/2014/main" id="{F87AE07E-8083-4E89-8A35-8C2F822CA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33" name="Line 962">
                <a:extLst>
                  <a:ext uri="{FF2B5EF4-FFF2-40B4-BE49-F238E27FC236}">
                    <a16:creationId xmlns:a16="http://schemas.microsoft.com/office/drawing/2014/main" id="{D591C7D5-F309-40C0-983C-33936D197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34" name="Rectangle 963">
                <a:extLst>
                  <a:ext uri="{FF2B5EF4-FFF2-40B4-BE49-F238E27FC236}">
                    <a16:creationId xmlns:a16="http://schemas.microsoft.com/office/drawing/2014/main" id="{7E6CC1F5-36E2-4A93-AC19-6E6F62D18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35" name="Line 964">
                <a:extLst>
                  <a:ext uri="{FF2B5EF4-FFF2-40B4-BE49-F238E27FC236}">
                    <a16:creationId xmlns:a16="http://schemas.microsoft.com/office/drawing/2014/main" id="{FC234A7D-07CD-4879-9215-674FB68A4F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36" name="Rectangle 965">
                <a:extLst>
                  <a:ext uri="{FF2B5EF4-FFF2-40B4-BE49-F238E27FC236}">
                    <a16:creationId xmlns:a16="http://schemas.microsoft.com/office/drawing/2014/main" id="{7271356F-1B56-4911-9A33-5BB2B015F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37" name="Line 966">
                <a:extLst>
                  <a:ext uri="{FF2B5EF4-FFF2-40B4-BE49-F238E27FC236}">
                    <a16:creationId xmlns:a16="http://schemas.microsoft.com/office/drawing/2014/main" id="{4B7E7C4C-735C-4A33-BA19-23F263A6E7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38" name="Rectangle 967">
                <a:extLst>
                  <a:ext uri="{FF2B5EF4-FFF2-40B4-BE49-F238E27FC236}">
                    <a16:creationId xmlns:a16="http://schemas.microsoft.com/office/drawing/2014/main" id="{0BF9AA13-933B-46D8-86E7-C1FFBA826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39" name="Line 968">
                <a:extLst>
                  <a:ext uri="{FF2B5EF4-FFF2-40B4-BE49-F238E27FC236}">
                    <a16:creationId xmlns:a16="http://schemas.microsoft.com/office/drawing/2014/main" id="{4DECBDCA-09AB-4D8A-9D9F-0B56927F4A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40" name="Rectangle 969">
                <a:extLst>
                  <a:ext uri="{FF2B5EF4-FFF2-40B4-BE49-F238E27FC236}">
                    <a16:creationId xmlns:a16="http://schemas.microsoft.com/office/drawing/2014/main" id="{9BFA7071-FCBD-41DE-884A-7E3683BF9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1" name="Line 970">
                <a:extLst>
                  <a:ext uri="{FF2B5EF4-FFF2-40B4-BE49-F238E27FC236}">
                    <a16:creationId xmlns:a16="http://schemas.microsoft.com/office/drawing/2014/main" id="{BA6834D9-CCF8-447F-A843-8717FDA056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42" name="Rectangle 971">
                <a:extLst>
                  <a:ext uri="{FF2B5EF4-FFF2-40B4-BE49-F238E27FC236}">
                    <a16:creationId xmlns:a16="http://schemas.microsoft.com/office/drawing/2014/main" id="{F614636D-844E-4CAB-B2FB-143DC80DE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3" name="Rectangle 972">
                <a:extLst>
                  <a:ext uri="{FF2B5EF4-FFF2-40B4-BE49-F238E27FC236}">
                    <a16:creationId xmlns:a16="http://schemas.microsoft.com/office/drawing/2014/main" id="{2ABD1EF9-C062-4715-B63E-5E1EA30A3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4" name="Rectangle 973">
                <a:extLst>
                  <a:ext uri="{FF2B5EF4-FFF2-40B4-BE49-F238E27FC236}">
                    <a16:creationId xmlns:a16="http://schemas.microsoft.com/office/drawing/2014/main" id="{016A104C-DB42-4109-9A59-0C6286F76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3245" name="Rectangle 974">
                <a:extLst>
                  <a:ext uri="{FF2B5EF4-FFF2-40B4-BE49-F238E27FC236}">
                    <a16:creationId xmlns:a16="http://schemas.microsoft.com/office/drawing/2014/main" id="{5EB5B45C-8B42-4099-A3AF-D0C0350A0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6" name="Rectangle 975">
                <a:extLst>
                  <a:ext uri="{FF2B5EF4-FFF2-40B4-BE49-F238E27FC236}">
                    <a16:creationId xmlns:a16="http://schemas.microsoft.com/office/drawing/2014/main" id="{3F0EFE34-2707-40D1-A76D-0C834AD79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7" name="Rectangle 976">
                <a:extLst>
                  <a:ext uri="{FF2B5EF4-FFF2-40B4-BE49-F238E27FC236}">
                    <a16:creationId xmlns:a16="http://schemas.microsoft.com/office/drawing/2014/main" id="{0F2FE419-3339-4929-8A2D-2A8D66599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8" name="Rectangle 977">
                <a:extLst>
                  <a:ext uri="{FF2B5EF4-FFF2-40B4-BE49-F238E27FC236}">
                    <a16:creationId xmlns:a16="http://schemas.microsoft.com/office/drawing/2014/main" id="{2C714BEB-E74E-4F85-A8AA-21FD07E43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49" name="Rectangle 978">
                <a:extLst>
                  <a:ext uri="{FF2B5EF4-FFF2-40B4-BE49-F238E27FC236}">
                    <a16:creationId xmlns:a16="http://schemas.microsoft.com/office/drawing/2014/main" id="{0F78F44C-6BB3-4EF8-9991-6316011A9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50" name="Line 979">
                <a:extLst>
                  <a:ext uri="{FF2B5EF4-FFF2-40B4-BE49-F238E27FC236}">
                    <a16:creationId xmlns:a16="http://schemas.microsoft.com/office/drawing/2014/main" id="{E76AF4C2-192F-411A-AB4B-7DD644FEF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51" name="Rectangle 980">
                <a:extLst>
                  <a:ext uri="{FF2B5EF4-FFF2-40B4-BE49-F238E27FC236}">
                    <a16:creationId xmlns:a16="http://schemas.microsoft.com/office/drawing/2014/main" id="{E1648659-209C-4BC5-8241-861519E63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52" name="Line 981">
                <a:extLst>
                  <a:ext uri="{FF2B5EF4-FFF2-40B4-BE49-F238E27FC236}">
                    <a16:creationId xmlns:a16="http://schemas.microsoft.com/office/drawing/2014/main" id="{BF24038C-D2A7-434C-AECF-1BA6BF374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53" name="Rectangle 982">
                <a:extLst>
                  <a:ext uri="{FF2B5EF4-FFF2-40B4-BE49-F238E27FC236}">
                    <a16:creationId xmlns:a16="http://schemas.microsoft.com/office/drawing/2014/main" id="{490D88E2-2FF2-4EB3-BFED-54D346F07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54" name="Line 983">
                <a:extLst>
                  <a:ext uri="{FF2B5EF4-FFF2-40B4-BE49-F238E27FC236}">
                    <a16:creationId xmlns:a16="http://schemas.microsoft.com/office/drawing/2014/main" id="{82DCB780-685F-4F19-BECA-9CACD803CE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55" name="Rectangle 984">
                <a:extLst>
                  <a:ext uri="{FF2B5EF4-FFF2-40B4-BE49-F238E27FC236}">
                    <a16:creationId xmlns:a16="http://schemas.microsoft.com/office/drawing/2014/main" id="{900A7378-245A-4C25-BA72-D24F069F5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56" name="Line 985">
                <a:extLst>
                  <a:ext uri="{FF2B5EF4-FFF2-40B4-BE49-F238E27FC236}">
                    <a16:creationId xmlns:a16="http://schemas.microsoft.com/office/drawing/2014/main" id="{B2935FF1-5C34-4EA4-A60D-98F9DE7D0E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57" name="Rectangle 986">
                <a:extLst>
                  <a:ext uri="{FF2B5EF4-FFF2-40B4-BE49-F238E27FC236}">
                    <a16:creationId xmlns:a16="http://schemas.microsoft.com/office/drawing/2014/main" id="{0D93085A-63E8-4B5C-8F19-2BD6564A5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58" name="Line 987">
                <a:extLst>
                  <a:ext uri="{FF2B5EF4-FFF2-40B4-BE49-F238E27FC236}">
                    <a16:creationId xmlns:a16="http://schemas.microsoft.com/office/drawing/2014/main" id="{5780011E-9A67-414E-9672-ADF3E90EAC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59" name="Rectangle 988">
                <a:extLst>
                  <a:ext uri="{FF2B5EF4-FFF2-40B4-BE49-F238E27FC236}">
                    <a16:creationId xmlns:a16="http://schemas.microsoft.com/office/drawing/2014/main" id="{4B5A4D8C-F672-4EBA-B492-85557BE30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60" name="Line 989">
                <a:extLst>
                  <a:ext uri="{FF2B5EF4-FFF2-40B4-BE49-F238E27FC236}">
                    <a16:creationId xmlns:a16="http://schemas.microsoft.com/office/drawing/2014/main" id="{1453205C-4EA6-4AD0-AAAD-BC13DFDAB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1" name="Line 990">
                <a:extLst>
                  <a:ext uri="{FF2B5EF4-FFF2-40B4-BE49-F238E27FC236}">
                    <a16:creationId xmlns:a16="http://schemas.microsoft.com/office/drawing/2014/main" id="{36B6BCD0-D0AE-47F4-ADC9-9B81AABB02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2" name="Rectangle 991">
                <a:extLst>
                  <a:ext uri="{FF2B5EF4-FFF2-40B4-BE49-F238E27FC236}">
                    <a16:creationId xmlns:a16="http://schemas.microsoft.com/office/drawing/2014/main" id="{92D406DD-C02C-4578-8D63-B4D1DF5CE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63" name="Line 992">
                <a:extLst>
                  <a:ext uri="{FF2B5EF4-FFF2-40B4-BE49-F238E27FC236}">
                    <a16:creationId xmlns:a16="http://schemas.microsoft.com/office/drawing/2014/main" id="{75C918AF-5BC8-4D16-BD83-0D1266B163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4" name="Line 993">
                <a:extLst>
                  <a:ext uri="{FF2B5EF4-FFF2-40B4-BE49-F238E27FC236}">
                    <a16:creationId xmlns:a16="http://schemas.microsoft.com/office/drawing/2014/main" id="{3CF404F3-F852-470E-AD9F-0EBBD6DFF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5" name="Rectangle 994">
                <a:extLst>
                  <a:ext uri="{FF2B5EF4-FFF2-40B4-BE49-F238E27FC236}">
                    <a16:creationId xmlns:a16="http://schemas.microsoft.com/office/drawing/2014/main" id="{CADE76A8-7E45-4AF2-80FD-BCFFBC6AD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66" name="Line 995">
                <a:extLst>
                  <a:ext uri="{FF2B5EF4-FFF2-40B4-BE49-F238E27FC236}">
                    <a16:creationId xmlns:a16="http://schemas.microsoft.com/office/drawing/2014/main" id="{26EAF55D-E9FB-43E1-99BF-9B94302BB6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7" name="Line 996">
                <a:extLst>
                  <a:ext uri="{FF2B5EF4-FFF2-40B4-BE49-F238E27FC236}">
                    <a16:creationId xmlns:a16="http://schemas.microsoft.com/office/drawing/2014/main" id="{8C1CD8E1-4390-4348-AEC4-5DC4EA1E0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68" name="Rectangle 997">
                <a:extLst>
                  <a:ext uri="{FF2B5EF4-FFF2-40B4-BE49-F238E27FC236}">
                    <a16:creationId xmlns:a16="http://schemas.microsoft.com/office/drawing/2014/main" id="{0BE45BF7-3754-4B74-B8D7-673C9A96A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69" name="Line 998">
                <a:extLst>
                  <a:ext uri="{FF2B5EF4-FFF2-40B4-BE49-F238E27FC236}">
                    <a16:creationId xmlns:a16="http://schemas.microsoft.com/office/drawing/2014/main" id="{61141317-2082-443D-80F8-A371097160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0" name="Line 999">
                <a:extLst>
                  <a:ext uri="{FF2B5EF4-FFF2-40B4-BE49-F238E27FC236}">
                    <a16:creationId xmlns:a16="http://schemas.microsoft.com/office/drawing/2014/main" id="{D6D6F44E-7384-4848-8F2C-96D2DF0EA6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1" name="Rectangle 1000">
                <a:extLst>
                  <a:ext uri="{FF2B5EF4-FFF2-40B4-BE49-F238E27FC236}">
                    <a16:creationId xmlns:a16="http://schemas.microsoft.com/office/drawing/2014/main" id="{5125BBE9-140F-46D5-B3E5-5E90CF287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72" name="Line 1001">
                <a:extLst>
                  <a:ext uri="{FF2B5EF4-FFF2-40B4-BE49-F238E27FC236}">
                    <a16:creationId xmlns:a16="http://schemas.microsoft.com/office/drawing/2014/main" id="{43905C02-4496-44AE-92C5-EE8923A6B6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3" name="Rectangle 1002">
                <a:extLst>
                  <a:ext uri="{FF2B5EF4-FFF2-40B4-BE49-F238E27FC236}">
                    <a16:creationId xmlns:a16="http://schemas.microsoft.com/office/drawing/2014/main" id="{97B18127-8B03-4F6E-93E5-208FE80C4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74" name="Line 1003">
                <a:extLst>
                  <a:ext uri="{FF2B5EF4-FFF2-40B4-BE49-F238E27FC236}">
                    <a16:creationId xmlns:a16="http://schemas.microsoft.com/office/drawing/2014/main" id="{55342DC6-DC87-41AE-A9B2-CBEF4DBBD2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5" name="Rectangle 1004">
                <a:extLst>
                  <a:ext uri="{FF2B5EF4-FFF2-40B4-BE49-F238E27FC236}">
                    <a16:creationId xmlns:a16="http://schemas.microsoft.com/office/drawing/2014/main" id="{BCA08A94-8E4E-43B4-B9F4-EC9A38569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76" name="Line 1005">
                <a:extLst>
                  <a:ext uri="{FF2B5EF4-FFF2-40B4-BE49-F238E27FC236}">
                    <a16:creationId xmlns:a16="http://schemas.microsoft.com/office/drawing/2014/main" id="{5832E771-059C-49F5-AEA8-1BF7927D83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7" name="Rectangle 1006">
                <a:extLst>
                  <a:ext uri="{FF2B5EF4-FFF2-40B4-BE49-F238E27FC236}">
                    <a16:creationId xmlns:a16="http://schemas.microsoft.com/office/drawing/2014/main" id="{73482A11-6A3B-4359-9E63-3CE87611E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78" name="Line 1007">
                <a:extLst>
                  <a:ext uri="{FF2B5EF4-FFF2-40B4-BE49-F238E27FC236}">
                    <a16:creationId xmlns:a16="http://schemas.microsoft.com/office/drawing/2014/main" id="{9829FF34-B6DE-40BC-9081-6F0B5EEAC4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79" name="Rectangle 1008">
                <a:extLst>
                  <a:ext uri="{FF2B5EF4-FFF2-40B4-BE49-F238E27FC236}">
                    <a16:creationId xmlns:a16="http://schemas.microsoft.com/office/drawing/2014/main" id="{F819AE83-38B4-4D0E-ACB8-32504886A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80" name="Line 1009">
                <a:extLst>
                  <a:ext uri="{FF2B5EF4-FFF2-40B4-BE49-F238E27FC236}">
                    <a16:creationId xmlns:a16="http://schemas.microsoft.com/office/drawing/2014/main" id="{98185DF2-75FB-4EAD-AC25-9DA3982E4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81" name="Rectangle 1010">
                <a:extLst>
                  <a:ext uri="{FF2B5EF4-FFF2-40B4-BE49-F238E27FC236}">
                    <a16:creationId xmlns:a16="http://schemas.microsoft.com/office/drawing/2014/main" id="{F539E237-3833-4F6C-BA6E-22AA610CD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82" name="Line 1011">
                <a:extLst>
                  <a:ext uri="{FF2B5EF4-FFF2-40B4-BE49-F238E27FC236}">
                    <a16:creationId xmlns:a16="http://schemas.microsoft.com/office/drawing/2014/main" id="{4949C49B-A987-43F1-A55D-5BE92B48B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83" name="Rectangle 1012">
                <a:extLst>
                  <a:ext uri="{FF2B5EF4-FFF2-40B4-BE49-F238E27FC236}">
                    <a16:creationId xmlns:a16="http://schemas.microsoft.com/office/drawing/2014/main" id="{3BC421BE-48F2-4EF0-A8B6-FF05971E6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84" name="Line 1013">
                <a:extLst>
                  <a:ext uri="{FF2B5EF4-FFF2-40B4-BE49-F238E27FC236}">
                    <a16:creationId xmlns:a16="http://schemas.microsoft.com/office/drawing/2014/main" id="{64ED632B-3374-406A-B6AB-37F1D07C90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85" name="Rectangle 1014">
                <a:extLst>
                  <a:ext uri="{FF2B5EF4-FFF2-40B4-BE49-F238E27FC236}">
                    <a16:creationId xmlns:a16="http://schemas.microsoft.com/office/drawing/2014/main" id="{34008712-CB9E-4F6D-A0E7-CA1EBE6FE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86" name="Line 1015">
                <a:extLst>
                  <a:ext uri="{FF2B5EF4-FFF2-40B4-BE49-F238E27FC236}">
                    <a16:creationId xmlns:a16="http://schemas.microsoft.com/office/drawing/2014/main" id="{E9BE9801-DF9E-4420-9062-8EB210995E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87" name="Rectangle 1016">
                <a:extLst>
                  <a:ext uri="{FF2B5EF4-FFF2-40B4-BE49-F238E27FC236}">
                    <a16:creationId xmlns:a16="http://schemas.microsoft.com/office/drawing/2014/main" id="{C173FFB6-C99A-4329-B23D-3039373F7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88" name="Line 1017">
                <a:extLst>
                  <a:ext uri="{FF2B5EF4-FFF2-40B4-BE49-F238E27FC236}">
                    <a16:creationId xmlns:a16="http://schemas.microsoft.com/office/drawing/2014/main" id="{22E20EF1-32FB-4DBC-B883-44F007F18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89" name="Rectangle 1018">
                <a:extLst>
                  <a:ext uri="{FF2B5EF4-FFF2-40B4-BE49-F238E27FC236}">
                    <a16:creationId xmlns:a16="http://schemas.microsoft.com/office/drawing/2014/main" id="{5C928DFB-BEE8-4400-A973-FEDFDDB2F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90" name="Line 1019">
                <a:extLst>
                  <a:ext uri="{FF2B5EF4-FFF2-40B4-BE49-F238E27FC236}">
                    <a16:creationId xmlns:a16="http://schemas.microsoft.com/office/drawing/2014/main" id="{5174E70C-C9F9-40C2-B241-7F39B0FB8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91" name="Rectangle 1020">
                <a:extLst>
                  <a:ext uri="{FF2B5EF4-FFF2-40B4-BE49-F238E27FC236}">
                    <a16:creationId xmlns:a16="http://schemas.microsoft.com/office/drawing/2014/main" id="{A936BECC-E6C3-4E7E-A7D8-30651ED91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92" name="Line 1021">
                <a:extLst>
                  <a:ext uri="{FF2B5EF4-FFF2-40B4-BE49-F238E27FC236}">
                    <a16:creationId xmlns:a16="http://schemas.microsoft.com/office/drawing/2014/main" id="{F0C5DE3F-4D87-4922-852D-CD126B129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93" name="Rectangle 1022">
                <a:extLst>
                  <a:ext uri="{FF2B5EF4-FFF2-40B4-BE49-F238E27FC236}">
                    <a16:creationId xmlns:a16="http://schemas.microsoft.com/office/drawing/2014/main" id="{AB4EBEB2-2701-4677-B6A7-6FB66665A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94" name="Line 1023">
                <a:extLst>
                  <a:ext uri="{FF2B5EF4-FFF2-40B4-BE49-F238E27FC236}">
                    <a16:creationId xmlns:a16="http://schemas.microsoft.com/office/drawing/2014/main" id="{4A3F4B42-3479-424B-AA43-8E7B595A08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95" name="Rectangle 1024">
                <a:extLst>
                  <a:ext uri="{FF2B5EF4-FFF2-40B4-BE49-F238E27FC236}">
                    <a16:creationId xmlns:a16="http://schemas.microsoft.com/office/drawing/2014/main" id="{E3F2733D-9ED6-43AF-9768-D8810D6A1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96" name="Line 1025">
                <a:extLst>
                  <a:ext uri="{FF2B5EF4-FFF2-40B4-BE49-F238E27FC236}">
                    <a16:creationId xmlns:a16="http://schemas.microsoft.com/office/drawing/2014/main" id="{FF02BDDE-42BB-4896-8EA9-C8B2814611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97" name="Rectangle 1026">
                <a:extLst>
                  <a:ext uri="{FF2B5EF4-FFF2-40B4-BE49-F238E27FC236}">
                    <a16:creationId xmlns:a16="http://schemas.microsoft.com/office/drawing/2014/main" id="{4348F5EC-F80A-4371-B302-414CF9E99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98" name="Line 1027">
                <a:extLst>
                  <a:ext uri="{FF2B5EF4-FFF2-40B4-BE49-F238E27FC236}">
                    <a16:creationId xmlns:a16="http://schemas.microsoft.com/office/drawing/2014/main" id="{4728FAC2-CDCB-4F46-A524-69ED174668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99" name="Rectangle 1028">
                <a:extLst>
                  <a:ext uri="{FF2B5EF4-FFF2-40B4-BE49-F238E27FC236}">
                    <a16:creationId xmlns:a16="http://schemas.microsoft.com/office/drawing/2014/main" id="{4A3731B2-78D8-47D0-9CD4-6BEE3ACA0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00" name="Line 1029">
                <a:extLst>
                  <a:ext uri="{FF2B5EF4-FFF2-40B4-BE49-F238E27FC236}">
                    <a16:creationId xmlns:a16="http://schemas.microsoft.com/office/drawing/2014/main" id="{ABC862B2-DD3A-4743-81E9-35BCD09EA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301" name="Rectangle 1030">
                <a:extLst>
                  <a:ext uri="{FF2B5EF4-FFF2-40B4-BE49-F238E27FC236}">
                    <a16:creationId xmlns:a16="http://schemas.microsoft.com/office/drawing/2014/main" id="{48BE766B-229C-442F-A9F7-511028712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2486" name="Group 1031">
              <a:extLst>
                <a:ext uri="{FF2B5EF4-FFF2-40B4-BE49-F238E27FC236}">
                  <a16:creationId xmlns:a16="http://schemas.microsoft.com/office/drawing/2014/main" id="{9287D9FC-BB0A-45A0-9DC8-0325CC481E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62902" name="Line 1032">
                <a:extLst>
                  <a:ext uri="{FF2B5EF4-FFF2-40B4-BE49-F238E27FC236}">
                    <a16:creationId xmlns:a16="http://schemas.microsoft.com/office/drawing/2014/main" id="{BBC6FC19-11B7-4637-86C7-72949CC18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03" name="Rectangle 1033">
                <a:extLst>
                  <a:ext uri="{FF2B5EF4-FFF2-40B4-BE49-F238E27FC236}">
                    <a16:creationId xmlns:a16="http://schemas.microsoft.com/office/drawing/2014/main" id="{567575A4-6D69-48D1-A6DF-E6495F881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04" name="Line 1034">
                <a:extLst>
                  <a:ext uri="{FF2B5EF4-FFF2-40B4-BE49-F238E27FC236}">
                    <a16:creationId xmlns:a16="http://schemas.microsoft.com/office/drawing/2014/main" id="{10061598-EFC1-4257-B62B-D2473A0CA8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05" name="Rectangle 1035">
                <a:extLst>
                  <a:ext uri="{FF2B5EF4-FFF2-40B4-BE49-F238E27FC236}">
                    <a16:creationId xmlns:a16="http://schemas.microsoft.com/office/drawing/2014/main" id="{0B9CF9AC-7B7A-4AD4-9762-E510A5D20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06" name="Line 1036">
                <a:extLst>
                  <a:ext uri="{FF2B5EF4-FFF2-40B4-BE49-F238E27FC236}">
                    <a16:creationId xmlns:a16="http://schemas.microsoft.com/office/drawing/2014/main" id="{D9DD0D2F-8EA4-4893-AFF9-E90588D8AA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07" name="Rectangle 1037">
                <a:extLst>
                  <a:ext uri="{FF2B5EF4-FFF2-40B4-BE49-F238E27FC236}">
                    <a16:creationId xmlns:a16="http://schemas.microsoft.com/office/drawing/2014/main" id="{A9003BC0-CE91-4589-A437-650FACD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08" name="Line 1038">
                <a:extLst>
                  <a:ext uri="{FF2B5EF4-FFF2-40B4-BE49-F238E27FC236}">
                    <a16:creationId xmlns:a16="http://schemas.microsoft.com/office/drawing/2014/main" id="{85BF75BB-14AB-4EF3-B4C4-ACD5E3288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09" name="Rectangle 1039">
                <a:extLst>
                  <a:ext uri="{FF2B5EF4-FFF2-40B4-BE49-F238E27FC236}">
                    <a16:creationId xmlns:a16="http://schemas.microsoft.com/office/drawing/2014/main" id="{A668CFFA-D4C1-435E-9874-188176ED4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10" name="Line 1040">
                <a:extLst>
                  <a:ext uri="{FF2B5EF4-FFF2-40B4-BE49-F238E27FC236}">
                    <a16:creationId xmlns:a16="http://schemas.microsoft.com/office/drawing/2014/main" id="{14BA537B-A52F-4592-B99E-799C88C1C9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11" name="Rectangle 1041">
                <a:extLst>
                  <a:ext uri="{FF2B5EF4-FFF2-40B4-BE49-F238E27FC236}">
                    <a16:creationId xmlns:a16="http://schemas.microsoft.com/office/drawing/2014/main" id="{746F1F17-1BA0-4656-BC71-AAE6BEAF5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12" name="Line 1042">
                <a:extLst>
                  <a:ext uri="{FF2B5EF4-FFF2-40B4-BE49-F238E27FC236}">
                    <a16:creationId xmlns:a16="http://schemas.microsoft.com/office/drawing/2014/main" id="{774D1E47-B8C1-4F2A-8DFE-990D10DBF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13" name="Rectangle 1043">
                <a:extLst>
                  <a:ext uri="{FF2B5EF4-FFF2-40B4-BE49-F238E27FC236}">
                    <a16:creationId xmlns:a16="http://schemas.microsoft.com/office/drawing/2014/main" id="{5E0EEC98-501B-4349-BF27-DBF522F02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14" name="Line 1044">
                <a:extLst>
                  <a:ext uri="{FF2B5EF4-FFF2-40B4-BE49-F238E27FC236}">
                    <a16:creationId xmlns:a16="http://schemas.microsoft.com/office/drawing/2014/main" id="{118F6E09-1C65-4134-AADA-CA0F1C463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15" name="Rectangle 1045">
                <a:extLst>
                  <a:ext uri="{FF2B5EF4-FFF2-40B4-BE49-F238E27FC236}">
                    <a16:creationId xmlns:a16="http://schemas.microsoft.com/office/drawing/2014/main" id="{5C02BCAA-DCCD-4350-B0F5-FDD5831BF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16" name="Line 1046">
                <a:extLst>
                  <a:ext uri="{FF2B5EF4-FFF2-40B4-BE49-F238E27FC236}">
                    <a16:creationId xmlns:a16="http://schemas.microsoft.com/office/drawing/2014/main" id="{11840E57-8CE1-42DC-AD7E-F53620E93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17" name="Rectangle 1047">
                <a:extLst>
                  <a:ext uri="{FF2B5EF4-FFF2-40B4-BE49-F238E27FC236}">
                    <a16:creationId xmlns:a16="http://schemas.microsoft.com/office/drawing/2014/main" id="{DB37EC9C-0976-470A-B3A1-0ED3AF896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18" name="Line 1048">
                <a:extLst>
                  <a:ext uri="{FF2B5EF4-FFF2-40B4-BE49-F238E27FC236}">
                    <a16:creationId xmlns:a16="http://schemas.microsoft.com/office/drawing/2014/main" id="{050F7BB7-4E12-4D4F-A620-F9C7C66610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19" name="Rectangle 1049">
                <a:extLst>
                  <a:ext uri="{FF2B5EF4-FFF2-40B4-BE49-F238E27FC236}">
                    <a16:creationId xmlns:a16="http://schemas.microsoft.com/office/drawing/2014/main" id="{17495474-14FF-490B-82E8-1905DE253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20" name="Line 1050">
                <a:extLst>
                  <a:ext uri="{FF2B5EF4-FFF2-40B4-BE49-F238E27FC236}">
                    <a16:creationId xmlns:a16="http://schemas.microsoft.com/office/drawing/2014/main" id="{B556F04E-1F2F-4408-8B11-B1926FB906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21" name="Rectangle 1051">
                <a:extLst>
                  <a:ext uri="{FF2B5EF4-FFF2-40B4-BE49-F238E27FC236}">
                    <a16:creationId xmlns:a16="http://schemas.microsoft.com/office/drawing/2014/main" id="{795F76A1-B058-4583-9468-CE3C7F2CE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22" name="Line 1052">
                <a:extLst>
                  <a:ext uri="{FF2B5EF4-FFF2-40B4-BE49-F238E27FC236}">
                    <a16:creationId xmlns:a16="http://schemas.microsoft.com/office/drawing/2014/main" id="{BAEB7B08-3E6F-49F0-AE31-ADD52C5AEF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23" name="Rectangle 1053">
                <a:extLst>
                  <a:ext uri="{FF2B5EF4-FFF2-40B4-BE49-F238E27FC236}">
                    <a16:creationId xmlns:a16="http://schemas.microsoft.com/office/drawing/2014/main" id="{E3BDC713-1F8E-4E2C-AFAC-EACA1E4FC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24" name="Line 1054">
                <a:extLst>
                  <a:ext uri="{FF2B5EF4-FFF2-40B4-BE49-F238E27FC236}">
                    <a16:creationId xmlns:a16="http://schemas.microsoft.com/office/drawing/2014/main" id="{97DE5D51-BF5E-4929-A530-AA015B0DA4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25" name="Rectangle 1055">
                <a:extLst>
                  <a:ext uri="{FF2B5EF4-FFF2-40B4-BE49-F238E27FC236}">
                    <a16:creationId xmlns:a16="http://schemas.microsoft.com/office/drawing/2014/main" id="{E3BCBC44-EDF5-4303-B61D-F8337E0B3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26" name="Line 1056">
                <a:extLst>
                  <a:ext uri="{FF2B5EF4-FFF2-40B4-BE49-F238E27FC236}">
                    <a16:creationId xmlns:a16="http://schemas.microsoft.com/office/drawing/2014/main" id="{2A0FA00D-3E99-4EB3-8EB7-63F27C874B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27" name="Rectangle 1057">
                <a:extLst>
                  <a:ext uri="{FF2B5EF4-FFF2-40B4-BE49-F238E27FC236}">
                    <a16:creationId xmlns:a16="http://schemas.microsoft.com/office/drawing/2014/main" id="{26748D7C-B903-40D2-B8E5-86117632A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28" name="Line 1058">
                <a:extLst>
                  <a:ext uri="{FF2B5EF4-FFF2-40B4-BE49-F238E27FC236}">
                    <a16:creationId xmlns:a16="http://schemas.microsoft.com/office/drawing/2014/main" id="{3253AF58-7F9E-4FFF-ACE9-7D0028ED3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29" name="Rectangle 1059">
                <a:extLst>
                  <a:ext uri="{FF2B5EF4-FFF2-40B4-BE49-F238E27FC236}">
                    <a16:creationId xmlns:a16="http://schemas.microsoft.com/office/drawing/2014/main" id="{CBE7E9E7-FA8B-44EA-B95B-AB61A79A4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30" name="Line 1060">
                <a:extLst>
                  <a:ext uri="{FF2B5EF4-FFF2-40B4-BE49-F238E27FC236}">
                    <a16:creationId xmlns:a16="http://schemas.microsoft.com/office/drawing/2014/main" id="{053F41CE-DA16-4FCC-881C-28C7F21FE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31" name="Rectangle 1061">
                <a:extLst>
                  <a:ext uri="{FF2B5EF4-FFF2-40B4-BE49-F238E27FC236}">
                    <a16:creationId xmlns:a16="http://schemas.microsoft.com/office/drawing/2014/main" id="{FBD216A2-1127-46C0-A939-9F8A701E0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32" name="Line 1062">
                <a:extLst>
                  <a:ext uri="{FF2B5EF4-FFF2-40B4-BE49-F238E27FC236}">
                    <a16:creationId xmlns:a16="http://schemas.microsoft.com/office/drawing/2014/main" id="{B6600C43-2E02-4F0A-98BE-9142E1B124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33" name="Rectangle 1063">
                <a:extLst>
                  <a:ext uri="{FF2B5EF4-FFF2-40B4-BE49-F238E27FC236}">
                    <a16:creationId xmlns:a16="http://schemas.microsoft.com/office/drawing/2014/main" id="{C07177D6-D024-4761-9E52-DB89BCE81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34" name="Line 1064">
                <a:extLst>
                  <a:ext uri="{FF2B5EF4-FFF2-40B4-BE49-F238E27FC236}">
                    <a16:creationId xmlns:a16="http://schemas.microsoft.com/office/drawing/2014/main" id="{766499E1-204C-4900-86D4-C641366D93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35" name="Rectangle 1065">
                <a:extLst>
                  <a:ext uri="{FF2B5EF4-FFF2-40B4-BE49-F238E27FC236}">
                    <a16:creationId xmlns:a16="http://schemas.microsoft.com/office/drawing/2014/main" id="{8FD09944-094C-47AC-A4C3-A7582E2C1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36" name="Line 1066">
                <a:extLst>
                  <a:ext uri="{FF2B5EF4-FFF2-40B4-BE49-F238E27FC236}">
                    <a16:creationId xmlns:a16="http://schemas.microsoft.com/office/drawing/2014/main" id="{1185B7F4-4BD2-4E5D-AE0D-D8C3E9D6AF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37" name="Rectangle 1067">
                <a:extLst>
                  <a:ext uri="{FF2B5EF4-FFF2-40B4-BE49-F238E27FC236}">
                    <a16:creationId xmlns:a16="http://schemas.microsoft.com/office/drawing/2014/main" id="{D272E72D-BFDE-4703-92E2-B8FEAE907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38" name="Line 1068">
                <a:extLst>
                  <a:ext uri="{FF2B5EF4-FFF2-40B4-BE49-F238E27FC236}">
                    <a16:creationId xmlns:a16="http://schemas.microsoft.com/office/drawing/2014/main" id="{97ECBA0B-BFC4-45D0-93E8-9CECECEEAC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39" name="Rectangle 1069">
                <a:extLst>
                  <a:ext uri="{FF2B5EF4-FFF2-40B4-BE49-F238E27FC236}">
                    <a16:creationId xmlns:a16="http://schemas.microsoft.com/office/drawing/2014/main" id="{9020F9B4-C7B5-4466-B34A-224A2CDD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40" name="Line 1070">
                <a:extLst>
                  <a:ext uri="{FF2B5EF4-FFF2-40B4-BE49-F238E27FC236}">
                    <a16:creationId xmlns:a16="http://schemas.microsoft.com/office/drawing/2014/main" id="{198A62B8-4738-4717-A375-CB184484F1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41" name="Rectangle 1071">
                <a:extLst>
                  <a:ext uri="{FF2B5EF4-FFF2-40B4-BE49-F238E27FC236}">
                    <a16:creationId xmlns:a16="http://schemas.microsoft.com/office/drawing/2014/main" id="{E168DD70-E7A5-417B-B422-84A6E2557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42" name="Line 1072">
                <a:extLst>
                  <a:ext uri="{FF2B5EF4-FFF2-40B4-BE49-F238E27FC236}">
                    <a16:creationId xmlns:a16="http://schemas.microsoft.com/office/drawing/2014/main" id="{94C685F9-D222-456C-AAAD-521126425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43" name="Rectangle 1073">
                <a:extLst>
                  <a:ext uri="{FF2B5EF4-FFF2-40B4-BE49-F238E27FC236}">
                    <a16:creationId xmlns:a16="http://schemas.microsoft.com/office/drawing/2014/main" id="{8A7C672E-9213-4E4F-B9CF-6E9B3AAEE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44" name="Line 1074">
                <a:extLst>
                  <a:ext uri="{FF2B5EF4-FFF2-40B4-BE49-F238E27FC236}">
                    <a16:creationId xmlns:a16="http://schemas.microsoft.com/office/drawing/2014/main" id="{08AF9A1A-A59F-4F07-AA5E-AD73F4EF9A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45" name="Rectangle 1075">
                <a:extLst>
                  <a:ext uri="{FF2B5EF4-FFF2-40B4-BE49-F238E27FC236}">
                    <a16:creationId xmlns:a16="http://schemas.microsoft.com/office/drawing/2014/main" id="{BE4CBCAD-8412-4180-86E2-7519B1BA6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46" name="Line 1076">
                <a:extLst>
                  <a:ext uri="{FF2B5EF4-FFF2-40B4-BE49-F238E27FC236}">
                    <a16:creationId xmlns:a16="http://schemas.microsoft.com/office/drawing/2014/main" id="{EB32A22F-7617-4CA6-813F-1D1F6930B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47" name="Rectangle 1077">
                <a:extLst>
                  <a:ext uri="{FF2B5EF4-FFF2-40B4-BE49-F238E27FC236}">
                    <a16:creationId xmlns:a16="http://schemas.microsoft.com/office/drawing/2014/main" id="{0771DD31-53EA-4030-A9FB-0C6A06515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48" name="Line 1078">
                <a:extLst>
                  <a:ext uri="{FF2B5EF4-FFF2-40B4-BE49-F238E27FC236}">
                    <a16:creationId xmlns:a16="http://schemas.microsoft.com/office/drawing/2014/main" id="{DCD4A1BF-E83D-4526-B50D-508B41557F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49" name="Rectangle 1079">
                <a:extLst>
                  <a:ext uri="{FF2B5EF4-FFF2-40B4-BE49-F238E27FC236}">
                    <a16:creationId xmlns:a16="http://schemas.microsoft.com/office/drawing/2014/main" id="{1432E3E9-F599-4368-A7E4-0847776EA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50" name="Line 1080">
                <a:extLst>
                  <a:ext uri="{FF2B5EF4-FFF2-40B4-BE49-F238E27FC236}">
                    <a16:creationId xmlns:a16="http://schemas.microsoft.com/office/drawing/2014/main" id="{9B481888-B3BD-49A5-8692-8BF478BD1A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51" name="Rectangle 1081">
                <a:extLst>
                  <a:ext uri="{FF2B5EF4-FFF2-40B4-BE49-F238E27FC236}">
                    <a16:creationId xmlns:a16="http://schemas.microsoft.com/office/drawing/2014/main" id="{1AFB9A20-4DD9-4CC7-81C3-A9773F901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52" name="Line 1082">
                <a:extLst>
                  <a:ext uri="{FF2B5EF4-FFF2-40B4-BE49-F238E27FC236}">
                    <a16:creationId xmlns:a16="http://schemas.microsoft.com/office/drawing/2014/main" id="{B4315EC7-DBF1-49F2-9BD0-EAAA09579A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53" name="Rectangle 1083">
                <a:extLst>
                  <a:ext uri="{FF2B5EF4-FFF2-40B4-BE49-F238E27FC236}">
                    <a16:creationId xmlns:a16="http://schemas.microsoft.com/office/drawing/2014/main" id="{0D5BF2AF-69B7-4EAE-A3B7-CD556A980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54" name="Line 1084">
                <a:extLst>
                  <a:ext uri="{FF2B5EF4-FFF2-40B4-BE49-F238E27FC236}">
                    <a16:creationId xmlns:a16="http://schemas.microsoft.com/office/drawing/2014/main" id="{85BAC317-BA4C-4827-A470-34E770422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55" name="Rectangle 1085">
                <a:extLst>
                  <a:ext uri="{FF2B5EF4-FFF2-40B4-BE49-F238E27FC236}">
                    <a16:creationId xmlns:a16="http://schemas.microsoft.com/office/drawing/2014/main" id="{39D781F0-8463-486B-BA14-9AA782601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56" name="Line 1086">
                <a:extLst>
                  <a:ext uri="{FF2B5EF4-FFF2-40B4-BE49-F238E27FC236}">
                    <a16:creationId xmlns:a16="http://schemas.microsoft.com/office/drawing/2014/main" id="{9658F89A-69F9-4E56-8C6B-6162B0306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57" name="Rectangle 1087">
                <a:extLst>
                  <a:ext uri="{FF2B5EF4-FFF2-40B4-BE49-F238E27FC236}">
                    <a16:creationId xmlns:a16="http://schemas.microsoft.com/office/drawing/2014/main" id="{FB4A8CF5-37EA-431F-AAD6-A5A204758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58" name="Line 1088">
                <a:extLst>
                  <a:ext uri="{FF2B5EF4-FFF2-40B4-BE49-F238E27FC236}">
                    <a16:creationId xmlns:a16="http://schemas.microsoft.com/office/drawing/2014/main" id="{5F73822E-8C28-41C9-A1B0-CE510B36C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59" name="Rectangle 1089">
                <a:extLst>
                  <a:ext uri="{FF2B5EF4-FFF2-40B4-BE49-F238E27FC236}">
                    <a16:creationId xmlns:a16="http://schemas.microsoft.com/office/drawing/2014/main" id="{DAAA4756-EB5E-4D28-89FF-41159DC6F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60" name="Line 1090">
                <a:extLst>
                  <a:ext uri="{FF2B5EF4-FFF2-40B4-BE49-F238E27FC236}">
                    <a16:creationId xmlns:a16="http://schemas.microsoft.com/office/drawing/2014/main" id="{6C7A37E3-26E5-48FE-AA28-6881DE8FFD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61" name="Rectangle 1091">
                <a:extLst>
                  <a:ext uri="{FF2B5EF4-FFF2-40B4-BE49-F238E27FC236}">
                    <a16:creationId xmlns:a16="http://schemas.microsoft.com/office/drawing/2014/main" id="{2D32B61B-A7CD-4380-A50E-778104689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62" name="Line 1092">
                <a:extLst>
                  <a:ext uri="{FF2B5EF4-FFF2-40B4-BE49-F238E27FC236}">
                    <a16:creationId xmlns:a16="http://schemas.microsoft.com/office/drawing/2014/main" id="{E76FE999-C87F-4F94-818F-54B19DA894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63" name="Rectangle 1093">
                <a:extLst>
                  <a:ext uri="{FF2B5EF4-FFF2-40B4-BE49-F238E27FC236}">
                    <a16:creationId xmlns:a16="http://schemas.microsoft.com/office/drawing/2014/main" id="{332DC1B2-4B6B-4DB4-8EF9-BE6834F26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64" name="Line 1094">
                <a:extLst>
                  <a:ext uri="{FF2B5EF4-FFF2-40B4-BE49-F238E27FC236}">
                    <a16:creationId xmlns:a16="http://schemas.microsoft.com/office/drawing/2014/main" id="{1C004589-343B-4E26-9F41-87E0337E4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65" name="Rectangle 1095">
                <a:extLst>
                  <a:ext uri="{FF2B5EF4-FFF2-40B4-BE49-F238E27FC236}">
                    <a16:creationId xmlns:a16="http://schemas.microsoft.com/office/drawing/2014/main" id="{68380502-ECFB-4C09-AA9E-93E400086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66" name="Line 1096">
                <a:extLst>
                  <a:ext uri="{FF2B5EF4-FFF2-40B4-BE49-F238E27FC236}">
                    <a16:creationId xmlns:a16="http://schemas.microsoft.com/office/drawing/2014/main" id="{4EEFBE5D-5F88-4EDB-823E-610EED8C6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67" name="Rectangle 1097">
                <a:extLst>
                  <a:ext uri="{FF2B5EF4-FFF2-40B4-BE49-F238E27FC236}">
                    <a16:creationId xmlns:a16="http://schemas.microsoft.com/office/drawing/2014/main" id="{B5634182-154F-4BDD-A90B-E8A8E4B14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68" name="Line 1098">
                <a:extLst>
                  <a:ext uri="{FF2B5EF4-FFF2-40B4-BE49-F238E27FC236}">
                    <a16:creationId xmlns:a16="http://schemas.microsoft.com/office/drawing/2014/main" id="{0297789B-EFE1-43C6-B654-F0EF975DF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69" name="Rectangle 1099">
                <a:extLst>
                  <a:ext uri="{FF2B5EF4-FFF2-40B4-BE49-F238E27FC236}">
                    <a16:creationId xmlns:a16="http://schemas.microsoft.com/office/drawing/2014/main" id="{AA53C3B8-9264-4BD6-BAA4-3934E4E46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70" name="Line 1100">
                <a:extLst>
                  <a:ext uri="{FF2B5EF4-FFF2-40B4-BE49-F238E27FC236}">
                    <a16:creationId xmlns:a16="http://schemas.microsoft.com/office/drawing/2014/main" id="{A63B8618-46F5-40A8-82AE-38C42601C9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71" name="Rectangle 1101">
                <a:extLst>
                  <a:ext uri="{FF2B5EF4-FFF2-40B4-BE49-F238E27FC236}">
                    <a16:creationId xmlns:a16="http://schemas.microsoft.com/office/drawing/2014/main" id="{98A35455-7132-400F-8E43-36305995E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72" name="Line 1102">
                <a:extLst>
                  <a:ext uri="{FF2B5EF4-FFF2-40B4-BE49-F238E27FC236}">
                    <a16:creationId xmlns:a16="http://schemas.microsoft.com/office/drawing/2014/main" id="{AF985BA7-133E-48DF-8ADD-384A3560C0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73" name="Rectangle 1103">
                <a:extLst>
                  <a:ext uri="{FF2B5EF4-FFF2-40B4-BE49-F238E27FC236}">
                    <a16:creationId xmlns:a16="http://schemas.microsoft.com/office/drawing/2014/main" id="{D34C1C91-48CB-47A8-853D-7B3F82689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74" name="Line 1104">
                <a:extLst>
                  <a:ext uri="{FF2B5EF4-FFF2-40B4-BE49-F238E27FC236}">
                    <a16:creationId xmlns:a16="http://schemas.microsoft.com/office/drawing/2014/main" id="{46E9ED59-A38A-490B-8DD2-5A23EC7202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75" name="Rectangle 1105">
                <a:extLst>
                  <a:ext uri="{FF2B5EF4-FFF2-40B4-BE49-F238E27FC236}">
                    <a16:creationId xmlns:a16="http://schemas.microsoft.com/office/drawing/2014/main" id="{67C8BF31-04D1-46B8-8541-60CD709F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76" name="Line 1106">
                <a:extLst>
                  <a:ext uri="{FF2B5EF4-FFF2-40B4-BE49-F238E27FC236}">
                    <a16:creationId xmlns:a16="http://schemas.microsoft.com/office/drawing/2014/main" id="{C7241C53-99EC-4395-B892-22C730AE97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77" name="Rectangle 1107">
                <a:extLst>
                  <a:ext uri="{FF2B5EF4-FFF2-40B4-BE49-F238E27FC236}">
                    <a16:creationId xmlns:a16="http://schemas.microsoft.com/office/drawing/2014/main" id="{742F1C9E-25D2-44CE-9A21-F202AC073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78" name="Line 1108">
                <a:extLst>
                  <a:ext uri="{FF2B5EF4-FFF2-40B4-BE49-F238E27FC236}">
                    <a16:creationId xmlns:a16="http://schemas.microsoft.com/office/drawing/2014/main" id="{C50DFEF8-05DC-4EC9-AB56-C7FCDC617D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79" name="Rectangle 1109">
                <a:extLst>
                  <a:ext uri="{FF2B5EF4-FFF2-40B4-BE49-F238E27FC236}">
                    <a16:creationId xmlns:a16="http://schemas.microsoft.com/office/drawing/2014/main" id="{B90F7952-9E7D-4C96-8984-6071E7E5C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80" name="Line 1110">
                <a:extLst>
                  <a:ext uri="{FF2B5EF4-FFF2-40B4-BE49-F238E27FC236}">
                    <a16:creationId xmlns:a16="http://schemas.microsoft.com/office/drawing/2014/main" id="{22E966B7-9463-494D-B16C-CA1505494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81" name="Rectangle 1111">
                <a:extLst>
                  <a:ext uri="{FF2B5EF4-FFF2-40B4-BE49-F238E27FC236}">
                    <a16:creationId xmlns:a16="http://schemas.microsoft.com/office/drawing/2014/main" id="{505E5FC5-67BE-4803-BFE5-319445450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82" name="Line 1112">
                <a:extLst>
                  <a:ext uri="{FF2B5EF4-FFF2-40B4-BE49-F238E27FC236}">
                    <a16:creationId xmlns:a16="http://schemas.microsoft.com/office/drawing/2014/main" id="{64B1467D-516B-4C56-992F-BAACCE559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83" name="Rectangle 1113">
                <a:extLst>
                  <a:ext uri="{FF2B5EF4-FFF2-40B4-BE49-F238E27FC236}">
                    <a16:creationId xmlns:a16="http://schemas.microsoft.com/office/drawing/2014/main" id="{E01A3320-7BD2-44E3-826C-9E42E92A4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84" name="Line 1114">
                <a:extLst>
                  <a:ext uri="{FF2B5EF4-FFF2-40B4-BE49-F238E27FC236}">
                    <a16:creationId xmlns:a16="http://schemas.microsoft.com/office/drawing/2014/main" id="{13BCC8E8-0B34-4925-B140-465EE2801F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85" name="Rectangle 1115">
                <a:extLst>
                  <a:ext uri="{FF2B5EF4-FFF2-40B4-BE49-F238E27FC236}">
                    <a16:creationId xmlns:a16="http://schemas.microsoft.com/office/drawing/2014/main" id="{24BF8C61-C72A-4749-AFE6-1EE6FC197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86" name="Line 1116">
                <a:extLst>
                  <a:ext uri="{FF2B5EF4-FFF2-40B4-BE49-F238E27FC236}">
                    <a16:creationId xmlns:a16="http://schemas.microsoft.com/office/drawing/2014/main" id="{79C62A5E-89DD-45CF-BD00-E90C4393CF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87" name="Rectangle 1117">
                <a:extLst>
                  <a:ext uri="{FF2B5EF4-FFF2-40B4-BE49-F238E27FC236}">
                    <a16:creationId xmlns:a16="http://schemas.microsoft.com/office/drawing/2014/main" id="{65A20D99-B924-4588-B105-83B9A6F59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88" name="Line 1118">
                <a:extLst>
                  <a:ext uri="{FF2B5EF4-FFF2-40B4-BE49-F238E27FC236}">
                    <a16:creationId xmlns:a16="http://schemas.microsoft.com/office/drawing/2014/main" id="{E70AFFCD-CFC6-4A1B-92C6-D71E0D0E17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89" name="Rectangle 1119">
                <a:extLst>
                  <a:ext uri="{FF2B5EF4-FFF2-40B4-BE49-F238E27FC236}">
                    <a16:creationId xmlns:a16="http://schemas.microsoft.com/office/drawing/2014/main" id="{4B8D8C92-2B36-4940-BC9B-05AC18B3E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90" name="Line 1120">
                <a:extLst>
                  <a:ext uri="{FF2B5EF4-FFF2-40B4-BE49-F238E27FC236}">
                    <a16:creationId xmlns:a16="http://schemas.microsoft.com/office/drawing/2014/main" id="{13629BBA-DC9E-480C-8E3E-F40EF8A7C5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91" name="Rectangle 1121">
                <a:extLst>
                  <a:ext uri="{FF2B5EF4-FFF2-40B4-BE49-F238E27FC236}">
                    <a16:creationId xmlns:a16="http://schemas.microsoft.com/office/drawing/2014/main" id="{B2B8D01F-E61B-40CE-9693-42A6E765F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92" name="Line 1122">
                <a:extLst>
                  <a:ext uri="{FF2B5EF4-FFF2-40B4-BE49-F238E27FC236}">
                    <a16:creationId xmlns:a16="http://schemas.microsoft.com/office/drawing/2014/main" id="{86D8E604-F04D-45AE-96F6-117ED6F372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93" name="Rectangle 1123">
                <a:extLst>
                  <a:ext uri="{FF2B5EF4-FFF2-40B4-BE49-F238E27FC236}">
                    <a16:creationId xmlns:a16="http://schemas.microsoft.com/office/drawing/2014/main" id="{A271596C-D5CA-4EA5-80B6-87982CC4A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94" name="Line 1124">
                <a:extLst>
                  <a:ext uri="{FF2B5EF4-FFF2-40B4-BE49-F238E27FC236}">
                    <a16:creationId xmlns:a16="http://schemas.microsoft.com/office/drawing/2014/main" id="{C06ECA9E-DF0A-4472-B697-FBD61E647B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95" name="Rectangle 1125">
                <a:extLst>
                  <a:ext uri="{FF2B5EF4-FFF2-40B4-BE49-F238E27FC236}">
                    <a16:creationId xmlns:a16="http://schemas.microsoft.com/office/drawing/2014/main" id="{CA412BDD-E7DF-49C1-90DE-72ECD802C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96" name="Line 1126">
                <a:extLst>
                  <a:ext uri="{FF2B5EF4-FFF2-40B4-BE49-F238E27FC236}">
                    <a16:creationId xmlns:a16="http://schemas.microsoft.com/office/drawing/2014/main" id="{576DA16C-2047-456F-9875-8BBC10F1D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97" name="Rectangle 1127">
                <a:extLst>
                  <a:ext uri="{FF2B5EF4-FFF2-40B4-BE49-F238E27FC236}">
                    <a16:creationId xmlns:a16="http://schemas.microsoft.com/office/drawing/2014/main" id="{31069249-F314-4FB9-A0B4-7AA63E478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98" name="Line 1128">
                <a:extLst>
                  <a:ext uri="{FF2B5EF4-FFF2-40B4-BE49-F238E27FC236}">
                    <a16:creationId xmlns:a16="http://schemas.microsoft.com/office/drawing/2014/main" id="{66205867-F61C-41AE-A3E1-5A6D67CB31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99" name="Rectangle 1129">
                <a:extLst>
                  <a:ext uri="{FF2B5EF4-FFF2-40B4-BE49-F238E27FC236}">
                    <a16:creationId xmlns:a16="http://schemas.microsoft.com/office/drawing/2014/main" id="{3B5EB291-F966-467A-B095-C32C958C4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00" name="Line 1130">
                <a:extLst>
                  <a:ext uri="{FF2B5EF4-FFF2-40B4-BE49-F238E27FC236}">
                    <a16:creationId xmlns:a16="http://schemas.microsoft.com/office/drawing/2014/main" id="{838DE720-08FD-4C2A-9F2B-6EE14D8F2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01" name="Rectangle 1131">
                <a:extLst>
                  <a:ext uri="{FF2B5EF4-FFF2-40B4-BE49-F238E27FC236}">
                    <a16:creationId xmlns:a16="http://schemas.microsoft.com/office/drawing/2014/main" id="{3902F1E9-1963-4BFC-B21E-042B93F29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02" name="Line 1132">
                <a:extLst>
                  <a:ext uri="{FF2B5EF4-FFF2-40B4-BE49-F238E27FC236}">
                    <a16:creationId xmlns:a16="http://schemas.microsoft.com/office/drawing/2014/main" id="{E8335504-A3D6-4CC4-A6E8-7672C41BAC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03" name="Rectangle 1133">
                <a:extLst>
                  <a:ext uri="{FF2B5EF4-FFF2-40B4-BE49-F238E27FC236}">
                    <a16:creationId xmlns:a16="http://schemas.microsoft.com/office/drawing/2014/main" id="{4404AEB6-29C8-43FF-87C0-2D1B7E723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04" name="Line 1134">
                <a:extLst>
                  <a:ext uri="{FF2B5EF4-FFF2-40B4-BE49-F238E27FC236}">
                    <a16:creationId xmlns:a16="http://schemas.microsoft.com/office/drawing/2014/main" id="{EB771C75-92E3-47B7-8250-2EB4FED6B6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05" name="Rectangle 1135">
                <a:extLst>
                  <a:ext uri="{FF2B5EF4-FFF2-40B4-BE49-F238E27FC236}">
                    <a16:creationId xmlns:a16="http://schemas.microsoft.com/office/drawing/2014/main" id="{87961CDB-A905-47AB-972D-9610671A5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06" name="Line 1136">
                <a:extLst>
                  <a:ext uri="{FF2B5EF4-FFF2-40B4-BE49-F238E27FC236}">
                    <a16:creationId xmlns:a16="http://schemas.microsoft.com/office/drawing/2014/main" id="{8F7DBC02-AF33-417C-93AF-6B42F5F4F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07" name="Rectangle 1137">
                <a:extLst>
                  <a:ext uri="{FF2B5EF4-FFF2-40B4-BE49-F238E27FC236}">
                    <a16:creationId xmlns:a16="http://schemas.microsoft.com/office/drawing/2014/main" id="{D8D670CA-3DA5-4D63-8C30-F124ED24A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08" name="Line 1138">
                <a:extLst>
                  <a:ext uri="{FF2B5EF4-FFF2-40B4-BE49-F238E27FC236}">
                    <a16:creationId xmlns:a16="http://schemas.microsoft.com/office/drawing/2014/main" id="{1E56F8A0-475C-4A90-BBA7-7AF2DA27E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09" name="Rectangle 1139">
                <a:extLst>
                  <a:ext uri="{FF2B5EF4-FFF2-40B4-BE49-F238E27FC236}">
                    <a16:creationId xmlns:a16="http://schemas.microsoft.com/office/drawing/2014/main" id="{4DE8BFB9-987E-4CEA-B6D1-C089C75F3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0" name="Line 1140">
                <a:extLst>
                  <a:ext uri="{FF2B5EF4-FFF2-40B4-BE49-F238E27FC236}">
                    <a16:creationId xmlns:a16="http://schemas.microsoft.com/office/drawing/2014/main" id="{E31E417C-237E-4EAB-B295-221D5C4F93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11" name="Rectangle 1141">
                <a:extLst>
                  <a:ext uri="{FF2B5EF4-FFF2-40B4-BE49-F238E27FC236}">
                    <a16:creationId xmlns:a16="http://schemas.microsoft.com/office/drawing/2014/main" id="{BE8B9D9E-0096-47D3-8D6F-12F836588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2" name="Line 1142">
                <a:extLst>
                  <a:ext uri="{FF2B5EF4-FFF2-40B4-BE49-F238E27FC236}">
                    <a16:creationId xmlns:a16="http://schemas.microsoft.com/office/drawing/2014/main" id="{4A5F0313-9E06-4CF8-9854-A925928756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13" name="Rectangle 1143">
                <a:extLst>
                  <a:ext uri="{FF2B5EF4-FFF2-40B4-BE49-F238E27FC236}">
                    <a16:creationId xmlns:a16="http://schemas.microsoft.com/office/drawing/2014/main" id="{B9524F40-275A-4802-B66B-3101C1499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4" name="Line 1144">
                <a:extLst>
                  <a:ext uri="{FF2B5EF4-FFF2-40B4-BE49-F238E27FC236}">
                    <a16:creationId xmlns:a16="http://schemas.microsoft.com/office/drawing/2014/main" id="{67A96B4C-2D1C-414E-A16A-4882541112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15" name="Rectangle 1145">
                <a:extLst>
                  <a:ext uri="{FF2B5EF4-FFF2-40B4-BE49-F238E27FC236}">
                    <a16:creationId xmlns:a16="http://schemas.microsoft.com/office/drawing/2014/main" id="{EEBBC906-E3FA-443E-9740-76D4C0711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6" name="Line 1146">
                <a:extLst>
                  <a:ext uri="{FF2B5EF4-FFF2-40B4-BE49-F238E27FC236}">
                    <a16:creationId xmlns:a16="http://schemas.microsoft.com/office/drawing/2014/main" id="{4E22BA6D-69D3-409F-A4FA-9D4DB03EAB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17" name="Rectangle 1147">
                <a:extLst>
                  <a:ext uri="{FF2B5EF4-FFF2-40B4-BE49-F238E27FC236}">
                    <a16:creationId xmlns:a16="http://schemas.microsoft.com/office/drawing/2014/main" id="{59FB5DF5-2DD2-47DA-8D65-E9B69B3D2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8" name="Rectangle 1148">
                <a:extLst>
                  <a:ext uri="{FF2B5EF4-FFF2-40B4-BE49-F238E27FC236}">
                    <a16:creationId xmlns:a16="http://schemas.microsoft.com/office/drawing/2014/main" id="{0667D30E-5611-4677-8679-35D7DC5C6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19" name="Rectangle 1149">
                <a:extLst>
                  <a:ext uri="{FF2B5EF4-FFF2-40B4-BE49-F238E27FC236}">
                    <a16:creationId xmlns:a16="http://schemas.microsoft.com/office/drawing/2014/main" id="{01208787-F3FC-4D8D-BFA5-F9630597B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0" name="Rectangle 1150">
                <a:extLst>
                  <a:ext uri="{FF2B5EF4-FFF2-40B4-BE49-F238E27FC236}">
                    <a16:creationId xmlns:a16="http://schemas.microsoft.com/office/drawing/2014/main" id="{5B2FBFFE-1091-48A7-A83B-D94F97FF8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1" name="Rectangle 1151">
                <a:extLst>
                  <a:ext uri="{FF2B5EF4-FFF2-40B4-BE49-F238E27FC236}">
                    <a16:creationId xmlns:a16="http://schemas.microsoft.com/office/drawing/2014/main" id="{ACB830A5-DD98-4C9E-AFD7-54D908105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2" name="Rectangle 1152">
                <a:extLst>
                  <a:ext uri="{FF2B5EF4-FFF2-40B4-BE49-F238E27FC236}">
                    <a16:creationId xmlns:a16="http://schemas.microsoft.com/office/drawing/2014/main" id="{1E3812A8-97DC-483A-A9A9-904D1D4D1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3" name="Rectangle 1153">
                <a:extLst>
                  <a:ext uri="{FF2B5EF4-FFF2-40B4-BE49-F238E27FC236}">
                    <a16:creationId xmlns:a16="http://schemas.microsoft.com/office/drawing/2014/main" id="{06BA8B6A-B21B-4F2E-A5BC-DCAC17F85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4" name="Rectangle 1154">
                <a:extLst>
                  <a:ext uri="{FF2B5EF4-FFF2-40B4-BE49-F238E27FC236}">
                    <a16:creationId xmlns:a16="http://schemas.microsoft.com/office/drawing/2014/main" id="{3B5A4E99-A1C8-472E-AB14-EC54E1351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5" name="Rectangle 1155">
                <a:extLst>
                  <a:ext uri="{FF2B5EF4-FFF2-40B4-BE49-F238E27FC236}">
                    <a16:creationId xmlns:a16="http://schemas.microsoft.com/office/drawing/2014/main" id="{457B7B3B-EB4C-44A5-81C0-0D2B1E14A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6" name="Rectangle 1156">
                <a:extLst>
                  <a:ext uri="{FF2B5EF4-FFF2-40B4-BE49-F238E27FC236}">
                    <a16:creationId xmlns:a16="http://schemas.microsoft.com/office/drawing/2014/main" id="{71F9310C-B1B2-4B10-B7F6-E4F1A204E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7" name="Rectangle 1157">
                <a:extLst>
                  <a:ext uri="{FF2B5EF4-FFF2-40B4-BE49-F238E27FC236}">
                    <a16:creationId xmlns:a16="http://schemas.microsoft.com/office/drawing/2014/main" id="{CEA0425C-9CB4-47C8-B44C-DC3879916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28" name="Line 1158">
                <a:extLst>
                  <a:ext uri="{FF2B5EF4-FFF2-40B4-BE49-F238E27FC236}">
                    <a16:creationId xmlns:a16="http://schemas.microsoft.com/office/drawing/2014/main" id="{FDF05F7C-C634-4B92-AC49-0450F2781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29" name="Line 1159">
                <a:extLst>
                  <a:ext uri="{FF2B5EF4-FFF2-40B4-BE49-F238E27FC236}">
                    <a16:creationId xmlns:a16="http://schemas.microsoft.com/office/drawing/2014/main" id="{F722AC12-3C22-4C02-BC5E-BA4214CCD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0" name="Rectangle 1160">
                <a:extLst>
                  <a:ext uri="{FF2B5EF4-FFF2-40B4-BE49-F238E27FC236}">
                    <a16:creationId xmlns:a16="http://schemas.microsoft.com/office/drawing/2014/main" id="{A607B4C2-8FD7-4F57-91CB-C0CCED6CE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31" name="Line 1161">
                <a:extLst>
                  <a:ext uri="{FF2B5EF4-FFF2-40B4-BE49-F238E27FC236}">
                    <a16:creationId xmlns:a16="http://schemas.microsoft.com/office/drawing/2014/main" id="{42DE56B4-F1C8-4325-AD69-98156E6AE0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2" name="Rectangle 1162">
                <a:extLst>
                  <a:ext uri="{FF2B5EF4-FFF2-40B4-BE49-F238E27FC236}">
                    <a16:creationId xmlns:a16="http://schemas.microsoft.com/office/drawing/2014/main" id="{F02A1615-617E-48EC-BE41-5BFFD3DE9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33" name="Line 1163">
                <a:extLst>
                  <a:ext uri="{FF2B5EF4-FFF2-40B4-BE49-F238E27FC236}">
                    <a16:creationId xmlns:a16="http://schemas.microsoft.com/office/drawing/2014/main" id="{A259A41D-198C-445A-B683-0D4B81281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4" name="Line 1164">
                <a:extLst>
                  <a:ext uri="{FF2B5EF4-FFF2-40B4-BE49-F238E27FC236}">
                    <a16:creationId xmlns:a16="http://schemas.microsoft.com/office/drawing/2014/main" id="{95D13354-E999-45EE-BBB6-BF0869FFE7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5" name="Rectangle 1165">
                <a:extLst>
                  <a:ext uri="{FF2B5EF4-FFF2-40B4-BE49-F238E27FC236}">
                    <a16:creationId xmlns:a16="http://schemas.microsoft.com/office/drawing/2014/main" id="{90FE18D9-FEA5-4C70-9A5B-4426A2327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36" name="Line 1166">
                <a:extLst>
                  <a:ext uri="{FF2B5EF4-FFF2-40B4-BE49-F238E27FC236}">
                    <a16:creationId xmlns:a16="http://schemas.microsoft.com/office/drawing/2014/main" id="{AE19C757-3BC4-461F-BCFD-DC80A9583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7" name="Line 1167">
                <a:extLst>
                  <a:ext uri="{FF2B5EF4-FFF2-40B4-BE49-F238E27FC236}">
                    <a16:creationId xmlns:a16="http://schemas.microsoft.com/office/drawing/2014/main" id="{7B0C6B1F-D733-4C04-AF5B-4049ECDB3D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38" name="Rectangle 1168">
                <a:extLst>
                  <a:ext uri="{FF2B5EF4-FFF2-40B4-BE49-F238E27FC236}">
                    <a16:creationId xmlns:a16="http://schemas.microsoft.com/office/drawing/2014/main" id="{A51275C0-705C-4A38-AACA-87D6AC552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39" name="Line 1169">
                <a:extLst>
                  <a:ext uri="{FF2B5EF4-FFF2-40B4-BE49-F238E27FC236}">
                    <a16:creationId xmlns:a16="http://schemas.microsoft.com/office/drawing/2014/main" id="{9C548068-81CF-4B52-949A-4DFECA40F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0" name="Rectangle 1170">
                <a:extLst>
                  <a:ext uri="{FF2B5EF4-FFF2-40B4-BE49-F238E27FC236}">
                    <a16:creationId xmlns:a16="http://schemas.microsoft.com/office/drawing/2014/main" id="{534B229A-F3FA-45D3-891B-AC4A76B51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41" name="Line 1171">
                <a:extLst>
                  <a:ext uri="{FF2B5EF4-FFF2-40B4-BE49-F238E27FC236}">
                    <a16:creationId xmlns:a16="http://schemas.microsoft.com/office/drawing/2014/main" id="{97F6B980-A5F2-4451-A2FF-B8A72044FF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2" name="Line 1172">
                <a:extLst>
                  <a:ext uri="{FF2B5EF4-FFF2-40B4-BE49-F238E27FC236}">
                    <a16:creationId xmlns:a16="http://schemas.microsoft.com/office/drawing/2014/main" id="{EA9A0A8D-342B-4CF5-86B8-4F2759F6D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3" name="Rectangle 1173">
                <a:extLst>
                  <a:ext uri="{FF2B5EF4-FFF2-40B4-BE49-F238E27FC236}">
                    <a16:creationId xmlns:a16="http://schemas.microsoft.com/office/drawing/2014/main" id="{AC6B49EA-784E-4078-B54F-1B3170062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44" name="Line 1174">
                <a:extLst>
                  <a:ext uri="{FF2B5EF4-FFF2-40B4-BE49-F238E27FC236}">
                    <a16:creationId xmlns:a16="http://schemas.microsoft.com/office/drawing/2014/main" id="{EEDB69EC-A04B-4376-A181-9FFE0A5403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5" name="Rectangle 1175">
                <a:extLst>
                  <a:ext uri="{FF2B5EF4-FFF2-40B4-BE49-F238E27FC236}">
                    <a16:creationId xmlns:a16="http://schemas.microsoft.com/office/drawing/2014/main" id="{C794CD95-0B02-4F9A-B6AC-D33F5EC3B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46" name="Line 1176">
                <a:extLst>
                  <a:ext uri="{FF2B5EF4-FFF2-40B4-BE49-F238E27FC236}">
                    <a16:creationId xmlns:a16="http://schemas.microsoft.com/office/drawing/2014/main" id="{18631631-C119-4177-9C68-3B341981D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7" name="Line 1177">
                <a:extLst>
                  <a:ext uri="{FF2B5EF4-FFF2-40B4-BE49-F238E27FC236}">
                    <a16:creationId xmlns:a16="http://schemas.microsoft.com/office/drawing/2014/main" id="{EE524E38-D5FC-4754-A47D-D5B32763BD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48" name="Rectangle 1178">
                <a:extLst>
                  <a:ext uri="{FF2B5EF4-FFF2-40B4-BE49-F238E27FC236}">
                    <a16:creationId xmlns:a16="http://schemas.microsoft.com/office/drawing/2014/main" id="{E405901B-B1C6-421E-B33C-2E179662E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49" name="Line 1179">
                <a:extLst>
                  <a:ext uri="{FF2B5EF4-FFF2-40B4-BE49-F238E27FC236}">
                    <a16:creationId xmlns:a16="http://schemas.microsoft.com/office/drawing/2014/main" id="{F60BEDB9-498C-4A3D-92B3-B37A3E9C2D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0" name="Rectangle 1180">
                <a:extLst>
                  <a:ext uri="{FF2B5EF4-FFF2-40B4-BE49-F238E27FC236}">
                    <a16:creationId xmlns:a16="http://schemas.microsoft.com/office/drawing/2014/main" id="{4683946C-79D3-4A63-B672-B71B8A65B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51" name="Line 1181">
                <a:extLst>
                  <a:ext uri="{FF2B5EF4-FFF2-40B4-BE49-F238E27FC236}">
                    <a16:creationId xmlns:a16="http://schemas.microsoft.com/office/drawing/2014/main" id="{66DD5BF0-415B-4D38-A8A4-6C2774F61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2" name="Line 1182">
                <a:extLst>
                  <a:ext uri="{FF2B5EF4-FFF2-40B4-BE49-F238E27FC236}">
                    <a16:creationId xmlns:a16="http://schemas.microsoft.com/office/drawing/2014/main" id="{D8F118E6-D6E9-4F3C-8654-EB9719377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3" name="Rectangle 1183">
                <a:extLst>
                  <a:ext uri="{FF2B5EF4-FFF2-40B4-BE49-F238E27FC236}">
                    <a16:creationId xmlns:a16="http://schemas.microsoft.com/office/drawing/2014/main" id="{0E6BB76D-CD4C-44E9-A84E-6E35BA48E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54" name="Line 1184">
                <a:extLst>
                  <a:ext uri="{FF2B5EF4-FFF2-40B4-BE49-F238E27FC236}">
                    <a16:creationId xmlns:a16="http://schemas.microsoft.com/office/drawing/2014/main" id="{03775E88-E41D-463C-8438-35A4A07E1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5" name="Rectangle 1185">
                <a:extLst>
                  <a:ext uri="{FF2B5EF4-FFF2-40B4-BE49-F238E27FC236}">
                    <a16:creationId xmlns:a16="http://schemas.microsoft.com/office/drawing/2014/main" id="{FFC0EB1B-25E0-44EE-A703-F9A413539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56" name="Line 1186">
                <a:extLst>
                  <a:ext uri="{FF2B5EF4-FFF2-40B4-BE49-F238E27FC236}">
                    <a16:creationId xmlns:a16="http://schemas.microsoft.com/office/drawing/2014/main" id="{E72617D1-BA32-40DD-BB37-6190D9EA4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7" name="Line 1187">
                <a:extLst>
                  <a:ext uri="{FF2B5EF4-FFF2-40B4-BE49-F238E27FC236}">
                    <a16:creationId xmlns:a16="http://schemas.microsoft.com/office/drawing/2014/main" id="{A823E974-E9A5-4F06-AB82-86879238D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58" name="Rectangle 1188">
                <a:extLst>
                  <a:ext uri="{FF2B5EF4-FFF2-40B4-BE49-F238E27FC236}">
                    <a16:creationId xmlns:a16="http://schemas.microsoft.com/office/drawing/2014/main" id="{9EF3707D-497A-42D3-A895-96FB54373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59" name="Line 1189">
                <a:extLst>
                  <a:ext uri="{FF2B5EF4-FFF2-40B4-BE49-F238E27FC236}">
                    <a16:creationId xmlns:a16="http://schemas.microsoft.com/office/drawing/2014/main" id="{B81B448C-3ACA-45BD-8BC6-A526328B67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0" name="Rectangle 1190">
                <a:extLst>
                  <a:ext uri="{FF2B5EF4-FFF2-40B4-BE49-F238E27FC236}">
                    <a16:creationId xmlns:a16="http://schemas.microsoft.com/office/drawing/2014/main" id="{6A4E7422-94C1-46B3-B59C-2529284A6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61" name="Line 1191">
                <a:extLst>
                  <a:ext uri="{FF2B5EF4-FFF2-40B4-BE49-F238E27FC236}">
                    <a16:creationId xmlns:a16="http://schemas.microsoft.com/office/drawing/2014/main" id="{82F2DBD2-3A4C-4995-BCCA-5E1EED112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2" name="Line 1192">
                <a:extLst>
                  <a:ext uri="{FF2B5EF4-FFF2-40B4-BE49-F238E27FC236}">
                    <a16:creationId xmlns:a16="http://schemas.microsoft.com/office/drawing/2014/main" id="{A2D8B108-05B7-4141-B918-D80C9EC9D9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3" name="Rectangle 1193">
                <a:extLst>
                  <a:ext uri="{FF2B5EF4-FFF2-40B4-BE49-F238E27FC236}">
                    <a16:creationId xmlns:a16="http://schemas.microsoft.com/office/drawing/2014/main" id="{3E839F64-F02B-4C9E-B3A3-ADFF53CA2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64" name="Line 1194">
                <a:extLst>
                  <a:ext uri="{FF2B5EF4-FFF2-40B4-BE49-F238E27FC236}">
                    <a16:creationId xmlns:a16="http://schemas.microsoft.com/office/drawing/2014/main" id="{695F5563-C17D-4FAA-9A34-F94964A5C8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5" name="Rectangle 1195">
                <a:extLst>
                  <a:ext uri="{FF2B5EF4-FFF2-40B4-BE49-F238E27FC236}">
                    <a16:creationId xmlns:a16="http://schemas.microsoft.com/office/drawing/2014/main" id="{23F80C19-B950-4531-85E8-33055D764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66" name="Line 1196">
                <a:extLst>
                  <a:ext uri="{FF2B5EF4-FFF2-40B4-BE49-F238E27FC236}">
                    <a16:creationId xmlns:a16="http://schemas.microsoft.com/office/drawing/2014/main" id="{07A04161-26F9-4547-A6CD-04FCAC149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7" name="Line 1197">
                <a:extLst>
                  <a:ext uri="{FF2B5EF4-FFF2-40B4-BE49-F238E27FC236}">
                    <a16:creationId xmlns:a16="http://schemas.microsoft.com/office/drawing/2014/main" id="{62D16C86-8E7E-4DE3-A770-188A71C358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68" name="Rectangle 1198">
                <a:extLst>
                  <a:ext uri="{FF2B5EF4-FFF2-40B4-BE49-F238E27FC236}">
                    <a16:creationId xmlns:a16="http://schemas.microsoft.com/office/drawing/2014/main" id="{B03EFAD6-3199-4E1E-B400-DBDD02DC9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69" name="Line 1199">
                <a:extLst>
                  <a:ext uri="{FF2B5EF4-FFF2-40B4-BE49-F238E27FC236}">
                    <a16:creationId xmlns:a16="http://schemas.microsoft.com/office/drawing/2014/main" id="{C36CDDAE-27F6-4456-9E61-010630511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0" name="Rectangle 1200">
                <a:extLst>
                  <a:ext uri="{FF2B5EF4-FFF2-40B4-BE49-F238E27FC236}">
                    <a16:creationId xmlns:a16="http://schemas.microsoft.com/office/drawing/2014/main" id="{42853B90-04F1-4588-B90E-35B195ABB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71" name="Line 1201">
                <a:extLst>
                  <a:ext uri="{FF2B5EF4-FFF2-40B4-BE49-F238E27FC236}">
                    <a16:creationId xmlns:a16="http://schemas.microsoft.com/office/drawing/2014/main" id="{2DB5C4D5-437A-4765-880B-D66782FBBA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2" name="Line 1202">
                <a:extLst>
                  <a:ext uri="{FF2B5EF4-FFF2-40B4-BE49-F238E27FC236}">
                    <a16:creationId xmlns:a16="http://schemas.microsoft.com/office/drawing/2014/main" id="{717C60D5-35EB-4E8B-9729-5D46CA7CF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3" name="Rectangle 1203">
                <a:extLst>
                  <a:ext uri="{FF2B5EF4-FFF2-40B4-BE49-F238E27FC236}">
                    <a16:creationId xmlns:a16="http://schemas.microsoft.com/office/drawing/2014/main" id="{BF4E5E8F-C1C8-46CD-A1F0-8C9A0C2AB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74" name="Line 1204">
                <a:extLst>
                  <a:ext uri="{FF2B5EF4-FFF2-40B4-BE49-F238E27FC236}">
                    <a16:creationId xmlns:a16="http://schemas.microsoft.com/office/drawing/2014/main" id="{A4090EE8-0A11-4285-AA7C-AC0F39065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5" name="Rectangle 1205">
                <a:extLst>
                  <a:ext uri="{FF2B5EF4-FFF2-40B4-BE49-F238E27FC236}">
                    <a16:creationId xmlns:a16="http://schemas.microsoft.com/office/drawing/2014/main" id="{5378F39B-636C-4451-8E31-745973CBB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76" name="Line 1206">
                <a:extLst>
                  <a:ext uri="{FF2B5EF4-FFF2-40B4-BE49-F238E27FC236}">
                    <a16:creationId xmlns:a16="http://schemas.microsoft.com/office/drawing/2014/main" id="{EFA7A563-20D8-490D-93E7-0C34DF6F75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7" name="Line 1207">
                <a:extLst>
                  <a:ext uri="{FF2B5EF4-FFF2-40B4-BE49-F238E27FC236}">
                    <a16:creationId xmlns:a16="http://schemas.microsoft.com/office/drawing/2014/main" id="{4E9C7879-8014-4ABD-949A-F2B93A25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78" name="Rectangle 1208">
                <a:extLst>
                  <a:ext uri="{FF2B5EF4-FFF2-40B4-BE49-F238E27FC236}">
                    <a16:creationId xmlns:a16="http://schemas.microsoft.com/office/drawing/2014/main" id="{BB233112-7CC9-407F-B699-57F8DDB48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79" name="Line 1209">
                <a:extLst>
                  <a:ext uri="{FF2B5EF4-FFF2-40B4-BE49-F238E27FC236}">
                    <a16:creationId xmlns:a16="http://schemas.microsoft.com/office/drawing/2014/main" id="{B00045CB-9FE4-466E-AFAC-DB23B8B57A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0" name="Rectangle 1210">
                <a:extLst>
                  <a:ext uri="{FF2B5EF4-FFF2-40B4-BE49-F238E27FC236}">
                    <a16:creationId xmlns:a16="http://schemas.microsoft.com/office/drawing/2014/main" id="{3767A685-A47F-45E0-B87E-A9369174F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81" name="Line 1211">
                <a:extLst>
                  <a:ext uri="{FF2B5EF4-FFF2-40B4-BE49-F238E27FC236}">
                    <a16:creationId xmlns:a16="http://schemas.microsoft.com/office/drawing/2014/main" id="{1D7E6AE4-1D83-4D0F-8FD4-7346B39E7B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2" name="Line 1212">
                <a:extLst>
                  <a:ext uri="{FF2B5EF4-FFF2-40B4-BE49-F238E27FC236}">
                    <a16:creationId xmlns:a16="http://schemas.microsoft.com/office/drawing/2014/main" id="{7BED456A-623C-4379-93D5-BD36678CCB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3" name="Rectangle 1213">
                <a:extLst>
                  <a:ext uri="{FF2B5EF4-FFF2-40B4-BE49-F238E27FC236}">
                    <a16:creationId xmlns:a16="http://schemas.microsoft.com/office/drawing/2014/main" id="{C9B4BC4B-5FF2-4C35-9309-BB5271B10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84" name="Line 1214">
                <a:extLst>
                  <a:ext uri="{FF2B5EF4-FFF2-40B4-BE49-F238E27FC236}">
                    <a16:creationId xmlns:a16="http://schemas.microsoft.com/office/drawing/2014/main" id="{C310E971-AF4B-4088-8188-8A581DB54B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5" name="Rectangle 1215">
                <a:extLst>
                  <a:ext uri="{FF2B5EF4-FFF2-40B4-BE49-F238E27FC236}">
                    <a16:creationId xmlns:a16="http://schemas.microsoft.com/office/drawing/2014/main" id="{96CC4F8F-9BB8-41B1-B12C-F2BEEF1A8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86" name="Line 1216">
                <a:extLst>
                  <a:ext uri="{FF2B5EF4-FFF2-40B4-BE49-F238E27FC236}">
                    <a16:creationId xmlns:a16="http://schemas.microsoft.com/office/drawing/2014/main" id="{3787E6F6-1064-46C7-A606-9890DED556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7" name="Line 1217">
                <a:extLst>
                  <a:ext uri="{FF2B5EF4-FFF2-40B4-BE49-F238E27FC236}">
                    <a16:creationId xmlns:a16="http://schemas.microsoft.com/office/drawing/2014/main" id="{AC954C11-1DD9-4F5C-B26F-3AE553A14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88" name="Rectangle 1218">
                <a:extLst>
                  <a:ext uri="{FF2B5EF4-FFF2-40B4-BE49-F238E27FC236}">
                    <a16:creationId xmlns:a16="http://schemas.microsoft.com/office/drawing/2014/main" id="{4198E80E-5415-4DC0-9D68-C5B3E5F6C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89" name="Line 1219">
                <a:extLst>
                  <a:ext uri="{FF2B5EF4-FFF2-40B4-BE49-F238E27FC236}">
                    <a16:creationId xmlns:a16="http://schemas.microsoft.com/office/drawing/2014/main" id="{EBA0297F-B76A-44EA-A728-985484091C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0" name="Rectangle 1220">
                <a:extLst>
                  <a:ext uri="{FF2B5EF4-FFF2-40B4-BE49-F238E27FC236}">
                    <a16:creationId xmlns:a16="http://schemas.microsoft.com/office/drawing/2014/main" id="{7FF8143B-A5E1-46F8-943D-A6DDEB961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91" name="Line 1221">
                <a:extLst>
                  <a:ext uri="{FF2B5EF4-FFF2-40B4-BE49-F238E27FC236}">
                    <a16:creationId xmlns:a16="http://schemas.microsoft.com/office/drawing/2014/main" id="{1F4EFF39-ADB6-4AD8-90D2-0E159C284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2" name="Line 1222">
                <a:extLst>
                  <a:ext uri="{FF2B5EF4-FFF2-40B4-BE49-F238E27FC236}">
                    <a16:creationId xmlns:a16="http://schemas.microsoft.com/office/drawing/2014/main" id="{A1E5B905-8BBF-4C8E-8025-81C9E2E78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3" name="Rectangle 1223">
                <a:extLst>
                  <a:ext uri="{FF2B5EF4-FFF2-40B4-BE49-F238E27FC236}">
                    <a16:creationId xmlns:a16="http://schemas.microsoft.com/office/drawing/2014/main" id="{8F3D456C-E66E-425F-A2FD-BF7AEC8B5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94" name="Line 1224">
                <a:extLst>
                  <a:ext uri="{FF2B5EF4-FFF2-40B4-BE49-F238E27FC236}">
                    <a16:creationId xmlns:a16="http://schemas.microsoft.com/office/drawing/2014/main" id="{436C358B-1A82-4697-9D05-3E6FFAA9F1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5" name="Rectangle 1225">
                <a:extLst>
                  <a:ext uri="{FF2B5EF4-FFF2-40B4-BE49-F238E27FC236}">
                    <a16:creationId xmlns:a16="http://schemas.microsoft.com/office/drawing/2014/main" id="{58BBA3CB-4967-4E08-BEEF-227BF8E7E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96" name="Line 1226">
                <a:extLst>
                  <a:ext uri="{FF2B5EF4-FFF2-40B4-BE49-F238E27FC236}">
                    <a16:creationId xmlns:a16="http://schemas.microsoft.com/office/drawing/2014/main" id="{1A5DA01D-3FC0-452D-B74E-4387402FC3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7" name="Line 1227">
                <a:extLst>
                  <a:ext uri="{FF2B5EF4-FFF2-40B4-BE49-F238E27FC236}">
                    <a16:creationId xmlns:a16="http://schemas.microsoft.com/office/drawing/2014/main" id="{F14F1D74-C76E-4267-8AF4-8C2CD56A92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98" name="Rectangle 1228">
                <a:extLst>
                  <a:ext uri="{FF2B5EF4-FFF2-40B4-BE49-F238E27FC236}">
                    <a16:creationId xmlns:a16="http://schemas.microsoft.com/office/drawing/2014/main" id="{AA5AC1DE-AA75-4B19-ADFF-F876A7BE0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99" name="Line 1229">
                <a:extLst>
                  <a:ext uri="{FF2B5EF4-FFF2-40B4-BE49-F238E27FC236}">
                    <a16:creationId xmlns:a16="http://schemas.microsoft.com/office/drawing/2014/main" id="{23DD17E5-9E9A-4407-9219-5B910680AE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00" name="Rectangle 1230">
                <a:extLst>
                  <a:ext uri="{FF2B5EF4-FFF2-40B4-BE49-F238E27FC236}">
                    <a16:creationId xmlns:a16="http://schemas.microsoft.com/office/drawing/2014/main" id="{00F4483B-35BC-4211-8CF0-DB6400EB4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01" name="Line 1231">
                <a:extLst>
                  <a:ext uri="{FF2B5EF4-FFF2-40B4-BE49-F238E27FC236}">
                    <a16:creationId xmlns:a16="http://schemas.microsoft.com/office/drawing/2014/main" id="{A694F82D-7E37-43DE-894D-7D1A487DC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2487" name="Group 1232">
              <a:extLst>
                <a:ext uri="{FF2B5EF4-FFF2-40B4-BE49-F238E27FC236}">
                  <a16:creationId xmlns:a16="http://schemas.microsoft.com/office/drawing/2014/main" id="{3D16CAEF-85FE-4F92-BB55-D608BD52B1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62702" name="Rectangle 1233">
                <a:extLst>
                  <a:ext uri="{FF2B5EF4-FFF2-40B4-BE49-F238E27FC236}">
                    <a16:creationId xmlns:a16="http://schemas.microsoft.com/office/drawing/2014/main" id="{0F95475F-91FB-4B94-BC4C-3F773DE2B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03" name="Line 1234">
                <a:extLst>
                  <a:ext uri="{FF2B5EF4-FFF2-40B4-BE49-F238E27FC236}">
                    <a16:creationId xmlns:a16="http://schemas.microsoft.com/office/drawing/2014/main" id="{9BBC7803-4413-4EDD-AA73-9D662346CD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04" name="Rectangle 1235">
                <a:extLst>
                  <a:ext uri="{FF2B5EF4-FFF2-40B4-BE49-F238E27FC236}">
                    <a16:creationId xmlns:a16="http://schemas.microsoft.com/office/drawing/2014/main" id="{0BE4D7C3-FA58-4A9F-9815-04E360C3A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05" name="Line 1236">
                <a:extLst>
                  <a:ext uri="{FF2B5EF4-FFF2-40B4-BE49-F238E27FC236}">
                    <a16:creationId xmlns:a16="http://schemas.microsoft.com/office/drawing/2014/main" id="{A52F648D-EAF7-4CF9-B810-9B5D41AA02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06" name="Rectangle 1237">
                <a:extLst>
                  <a:ext uri="{FF2B5EF4-FFF2-40B4-BE49-F238E27FC236}">
                    <a16:creationId xmlns:a16="http://schemas.microsoft.com/office/drawing/2014/main" id="{4B26565B-5EB1-41BD-A5B2-DA3A4F7C5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07" name="Line 1238">
                <a:extLst>
                  <a:ext uri="{FF2B5EF4-FFF2-40B4-BE49-F238E27FC236}">
                    <a16:creationId xmlns:a16="http://schemas.microsoft.com/office/drawing/2014/main" id="{BC48DA0B-CA87-4743-B28A-29D016FD08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08" name="Rectangle 1239">
                <a:extLst>
                  <a:ext uri="{FF2B5EF4-FFF2-40B4-BE49-F238E27FC236}">
                    <a16:creationId xmlns:a16="http://schemas.microsoft.com/office/drawing/2014/main" id="{2996EE5C-44D0-4696-964F-1035815A6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09" name="Line 1240">
                <a:extLst>
                  <a:ext uri="{FF2B5EF4-FFF2-40B4-BE49-F238E27FC236}">
                    <a16:creationId xmlns:a16="http://schemas.microsoft.com/office/drawing/2014/main" id="{8502531B-CF3D-4246-8F26-BFDAB8069D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10" name="Rectangle 1241">
                <a:extLst>
                  <a:ext uri="{FF2B5EF4-FFF2-40B4-BE49-F238E27FC236}">
                    <a16:creationId xmlns:a16="http://schemas.microsoft.com/office/drawing/2014/main" id="{E220BA3B-09ED-496F-9F34-5F5BF26FE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11" name="Line 1242">
                <a:extLst>
                  <a:ext uri="{FF2B5EF4-FFF2-40B4-BE49-F238E27FC236}">
                    <a16:creationId xmlns:a16="http://schemas.microsoft.com/office/drawing/2014/main" id="{216D2952-F7BF-4F28-97B1-816D02EBCC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12" name="Rectangle 1243">
                <a:extLst>
                  <a:ext uri="{FF2B5EF4-FFF2-40B4-BE49-F238E27FC236}">
                    <a16:creationId xmlns:a16="http://schemas.microsoft.com/office/drawing/2014/main" id="{4626B7A1-B530-491E-97AA-6840050CD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13" name="Line 1244">
                <a:extLst>
                  <a:ext uri="{FF2B5EF4-FFF2-40B4-BE49-F238E27FC236}">
                    <a16:creationId xmlns:a16="http://schemas.microsoft.com/office/drawing/2014/main" id="{C5B6B8DC-40B1-4E89-ADF8-148DAF5C28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14" name="Rectangle 1245">
                <a:extLst>
                  <a:ext uri="{FF2B5EF4-FFF2-40B4-BE49-F238E27FC236}">
                    <a16:creationId xmlns:a16="http://schemas.microsoft.com/office/drawing/2014/main" id="{6BAC0C8D-98FD-4D6F-8993-BCF820777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15" name="Line 1246">
                <a:extLst>
                  <a:ext uri="{FF2B5EF4-FFF2-40B4-BE49-F238E27FC236}">
                    <a16:creationId xmlns:a16="http://schemas.microsoft.com/office/drawing/2014/main" id="{0909436B-FD4B-4128-A173-73213053E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16" name="Rectangle 1247">
                <a:extLst>
                  <a:ext uri="{FF2B5EF4-FFF2-40B4-BE49-F238E27FC236}">
                    <a16:creationId xmlns:a16="http://schemas.microsoft.com/office/drawing/2014/main" id="{CD4D8D5F-3687-4FEB-8160-591763192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17" name="Line 1248">
                <a:extLst>
                  <a:ext uri="{FF2B5EF4-FFF2-40B4-BE49-F238E27FC236}">
                    <a16:creationId xmlns:a16="http://schemas.microsoft.com/office/drawing/2014/main" id="{D2BC2799-5363-4C8E-8367-21A8EE6FD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18" name="Rectangle 1249">
                <a:extLst>
                  <a:ext uri="{FF2B5EF4-FFF2-40B4-BE49-F238E27FC236}">
                    <a16:creationId xmlns:a16="http://schemas.microsoft.com/office/drawing/2014/main" id="{C5A0076F-B244-4B73-AF4A-78EA87CAC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19" name="Line 1250">
                <a:extLst>
                  <a:ext uri="{FF2B5EF4-FFF2-40B4-BE49-F238E27FC236}">
                    <a16:creationId xmlns:a16="http://schemas.microsoft.com/office/drawing/2014/main" id="{0C60E928-C6BD-4EA9-914F-5A112A48C0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20" name="Rectangle 1251">
                <a:extLst>
                  <a:ext uri="{FF2B5EF4-FFF2-40B4-BE49-F238E27FC236}">
                    <a16:creationId xmlns:a16="http://schemas.microsoft.com/office/drawing/2014/main" id="{80A926AD-A096-4866-B18E-FD1F572F9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21" name="Line 1252">
                <a:extLst>
                  <a:ext uri="{FF2B5EF4-FFF2-40B4-BE49-F238E27FC236}">
                    <a16:creationId xmlns:a16="http://schemas.microsoft.com/office/drawing/2014/main" id="{643F316E-16FB-48D2-966F-B5C32CD56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22" name="Rectangle 1253">
                <a:extLst>
                  <a:ext uri="{FF2B5EF4-FFF2-40B4-BE49-F238E27FC236}">
                    <a16:creationId xmlns:a16="http://schemas.microsoft.com/office/drawing/2014/main" id="{34967505-A064-47D7-8B02-9C3AF0DD0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23" name="Line 1254">
                <a:extLst>
                  <a:ext uri="{FF2B5EF4-FFF2-40B4-BE49-F238E27FC236}">
                    <a16:creationId xmlns:a16="http://schemas.microsoft.com/office/drawing/2014/main" id="{92555EE9-4698-4651-AD3A-08FE7E32B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24" name="Rectangle 1255">
                <a:extLst>
                  <a:ext uri="{FF2B5EF4-FFF2-40B4-BE49-F238E27FC236}">
                    <a16:creationId xmlns:a16="http://schemas.microsoft.com/office/drawing/2014/main" id="{6161BAA4-6972-4919-A0DD-AF45736E9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25" name="Line 1256">
                <a:extLst>
                  <a:ext uri="{FF2B5EF4-FFF2-40B4-BE49-F238E27FC236}">
                    <a16:creationId xmlns:a16="http://schemas.microsoft.com/office/drawing/2014/main" id="{CFB63E54-3D35-4E3C-95BE-5A507E5B0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26" name="Rectangle 1257">
                <a:extLst>
                  <a:ext uri="{FF2B5EF4-FFF2-40B4-BE49-F238E27FC236}">
                    <a16:creationId xmlns:a16="http://schemas.microsoft.com/office/drawing/2014/main" id="{754DBA7F-2DF8-4CDA-A54E-2E37CC892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27" name="Line 1258">
                <a:extLst>
                  <a:ext uri="{FF2B5EF4-FFF2-40B4-BE49-F238E27FC236}">
                    <a16:creationId xmlns:a16="http://schemas.microsoft.com/office/drawing/2014/main" id="{4D5B1978-9895-463E-B12E-12CF8B7ED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28" name="Rectangle 1259">
                <a:extLst>
                  <a:ext uri="{FF2B5EF4-FFF2-40B4-BE49-F238E27FC236}">
                    <a16:creationId xmlns:a16="http://schemas.microsoft.com/office/drawing/2014/main" id="{77FECE82-EF2E-410C-970E-41DAEABC4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29" name="Rectangle 1260">
                <a:extLst>
                  <a:ext uri="{FF2B5EF4-FFF2-40B4-BE49-F238E27FC236}">
                    <a16:creationId xmlns:a16="http://schemas.microsoft.com/office/drawing/2014/main" id="{C56A3E6E-B4DC-4581-99F0-EA5CC4DBD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30" name="Rectangle 1261">
                <a:extLst>
                  <a:ext uri="{FF2B5EF4-FFF2-40B4-BE49-F238E27FC236}">
                    <a16:creationId xmlns:a16="http://schemas.microsoft.com/office/drawing/2014/main" id="{070B42B8-8DD0-400B-ACCF-D3995B332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31" name="Rectangle 1262">
                <a:extLst>
                  <a:ext uri="{FF2B5EF4-FFF2-40B4-BE49-F238E27FC236}">
                    <a16:creationId xmlns:a16="http://schemas.microsoft.com/office/drawing/2014/main" id="{1A42F35B-229D-4ACD-BA9E-5700BA5B4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32" name="Line 1263">
                <a:extLst>
                  <a:ext uri="{FF2B5EF4-FFF2-40B4-BE49-F238E27FC236}">
                    <a16:creationId xmlns:a16="http://schemas.microsoft.com/office/drawing/2014/main" id="{6501B532-3056-48D9-AC2A-4D0CD4847C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33" name="Line 1264">
                <a:extLst>
                  <a:ext uri="{FF2B5EF4-FFF2-40B4-BE49-F238E27FC236}">
                    <a16:creationId xmlns:a16="http://schemas.microsoft.com/office/drawing/2014/main" id="{2A504EA9-714F-41DE-8996-F820D5ED5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34" name="Rectangle 1265">
                <a:extLst>
                  <a:ext uri="{FF2B5EF4-FFF2-40B4-BE49-F238E27FC236}">
                    <a16:creationId xmlns:a16="http://schemas.microsoft.com/office/drawing/2014/main" id="{BBA43344-373E-4C11-A202-0E1383CE7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35" name="Line 1266">
                <a:extLst>
                  <a:ext uri="{FF2B5EF4-FFF2-40B4-BE49-F238E27FC236}">
                    <a16:creationId xmlns:a16="http://schemas.microsoft.com/office/drawing/2014/main" id="{58C7B8B7-A11E-4CD4-89A2-FB99AED42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36" name="Rectangle 1267">
                <a:extLst>
                  <a:ext uri="{FF2B5EF4-FFF2-40B4-BE49-F238E27FC236}">
                    <a16:creationId xmlns:a16="http://schemas.microsoft.com/office/drawing/2014/main" id="{9596F54A-D2BB-4D09-982B-15AAB7ED0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37" name="Line 1268">
                <a:extLst>
                  <a:ext uri="{FF2B5EF4-FFF2-40B4-BE49-F238E27FC236}">
                    <a16:creationId xmlns:a16="http://schemas.microsoft.com/office/drawing/2014/main" id="{3C740C77-930F-4A19-8B08-2A2F2D5AE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38" name="Line 1269">
                <a:extLst>
                  <a:ext uri="{FF2B5EF4-FFF2-40B4-BE49-F238E27FC236}">
                    <a16:creationId xmlns:a16="http://schemas.microsoft.com/office/drawing/2014/main" id="{64B2CED6-EEDD-4ECC-ACBA-D8B477BB41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39" name="Rectangle 1270">
                <a:extLst>
                  <a:ext uri="{FF2B5EF4-FFF2-40B4-BE49-F238E27FC236}">
                    <a16:creationId xmlns:a16="http://schemas.microsoft.com/office/drawing/2014/main" id="{406D1314-6615-477A-A6AE-A6C7595EF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40" name="Line 1271">
                <a:extLst>
                  <a:ext uri="{FF2B5EF4-FFF2-40B4-BE49-F238E27FC236}">
                    <a16:creationId xmlns:a16="http://schemas.microsoft.com/office/drawing/2014/main" id="{3BBC8A7C-691C-4411-928B-902D4CC089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1" name="Line 1272">
                <a:extLst>
                  <a:ext uri="{FF2B5EF4-FFF2-40B4-BE49-F238E27FC236}">
                    <a16:creationId xmlns:a16="http://schemas.microsoft.com/office/drawing/2014/main" id="{55BB5CA4-E8B5-42E1-9174-F983C2A3D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2" name="Rectangle 1273">
                <a:extLst>
                  <a:ext uri="{FF2B5EF4-FFF2-40B4-BE49-F238E27FC236}">
                    <a16:creationId xmlns:a16="http://schemas.microsoft.com/office/drawing/2014/main" id="{B69FE747-15B4-43C2-A890-43911106F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43" name="Line 1274">
                <a:extLst>
                  <a:ext uri="{FF2B5EF4-FFF2-40B4-BE49-F238E27FC236}">
                    <a16:creationId xmlns:a16="http://schemas.microsoft.com/office/drawing/2014/main" id="{D03ACA94-7A1B-4F43-9708-916C4BAD6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4" name="Rectangle 1275">
                <a:extLst>
                  <a:ext uri="{FF2B5EF4-FFF2-40B4-BE49-F238E27FC236}">
                    <a16:creationId xmlns:a16="http://schemas.microsoft.com/office/drawing/2014/main" id="{73862AC5-3329-46EF-BC80-E32ECDDA1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45" name="Line 1276">
                <a:extLst>
                  <a:ext uri="{FF2B5EF4-FFF2-40B4-BE49-F238E27FC236}">
                    <a16:creationId xmlns:a16="http://schemas.microsoft.com/office/drawing/2014/main" id="{8A13CF54-D8A0-4635-A9FC-3894044F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6" name="Line 1277">
                <a:extLst>
                  <a:ext uri="{FF2B5EF4-FFF2-40B4-BE49-F238E27FC236}">
                    <a16:creationId xmlns:a16="http://schemas.microsoft.com/office/drawing/2014/main" id="{B4318733-DD4D-414F-952A-F11C72771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7" name="Rectangle 1278">
                <a:extLst>
                  <a:ext uri="{FF2B5EF4-FFF2-40B4-BE49-F238E27FC236}">
                    <a16:creationId xmlns:a16="http://schemas.microsoft.com/office/drawing/2014/main" id="{9CDFD6F7-A40B-44AD-8EBA-DD2188DA1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48" name="Line 1279">
                <a:extLst>
                  <a:ext uri="{FF2B5EF4-FFF2-40B4-BE49-F238E27FC236}">
                    <a16:creationId xmlns:a16="http://schemas.microsoft.com/office/drawing/2014/main" id="{38C619A8-D596-4A7F-ACE8-F697212BD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49" name="Rectangle 1280">
                <a:extLst>
                  <a:ext uri="{FF2B5EF4-FFF2-40B4-BE49-F238E27FC236}">
                    <a16:creationId xmlns:a16="http://schemas.microsoft.com/office/drawing/2014/main" id="{113C83F8-4CAD-4529-9831-43DCEBCE5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50" name="Line 1281">
                <a:extLst>
                  <a:ext uri="{FF2B5EF4-FFF2-40B4-BE49-F238E27FC236}">
                    <a16:creationId xmlns:a16="http://schemas.microsoft.com/office/drawing/2014/main" id="{3C8868FD-0E24-4B32-BA9D-F7EEE3DDF7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1" name="Line 1282">
                <a:extLst>
                  <a:ext uri="{FF2B5EF4-FFF2-40B4-BE49-F238E27FC236}">
                    <a16:creationId xmlns:a16="http://schemas.microsoft.com/office/drawing/2014/main" id="{A297BB6F-2AB2-4F1B-B04C-D6316FEE00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2" name="Rectangle 1283">
                <a:extLst>
                  <a:ext uri="{FF2B5EF4-FFF2-40B4-BE49-F238E27FC236}">
                    <a16:creationId xmlns:a16="http://schemas.microsoft.com/office/drawing/2014/main" id="{6B60DD80-FC7C-495B-B506-FFD457C32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53" name="Line 1284">
                <a:extLst>
                  <a:ext uri="{FF2B5EF4-FFF2-40B4-BE49-F238E27FC236}">
                    <a16:creationId xmlns:a16="http://schemas.microsoft.com/office/drawing/2014/main" id="{9F2788E9-DAF1-465B-A75D-6E66DE53F7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4" name="Rectangle 1285">
                <a:extLst>
                  <a:ext uri="{FF2B5EF4-FFF2-40B4-BE49-F238E27FC236}">
                    <a16:creationId xmlns:a16="http://schemas.microsoft.com/office/drawing/2014/main" id="{DB098F9C-16E9-4308-9A3D-630C4F098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55" name="Line 1286">
                <a:extLst>
                  <a:ext uri="{FF2B5EF4-FFF2-40B4-BE49-F238E27FC236}">
                    <a16:creationId xmlns:a16="http://schemas.microsoft.com/office/drawing/2014/main" id="{3E44DA41-41C1-4295-878F-8A7A5F5D1D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6" name="Line 1287">
                <a:extLst>
                  <a:ext uri="{FF2B5EF4-FFF2-40B4-BE49-F238E27FC236}">
                    <a16:creationId xmlns:a16="http://schemas.microsoft.com/office/drawing/2014/main" id="{58FABB12-A4D5-4295-9CBF-B9FE42DEF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7" name="Rectangle 1288">
                <a:extLst>
                  <a:ext uri="{FF2B5EF4-FFF2-40B4-BE49-F238E27FC236}">
                    <a16:creationId xmlns:a16="http://schemas.microsoft.com/office/drawing/2014/main" id="{3A0E5407-D260-4E1F-8999-F21C506E5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58" name="Line 1289">
                <a:extLst>
                  <a:ext uri="{FF2B5EF4-FFF2-40B4-BE49-F238E27FC236}">
                    <a16:creationId xmlns:a16="http://schemas.microsoft.com/office/drawing/2014/main" id="{2F92AA66-207B-4D5D-A17E-80CB4E3A8D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59" name="Rectangle 1290">
                <a:extLst>
                  <a:ext uri="{FF2B5EF4-FFF2-40B4-BE49-F238E27FC236}">
                    <a16:creationId xmlns:a16="http://schemas.microsoft.com/office/drawing/2014/main" id="{B3E5D6E8-AC48-4A22-865D-91DF5B3F3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60" name="Line 1291">
                <a:extLst>
                  <a:ext uri="{FF2B5EF4-FFF2-40B4-BE49-F238E27FC236}">
                    <a16:creationId xmlns:a16="http://schemas.microsoft.com/office/drawing/2014/main" id="{A025DFE4-014A-4D26-9230-07FE522F2D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1" name="Line 1292">
                <a:extLst>
                  <a:ext uri="{FF2B5EF4-FFF2-40B4-BE49-F238E27FC236}">
                    <a16:creationId xmlns:a16="http://schemas.microsoft.com/office/drawing/2014/main" id="{BA382A6F-CD54-4B6B-A231-384C051A9E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2" name="Rectangle 1293">
                <a:extLst>
                  <a:ext uri="{FF2B5EF4-FFF2-40B4-BE49-F238E27FC236}">
                    <a16:creationId xmlns:a16="http://schemas.microsoft.com/office/drawing/2014/main" id="{F0B54842-C0FB-45F6-8645-8A10D9111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63" name="Line 1294">
                <a:extLst>
                  <a:ext uri="{FF2B5EF4-FFF2-40B4-BE49-F238E27FC236}">
                    <a16:creationId xmlns:a16="http://schemas.microsoft.com/office/drawing/2014/main" id="{17C529B3-84CF-42F6-8493-E7D9F18DD9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4" name="Rectangle 1295">
                <a:extLst>
                  <a:ext uri="{FF2B5EF4-FFF2-40B4-BE49-F238E27FC236}">
                    <a16:creationId xmlns:a16="http://schemas.microsoft.com/office/drawing/2014/main" id="{A1DC322F-5EFC-4AF6-8EBA-A83ADA527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65" name="Line 1296">
                <a:extLst>
                  <a:ext uri="{FF2B5EF4-FFF2-40B4-BE49-F238E27FC236}">
                    <a16:creationId xmlns:a16="http://schemas.microsoft.com/office/drawing/2014/main" id="{9EA9E0B2-A863-4820-B948-A4A9FC3ED9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6" name="Line 1297">
                <a:extLst>
                  <a:ext uri="{FF2B5EF4-FFF2-40B4-BE49-F238E27FC236}">
                    <a16:creationId xmlns:a16="http://schemas.microsoft.com/office/drawing/2014/main" id="{DA791325-B176-4C73-A265-204D5F5013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7" name="Rectangle 1298">
                <a:extLst>
                  <a:ext uri="{FF2B5EF4-FFF2-40B4-BE49-F238E27FC236}">
                    <a16:creationId xmlns:a16="http://schemas.microsoft.com/office/drawing/2014/main" id="{99B03F93-C69D-403A-A7BA-0EF8EB980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68" name="Line 1299">
                <a:extLst>
                  <a:ext uri="{FF2B5EF4-FFF2-40B4-BE49-F238E27FC236}">
                    <a16:creationId xmlns:a16="http://schemas.microsoft.com/office/drawing/2014/main" id="{AC4EFA8D-9E70-4B69-896A-D218EF665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69" name="Rectangle 1300">
                <a:extLst>
                  <a:ext uri="{FF2B5EF4-FFF2-40B4-BE49-F238E27FC236}">
                    <a16:creationId xmlns:a16="http://schemas.microsoft.com/office/drawing/2014/main" id="{E02327FE-16C9-4E14-88C7-BD630A976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70" name="Line 1301">
                <a:extLst>
                  <a:ext uri="{FF2B5EF4-FFF2-40B4-BE49-F238E27FC236}">
                    <a16:creationId xmlns:a16="http://schemas.microsoft.com/office/drawing/2014/main" id="{8A0ACAB7-2E6D-4CA4-9C7A-682B8744C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1" name="Line 1302">
                <a:extLst>
                  <a:ext uri="{FF2B5EF4-FFF2-40B4-BE49-F238E27FC236}">
                    <a16:creationId xmlns:a16="http://schemas.microsoft.com/office/drawing/2014/main" id="{4885D0A7-E705-4DB5-96A6-A1F25CA34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2" name="Rectangle 1303">
                <a:extLst>
                  <a:ext uri="{FF2B5EF4-FFF2-40B4-BE49-F238E27FC236}">
                    <a16:creationId xmlns:a16="http://schemas.microsoft.com/office/drawing/2014/main" id="{1A493975-1750-48E5-9F84-470321D75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73" name="Line 1304">
                <a:extLst>
                  <a:ext uri="{FF2B5EF4-FFF2-40B4-BE49-F238E27FC236}">
                    <a16:creationId xmlns:a16="http://schemas.microsoft.com/office/drawing/2014/main" id="{A9958E09-4493-45C2-B23F-0DD90FEC4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4" name="Rectangle 1305">
                <a:extLst>
                  <a:ext uri="{FF2B5EF4-FFF2-40B4-BE49-F238E27FC236}">
                    <a16:creationId xmlns:a16="http://schemas.microsoft.com/office/drawing/2014/main" id="{41B8CE66-C932-4890-8592-3455616E7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75" name="Line 1306">
                <a:extLst>
                  <a:ext uri="{FF2B5EF4-FFF2-40B4-BE49-F238E27FC236}">
                    <a16:creationId xmlns:a16="http://schemas.microsoft.com/office/drawing/2014/main" id="{AF06B2AC-154D-4236-BEFF-47F53CFC0A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6" name="Line 1307">
                <a:extLst>
                  <a:ext uri="{FF2B5EF4-FFF2-40B4-BE49-F238E27FC236}">
                    <a16:creationId xmlns:a16="http://schemas.microsoft.com/office/drawing/2014/main" id="{AFF8C563-351A-4B66-A468-051A90F93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7" name="Rectangle 1308">
                <a:extLst>
                  <a:ext uri="{FF2B5EF4-FFF2-40B4-BE49-F238E27FC236}">
                    <a16:creationId xmlns:a16="http://schemas.microsoft.com/office/drawing/2014/main" id="{D9A63A3E-00F2-40BC-85C8-BE73C1DC2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78" name="Line 1309">
                <a:extLst>
                  <a:ext uri="{FF2B5EF4-FFF2-40B4-BE49-F238E27FC236}">
                    <a16:creationId xmlns:a16="http://schemas.microsoft.com/office/drawing/2014/main" id="{C65F145F-2E0C-4072-BDFA-6CAB46F230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79" name="Rectangle 1310">
                <a:extLst>
                  <a:ext uri="{FF2B5EF4-FFF2-40B4-BE49-F238E27FC236}">
                    <a16:creationId xmlns:a16="http://schemas.microsoft.com/office/drawing/2014/main" id="{3A4363EB-E13B-42C6-B446-314312016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80" name="Line 1311">
                <a:extLst>
                  <a:ext uri="{FF2B5EF4-FFF2-40B4-BE49-F238E27FC236}">
                    <a16:creationId xmlns:a16="http://schemas.microsoft.com/office/drawing/2014/main" id="{9B1B0F01-276B-4193-A5E0-F4F56CE15E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1" name="Line 1312">
                <a:extLst>
                  <a:ext uri="{FF2B5EF4-FFF2-40B4-BE49-F238E27FC236}">
                    <a16:creationId xmlns:a16="http://schemas.microsoft.com/office/drawing/2014/main" id="{33A5F409-271D-4B18-925D-F6F91A43FA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2" name="Rectangle 1313">
                <a:extLst>
                  <a:ext uri="{FF2B5EF4-FFF2-40B4-BE49-F238E27FC236}">
                    <a16:creationId xmlns:a16="http://schemas.microsoft.com/office/drawing/2014/main" id="{171E60D6-53E5-4BA0-8BE7-5F61C0242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83" name="Line 1314">
                <a:extLst>
                  <a:ext uri="{FF2B5EF4-FFF2-40B4-BE49-F238E27FC236}">
                    <a16:creationId xmlns:a16="http://schemas.microsoft.com/office/drawing/2014/main" id="{84A0C8B7-0EE8-403E-9E68-A3B292DD8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4" name="Rectangle 1315">
                <a:extLst>
                  <a:ext uri="{FF2B5EF4-FFF2-40B4-BE49-F238E27FC236}">
                    <a16:creationId xmlns:a16="http://schemas.microsoft.com/office/drawing/2014/main" id="{989D9213-D06E-4C6B-82AB-29C9537D4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85" name="Line 1316">
                <a:extLst>
                  <a:ext uri="{FF2B5EF4-FFF2-40B4-BE49-F238E27FC236}">
                    <a16:creationId xmlns:a16="http://schemas.microsoft.com/office/drawing/2014/main" id="{94F39454-8998-4703-9C93-A4AECEB7FD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6" name="Line 1317">
                <a:extLst>
                  <a:ext uri="{FF2B5EF4-FFF2-40B4-BE49-F238E27FC236}">
                    <a16:creationId xmlns:a16="http://schemas.microsoft.com/office/drawing/2014/main" id="{D545DF36-8BFE-4459-8F87-3609A1167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7" name="Rectangle 1318">
                <a:extLst>
                  <a:ext uri="{FF2B5EF4-FFF2-40B4-BE49-F238E27FC236}">
                    <a16:creationId xmlns:a16="http://schemas.microsoft.com/office/drawing/2014/main" id="{EFA783BA-7B9E-4899-AA85-63AD303C9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88" name="Line 1319">
                <a:extLst>
                  <a:ext uri="{FF2B5EF4-FFF2-40B4-BE49-F238E27FC236}">
                    <a16:creationId xmlns:a16="http://schemas.microsoft.com/office/drawing/2014/main" id="{85B9C021-337E-4EC7-BD45-635173AB9E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89" name="Rectangle 1320">
                <a:extLst>
                  <a:ext uri="{FF2B5EF4-FFF2-40B4-BE49-F238E27FC236}">
                    <a16:creationId xmlns:a16="http://schemas.microsoft.com/office/drawing/2014/main" id="{C5891B79-2201-49B3-A9E0-89E89BA08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90" name="Line 1321">
                <a:extLst>
                  <a:ext uri="{FF2B5EF4-FFF2-40B4-BE49-F238E27FC236}">
                    <a16:creationId xmlns:a16="http://schemas.microsoft.com/office/drawing/2014/main" id="{8AD55C15-890A-4FE1-96BE-8F95EC3C05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1" name="Line 1322">
                <a:extLst>
                  <a:ext uri="{FF2B5EF4-FFF2-40B4-BE49-F238E27FC236}">
                    <a16:creationId xmlns:a16="http://schemas.microsoft.com/office/drawing/2014/main" id="{A9A1CF00-82BA-4B0D-A46D-1228FC1E51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2" name="Rectangle 1323">
                <a:extLst>
                  <a:ext uri="{FF2B5EF4-FFF2-40B4-BE49-F238E27FC236}">
                    <a16:creationId xmlns:a16="http://schemas.microsoft.com/office/drawing/2014/main" id="{2711C391-1B68-4DCD-B9A0-E2B14040C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93" name="Line 1324">
                <a:extLst>
                  <a:ext uri="{FF2B5EF4-FFF2-40B4-BE49-F238E27FC236}">
                    <a16:creationId xmlns:a16="http://schemas.microsoft.com/office/drawing/2014/main" id="{397F298B-7651-41E6-A4FE-A03A6FB378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4" name="Rectangle 1325">
                <a:extLst>
                  <a:ext uri="{FF2B5EF4-FFF2-40B4-BE49-F238E27FC236}">
                    <a16:creationId xmlns:a16="http://schemas.microsoft.com/office/drawing/2014/main" id="{B37186EB-0AA4-432A-8F4A-BD30BF749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95" name="Line 1326">
                <a:extLst>
                  <a:ext uri="{FF2B5EF4-FFF2-40B4-BE49-F238E27FC236}">
                    <a16:creationId xmlns:a16="http://schemas.microsoft.com/office/drawing/2014/main" id="{3FC9D7ED-EC5B-40A3-832F-2EEA2863EC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6" name="Line 1327">
                <a:extLst>
                  <a:ext uri="{FF2B5EF4-FFF2-40B4-BE49-F238E27FC236}">
                    <a16:creationId xmlns:a16="http://schemas.microsoft.com/office/drawing/2014/main" id="{DA7C5746-5441-4DE0-91F1-22A141372C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7" name="Rectangle 1328">
                <a:extLst>
                  <a:ext uri="{FF2B5EF4-FFF2-40B4-BE49-F238E27FC236}">
                    <a16:creationId xmlns:a16="http://schemas.microsoft.com/office/drawing/2014/main" id="{13FDA31B-8644-4191-B252-C656DC6A7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98" name="Line 1329">
                <a:extLst>
                  <a:ext uri="{FF2B5EF4-FFF2-40B4-BE49-F238E27FC236}">
                    <a16:creationId xmlns:a16="http://schemas.microsoft.com/office/drawing/2014/main" id="{4CC9492C-3017-4E42-9EE5-915FDD2476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99" name="Rectangle 1330">
                <a:extLst>
                  <a:ext uri="{FF2B5EF4-FFF2-40B4-BE49-F238E27FC236}">
                    <a16:creationId xmlns:a16="http://schemas.microsoft.com/office/drawing/2014/main" id="{6177E40F-F0A2-4ED0-ACEA-0902CE225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00" name="Line 1331">
                <a:extLst>
                  <a:ext uri="{FF2B5EF4-FFF2-40B4-BE49-F238E27FC236}">
                    <a16:creationId xmlns:a16="http://schemas.microsoft.com/office/drawing/2014/main" id="{B638EA1F-2F99-4FA1-B8AD-29005B4199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01" name="Line 1332">
                <a:extLst>
                  <a:ext uri="{FF2B5EF4-FFF2-40B4-BE49-F238E27FC236}">
                    <a16:creationId xmlns:a16="http://schemas.microsoft.com/office/drawing/2014/main" id="{A39D3A61-716E-46B7-9501-0EDD03A77A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02" name="Rectangle 1333">
                <a:extLst>
                  <a:ext uri="{FF2B5EF4-FFF2-40B4-BE49-F238E27FC236}">
                    <a16:creationId xmlns:a16="http://schemas.microsoft.com/office/drawing/2014/main" id="{684A0265-064A-4BE1-9E88-7935BA485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03" name="Line 1334">
                <a:extLst>
                  <a:ext uri="{FF2B5EF4-FFF2-40B4-BE49-F238E27FC236}">
                    <a16:creationId xmlns:a16="http://schemas.microsoft.com/office/drawing/2014/main" id="{604B497D-294A-4161-B825-4F3EA9D569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04" name="Rectangle 1335">
                <a:extLst>
                  <a:ext uri="{FF2B5EF4-FFF2-40B4-BE49-F238E27FC236}">
                    <a16:creationId xmlns:a16="http://schemas.microsoft.com/office/drawing/2014/main" id="{CAC5753D-D163-4B7A-BFEB-E00E379F6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05" name="Line 1336">
                <a:extLst>
                  <a:ext uri="{FF2B5EF4-FFF2-40B4-BE49-F238E27FC236}">
                    <a16:creationId xmlns:a16="http://schemas.microsoft.com/office/drawing/2014/main" id="{7A5506A4-BAAF-4D86-95A1-A502FD7C98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06" name="Rectangle 1337">
                <a:extLst>
                  <a:ext uri="{FF2B5EF4-FFF2-40B4-BE49-F238E27FC236}">
                    <a16:creationId xmlns:a16="http://schemas.microsoft.com/office/drawing/2014/main" id="{4E13712A-4AEC-4F5D-AB8F-E2957FC01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07" name="Line 1338">
                <a:extLst>
                  <a:ext uri="{FF2B5EF4-FFF2-40B4-BE49-F238E27FC236}">
                    <a16:creationId xmlns:a16="http://schemas.microsoft.com/office/drawing/2014/main" id="{2CA89736-30EF-41B6-834F-D042B6E9C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08" name="Rectangle 1339">
                <a:extLst>
                  <a:ext uri="{FF2B5EF4-FFF2-40B4-BE49-F238E27FC236}">
                    <a16:creationId xmlns:a16="http://schemas.microsoft.com/office/drawing/2014/main" id="{7E231B8A-06B3-42C3-99C5-18204387B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09" name="Line 1340">
                <a:extLst>
                  <a:ext uri="{FF2B5EF4-FFF2-40B4-BE49-F238E27FC236}">
                    <a16:creationId xmlns:a16="http://schemas.microsoft.com/office/drawing/2014/main" id="{A241A170-D1D7-472D-BFD9-B1BAE59DF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10" name="Rectangle 1341">
                <a:extLst>
                  <a:ext uri="{FF2B5EF4-FFF2-40B4-BE49-F238E27FC236}">
                    <a16:creationId xmlns:a16="http://schemas.microsoft.com/office/drawing/2014/main" id="{FEBF98D0-A121-4E8F-A55E-E05EF3657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11" name="Line 1342">
                <a:extLst>
                  <a:ext uri="{FF2B5EF4-FFF2-40B4-BE49-F238E27FC236}">
                    <a16:creationId xmlns:a16="http://schemas.microsoft.com/office/drawing/2014/main" id="{E369D674-FADC-4A96-8FC5-605CEF1ADC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12" name="Rectangle 1343">
                <a:extLst>
                  <a:ext uri="{FF2B5EF4-FFF2-40B4-BE49-F238E27FC236}">
                    <a16:creationId xmlns:a16="http://schemas.microsoft.com/office/drawing/2014/main" id="{4ABF3614-FC16-47EA-8A58-9AC20E212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13" name="Line 1344">
                <a:extLst>
                  <a:ext uri="{FF2B5EF4-FFF2-40B4-BE49-F238E27FC236}">
                    <a16:creationId xmlns:a16="http://schemas.microsoft.com/office/drawing/2014/main" id="{326F43D0-7DE6-4427-B309-4AC1DECF7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14" name="Rectangle 1345">
                <a:extLst>
                  <a:ext uri="{FF2B5EF4-FFF2-40B4-BE49-F238E27FC236}">
                    <a16:creationId xmlns:a16="http://schemas.microsoft.com/office/drawing/2014/main" id="{5E9FA9DA-38E0-42B8-A88A-469F40BB8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15" name="Line 1346">
                <a:extLst>
                  <a:ext uri="{FF2B5EF4-FFF2-40B4-BE49-F238E27FC236}">
                    <a16:creationId xmlns:a16="http://schemas.microsoft.com/office/drawing/2014/main" id="{F94EDF21-EB4C-4893-9F7D-872E50FD0D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16" name="Rectangle 1347">
                <a:extLst>
                  <a:ext uri="{FF2B5EF4-FFF2-40B4-BE49-F238E27FC236}">
                    <a16:creationId xmlns:a16="http://schemas.microsoft.com/office/drawing/2014/main" id="{E4FB1B92-48AF-48C1-8065-A88B0F6CD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17" name="Line 1348">
                <a:extLst>
                  <a:ext uri="{FF2B5EF4-FFF2-40B4-BE49-F238E27FC236}">
                    <a16:creationId xmlns:a16="http://schemas.microsoft.com/office/drawing/2014/main" id="{9D8A3090-0863-417F-A1DC-A0B7A453A3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18" name="Rectangle 1349">
                <a:extLst>
                  <a:ext uri="{FF2B5EF4-FFF2-40B4-BE49-F238E27FC236}">
                    <a16:creationId xmlns:a16="http://schemas.microsoft.com/office/drawing/2014/main" id="{9FBE518F-2984-456E-8BFA-F9D4ED497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19" name="Line 1350">
                <a:extLst>
                  <a:ext uri="{FF2B5EF4-FFF2-40B4-BE49-F238E27FC236}">
                    <a16:creationId xmlns:a16="http://schemas.microsoft.com/office/drawing/2014/main" id="{11D64468-F853-4D83-A898-ED4ED10C29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20" name="Rectangle 1351">
                <a:extLst>
                  <a:ext uri="{FF2B5EF4-FFF2-40B4-BE49-F238E27FC236}">
                    <a16:creationId xmlns:a16="http://schemas.microsoft.com/office/drawing/2014/main" id="{98FA87A1-52B3-41A2-BFE3-4DBB5D450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21" name="Line 1352">
                <a:extLst>
                  <a:ext uri="{FF2B5EF4-FFF2-40B4-BE49-F238E27FC236}">
                    <a16:creationId xmlns:a16="http://schemas.microsoft.com/office/drawing/2014/main" id="{B408C73A-5BC7-45AF-9879-780EC850A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22" name="Rectangle 1353">
                <a:extLst>
                  <a:ext uri="{FF2B5EF4-FFF2-40B4-BE49-F238E27FC236}">
                    <a16:creationId xmlns:a16="http://schemas.microsoft.com/office/drawing/2014/main" id="{87A9B544-EA65-414B-837A-45230270D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23" name="Line 1354">
                <a:extLst>
                  <a:ext uri="{FF2B5EF4-FFF2-40B4-BE49-F238E27FC236}">
                    <a16:creationId xmlns:a16="http://schemas.microsoft.com/office/drawing/2014/main" id="{F292A27A-D5CD-4FD8-A636-3D5D9F6110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24" name="Rectangle 1355">
                <a:extLst>
                  <a:ext uri="{FF2B5EF4-FFF2-40B4-BE49-F238E27FC236}">
                    <a16:creationId xmlns:a16="http://schemas.microsoft.com/office/drawing/2014/main" id="{BE2A7A79-2505-4573-87C6-64F1B1778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25" name="Line 1356">
                <a:extLst>
                  <a:ext uri="{FF2B5EF4-FFF2-40B4-BE49-F238E27FC236}">
                    <a16:creationId xmlns:a16="http://schemas.microsoft.com/office/drawing/2014/main" id="{E4AAECF7-B046-407F-9A8A-A6C0E1E485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26" name="Rectangle 1357">
                <a:extLst>
                  <a:ext uri="{FF2B5EF4-FFF2-40B4-BE49-F238E27FC236}">
                    <a16:creationId xmlns:a16="http://schemas.microsoft.com/office/drawing/2014/main" id="{1A2FD5A1-D1B4-4224-B1C5-4C7F47D4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27" name="Line 1358">
                <a:extLst>
                  <a:ext uri="{FF2B5EF4-FFF2-40B4-BE49-F238E27FC236}">
                    <a16:creationId xmlns:a16="http://schemas.microsoft.com/office/drawing/2014/main" id="{32C5FCF6-237C-4E0F-8809-802589517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28" name="Rectangle 1359">
                <a:extLst>
                  <a:ext uri="{FF2B5EF4-FFF2-40B4-BE49-F238E27FC236}">
                    <a16:creationId xmlns:a16="http://schemas.microsoft.com/office/drawing/2014/main" id="{577D26A0-DE95-474F-9786-ECA84CFF8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29" name="Line 1360">
                <a:extLst>
                  <a:ext uri="{FF2B5EF4-FFF2-40B4-BE49-F238E27FC236}">
                    <a16:creationId xmlns:a16="http://schemas.microsoft.com/office/drawing/2014/main" id="{6F0EB6D8-7F21-4C5B-8B69-1311F131F4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30" name="Rectangle 1361">
                <a:extLst>
                  <a:ext uri="{FF2B5EF4-FFF2-40B4-BE49-F238E27FC236}">
                    <a16:creationId xmlns:a16="http://schemas.microsoft.com/office/drawing/2014/main" id="{F36DEF2A-E6CE-473C-85A3-9DABB2711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1" name="Line 1362">
                <a:extLst>
                  <a:ext uri="{FF2B5EF4-FFF2-40B4-BE49-F238E27FC236}">
                    <a16:creationId xmlns:a16="http://schemas.microsoft.com/office/drawing/2014/main" id="{E66993C8-D0E3-47BE-A54B-AC88901F64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32" name="Rectangle 1363">
                <a:extLst>
                  <a:ext uri="{FF2B5EF4-FFF2-40B4-BE49-F238E27FC236}">
                    <a16:creationId xmlns:a16="http://schemas.microsoft.com/office/drawing/2014/main" id="{E6588623-0C42-4413-8DFF-684FB3FD7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3" name="Rectangle 1364">
                <a:extLst>
                  <a:ext uri="{FF2B5EF4-FFF2-40B4-BE49-F238E27FC236}">
                    <a16:creationId xmlns:a16="http://schemas.microsoft.com/office/drawing/2014/main" id="{053C28A8-5474-44D6-9017-1C1BC3BDF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2834" name="Rectangle 1365">
                <a:extLst>
                  <a:ext uri="{FF2B5EF4-FFF2-40B4-BE49-F238E27FC236}">
                    <a16:creationId xmlns:a16="http://schemas.microsoft.com/office/drawing/2014/main" id="{865575DE-8B64-42AF-9D22-1240A1A90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5" name="Rectangle 1366">
                <a:extLst>
                  <a:ext uri="{FF2B5EF4-FFF2-40B4-BE49-F238E27FC236}">
                    <a16:creationId xmlns:a16="http://schemas.microsoft.com/office/drawing/2014/main" id="{D58B2707-551F-4BB9-8D0D-0CCF001A8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6" name="Rectangle 1367">
                <a:extLst>
                  <a:ext uri="{FF2B5EF4-FFF2-40B4-BE49-F238E27FC236}">
                    <a16:creationId xmlns:a16="http://schemas.microsoft.com/office/drawing/2014/main" id="{C098D9AC-B216-4BEE-AFB4-AF8D4EA1D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7" name="Rectangle 1368">
                <a:extLst>
                  <a:ext uri="{FF2B5EF4-FFF2-40B4-BE49-F238E27FC236}">
                    <a16:creationId xmlns:a16="http://schemas.microsoft.com/office/drawing/2014/main" id="{08867B91-173E-4E41-B349-119F71865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38" name="Line 1369">
                <a:extLst>
                  <a:ext uri="{FF2B5EF4-FFF2-40B4-BE49-F238E27FC236}">
                    <a16:creationId xmlns:a16="http://schemas.microsoft.com/office/drawing/2014/main" id="{5B098607-6222-45EB-ABD1-216D5723E9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39" name="Line 1370">
                <a:extLst>
                  <a:ext uri="{FF2B5EF4-FFF2-40B4-BE49-F238E27FC236}">
                    <a16:creationId xmlns:a16="http://schemas.microsoft.com/office/drawing/2014/main" id="{C0F87DAE-0716-420C-A74B-0321EF628C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0" name="Rectangle 1371">
                <a:extLst>
                  <a:ext uri="{FF2B5EF4-FFF2-40B4-BE49-F238E27FC236}">
                    <a16:creationId xmlns:a16="http://schemas.microsoft.com/office/drawing/2014/main" id="{E0EEDA8C-F405-4522-91D8-869BC5DC6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41" name="Line 1372">
                <a:extLst>
                  <a:ext uri="{FF2B5EF4-FFF2-40B4-BE49-F238E27FC236}">
                    <a16:creationId xmlns:a16="http://schemas.microsoft.com/office/drawing/2014/main" id="{4DFA9E91-32CB-4A6C-83CB-ADE10F326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2" name="Rectangle 1373">
                <a:extLst>
                  <a:ext uri="{FF2B5EF4-FFF2-40B4-BE49-F238E27FC236}">
                    <a16:creationId xmlns:a16="http://schemas.microsoft.com/office/drawing/2014/main" id="{C4FFA622-B000-4DDC-9613-B19247876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43" name="Line 1374">
                <a:extLst>
                  <a:ext uri="{FF2B5EF4-FFF2-40B4-BE49-F238E27FC236}">
                    <a16:creationId xmlns:a16="http://schemas.microsoft.com/office/drawing/2014/main" id="{F132ED51-CFF8-4ADD-A7EE-5D1B8710BD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4" name="Line 1375">
                <a:extLst>
                  <a:ext uri="{FF2B5EF4-FFF2-40B4-BE49-F238E27FC236}">
                    <a16:creationId xmlns:a16="http://schemas.microsoft.com/office/drawing/2014/main" id="{20258866-8899-46C5-9339-19857FF1C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5" name="Rectangle 1376">
                <a:extLst>
                  <a:ext uri="{FF2B5EF4-FFF2-40B4-BE49-F238E27FC236}">
                    <a16:creationId xmlns:a16="http://schemas.microsoft.com/office/drawing/2014/main" id="{B9CEFEC1-6038-493B-B265-54F044E19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46" name="Line 1377">
                <a:extLst>
                  <a:ext uri="{FF2B5EF4-FFF2-40B4-BE49-F238E27FC236}">
                    <a16:creationId xmlns:a16="http://schemas.microsoft.com/office/drawing/2014/main" id="{E22F9EFC-42C3-41AA-9906-2EEDF81AA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7" name="Line 1378">
                <a:extLst>
                  <a:ext uri="{FF2B5EF4-FFF2-40B4-BE49-F238E27FC236}">
                    <a16:creationId xmlns:a16="http://schemas.microsoft.com/office/drawing/2014/main" id="{31AA3766-08B3-4A9D-9460-E3B44E25C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48" name="Rectangle 1379">
                <a:extLst>
                  <a:ext uri="{FF2B5EF4-FFF2-40B4-BE49-F238E27FC236}">
                    <a16:creationId xmlns:a16="http://schemas.microsoft.com/office/drawing/2014/main" id="{83D10B43-EF7A-4AEB-AA15-18EF95717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49" name="Line 1380">
                <a:extLst>
                  <a:ext uri="{FF2B5EF4-FFF2-40B4-BE49-F238E27FC236}">
                    <a16:creationId xmlns:a16="http://schemas.microsoft.com/office/drawing/2014/main" id="{328F1E1A-3F58-4F82-AED2-EDAEF505BF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0" name="Rectangle 1381">
                <a:extLst>
                  <a:ext uri="{FF2B5EF4-FFF2-40B4-BE49-F238E27FC236}">
                    <a16:creationId xmlns:a16="http://schemas.microsoft.com/office/drawing/2014/main" id="{FDE75179-1A7B-447B-A330-26EEE6778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51" name="Line 1382">
                <a:extLst>
                  <a:ext uri="{FF2B5EF4-FFF2-40B4-BE49-F238E27FC236}">
                    <a16:creationId xmlns:a16="http://schemas.microsoft.com/office/drawing/2014/main" id="{19AABC79-6760-485E-8DEB-8354B60ED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2" name="Line 1383">
                <a:extLst>
                  <a:ext uri="{FF2B5EF4-FFF2-40B4-BE49-F238E27FC236}">
                    <a16:creationId xmlns:a16="http://schemas.microsoft.com/office/drawing/2014/main" id="{B9B011AD-9EE5-4A65-8EE9-B867B2E9B6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3" name="Rectangle 1384">
                <a:extLst>
                  <a:ext uri="{FF2B5EF4-FFF2-40B4-BE49-F238E27FC236}">
                    <a16:creationId xmlns:a16="http://schemas.microsoft.com/office/drawing/2014/main" id="{88685BF6-4023-4931-8032-A8C7E4966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54" name="Line 1385">
                <a:extLst>
                  <a:ext uri="{FF2B5EF4-FFF2-40B4-BE49-F238E27FC236}">
                    <a16:creationId xmlns:a16="http://schemas.microsoft.com/office/drawing/2014/main" id="{29CCF94D-E50C-4AFD-A3B3-A48EB75BEC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5" name="Rectangle 1386">
                <a:extLst>
                  <a:ext uri="{FF2B5EF4-FFF2-40B4-BE49-F238E27FC236}">
                    <a16:creationId xmlns:a16="http://schemas.microsoft.com/office/drawing/2014/main" id="{71BD8BFB-C741-4AF5-946D-8712EE71F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56" name="Line 1387">
                <a:extLst>
                  <a:ext uri="{FF2B5EF4-FFF2-40B4-BE49-F238E27FC236}">
                    <a16:creationId xmlns:a16="http://schemas.microsoft.com/office/drawing/2014/main" id="{1AD5DE58-6A20-4668-99E7-BD6E826B2C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7" name="Line 1388">
                <a:extLst>
                  <a:ext uri="{FF2B5EF4-FFF2-40B4-BE49-F238E27FC236}">
                    <a16:creationId xmlns:a16="http://schemas.microsoft.com/office/drawing/2014/main" id="{0EC58BFB-D953-41D9-ABC3-48D742CF7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58" name="Rectangle 1389">
                <a:extLst>
                  <a:ext uri="{FF2B5EF4-FFF2-40B4-BE49-F238E27FC236}">
                    <a16:creationId xmlns:a16="http://schemas.microsoft.com/office/drawing/2014/main" id="{2DABE87F-3E9A-45C4-B0C4-0F3B489A3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59" name="Line 1390">
                <a:extLst>
                  <a:ext uri="{FF2B5EF4-FFF2-40B4-BE49-F238E27FC236}">
                    <a16:creationId xmlns:a16="http://schemas.microsoft.com/office/drawing/2014/main" id="{B9BF08F4-8DCC-4AC5-9C46-6453B03F6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0" name="Rectangle 1391">
                <a:extLst>
                  <a:ext uri="{FF2B5EF4-FFF2-40B4-BE49-F238E27FC236}">
                    <a16:creationId xmlns:a16="http://schemas.microsoft.com/office/drawing/2014/main" id="{19DA1C61-E626-4F26-BDF7-24548E2F5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61" name="Line 1392">
                <a:extLst>
                  <a:ext uri="{FF2B5EF4-FFF2-40B4-BE49-F238E27FC236}">
                    <a16:creationId xmlns:a16="http://schemas.microsoft.com/office/drawing/2014/main" id="{5FD0A424-14A9-4635-89A8-51AF98B99E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2" name="Line 1393">
                <a:extLst>
                  <a:ext uri="{FF2B5EF4-FFF2-40B4-BE49-F238E27FC236}">
                    <a16:creationId xmlns:a16="http://schemas.microsoft.com/office/drawing/2014/main" id="{42132952-1948-4093-B1B7-58F70E6B2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3" name="Rectangle 1394">
                <a:extLst>
                  <a:ext uri="{FF2B5EF4-FFF2-40B4-BE49-F238E27FC236}">
                    <a16:creationId xmlns:a16="http://schemas.microsoft.com/office/drawing/2014/main" id="{067EE8FC-F868-4A0B-98A1-0E8FB56B3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64" name="Line 1395">
                <a:extLst>
                  <a:ext uri="{FF2B5EF4-FFF2-40B4-BE49-F238E27FC236}">
                    <a16:creationId xmlns:a16="http://schemas.microsoft.com/office/drawing/2014/main" id="{87A5D74C-2D82-4E1C-9E0F-B281492EEF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5" name="Rectangle 1396">
                <a:extLst>
                  <a:ext uri="{FF2B5EF4-FFF2-40B4-BE49-F238E27FC236}">
                    <a16:creationId xmlns:a16="http://schemas.microsoft.com/office/drawing/2014/main" id="{BAA886BC-42E8-4817-8D0B-1DDDC4A10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66" name="Line 1397">
                <a:extLst>
                  <a:ext uri="{FF2B5EF4-FFF2-40B4-BE49-F238E27FC236}">
                    <a16:creationId xmlns:a16="http://schemas.microsoft.com/office/drawing/2014/main" id="{DA9CED4E-21AD-447A-9322-008C5ACEDE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7" name="Line 1398">
                <a:extLst>
                  <a:ext uri="{FF2B5EF4-FFF2-40B4-BE49-F238E27FC236}">
                    <a16:creationId xmlns:a16="http://schemas.microsoft.com/office/drawing/2014/main" id="{55F453A6-D06D-44D3-AC45-0575B7D678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68" name="Rectangle 1399">
                <a:extLst>
                  <a:ext uri="{FF2B5EF4-FFF2-40B4-BE49-F238E27FC236}">
                    <a16:creationId xmlns:a16="http://schemas.microsoft.com/office/drawing/2014/main" id="{F102AA4B-C3AC-4CDA-BD89-F70F3215E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69" name="Line 1400">
                <a:extLst>
                  <a:ext uri="{FF2B5EF4-FFF2-40B4-BE49-F238E27FC236}">
                    <a16:creationId xmlns:a16="http://schemas.microsoft.com/office/drawing/2014/main" id="{3DFB2E63-566D-43DF-8E96-61ADB0840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0" name="Rectangle 1401">
                <a:extLst>
                  <a:ext uri="{FF2B5EF4-FFF2-40B4-BE49-F238E27FC236}">
                    <a16:creationId xmlns:a16="http://schemas.microsoft.com/office/drawing/2014/main" id="{BD566C92-3BE9-4E03-9AB8-BD1D82B05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71" name="Line 1402">
                <a:extLst>
                  <a:ext uri="{FF2B5EF4-FFF2-40B4-BE49-F238E27FC236}">
                    <a16:creationId xmlns:a16="http://schemas.microsoft.com/office/drawing/2014/main" id="{5678EB6D-5FEE-4F5F-B211-7EC3CA397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2" name="Line 1403">
                <a:extLst>
                  <a:ext uri="{FF2B5EF4-FFF2-40B4-BE49-F238E27FC236}">
                    <a16:creationId xmlns:a16="http://schemas.microsoft.com/office/drawing/2014/main" id="{A88ECA96-0AED-4290-B7FA-4366726B0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3" name="Rectangle 1404">
                <a:extLst>
                  <a:ext uri="{FF2B5EF4-FFF2-40B4-BE49-F238E27FC236}">
                    <a16:creationId xmlns:a16="http://schemas.microsoft.com/office/drawing/2014/main" id="{DAE67997-D8C3-40A1-A199-D178B1B11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74" name="Line 1405">
                <a:extLst>
                  <a:ext uri="{FF2B5EF4-FFF2-40B4-BE49-F238E27FC236}">
                    <a16:creationId xmlns:a16="http://schemas.microsoft.com/office/drawing/2014/main" id="{65582C29-A321-4A34-ABCE-614A6104F9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5" name="Rectangle 1406">
                <a:extLst>
                  <a:ext uri="{FF2B5EF4-FFF2-40B4-BE49-F238E27FC236}">
                    <a16:creationId xmlns:a16="http://schemas.microsoft.com/office/drawing/2014/main" id="{4D8A8973-A2FF-42E8-98CA-4A762E098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76" name="Line 1407">
                <a:extLst>
                  <a:ext uri="{FF2B5EF4-FFF2-40B4-BE49-F238E27FC236}">
                    <a16:creationId xmlns:a16="http://schemas.microsoft.com/office/drawing/2014/main" id="{5B14744E-EAC7-4D70-A812-CFD83A191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7" name="Line 1408">
                <a:extLst>
                  <a:ext uri="{FF2B5EF4-FFF2-40B4-BE49-F238E27FC236}">
                    <a16:creationId xmlns:a16="http://schemas.microsoft.com/office/drawing/2014/main" id="{A190C9D0-1C59-469E-B93D-895AABE6D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78" name="Rectangle 1409">
                <a:extLst>
                  <a:ext uri="{FF2B5EF4-FFF2-40B4-BE49-F238E27FC236}">
                    <a16:creationId xmlns:a16="http://schemas.microsoft.com/office/drawing/2014/main" id="{0A7389A8-45D1-492B-8A4E-82E5870F4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79" name="Line 1410">
                <a:extLst>
                  <a:ext uri="{FF2B5EF4-FFF2-40B4-BE49-F238E27FC236}">
                    <a16:creationId xmlns:a16="http://schemas.microsoft.com/office/drawing/2014/main" id="{441CAD91-2622-4372-B10B-1698995771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0" name="Rectangle 1411">
                <a:extLst>
                  <a:ext uri="{FF2B5EF4-FFF2-40B4-BE49-F238E27FC236}">
                    <a16:creationId xmlns:a16="http://schemas.microsoft.com/office/drawing/2014/main" id="{E9A3F409-A20F-4129-84D1-87DFE7006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81" name="Line 1412">
                <a:extLst>
                  <a:ext uri="{FF2B5EF4-FFF2-40B4-BE49-F238E27FC236}">
                    <a16:creationId xmlns:a16="http://schemas.microsoft.com/office/drawing/2014/main" id="{BE25F5C1-F6C5-47CD-9A00-2EF4439BD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2" name="Line 1413">
                <a:extLst>
                  <a:ext uri="{FF2B5EF4-FFF2-40B4-BE49-F238E27FC236}">
                    <a16:creationId xmlns:a16="http://schemas.microsoft.com/office/drawing/2014/main" id="{7BA3996E-18DB-486B-A533-0620364F0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3" name="Rectangle 1414">
                <a:extLst>
                  <a:ext uri="{FF2B5EF4-FFF2-40B4-BE49-F238E27FC236}">
                    <a16:creationId xmlns:a16="http://schemas.microsoft.com/office/drawing/2014/main" id="{2E966F2D-5950-4E95-BAED-13DBF312D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84" name="Line 1415">
                <a:extLst>
                  <a:ext uri="{FF2B5EF4-FFF2-40B4-BE49-F238E27FC236}">
                    <a16:creationId xmlns:a16="http://schemas.microsoft.com/office/drawing/2014/main" id="{2F563EDC-E148-4430-9A85-14E42ED509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5" name="Rectangle 1416">
                <a:extLst>
                  <a:ext uri="{FF2B5EF4-FFF2-40B4-BE49-F238E27FC236}">
                    <a16:creationId xmlns:a16="http://schemas.microsoft.com/office/drawing/2014/main" id="{1068F80E-D463-4AF3-BCE1-261726314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86" name="Line 1417">
                <a:extLst>
                  <a:ext uri="{FF2B5EF4-FFF2-40B4-BE49-F238E27FC236}">
                    <a16:creationId xmlns:a16="http://schemas.microsoft.com/office/drawing/2014/main" id="{2D680ED1-2FE1-4E44-B656-13CDA954DA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7" name="Line 1418">
                <a:extLst>
                  <a:ext uri="{FF2B5EF4-FFF2-40B4-BE49-F238E27FC236}">
                    <a16:creationId xmlns:a16="http://schemas.microsoft.com/office/drawing/2014/main" id="{6A439484-65C6-4735-88C4-B47EB6C16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88" name="Rectangle 1419">
                <a:extLst>
                  <a:ext uri="{FF2B5EF4-FFF2-40B4-BE49-F238E27FC236}">
                    <a16:creationId xmlns:a16="http://schemas.microsoft.com/office/drawing/2014/main" id="{B6D2D368-3260-44D5-B25E-9E6EF207C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89" name="Line 1420">
                <a:extLst>
                  <a:ext uri="{FF2B5EF4-FFF2-40B4-BE49-F238E27FC236}">
                    <a16:creationId xmlns:a16="http://schemas.microsoft.com/office/drawing/2014/main" id="{EEF90309-BB43-4AD3-ADEE-7EA6F5EEE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0" name="Rectangle 1421">
                <a:extLst>
                  <a:ext uri="{FF2B5EF4-FFF2-40B4-BE49-F238E27FC236}">
                    <a16:creationId xmlns:a16="http://schemas.microsoft.com/office/drawing/2014/main" id="{CA0E35DD-6B0B-4CC5-8AF6-D53F12E76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91" name="Line 1422">
                <a:extLst>
                  <a:ext uri="{FF2B5EF4-FFF2-40B4-BE49-F238E27FC236}">
                    <a16:creationId xmlns:a16="http://schemas.microsoft.com/office/drawing/2014/main" id="{22A2E3E9-FE7E-4A92-9ECB-A4E6134BE6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2" name="Line 1423">
                <a:extLst>
                  <a:ext uri="{FF2B5EF4-FFF2-40B4-BE49-F238E27FC236}">
                    <a16:creationId xmlns:a16="http://schemas.microsoft.com/office/drawing/2014/main" id="{24FB65AC-7F42-43B8-9FA4-1D8CBB15E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3" name="Rectangle 1424">
                <a:extLst>
                  <a:ext uri="{FF2B5EF4-FFF2-40B4-BE49-F238E27FC236}">
                    <a16:creationId xmlns:a16="http://schemas.microsoft.com/office/drawing/2014/main" id="{2E279FEE-E82E-461C-8820-0B2C8DA94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94" name="Line 1425">
                <a:extLst>
                  <a:ext uri="{FF2B5EF4-FFF2-40B4-BE49-F238E27FC236}">
                    <a16:creationId xmlns:a16="http://schemas.microsoft.com/office/drawing/2014/main" id="{1AF5FF42-200A-48E3-A771-3F3C18F2BD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5" name="Rectangle 1426">
                <a:extLst>
                  <a:ext uri="{FF2B5EF4-FFF2-40B4-BE49-F238E27FC236}">
                    <a16:creationId xmlns:a16="http://schemas.microsoft.com/office/drawing/2014/main" id="{858000E4-C561-4CF4-B3BE-468296386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96" name="Line 1427">
                <a:extLst>
                  <a:ext uri="{FF2B5EF4-FFF2-40B4-BE49-F238E27FC236}">
                    <a16:creationId xmlns:a16="http://schemas.microsoft.com/office/drawing/2014/main" id="{6AC5E47E-485D-49F9-8750-B2FEB4F44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7" name="Line 1428">
                <a:extLst>
                  <a:ext uri="{FF2B5EF4-FFF2-40B4-BE49-F238E27FC236}">
                    <a16:creationId xmlns:a16="http://schemas.microsoft.com/office/drawing/2014/main" id="{EA1B3177-E67D-487E-94D5-B7A43F4C6F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98" name="Rectangle 1429">
                <a:extLst>
                  <a:ext uri="{FF2B5EF4-FFF2-40B4-BE49-F238E27FC236}">
                    <a16:creationId xmlns:a16="http://schemas.microsoft.com/office/drawing/2014/main" id="{A8D52B05-E4D7-405B-8132-E522C6A15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99" name="Line 1430">
                <a:extLst>
                  <a:ext uri="{FF2B5EF4-FFF2-40B4-BE49-F238E27FC236}">
                    <a16:creationId xmlns:a16="http://schemas.microsoft.com/office/drawing/2014/main" id="{1A89ECEF-22A5-4C1D-8E83-B46A7E97F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00" name="Rectangle 1431">
                <a:extLst>
                  <a:ext uri="{FF2B5EF4-FFF2-40B4-BE49-F238E27FC236}">
                    <a16:creationId xmlns:a16="http://schemas.microsoft.com/office/drawing/2014/main" id="{B80318E7-C106-4896-8238-24605195A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901" name="Line 1432">
                <a:extLst>
                  <a:ext uri="{FF2B5EF4-FFF2-40B4-BE49-F238E27FC236}">
                    <a16:creationId xmlns:a16="http://schemas.microsoft.com/office/drawing/2014/main" id="{1A37D05B-D7DB-460C-9EAF-9AB0B41A17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2488" name="Group 1433">
              <a:extLst>
                <a:ext uri="{FF2B5EF4-FFF2-40B4-BE49-F238E27FC236}">
                  <a16:creationId xmlns:a16="http://schemas.microsoft.com/office/drawing/2014/main" id="{C3EDC1F6-E899-49AB-A9CF-50EF06BCAF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62502" name="Line 1434">
                <a:extLst>
                  <a:ext uri="{FF2B5EF4-FFF2-40B4-BE49-F238E27FC236}">
                    <a16:creationId xmlns:a16="http://schemas.microsoft.com/office/drawing/2014/main" id="{636BA770-0532-481A-BD46-599331126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3" name="Rectangle 1435">
                <a:extLst>
                  <a:ext uri="{FF2B5EF4-FFF2-40B4-BE49-F238E27FC236}">
                    <a16:creationId xmlns:a16="http://schemas.microsoft.com/office/drawing/2014/main" id="{027BD05B-9604-4579-ACE6-F2746FBB5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04" name="Line 1436">
                <a:extLst>
                  <a:ext uri="{FF2B5EF4-FFF2-40B4-BE49-F238E27FC236}">
                    <a16:creationId xmlns:a16="http://schemas.microsoft.com/office/drawing/2014/main" id="{9CA7B963-871F-4115-B894-C196464BA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5" name="Rectangle 1437">
                <a:extLst>
                  <a:ext uri="{FF2B5EF4-FFF2-40B4-BE49-F238E27FC236}">
                    <a16:creationId xmlns:a16="http://schemas.microsoft.com/office/drawing/2014/main" id="{8B0A0B9F-F1FD-4ADD-87BA-1219B2E5D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06" name="Line 1438">
                <a:extLst>
                  <a:ext uri="{FF2B5EF4-FFF2-40B4-BE49-F238E27FC236}">
                    <a16:creationId xmlns:a16="http://schemas.microsoft.com/office/drawing/2014/main" id="{10253D85-12D1-4AF9-9DB7-EE74E62D6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7" name="Line 1439">
                <a:extLst>
                  <a:ext uri="{FF2B5EF4-FFF2-40B4-BE49-F238E27FC236}">
                    <a16:creationId xmlns:a16="http://schemas.microsoft.com/office/drawing/2014/main" id="{EBAE75BD-9B1C-4560-A4AA-B90E1A9D9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8" name="Rectangle 1440">
                <a:extLst>
                  <a:ext uri="{FF2B5EF4-FFF2-40B4-BE49-F238E27FC236}">
                    <a16:creationId xmlns:a16="http://schemas.microsoft.com/office/drawing/2014/main" id="{B5AB7555-DFB7-4C3C-89EE-510CB7FCD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09" name="Line 1441">
                <a:extLst>
                  <a:ext uri="{FF2B5EF4-FFF2-40B4-BE49-F238E27FC236}">
                    <a16:creationId xmlns:a16="http://schemas.microsoft.com/office/drawing/2014/main" id="{A87F0F30-591D-4F53-BA31-C6AEC2F23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0" name="Rectangle 1442">
                <a:extLst>
                  <a:ext uri="{FF2B5EF4-FFF2-40B4-BE49-F238E27FC236}">
                    <a16:creationId xmlns:a16="http://schemas.microsoft.com/office/drawing/2014/main" id="{11E66DCC-D91B-4E84-B33C-2ABD1B1DE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11" name="Line 1443">
                <a:extLst>
                  <a:ext uri="{FF2B5EF4-FFF2-40B4-BE49-F238E27FC236}">
                    <a16:creationId xmlns:a16="http://schemas.microsoft.com/office/drawing/2014/main" id="{E26AD4BD-B06F-43C5-9565-CB390E7C3B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2" name="Rectangle 1444">
                <a:extLst>
                  <a:ext uri="{FF2B5EF4-FFF2-40B4-BE49-F238E27FC236}">
                    <a16:creationId xmlns:a16="http://schemas.microsoft.com/office/drawing/2014/main" id="{F5658711-C355-43E3-AF5F-CDB07847D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13" name="Line 1445">
                <a:extLst>
                  <a:ext uri="{FF2B5EF4-FFF2-40B4-BE49-F238E27FC236}">
                    <a16:creationId xmlns:a16="http://schemas.microsoft.com/office/drawing/2014/main" id="{6CFFC76B-E2A7-4B15-A9B4-088EA66034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4" name="Rectangle 1446">
                <a:extLst>
                  <a:ext uri="{FF2B5EF4-FFF2-40B4-BE49-F238E27FC236}">
                    <a16:creationId xmlns:a16="http://schemas.microsoft.com/office/drawing/2014/main" id="{5F6C961A-4B3C-4599-94CE-9DDD86AFF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15" name="Line 1447">
                <a:extLst>
                  <a:ext uri="{FF2B5EF4-FFF2-40B4-BE49-F238E27FC236}">
                    <a16:creationId xmlns:a16="http://schemas.microsoft.com/office/drawing/2014/main" id="{DD3E6F29-16B7-43B3-81F7-82262AC71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6" name="Rectangle 1448">
                <a:extLst>
                  <a:ext uri="{FF2B5EF4-FFF2-40B4-BE49-F238E27FC236}">
                    <a16:creationId xmlns:a16="http://schemas.microsoft.com/office/drawing/2014/main" id="{F989ACB9-F19D-4AC1-B47A-B63F47224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17" name="Line 1449">
                <a:extLst>
                  <a:ext uri="{FF2B5EF4-FFF2-40B4-BE49-F238E27FC236}">
                    <a16:creationId xmlns:a16="http://schemas.microsoft.com/office/drawing/2014/main" id="{0ED298F8-56D1-4E1D-AE71-C347DBE641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8" name="Rectangle 1450">
                <a:extLst>
                  <a:ext uri="{FF2B5EF4-FFF2-40B4-BE49-F238E27FC236}">
                    <a16:creationId xmlns:a16="http://schemas.microsoft.com/office/drawing/2014/main" id="{D821658E-B7A6-408F-B781-E51CB9B83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19" name="Line 1451">
                <a:extLst>
                  <a:ext uri="{FF2B5EF4-FFF2-40B4-BE49-F238E27FC236}">
                    <a16:creationId xmlns:a16="http://schemas.microsoft.com/office/drawing/2014/main" id="{A459DFBA-900C-41AF-BD29-212351D8C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0" name="Rectangle 1452">
                <a:extLst>
                  <a:ext uri="{FF2B5EF4-FFF2-40B4-BE49-F238E27FC236}">
                    <a16:creationId xmlns:a16="http://schemas.microsoft.com/office/drawing/2014/main" id="{13FEA705-6757-40B7-85A8-B18515502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21" name="Line 1453">
                <a:extLst>
                  <a:ext uri="{FF2B5EF4-FFF2-40B4-BE49-F238E27FC236}">
                    <a16:creationId xmlns:a16="http://schemas.microsoft.com/office/drawing/2014/main" id="{2A779F3A-69AD-4031-A475-575FFC2659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2" name="Rectangle 1454">
                <a:extLst>
                  <a:ext uri="{FF2B5EF4-FFF2-40B4-BE49-F238E27FC236}">
                    <a16:creationId xmlns:a16="http://schemas.microsoft.com/office/drawing/2014/main" id="{7594B247-62FA-4893-8F3F-2F01BBB94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23" name="Line 1455">
                <a:extLst>
                  <a:ext uri="{FF2B5EF4-FFF2-40B4-BE49-F238E27FC236}">
                    <a16:creationId xmlns:a16="http://schemas.microsoft.com/office/drawing/2014/main" id="{0316F286-1BE2-4523-85C0-50B868504A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4" name="Rectangle 1456">
                <a:extLst>
                  <a:ext uri="{FF2B5EF4-FFF2-40B4-BE49-F238E27FC236}">
                    <a16:creationId xmlns:a16="http://schemas.microsoft.com/office/drawing/2014/main" id="{4D9C159A-E471-4952-A34B-608988966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25" name="Line 1457">
                <a:extLst>
                  <a:ext uri="{FF2B5EF4-FFF2-40B4-BE49-F238E27FC236}">
                    <a16:creationId xmlns:a16="http://schemas.microsoft.com/office/drawing/2014/main" id="{0730F626-FD2C-4CC9-BC6C-8EE1F0FFE5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6" name="Rectangle 1458">
                <a:extLst>
                  <a:ext uri="{FF2B5EF4-FFF2-40B4-BE49-F238E27FC236}">
                    <a16:creationId xmlns:a16="http://schemas.microsoft.com/office/drawing/2014/main" id="{A20E1027-1047-4F8C-B8F7-2220AA7C6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27" name="Line 1459">
                <a:extLst>
                  <a:ext uri="{FF2B5EF4-FFF2-40B4-BE49-F238E27FC236}">
                    <a16:creationId xmlns:a16="http://schemas.microsoft.com/office/drawing/2014/main" id="{3B9D4975-C90D-4532-A33E-15FA8FA400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8" name="Rectangle 1460">
                <a:extLst>
                  <a:ext uri="{FF2B5EF4-FFF2-40B4-BE49-F238E27FC236}">
                    <a16:creationId xmlns:a16="http://schemas.microsoft.com/office/drawing/2014/main" id="{75966C60-A9B9-4C46-A35D-703433F5E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29" name="Line 1461">
                <a:extLst>
                  <a:ext uri="{FF2B5EF4-FFF2-40B4-BE49-F238E27FC236}">
                    <a16:creationId xmlns:a16="http://schemas.microsoft.com/office/drawing/2014/main" id="{81DC666B-6547-41E7-A040-F551ACC976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0" name="Rectangle 1462">
                <a:extLst>
                  <a:ext uri="{FF2B5EF4-FFF2-40B4-BE49-F238E27FC236}">
                    <a16:creationId xmlns:a16="http://schemas.microsoft.com/office/drawing/2014/main" id="{8BB3FE4C-3B5D-4786-B00E-428B3B21B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31" name="Line 1463">
                <a:extLst>
                  <a:ext uri="{FF2B5EF4-FFF2-40B4-BE49-F238E27FC236}">
                    <a16:creationId xmlns:a16="http://schemas.microsoft.com/office/drawing/2014/main" id="{1C38E3B1-CE5A-41CA-ADE1-F3EA2762B1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2" name="Rectangle 1464">
                <a:extLst>
                  <a:ext uri="{FF2B5EF4-FFF2-40B4-BE49-F238E27FC236}">
                    <a16:creationId xmlns:a16="http://schemas.microsoft.com/office/drawing/2014/main" id="{565C6B8F-0274-490F-99F7-3261EA842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33" name="Line 1465">
                <a:extLst>
                  <a:ext uri="{FF2B5EF4-FFF2-40B4-BE49-F238E27FC236}">
                    <a16:creationId xmlns:a16="http://schemas.microsoft.com/office/drawing/2014/main" id="{AE93D571-A5E7-4C49-A94F-6AE0682529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4" name="Rectangle 1466">
                <a:extLst>
                  <a:ext uri="{FF2B5EF4-FFF2-40B4-BE49-F238E27FC236}">
                    <a16:creationId xmlns:a16="http://schemas.microsoft.com/office/drawing/2014/main" id="{602B559B-02B5-4C0E-9902-0493398FF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35" name="Line 1467">
                <a:extLst>
                  <a:ext uri="{FF2B5EF4-FFF2-40B4-BE49-F238E27FC236}">
                    <a16:creationId xmlns:a16="http://schemas.microsoft.com/office/drawing/2014/main" id="{97208709-ACFA-4BE0-89FA-2C92D134A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6" name="Rectangle 1468">
                <a:extLst>
                  <a:ext uri="{FF2B5EF4-FFF2-40B4-BE49-F238E27FC236}">
                    <a16:creationId xmlns:a16="http://schemas.microsoft.com/office/drawing/2014/main" id="{1BCF5E47-B017-4279-AC12-A21D1D870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37" name="Line 1469">
                <a:extLst>
                  <a:ext uri="{FF2B5EF4-FFF2-40B4-BE49-F238E27FC236}">
                    <a16:creationId xmlns:a16="http://schemas.microsoft.com/office/drawing/2014/main" id="{08F55023-57A7-4219-8D05-354E0A61F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8" name="Rectangle 1470">
                <a:extLst>
                  <a:ext uri="{FF2B5EF4-FFF2-40B4-BE49-F238E27FC236}">
                    <a16:creationId xmlns:a16="http://schemas.microsoft.com/office/drawing/2014/main" id="{AD5B1640-8E0E-4537-B375-7991B440B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39" name="Rectangle 1471">
                <a:extLst>
                  <a:ext uri="{FF2B5EF4-FFF2-40B4-BE49-F238E27FC236}">
                    <a16:creationId xmlns:a16="http://schemas.microsoft.com/office/drawing/2014/main" id="{13513BD8-B7C4-4929-8E6C-D42A02B52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40" name="Rectangle 1472">
                <a:extLst>
                  <a:ext uri="{FF2B5EF4-FFF2-40B4-BE49-F238E27FC236}">
                    <a16:creationId xmlns:a16="http://schemas.microsoft.com/office/drawing/2014/main" id="{A24AA00C-CFD4-42F3-9266-4E99C768E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41" name="Line 1473">
                <a:extLst>
                  <a:ext uri="{FF2B5EF4-FFF2-40B4-BE49-F238E27FC236}">
                    <a16:creationId xmlns:a16="http://schemas.microsoft.com/office/drawing/2014/main" id="{4ECE2857-9841-4964-8B1B-EBB53DD0FF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2" name="Line 1474">
                <a:extLst>
                  <a:ext uri="{FF2B5EF4-FFF2-40B4-BE49-F238E27FC236}">
                    <a16:creationId xmlns:a16="http://schemas.microsoft.com/office/drawing/2014/main" id="{F87CFB4F-9CD6-4CE2-8310-4DCA1593E0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3" name="Rectangle 1475">
                <a:extLst>
                  <a:ext uri="{FF2B5EF4-FFF2-40B4-BE49-F238E27FC236}">
                    <a16:creationId xmlns:a16="http://schemas.microsoft.com/office/drawing/2014/main" id="{46AF4E65-036D-48DC-A015-635D129A4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44" name="Line 1476">
                <a:extLst>
                  <a:ext uri="{FF2B5EF4-FFF2-40B4-BE49-F238E27FC236}">
                    <a16:creationId xmlns:a16="http://schemas.microsoft.com/office/drawing/2014/main" id="{D785BE44-172D-46CD-AE8A-9B793396A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5" name="Rectangle 1477">
                <a:extLst>
                  <a:ext uri="{FF2B5EF4-FFF2-40B4-BE49-F238E27FC236}">
                    <a16:creationId xmlns:a16="http://schemas.microsoft.com/office/drawing/2014/main" id="{14C35983-418D-420E-9355-142AA55E8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46" name="Line 1478">
                <a:extLst>
                  <a:ext uri="{FF2B5EF4-FFF2-40B4-BE49-F238E27FC236}">
                    <a16:creationId xmlns:a16="http://schemas.microsoft.com/office/drawing/2014/main" id="{C0BA158C-AE49-4257-88A0-9671782D2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7" name="Line 1479">
                <a:extLst>
                  <a:ext uri="{FF2B5EF4-FFF2-40B4-BE49-F238E27FC236}">
                    <a16:creationId xmlns:a16="http://schemas.microsoft.com/office/drawing/2014/main" id="{7D606398-DE33-45C1-8611-BA877A01E9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8" name="Rectangle 1480">
                <a:extLst>
                  <a:ext uri="{FF2B5EF4-FFF2-40B4-BE49-F238E27FC236}">
                    <a16:creationId xmlns:a16="http://schemas.microsoft.com/office/drawing/2014/main" id="{8F91A09D-7F4E-4F10-B620-1ADF1E305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49" name="Line 1481">
                <a:extLst>
                  <a:ext uri="{FF2B5EF4-FFF2-40B4-BE49-F238E27FC236}">
                    <a16:creationId xmlns:a16="http://schemas.microsoft.com/office/drawing/2014/main" id="{0530B6E0-37C1-4925-A7A1-40C1F0AF0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0" name="Line 1482">
                <a:extLst>
                  <a:ext uri="{FF2B5EF4-FFF2-40B4-BE49-F238E27FC236}">
                    <a16:creationId xmlns:a16="http://schemas.microsoft.com/office/drawing/2014/main" id="{D79EE6B7-403A-46E7-A1A8-79D1E483BC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1" name="Rectangle 1483">
                <a:extLst>
                  <a:ext uri="{FF2B5EF4-FFF2-40B4-BE49-F238E27FC236}">
                    <a16:creationId xmlns:a16="http://schemas.microsoft.com/office/drawing/2014/main" id="{B0608D74-A7E5-4756-B9DE-275795133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52" name="Line 1484">
                <a:extLst>
                  <a:ext uri="{FF2B5EF4-FFF2-40B4-BE49-F238E27FC236}">
                    <a16:creationId xmlns:a16="http://schemas.microsoft.com/office/drawing/2014/main" id="{72F30517-1AED-46B3-8C8F-F1D0F74A2D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3" name="Rectangle 1485">
                <a:extLst>
                  <a:ext uri="{FF2B5EF4-FFF2-40B4-BE49-F238E27FC236}">
                    <a16:creationId xmlns:a16="http://schemas.microsoft.com/office/drawing/2014/main" id="{DA0A45E6-1873-41CA-82E8-FEAC33E3E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54" name="Line 1486">
                <a:extLst>
                  <a:ext uri="{FF2B5EF4-FFF2-40B4-BE49-F238E27FC236}">
                    <a16:creationId xmlns:a16="http://schemas.microsoft.com/office/drawing/2014/main" id="{C889FAF2-E77B-4752-B8FA-826F20AE3E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5" name="Line 1487">
                <a:extLst>
                  <a:ext uri="{FF2B5EF4-FFF2-40B4-BE49-F238E27FC236}">
                    <a16:creationId xmlns:a16="http://schemas.microsoft.com/office/drawing/2014/main" id="{AC028F79-B4A0-4733-9C5C-5D23633B4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6" name="Rectangle 1488">
                <a:extLst>
                  <a:ext uri="{FF2B5EF4-FFF2-40B4-BE49-F238E27FC236}">
                    <a16:creationId xmlns:a16="http://schemas.microsoft.com/office/drawing/2014/main" id="{C1CF5155-0808-40B5-8FF0-961CB68F3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57" name="Line 1489">
                <a:extLst>
                  <a:ext uri="{FF2B5EF4-FFF2-40B4-BE49-F238E27FC236}">
                    <a16:creationId xmlns:a16="http://schemas.microsoft.com/office/drawing/2014/main" id="{36774117-A02D-40B0-BEB7-1FFCC95EC3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58" name="Rectangle 1490">
                <a:extLst>
                  <a:ext uri="{FF2B5EF4-FFF2-40B4-BE49-F238E27FC236}">
                    <a16:creationId xmlns:a16="http://schemas.microsoft.com/office/drawing/2014/main" id="{DB7D7E4A-F1BD-4D0E-B22E-439F81798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59" name="Line 1491">
                <a:extLst>
                  <a:ext uri="{FF2B5EF4-FFF2-40B4-BE49-F238E27FC236}">
                    <a16:creationId xmlns:a16="http://schemas.microsoft.com/office/drawing/2014/main" id="{11ED4DD5-5852-4081-851D-6BEEEAD948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0" name="Line 1492">
                <a:extLst>
                  <a:ext uri="{FF2B5EF4-FFF2-40B4-BE49-F238E27FC236}">
                    <a16:creationId xmlns:a16="http://schemas.microsoft.com/office/drawing/2014/main" id="{F105B3C7-5200-4178-A653-0C35EEE9DA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1" name="Rectangle 1493">
                <a:extLst>
                  <a:ext uri="{FF2B5EF4-FFF2-40B4-BE49-F238E27FC236}">
                    <a16:creationId xmlns:a16="http://schemas.microsoft.com/office/drawing/2014/main" id="{96F33DDB-DF0F-4131-8705-5DC0FAD55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62" name="Line 1494">
                <a:extLst>
                  <a:ext uri="{FF2B5EF4-FFF2-40B4-BE49-F238E27FC236}">
                    <a16:creationId xmlns:a16="http://schemas.microsoft.com/office/drawing/2014/main" id="{82DF4EE5-405F-4AC0-A410-5E9D40AE9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3" name="Rectangle 1495">
                <a:extLst>
                  <a:ext uri="{FF2B5EF4-FFF2-40B4-BE49-F238E27FC236}">
                    <a16:creationId xmlns:a16="http://schemas.microsoft.com/office/drawing/2014/main" id="{5D1CC092-2A35-43B5-A86F-B2E92C402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64" name="Line 1496">
                <a:extLst>
                  <a:ext uri="{FF2B5EF4-FFF2-40B4-BE49-F238E27FC236}">
                    <a16:creationId xmlns:a16="http://schemas.microsoft.com/office/drawing/2014/main" id="{29F8EE4F-B615-4860-8C0E-0FC0A39CC7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5" name="Line 1497">
                <a:extLst>
                  <a:ext uri="{FF2B5EF4-FFF2-40B4-BE49-F238E27FC236}">
                    <a16:creationId xmlns:a16="http://schemas.microsoft.com/office/drawing/2014/main" id="{3B131BE5-B435-4A6F-8D40-6D5C5EDDF1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6" name="Rectangle 1498">
                <a:extLst>
                  <a:ext uri="{FF2B5EF4-FFF2-40B4-BE49-F238E27FC236}">
                    <a16:creationId xmlns:a16="http://schemas.microsoft.com/office/drawing/2014/main" id="{25F3A4DB-D2F1-4587-BECF-FD67F9ADB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67" name="Line 1499">
                <a:extLst>
                  <a:ext uri="{FF2B5EF4-FFF2-40B4-BE49-F238E27FC236}">
                    <a16:creationId xmlns:a16="http://schemas.microsoft.com/office/drawing/2014/main" id="{40098F38-5BEB-437D-881B-2CC2566FF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68" name="Rectangle 1500">
                <a:extLst>
                  <a:ext uri="{FF2B5EF4-FFF2-40B4-BE49-F238E27FC236}">
                    <a16:creationId xmlns:a16="http://schemas.microsoft.com/office/drawing/2014/main" id="{CA4720B5-0F63-48BD-9F4C-F45D28D04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69" name="Line 1501">
                <a:extLst>
                  <a:ext uri="{FF2B5EF4-FFF2-40B4-BE49-F238E27FC236}">
                    <a16:creationId xmlns:a16="http://schemas.microsoft.com/office/drawing/2014/main" id="{9FC7E23A-82AA-4E45-9FCD-1FD776B67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0" name="Line 1502">
                <a:extLst>
                  <a:ext uri="{FF2B5EF4-FFF2-40B4-BE49-F238E27FC236}">
                    <a16:creationId xmlns:a16="http://schemas.microsoft.com/office/drawing/2014/main" id="{793B6BC0-EF34-47E7-961E-0954C644FA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1" name="Rectangle 1503">
                <a:extLst>
                  <a:ext uri="{FF2B5EF4-FFF2-40B4-BE49-F238E27FC236}">
                    <a16:creationId xmlns:a16="http://schemas.microsoft.com/office/drawing/2014/main" id="{65D8A6B1-C5BB-48B2-A73F-B5E2DB0A8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72" name="Line 1504">
                <a:extLst>
                  <a:ext uri="{FF2B5EF4-FFF2-40B4-BE49-F238E27FC236}">
                    <a16:creationId xmlns:a16="http://schemas.microsoft.com/office/drawing/2014/main" id="{FD0AD911-2567-4378-B69B-331CB1B15E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3" name="Rectangle 1505">
                <a:extLst>
                  <a:ext uri="{FF2B5EF4-FFF2-40B4-BE49-F238E27FC236}">
                    <a16:creationId xmlns:a16="http://schemas.microsoft.com/office/drawing/2014/main" id="{F26950C4-C43B-4FC6-9C58-10214ABFC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74" name="Line 1506">
                <a:extLst>
                  <a:ext uri="{FF2B5EF4-FFF2-40B4-BE49-F238E27FC236}">
                    <a16:creationId xmlns:a16="http://schemas.microsoft.com/office/drawing/2014/main" id="{AEF5B87D-EBA0-4DD1-A8E4-A1A721DF6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5" name="Line 1507">
                <a:extLst>
                  <a:ext uri="{FF2B5EF4-FFF2-40B4-BE49-F238E27FC236}">
                    <a16:creationId xmlns:a16="http://schemas.microsoft.com/office/drawing/2014/main" id="{BF130C60-A6BC-43D3-AD32-1A83B6B948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6" name="Rectangle 1508">
                <a:extLst>
                  <a:ext uri="{FF2B5EF4-FFF2-40B4-BE49-F238E27FC236}">
                    <a16:creationId xmlns:a16="http://schemas.microsoft.com/office/drawing/2014/main" id="{601E32A3-3948-45E7-BE1F-2166EE3A7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77" name="Line 1509">
                <a:extLst>
                  <a:ext uri="{FF2B5EF4-FFF2-40B4-BE49-F238E27FC236}">
                    <a16:creationId xmlns:a16="http://schemas.microsoft.com/office/drawing/2014/main" id="{7BEE6B4C-87D4-429F-A794-3EB4668C20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78" name="Rectangle 1510">
                <a:extLst>
                  <a:ext uri="{FF2B5EF4-FFF2-40B4-BE49-F238E27FC236}">
                    <a16:creationId xmlns:a16="http://schemas.microsoft.com/office/drawing/2014/main" id="{4A25D94E-9A74-4AA2-B785-565C17180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79" name="Line 1511">
                <a:extLst>
                  <a:ext uri="{FF2B5EF4-FFF2-40B4-BE49-F238E27FC236}">
                    <a16:creationId xmlns:a16="http://schemas.microsoft.com/office/drawing/2014/main" id="{744D3B50-475C-4D5F-A3B2-B1C2B1BAB0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0" name="Line 1512">
                <a:extLst>
                  <a:ext uri="{FF2B5EF4-FFF2-40B4-BE49-F238E27FC236}">
                    <a16:creationId xmlns:a16="http://schemas.microsoft.com/office/drawing/2014/main" id="{40BCC200-7A55-4196-A887-E4598F8D0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1" name="Rectangle 1513">
                <a:extLst>
                  <a:ext uri="{FF2B5EF4-FFF2-40B4-BE49-F238E27FC236}">
                    <a16:creationId xmlns:a16="http://schemas.microsoft.com/office/drawing/2014/main" id="{E5132C07-F36B-4E7C-8054-88952643E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82" name="Line 1514">
                <a:extLst>
                  <a:ext uri="{FF2B5EF4-FFF2-40B4-BE49-F238E27FC236}">
                    <a16:creationId xmlns:a16="http://schemas.microsoft.com/office/drawing/2014/main" id="{87FD7BD1-BFCC-4553-A017-5FDF8C7A1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3" name="Rectangle 1515">
                <a:extLst>
                  <a:ext uri="{FF2B5EF4-FFF2-40B4-BE49-F238E27FC236}">
                    <a16:creationId xmlns:a16="http://schemas.microsoft.com/office/drawing/2014/main" id="{2AA8A3BC-CE07-4554-AF12-07B768C29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84" name="Line 1516">
                <a:extLst>
                  <a:ext uri="{FF2B5EF4-FFF2-40B4-BE49-F238E27FC236}">
                    <a16:creationId xmlns:a16="http://schemas.microsoft.com/office/drawing/2014/main" id="{6EFCB581-81F5-4673-BE96-AD28540ED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5" name="Line 1517">
                <a:extLst>
                  <a:ext uri="{FF2B5EF4-FFF2-40B4-BE49-F238E27FC236}">
                    <a16:creationId xmlns:a16="http://schemas.microsoft.com/office/drawing/2014/main" id="{96A10AF7-8486-4EEC-8452-DD60BC4090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6" name="Rectangle 1518">
                <a:extLst>
                  <a:ext uri="{FF2B5EF4-FFF2-40B4-BE49-F238E27FC236}">
                    <a16:creationId xmlns:a16="http://schemas.microsoft.com/office/drawing/2014/main" id="{9039F022-338C-41E8-A34B-EA187F55F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87" name="Line 1519">
                <a:extLst>
                  <a:ext uri="{FF2B5EF4-FFF2-40B4-BE49-F238E27FC236}">
                    <a16:creationId xmlns:a16="http://schemas.microsoft.com/office/drawing/2014/main" id="{D9960D83-EFB7-4E39-9878-C2882EFED5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88" name="Rectangle 1520">
                <a:extLst>
                  <a:ext uri="{FF2B5EF4-FFF2-40B4-BE49-F238E27FC236}">
                    <a16:creationId xmlns:a16="http://schemas.microsoft.com/office/drawing/2014/main" id="{A6448A7B-0AE5-4748-950E-80B8191F2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89" name="Line 1521">
                <a:extLst>
                  <a:ext uri="{FF2B5EF4-FFF2-40B4-BE49-F238E27FC236}">
                    <a16:creationId xmlns:a16="http://schemas.microsoft.com/office/drawing/2014/main" id="{CF2F82F9-F6BB-4DD5-82CB-76C0FE147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0" name="Line 1522">
                <a:extLst>
                  <a:ext uri="{FF2B5EF4-FFF2-40B4-BE49-F238E27FC236}">
                    <a16:creationId xmlns:a16="http://schemas.microsoft.com/office/drawing/2014/main" id="{D220AF61-AA38-4F7D-887D-92952DA019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1" name="Rectangle 1523">
                <a:extLst>
                  <a:ext uri="{FF2B5EF4-FFF2-40B4-BE49-F238E27FC236}">
                    <a16:creationId xmlns:a16="http://schemas.microsoft.com/office/drawing/2014/main" id="{C888B22B-D4A9-47D0-BAB4-F04AC1D37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92" name="Line 1524">
                <a:extLst>
                  <a:ext uri="{FF2B5EF4-FFF2-40B4-BE49-F238E27FC236}">
                    <a16:creationId xmlns:a16="http://schemas.microsoft.com/office/drawing/2014/main" id="{2CD71E7A-DF82-4AAE-A99A-85693B62B0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3" name="Rectangle 1525">
                <a:extLst>
                  <a:ext uri="{FF2B5EF4-FFF2-40B4-BE49-F238E27FC236}">
                    <a16:creationId xmlns:a16="http://schemas.microsoft.com/office/drawing/2014/main" id="{6D960CCD-9897-46A7-85B9-EE248A9BA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94" name="Line 1526">
                <a:extLst>
                  <a:ext uri="{FF2B5EF4-FFF2-40B4-BE49-F238E27FC236}">
                    <a16:creationId xmlns:a16="http://schemas.microsoft.com/office/drawing/2014/main" id="{804EE9C7-65E9-4043-A1DF-2DABA98650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5" name="Line 1527">
                <a:extLst>
                  <a:ext uri="{FF2B5EF4-FFF2-40B4-BE49-F238E27FC236}">
                    <a16:creationId xmlns:a16="http://schemas.microsoft.com/office/drawing/2014/main" id="{3DA64590-9389-4AD6-A83E-104632413E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6" name="Rectangle 1528">
                <a:extLst>
                  <a:ext uri="{FF2B5EF4-FFF2-40B4-BE49-F238E27FC236}">
                    <a16:creationId xmlns:a16="http://schemas.microsoft.com/office/drawing/2014/main" id="{6FAAA379-66DA-4D78-9A04-D2C3BA3EC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97" name="Line 1529">
                <a:extLst>
                  <a:ext uri="{FF2B5EF4-FFF2-40B4-BE49-F238E27FC236}">
                    <a16:creationId xmlns:a16="http://schemas.microsoft.com/office/drawing/2014/main" id="{67E8D814-0857-4E50-A05D-DF89E782DB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98" name="Rectangle 1530">
                <a:extLst>
                  <a:ext uri="{FF2B5EF4-FFF2-40B4-BE49-F238E27FC236}">
                    <a16:creationId xmlns:a16="http://schemas.microsoft.com/office/drawing/2014/main" id="{F1D709C6-C7B4-4157-B8C8-A708E33E5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99" name="Line 1531">
                <a:extLst>
                  <a:ext uri="{FF2B5EF4-FFF2-40B4-BE49-F238E27FC236}">
                    <a16:creationId xmlns:a16="http://schemas.microsoft.com/office/drawing/2014/main" id="{C5858B97-A68E-49B4-94C8-76EC12983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0" name="Line 1532">
                <a:extLst>
                  <a:ext uri="{FF2B5EF4-FFF2-40B4-BE49-F238E27FC236}">
                    <a16:creationId xmlns:a16="http://schemas.microsoft.com/office/drawing/2014/main" id="{10D7DD89-A1FF-437F-8C2E-20CA9AA58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1" name="Rectangle 1533">
                <a:extLst>
                  <a:ext uri="{FF2B5EF4-FFF2-40B4-BE49-F238E27FC236}">
                    <a16:creationId xmlns:a16="http://schemas.microsoft.com/office/drawing/2014/main" id="{1F465158-7A1B-4E23-854C-45F902306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02" name="Line 1534">
                <a:extLst>
                  <a:ext uri="{FF2B5EF4-FFF2-40B4-BE49-F238E27FC236}">
                    <a16:creationId xmlns:a16="http://schemas.microsoft.com/office/drawing/2014/main" id="{53F6149A-E318-4497-9F92-DDC0DEA0A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3" name="Rectangle 1535">
                <a:extLst>
                  <a:ext uri="{FF2B5EF4-FFF2-40B4-BE49-F238E27FC236}">
                    <a16:creationId xmlns:a16="http://schemas.microsoft.com/office/drawing/2014/main" id="{856AB196-6E85-453A-B1F5-B4F925D7A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04" name="Line 1536">
                <a:extLst>
                  <a:ext uri="{FF2B5EF4-FFF2-40B4-BE49-F238E27FC236}">
                    <a16:creationId xmlns:a16="http://schemas.microsoft.com/office/drawing/2014/main" id="{C17E87F4-B727-427F-8213-70D6DAC3D0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5" name="Line 1537">
                <a:extLst>
                  <a:ext uri="{FF2B5EF4-FFF2-40B4-BE49-F238E27FC236}">
                    <a16:creationId xmlns:a16="http://schemas.microsoft.com/office/drawing/2014/main" id="{AD00D0CF-E22D-4047-9212-AA28FFF5C8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6" name="Rectangle 1538">
                <a:extLst>
                  <a:ext uri="{FF2B5EF4-FFF2-40B4-BE49-F238E27FC236}">
                    <a16:creationId xmlns:a16="http://schemas.microsoft.com/office/drawing/2014/main" id="{64B6665F-90EF-4BF4-A3DE-579AB03FA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07" name="Line 1539">
                <a:extLst>
                  <a:ext uri="{FF2B5EF4-FFF2-40B4-BE49-F238E27FC236}">
                    <a16:creationId xmlns:a16="http://schemas.microsoft.com/office/drawing/2014/main" id="{6ACB6243-2436-4971-BE65-22F45C79D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08" name="Rectangle 1540">
                <a:extLst>
                  <a:ext uri="{FF2B5EF4-FFF2-40B4-BE49-F238E27FC236}">
                    <a16:creationId xmlns:a16="http://schemas.microsoft.com/office/drawing/2014/main" id="{B199C595-D78B-482D-9B17-5F536635B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09" name="Line 1541">
                <a:extLst>
                  <a:ext uri="{FF2B5EF4-FFF2-40B4-BE49-F238E27FC236}">
                    <a16:creationId xmlns:a16="http://schemas.microsoft.com/office/drawing/2014/main" id="{C0B6D1A7-A48D-4BA7-A69B-D9C39256E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0" name="Line 1542">
                <a:extLst>
                  <a:ext uri="{FF2B5EF4-FFF2-40B4-BE49-F238E27FC236}">
                    <a16:creationId xmlns:a16="http://schemas.microsoft.com/office/drawing/2014/main" id="{6D841004-F711-426B-BF8E-A634EDAA05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1" name="Rectangle 1543">
                <a:extLst>
                  <a:ext uri="{FF2B5EF4-FFF2-40B4-BE49-F238E27FC236}">
                    <a16:creationId xmlns:a16="http://schemas.microsoft.com/office/drawing/2014/main" id="{DF4D6C4E-7283-4CFB-8BC2-8ACB325CF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12" name="Line 1544">
                <a:extLst>
                  <a:ext uri="{FF2B5EF4-FFF2-40B4-BE49-F238E27FC236}">
                    <a16:creationId xmlns:a16="http://schemas.microsoft.com/office/drawing/2014/main" id="{93688410-9F2D-4BF6-B416-96C86AE22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3" name="Rectangle 1545">
                <a:extLst>
                  <a:ext uri="{FF2B5EF4-FFF2-40B4-BE49-F238E27FC236}">
                    <a16:creationId xmlns:a16="http://schemas.microsoft.com/office/drawing/2014/main" id="{60B4752A-9421-4CCB-B1A6-249DAFC66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14" name="Line 1546">
                <a:extLst>
                  <a:ext uri="{FF2B5EF4-FFF2-40B4-BE49-F238E27FC236}">
                    <a16:creationId xmlns:a16="http://schemas.microsoft.com/office/drawing/2014/main" id="{22ABE9D9-C8D5-441C-B92F-FECF0F5E33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5" name="Line 1547">
                <a:extLst>
                  <a:ext uri="{FF2B5EF4-FFF2-40B4-BE49-F238E27FC236}">
                    <a16:creationId xmlns:a16="http://schemas.microsoft.com/office/drawing/2014/main" id="{0366163A-8B73-458F-9802-6357D23772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6" name="Rectangle 1548">
                <a:extLst>
                  <a:ext uri="{FF2B5EF4-FFF2-40B4-BE49-F238E27FC236}">
                    <a16:creationId xmlns:a16="http://schemas.microsoft.com/office/drawing/2014/main" id="{1DAA7D9D-9DB6-4B6B-9C39-C0D462EDE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17" name="Line 1549">
                <a:extLst>
                  <a:ext uri="{FF2B5EF4-FFF2-40B4-BE49-F238E27FC236}">
                    <a16:creationId xmlns:a16="http://schemas.microsoft.com/office/drawing/2014/main" id="{6EDBE668-F42C-461B-BBBC-BCA3DF943A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8" name="Line 1550">
                <a:extLst>
                  <a:ext uri="{FF2B5EF4-FFF2-40B4-BE49-F238E27FC236}">
                    <a16:creationId xmlns:a16="http://schemas.microsoft.com/office/drawing/2014/main" id="{98F66B65-FDEE-4909-93A3-1B4D8E4A31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19" name="Rectangle 1551">
                <a:extLst>
                  <a:ext uri="{FF2B5EF4-FFF2-40B4-BE49-F238E27FC236}">
                    <a16:creationId xmlns:a16="http://schemas.microsoft.com/office/drawing/2014/main" id="{5FD36F8B-DFCB-4EDD-BBF7-AF383E090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20" name="Line 1552">
                <a:extLst>
                  <a:ext uri="{FF2B5EF4-FFF2-40B4-BE49-F238E27FC236}">
                    <a16:creationId xmlns:a16="http://schemas.microsoft.com/office/drawing/2014/main" id="{F35B5238-71EF-42C0-B456-C22370CA0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21" name="Rectangle 1553">
                <a:extLst>
                  <a:ext uri="{FF2B5EF4-FFF2-40B4-BE49-F238E27FC236}">
                    <a16:creationId xmlns:a16="http://schemas.microsoft.com/office/drawing/2014/main" id="{6CFA17C3-FC5B-4CBD-B1D7-2642C6E87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22" name="Line 1554">
                <a:extLst>
                  <a:ext uri="{FF2B5EF4-FFF2-40B4-BE49-F238E27FC236}">
                    <a16:creationId xmlns:a16="http://schemas.microsoft.com/office/drawing/2014/main" id="{3C919170-EEF0-40D7-96B9-32E1BB6C10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23" name="Rectangle 1555">
                <a:extLst>
                  <a:ext uri="{FF2B5EF4-FFF2-40B4-BE49-F238E27FC236}">
                    <a16:creationId xmlns:a16="http://schemas.microsoft.com/office/drawing/2014/main" id="{61DB447A-6121-44F8-9398-4821CD703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24" name="Line 1556">
                <a:extLst>
                  <a:ext uri="{FF2B5EF4-FFF2-40B4-BE49-F238E27FC236}">
                    <a16:creationId xmlns:a16="http://schemas.microsoft.com/office/drawing/2014/main" id="{79476280-E283-45C9-9020-007C53FE2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25" name="Rectangle 1557">
                <a:extLst>
                  <a:ext uri="{FF2B5EF4-FFF2-40B4-BE49-F238E27FC236}">
                    <a16:creationId xmlns:a16="http://schemas.microsoft.com/office/drawing/2014/main" id="{8EFA3690-62A4-411D-BE49-4DBE3B06E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26" name="Line 1558">
                <a:extLst>
                  <a:ext uri="{FF2B5EF4-FFF2-40B4-BE49-F238E27FC236}">
                    <a16:creationId xmlns:a16="http://schemas.microsoft.com/office/drawing/2014/main" id="{952A6D93-0B8F-4A51-AB29-4E28FFA629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27" name="Line 1559">
                <a:extLst>
                  <a:ext uri="{FF2B5EF4-FFF2-40B4-BE49-F238E27FC236}">
                    <a16:creationId xmlns:a16="http://schemas.microsoft.com/office/drawing/2014/main" id="{74F96995-0096-4AFA-848A-FE03A2DA3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28" name="Rectangle 1560">
                <a:extLst>
                  <a:ext uri="{FF2B5EF4-FFF2-40B4-BE49-F238E27FC236}">
                    <a16:creationId xmlns:a16="http://schemas.microsoft.com/office/drawing/2014/main" id="{90ED59C8-3511-488D-8853-FA3DB43C0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29" name="Line 1561">
                <a:extLst>
                  <a:ext uri="{FF2B5EF4-FFF2-40B4-BE49-F238E27FC236}">
                    <a16:creationId xmlns:a16="http://schemas.microsoft.com/office/drawing/2014/main" id="{1592FCA9-C502-4C20-B9F2-491AFE6245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0" name="Rectangle 1562">
                <a:extLst>
                  <a:ext uri="{FF2B5EF4-FFF2-40B4-BE49-F238E27FC236}">
                    <a16:creationId xmlns:a16="http://schemas.microsoft.com/office/drawing/2014/main" id="{C13EF7D5-FDF6-49D2-B2A2-0C479D115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31" name="Line 1563">
                <a:extLst>
                  <a:ext uri="{FF2B5EF4-FFF2-40B4-BE49-F238E27FC236}">
                    <a16:creationId xmlns:a16="http://schemas.microsoft.com/office/drawing/2014/main" id="{E40DC5A8-95A8-4329-9E71-4DA34CFD8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2" name="Rectangle 1564">
                <a:extLst>
                  <a:ext uri="{FF2B5EF4-FFF2-40B4-BE49-F238E27FC236}">
                    <a16:creationId xmlns:a16="http://schemas.microsoft.com/office/drawing/2014/main" id="{9041A44E-EC35-426D-82F4-118CBA26C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33" name="Line 1565">
                <a:extLst>
                  <a:ext uri="{FF2B5EF4-FFF2-40B4-BE49-F238E27FC236}">
                    <a16:creationId xmlns:a16="http://schemas.microsoft.com/office/drawing/2014/main" id="{88EEC99E-4789-48CF-BA4A-37B8884CE2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4" name="Line 1566">
                <a:extLst>
                  <a:ext uri="{FF2B5EF4-FFF2-40B4-BE49-F238E27FC236}">
                    <a16:creationId xmlns:a16="http://schemas.microsoft.com/office/drawing/2014/main" id="{7331667B-108A-4469-9203-74F88A5533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5" name="Rectangle 1567">
                <a:extLst>
                  <a:ext uri="{FF2B5EF4-FFF2-40B4-BE49-F238E27FC236}">
                    <a16:creationId xmlns:a16="http://schemas.microsoft.com/office/drawing/2014/main" id="{AB5B4C9F-685A-4F83-A344-9896511C8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36" name="Line 1568">
                <a:extLst>
                  <a:ext uri="{FF2B5EF4-FFF2-40B4-BE49-F238E27FC236}">
                    <a16:creationId xmlns:a16="http://schemas.microsoft.com/office/drawing/2014/main" id="{85AD33CD-1CE2-4C8F-8D65-4F5B95B0EC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7" name="Rectangle 1569">
                <a:extLst>
                  <a:ext uri="{FF2B5EF4-FFF2-40B4-BE49-F238E27FC236}">
                    <a16:creationId xmlns:a16="http://schemas.microsoft.com/office/drawing/2014/main" id="{064FDBD0-30B4-404A-91A7-5E089DB33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38" name="Line 1570">
                <a:extLst>
                  <a:ext uri="{FF2B5EF4-FFF2-40B4-BE49-F238E27FC236}">
                    <a16:creationId xmlns:a16="http://schemas.microsoft.com/office/drawing/2014/main" id="{C57E7D17-1DAC-40F3-A083-4D40FDD991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39" name="Rectangle 1571">
                <a:extLst>
                  <a:ext uri="{FF2B5EF4-FFF2-40B4-BE49-F238E27FC236}">
                    <a16:creationId xmlns:a16="http://schemas.microsoft.com/office/drawing/2014/main" id="{80472BCE-AFA9-437E-8B89-FF7CF8C96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40" name="Line 1572">
                <a:extLst>
                  <a:ext uri="{FF2B5EF4-FFF2-40B4-BE49-F238E27FC236}">
                    <a16:creationId xmlns:a16="http://schemas.microsoft.com/office/drawing/2014/main" id="{591C054A-BD61-4174-9FB1-7BDF1BBF6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1" name="Line 1573">
                <a:extLst>
                  <a:ext uri="{FF2B5EF4-FFF2-40B4-BE49-F238E27FC236}">
                    <a16:creationId xmlns:a16="http://schemas.microsoft.com/office/drawing/2014/main" id="{3FDDC663-D8B7-471F-A953-57A205D1A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2" name="Rectangle 1574">
                <a:extLst>
                  <a:ext uri="{FF2B5EF4-FFF2-40B4-BE49-F238E27FC236}">
                    <a16:creationId xmlns:a16="http://schemas.microsoft.com/office/drawing/2014/main" id="{2C9E29C9-A0DF-4506-82F3-C714D676A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43" name="Line 1575">
                <a:extLst>
                  <a:ext uri="{FF2B5EF4-FFF2-40B4-BE49-F238E27FC236}">
                    <a16:creationId xmlns:a16="http://schemas.microsoft.com/office/drawing/2014/main" id="{8F02B4CC-273B-45FA-8193-399D2BD501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4" name="Rectangle 1576">
                <a:extLst>
                  <a:ext uri="{FF2B5EF4-FFF2-40B4-BE49-F238E27FC236}">
                    <a16:creationId xmlns:a16="http://schemas.microsoft.com/office/drawing/2014/main" id="{D3FF8813-9821-4331-AADC-EFBF2DD26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45" name="Line 1577">
                <a:extLst>
                  <a:ext uri="{FF2B5EF4-FFF2-40B4-BE49-F238E27FC236}">
                    <a16:creationId xmlns:a16="http://schemas.microsoft.com/office/drawing/2014/main" id="{E55FC5BF-CD41-4D26-8043-7546C853D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6" name="Rectangle 1578">
                <a:extLst>
                  <a:ext uri="{FF2B5EF4-FFF2-40B4-BE49-F238E27FC236}">
                    <a16:creationId xmlns:a16="http://schemas.microsoft.com/office/drawing/2014/main" id="{E6DC989C-F8AB-44E6-A694-B684FCDF5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47" name="Line 1579">
                <a:extLst>
                  <a:ext uri="{FF2B5EF4-FFF2-40B4-BE49-F238E27FC236}">
                    <a16:creationId xmlns:a16="http://schemas.microsoft.com/office/drawing/2014/main" id="{06BD6F0D-3253-4CB8-B947-9BE69A247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8" name="Line 1580">
                <a:extLst>
                  <a:ext uri="{FF2B5EF4-FFF2-40B4-BE49-F238E27FC236}">
                    <a16:creationId xmlns:a16="http://schemas.microsoft.com/office/drawing/2014/main" id="{C840B655-B00D-46FF-820C-2C41742B07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49" name="Rectangle 1581">
                <a:extLst>
                  <a:ext uri="{FF2B5EF4-FFF2-40B4-BE49-F238E27FC236}">
                    <a16:creationId xmlns:a16="http://schemas.microsoft.com/office/drawing/2014/main" id="{60B10E8B-B8AA-4D4C-B597-4FCA538B4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50" name="Line 1582">
                <a:extLst>
                  <a:ext uri="{FF2B5EF4-FFF2-40B4-BE49-F238E27FC236}">
                    <a16:creationId xmlns:a16="http://schemas.microsoft.com/office/drawing/2014/main" id="{A78BA52A-F393-4EB1-A103-D70BD1290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51" name="Rectangle 1583">
                <a:extLst>
                  <a:ext uri="{FF2B5EF4-FFF2-40B4-BE49-F238E27FC236}">
                    <a16:creationId xmlns:a16="http://schemas.microsoft.com/office/drawing/2014/main" id="{E083662D-9E93-4EE7-99E9-6D5D43D85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52" name="Line 1584">
                <a:extLst>
                  <a:ext uri="{FF2B5EF4-FFF2-40B4-BE49-F238E27FC236}">
                    <a16:creationId xmlns:a16="http://schemas.microsoft.com/office/drawing/2014/main" id="{76B2CFB8-9DBF-4214-92FC-C8D192FDED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53" name="Rectangle 1585">
                <a:extLst>
                  <a:ext uri="{FF2B5EF4-FFF2-40B4-BE49-F238E27FC236}">
                    <a16:creationId xmlns:a16="http://schemas.microsoft.com/office/drawing/2014/main" id="{F8A9D183-76E3-49F4-8A8A-EC1F41E2B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54" name="Line 1586">
                <a:extLst>
                  <a:ext uri="{FF2B5EF4-FFF2-40B4-BE49-F238E27FC236}">
                    <a16:creationId xmlns:a16="http://schemas.microsoft.com/office/drawing/2014/main" id="{37FBCA62-E5C8-436B-B629-DA118EBA2E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55" name="Line 1587">
                <a:extLst>
                  <a:ext uri="{FF2B5EF4-FFF2-40B4-BE49-F238E27FC236}">
                    <a16:creationId xmlns:a16="http://schemas.microsoft.com/office/drawing/2014/main" id="{AFEE7214-852E-4364-AAAD-D0D11A050E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56" name="Rectangle 1588">
                <a:extLst>
                  <a:ext uri="{FF2B5EF4-FFF2-40B4-BE49-F238E27FC236}">
                    <a16:creationId xmlns:a16="http://schemas.microsoft.com/office/drawing/2014/main" id="{892A6D67-6B65-4984-85EB-B7EC7464D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57" name="Line 1589">
                <a:extLst>
                  <a:ext uri="{FF2B5EF4-FFF2-40B4-BE49-F238E27FC236}">
                    <a16:creationId xmlns:a16="http://schemas.microsoft.com/office/drawing/2014/main" id="{338FE85A-6247-4F9E-A872-2586CBDE89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58" name="Rectangle 1590">
                <a:extLst>
                  <a:ext uri="{FF2B5EF4-FFF2-40B4-BE49-F238E27FC236}">
                    <a16:creationId xmlns:a16="http://schemas.microsoft.com/office/drawing/2014/main" id="{806942DC-99C5-4BB3-A788-5CA557055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59" name="Line 1591">
                <a:extLst>
                  <a:ext uri="{FF2B5EF4-FFF2-40B4-BE49-F238E27FC236}">
                    <a16:creationId xmlns:a16="http://schemas.microsoft.com/office/drawing/2014/main" id="{C30DC58E-F5F5-477E-89B2-F798B12809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0" name="Rectangle 1592">
                <a:extLst>
                  <a:ext uri="{FF2B5EF4-FFF2-40B4-BE49-F238E27FC236}">
                    <a16:creationId xmlns:a16="http://schemas.microsoft.com/office/drawing/2014/main" id="{96B29FF3-F355-4BA3-8C06-DBD43B38A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61" name="Line 1593">
                <a:extLst>
                  <a:ext uri="{FF2B5EF4-FFF2-40B4-BE49-F238E27FC236}">
                    <a16:creationId xmlns:a16="http://schemas.microsoft.com/office/drawing/2014/main" id="{E72E0F1F-42C3-4503-BF78-FB7991076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2" name="Line 1594">
                <a:extLst>
                  <a:ext uri="{FF2B5EF4-FFF2-40B4-BE49-F238E27FC236}">
                    <a16:creationId xmlns:a16="http://schemas.microsoft.com/office/drawing/2014/main" id="{2E59C89F-FD50-4EDE-A9F2-5D02A3D721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3" name="Rectangle 1595">
                <a:extLst>
                  <a:ext uri="{FF2B5EF4-FFF2-40B4-BE49-F238E27FC236}">
                    <a16:creationId xmlns:a16="http://schemas.microsoft.com/office/drawing/2014/main" id="{0084DDF0-3377-486F-B1EF-6AA0B34C8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64" name="Line 1596">
                <a:extLst>
                  <a:ext uri="{FF2B5EF4-FFF2-40B4-BE49-F238E27FC236}">
                    <a16:creationId xmlns:a16="http://schemas.microsoft.com/office/drawing/2014/main" id="{E684D9F7-F70C-4C1A-B4E3-29AC815388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5" name="Rectangle 1597">
                <a:extLst>
                  <a:ext uri="{FF2B5EF4-FFF2-40B4-BE49-F238E27FC236}">
                    <a16:creationId xmlns:a16="http://schemas.microsoft.com/office/drawing/2014/main" id="{A186AA65-BB7C-4A5A-BC8B-011472CE8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66" name="Line 1598">
                <a:extLst>
                  <a:ext uri="{FF2B5EF4-FFF2-40B4-BE49-F238E27FC236}">
                    <a16:creationId xmlns:a16="http://schemas.microsoft.com/office/drawing/2014/main" id="{F6977972-7BF3-4311-A2DD-FDCC32F6C1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7" name="Rectangle 1599">
                <a:extLst>
                  <a:ext uri="{FF2B5EF4-FFF2-40B4-BE49-F238E27FC236}">
                    <a16:creationId xmlns:a16="http://schemas.microsoft.com/office/drawing/2014/main" id="{61799D7A-D3BE-4084-865A-BED241C0F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68" name="Line 1600">
                <a:extLst>
                  <a:ext uri="{FF2B5EF4-FFF2-40B4-BE49-F238E27FC236}">
                    <a16:creationId xmlns:a16="http://schemas.microsoft.com/office/drawing/2014/main" id="{13FACD1B-7A32-49F8-B7EF-463CC8C33A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69" name="Line 1601">
                <a:extLst>
                  <a:ext uri="{FF2B5EF4-FFF2-40B4-BE49-F238E27FC236}">
                    <a16:creationId xmlns:a16="http://schemas.microsoft.com/office/drawing/2014/main" id="{44275999-8E62-4ADB-BEF6-BD5E476E91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0" name="Rectangle 1602">
                <a:extLst>
                  <a:ext uri="{FF2B5EF4-FFF2-40B4-BE49-F238E27FC236}">
                    <a16:creationId xmlns:a16="http://schemas.microsoft.com/office/drawing/2014/main" id="{C6C19F25-9F9F-43A1-853E-F02E14A21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71" name="Line 1603">
                <a:extLst>
                  <a:ext uri="{FF2B5EF4-FFF2-40B4-BE49-F238E27FC236}">
                    <a16:creationId xmlns:a16="http://schemas.microsoft.com/office/drawing/2014/main" id="{05AB77C9-95DA-4422-B376-8E066D6B2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2" name="Rectangle 1604">
                <a:extLst>
                  <a:ext uri="{FF2B5EF4-FFF2-40B4-BE49-F238E27FC236}">
                    <a16:creationId xmlns:a16="http://schemas.microsoft.com/office/drawing/2014/main" id="{09592B11-280D-4BDD-ABD2-B561D0613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73" name="Line 1605">
                <a:extLst>
                  <a:ext uri="{FF2B5EF4-FFF2-40B4-BE49-F238E27FC236}">
                    <a16:creationId xmlns:a16="http://schemas.microsoft.com/office/drawing/2014/main" id="{92072B12-CDB4-4CAB-B1C9-6002D50A7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4" name="Rectangle 1606">
                <a:extLst>
                  <a:ext uri="{FF2B5EF4-FFF2-40B4-BE49-F238E27FC236}">
                    <a16:creationId xmlns:a16="http://schemas.microsoft.com/office/drawing/2014/main" id="{39364FF7-7CCD-4824-9A0C-5BC89CBA5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75" name="Line 1607">
                <a:extLst>
                  <a:ext uri="{FF2B5EF4-FFF2-40B4-BE49-F238E27FC236}">
                    <a16:creationId xmlns:a16="http://schemas.microsoft.com/office/drawing/2014/main" id="{B49A1B16-F5EF-41D0-8134-07803F93E8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6" name="Line 1608">
                <a:extLst>
                  <a:ext uri="{FF2B5EF4-FFF2-40B4-BE49-F238E27FC236}">
                    <a16:creationId xmlns:a16="http://schemas.microsoft.com/office/drawing/2014/main" id="{2F80F624-E095-46EA-AD42-5EC669BF0D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7" name="Rectangle 1609">
                <a:extLst>
                  <a:ext uri="{FF2B5EF4-FFF2-40B4-BE49-F238E27FC236}">
                    <a16:creationId xmlns:a16="http://schemas.microsoft.com/office/drawing/2014/main" id="{6B20B637-6AE9-4CE9-88C6-405F1747D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78" name="Line 1610">
                <a:extLst>
                  <a:ext uri="{FF2B5EF4-FFF2-40B4-BE49-F238E27FC236}">
                    <a16:creationId xmlns:a16="http://schemas.microsoft.com/office/drawing/2014/main" id="{B2C7E69A-3C14-42A7-8B20-9749D84A0F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79" name="Rectangle 1611">
                <a:extLst>
                  <a:ext uri="{FF2B5EF4-FFF2-40B4-BE49-F238E27FC236}">
                    <a16:creationId xmlns:a16="http://schemas.microsoft.com/office/drawing/2014/main" id="{6D83EAF1-334D-47E8-B634-CF1834473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80" name="Line 1612">
                <a:extLst>
                  <a:ext uri="{FF2B5EF4-FFF2-40B4-BE49-F238E27FC236}">
                    <a16:creationId xmlns:a16="http://schemas.microsoft.com/office/drawing/2014/main" id="{A15B2C70-8566-4C45-914F-A585914A2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81" name="Rectangle 1613">
                <a:extLst>
                  <a:ext uri="{FF2B5EF4-FFF2-40B4-BE49-F238E27FC236}">
                    <a16:creationId xmlns:a16="http://schemas.microsoft.com/office/drawing/2014/main" id="{E45D4F1C-9D8F-41C9-9EE4-3C8F5B799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82" name="Line 1614">
                <a:extLst>
                  <a:ext uri="{FF2B5EF4-FFF2-40B4-BE49-F238E27FC236}">
                    <a16:creationId xmlns:a16="http://schemas.microsoft.com/office/drawing/2014/main" id="{BF51A232-DC4B-4415-A308-34D913C1D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83" name="Line 1615">
                <a:extLst>
                  <a:ext uri="{FF2B5EF4-FFF2-40B4-BE49-F238E27FC236}">
                    <a16:creationId xmlns:a16="http://schemas.microsoft.com/office/drawing/2014/main" id="{841FD37B-3E3D-4C86-AA03-C1F08CCED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84" name="Rectangle 1616">
                <a:extLst>
                  <a:ext uri="{FF2B5EF4-FFF2-40B4-BE49-F238E27FC236}">
                    <a16:creationId xmlns:a16="http://schemas.microsoft.com/office/drawing/2014/main" id="{5075DB8C-D96E-4515-BDA0-98373C95D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85" name="Line 1617">
                <a:extLst>
                  <a:ext uri="{FF2B5EF4-FFF2-40B4-BE49-F238E27FC236}">
                    <a16:creationId xmlns:a16="http://schemas.microsoft.com/office/drawing/2014/main" id="{F6B6A363-FA51-4763-92CC-2AA43150F9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86" name="Rectangle 1618">
                <a:extLst>
                  <a:ext uri="{FF2B5EF4-FFF2-40B4-BE49-F238E27FC236}">
                    <a16:creationId xmlns:a16="http://schemas.microsoft.com/office/drawing/2014/main" id="{B9BEA5FF-6560-4FEA-BDD3-6DB482A72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87" name="Line 1619">
                <a:extLst>
                  <a:ext uri="{FF2B5EF4-FFF2-40B4-BE49-F238E27FC236}">
                    <a16:creationId xmlns:a16="http://schemas.microsoft.com/office/drawing/2014/main" id="{39A623DA-99DC-4FDD-BFCA-683C3F2656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88" name="Rectangle 1620">
                <a:extLst>
                  <a:ext uri="{FF2B5EF4-FFF2-40B4-BE49-F238E27FC236}">
                    <a16:creationId xmlns:a16="http://schemas.microsoft.com/office/drawing/2014/main" id="{1E501261-FEE3-4430-8C00-09C77970C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89" name="Line 1621">
                <a:extLst>
                  <a:ext uri="{FF2B5EF4-FFF2-40B4-BE49-F238E27FC236}">
                    <a16:creationId xmlns:a16="http://schemas.microsoft.com/office/drawing/2014/main" id="{2CD05B70-1946-4ABA-8481-43568C2C43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0" name="Line 1622">
                <a:extLst>
                  <a:ext uri="{FF2B5EF4-FFF2-40B4-BE49-F238E27FC236}">
                    <a16:creationId xmlns:a16="http://schemas.microsoft.com/office/drawing/2014/main" id="{6034986B-B608-4F90-B998-E53388A2A0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1" name="Rectangle 1623">
                <a:extLst>
                  <a:ext uri="{FF2B5EF4-FFF2-40B4-BE49-F238E27FC236}">
                    <a16:creationId xmlns:a16="http://schemas.microsoft.com/office/drawing/2014/main" id="{F811DBB1-7E34-4275-BAC7-23C75A870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92" name="Line 1624">
                <a:extLst>
                  <a:ext uri="{FF2B5EF4-FFF2-40B4-BE49-F238E27FC236}">
                    <a16:creationId xmlns:a16="http://schemas.microsoft.com/office/drawing/2014/main" id="{D7267DE2-ECC1-464E-88A0-652CF45B8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3" name="Rectangle 1625">
                <a:extLst>
                  <a:ext uri="{FF2B5EF4-FFF2-40B4-BE49-F238E27FC236}">
                    <a16:creationId xmlns:a16="http://schemas.microsoft.com/office/drawing/2014/main" id="{7ACB491D-247D-4A75-84FA-CD8C11EC0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94" name="Line 1626">
                <a:extLst>
                  <a:ext uri="{FF2B5EF4-FFF2-40B4-BE49-F238E27FC236}">
                    <a16:creationId xmlns:a16="http://schemas.microsoft.com/office/drawing/2014/main" id="{39C6FAA1-FAE8-44B4-A4BD-19AABD5A12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5" name="Rectangle 1627">
                <a:extLst>
                  <a:ext uri="{FF2B5EF4-FFF2-40B4-BE49-F238E27FC236}">
                    <a16:creationId xmlns:a16="http://schemas.microsoft.com/office/drawing/2014/main" id="{7F5F44C8-F68F-400F-84A9-4525554F7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96" name="Line 1628">
                <a:extLst>
                  <a:ext uri="{FF2B5EF4-FFF2-40B4-BE49-F238E27FC236}">
                    <a16:creationId xmlns:a16="http://schemas.microsoft.com/office/drawing/2014/main" id="{73D4915A-1806-4404-A746-5858E95C6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7" name="Line 1629">
                <a:extLst>
                  <a:ext uri="{FF2B5EF4-FFF2-40B4-BE49-F238E27FC236}">
                    <a16:creationId xmlns:a16="http://schemas.microsoft.com/office/drawing/2014/main" id="{C13511A0-7428-4824-BBD1-CB3FB9CB6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98" name="Rectangle 1630">
                <a:extLst>
                  <a:ext uri="{FF2B5EF4-FFF2-40B4-BE49-F238E27FC236}">
                    <a16:creationId xmlns:a16="http://schemas.microsoft.com/office/drawing/2014/main" id="{7E825A08-448D-4111-8E91-2AB46B218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699" name="Line 1631">
                <a:extLst>
                  <a:ext uri="{FF2B5EF4-FFF2-40B4-BE49-F238E27FC236}">
                    <a16:creationId xmlns:a16="http://schemas.microsoft.com/office/drawing/2014/main" id="{05DBBB2F-B9C4-4245-A982-5709CA0CA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00" name="Rectangle 1632">
                <a:extLst>
                  <a:ext uri="{FF2B5EF4-FFF2-40B4-BE49-F238E27FC236}">
                    <a16:creationId xmlns:a16="http://schemas.microsoft.com/office/drawing/2014/main" id="{BE57EEAC-6164-46ED-B90B-80CB01D87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701" name="Line 1633">
                <a:extLst>
                  <a:ext uri="{FF2B5EF4-FFF2-40B4-BE49-F238E27FC236}">
                    <a16:creationId xmlns:a16="http://schemas.microsoft.com/office/drawing/2014/main" id="{E9B28F6C-D420-44D7-83B9-B864CEDA7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2489" name="Rectangle 1634">
              <a:extLst>
                <a:ext uri="{FF2B5EF4-FFF2-40B4-BE49-F238E27FC236}">
                  <a16:creationId xmlns:a16="http://schemas.microsoft.com/office/drawing/2014/main" id="{0148D33F-C8C9-46BE-9701-9D515848E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2490" name="Line 1635">
              <a:extLst>
                <a:ext uri="{FF2B5EF4-FFF2-40B4-BE49-F238E27FC236}">
                  <a16:creationId xmlns:a16="http://schemas.microsoft.com/office/drawing/2014/main" id="{BEAA31F3-F5D0-4ADA-9E87-808C696EF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1" name="Line 1636">
              <a:extLst>
                <a:ext uri="{FF2B5EF4-FFF2-40B4-BE49-F238E27FC236}">
                  <a16:creationId xmlns:a16="http://schemas.microsoft.com/office/drawing/2014/main" id="{567BF048-7EEC-4204-AAE1-2BF4E7F9B4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2" name="Rectangle 1637">
              <a:extLst>
                <a:ext uri="{FF2B5EF4-FFF2-40B4-BE49-F238E27FC236}">
                  <a16:creationId xmlns:a16="http://schemas.microsoft.com/office/drawing/2014/main" id="{EFE846A5-EAD2-4356-8DFD-64345BB93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2493" name="Line 1638">
              <a:extLst>
                <a:ext uri="{FF2B5EF4-FFF2-40B4-BE49-F238E27FC236}">
                  <a16:creationId xmlns:a16="http://schemas.microsoft.com/office/drawing/2014/main" id="{F25AD789-3C1A-4B08-888F-3440DA0703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4" name="Rectangle 1639">
              <a:extLst>
                <a:ext uri="{FF2B5EF4-FFF2-40B4-BE49-F238E27FC236}">
                  <a16:creationId xmlns:a16="http://schemas.microsoft.com/office/drawing/2014/main" id="{20CD4CE2-F08B-41FA-9A08-748971067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2495" name="Line 1640">
              <a:extLst>
                <a:ext uri="{FF2B5EF4-FFF2-40B4-BE49-F238E27FC236}">
                  <a16:creationId xmlns:a16="http://schemas.microsoft.com/office/drawing/2014/main" id="{376BA840-A4CB-4FE6-8293-387CC5FA96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6" name="Rectangle 1641">
              <a:extLst>
                <a:ext uri="{FF2B5EF4-FFF2-40B4-BE49-F238E27FC236}">
                  <a16:creationId xmlns:a16="http://schemas.microsoft.com/office/drawing/2014/main" id="{1E0515F1-B38B-4D03-A4CE-5974FBEF5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2497" name="Line 1642">
              <a:extLst>
                <a:ext uri="{FF2B5EF4-FFF2-40B4-BE49-F238E27FC236}">
                  <a16:creationId xmlns:a16="http://schemas.microsoft.com/office/drawing/2014/main" id="{97690684-94C4-42F8-9366-74A8C4832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8" name="Line 1643">
              <a:extLst>
                <a:ext uri="{FF2B5EF4-FFF2-40B4-BE49-F238E27FC236}">
                  <a16:creationId xmlns:a16="http://schemas.microsoft.com/office/drawing/2014/main" id="{927F173B-AF81-4A1B-BBC6-B34B8539DE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9" name="Rectangle 1644">
              <a:extLst>
                <a:ext uri="{FF2B5EF4-FFF2-40B4-BE49-F238E27FC236}">
                  <a16:creationId xmlns:a16="http://schemas.microsoft.com/office/drawing/2014/main" id="{B01F71A7-662C-47A3-99EC-C19A8961E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2500" name="Line 1645">
              <a:extLst>
                <a:ext uri="{FF2B5EF4-FFF2-40B4-BE49-F238E27FC236}">
                  <a16:creationId xmlns:a16="http://schemas.microsoft.com/office/drawing/2014/main" id="{7BF1BA17-85A3-47F8-8775-6189B09FA6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501" name="Line 1646">
              <a:extLst>
                <a:ext uri="{FF2B5EF4-FFF2-40B4-BE49-F238E27FC236}">
                  <a16:creationId xmlns:a16="http://schemas.microsoft.com/office/drawing/2014/main" id="{FD47C0A5-EC0F-4F26-8EA6-9AF0B9809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2481" name="Text Box 1647">
            <a:extLst>
              <a:ext uri="{FF2B5EF4-FFF2-40B4-BE49-F238E27FC236}">
                <a16:creationId xmlns:a16="http://schemas.microsoft.com/office/drawing/2014/main" id="{3A110F69-97BB-425E-B3AB-273079E551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42" y="3933825"/>
            <a:ext cx="1663346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62482" name="Picture 1648" descr="04">
            <a:extLst>
              <a:ext uri="{FF2B5EF4-FFF2-40B4-BE49-F238E27FC236}">
                <a16:creationId xmlns:a16="http://schemas.microsoft.com/office/drawing/2014/main" id="{B774F9B2-90C9-4686-984D-51732A67E3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9560" y="0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83" name="Rectangle 1649">
            <a:extLst>
              <a:ext uri="{FF2B5EF4-FFF2-40B4-BE49-F238E27FC236}">
                <a16:creationId xmlns:a16="http://schemas.microsoft.com/office/drawing/2014/main" id="{58B39D68-B668-45DC-B751-8041254F8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38710" y="836613"/>
            <a:ext cx="215900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38" name="灯片编号占位符 3">
            <a:extLst>
              <a:ext uri="{FF2B5EF4-FFF2-40B4-BE49-F238E27FC236}">
                <a16:creationId xmlns:a16="http://schemas.microsoft.com/office/drawing/2014/main" id="{F1877F3A-5F86-4663-92FB-59AD5ECE0BE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26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投影片編號版面配置區 22">
            <a:extLst>
              <a:ext uri="{FF2B5EF4-FFF2-40B4-BE49-F238E27FC236}">
                <a16:creationId xmlns:a16="http://schemas.microsoft.com/office/drawing/2014/main" id="{C60CFA25-8EAC-4A6F-B255-6B8EB2880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" name="Rectangle 2">
            <a:extLst>
              <a:ext uri="{FF2B5EF4-FFF2-40B4-BE49-F238E27FC236}">
                <a16:creationId xmlns:a16="http://schemas.microsoft.com/office/drawing/2014/main" id="{0BD5E8B6-0AC3-47D1-8CBF-FC16DD40555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36725" y="1075765"/>
            <a:ext cx="9144000" cy="2743200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(4)	</a:t>
            </a:r>
            <a:r>
              <a:rPr lang="en-US" altLang="zh-TW" sz="2000" dirty="0"/>
              <a:t>0,1,5,6		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 </a:t>
            </a:r>
            <a:r>
              <a:rPr lang="en-US" altLang="zh-TW" sz="2000" dirty="0"/>
              <a:t>; end $	</a:t>
            </a:r>
            <a:r>
              <a:rPr lang="en-US" altLang="zh-TW" sz="2000" dirty="0">
                <a:solidFill>
                  <a:schemeClr val="folHlink"/>
                </a:solidFill>
              </a:rPr>
              <a:t>Shift 5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grpSp>
        <p:nvGrpSpPr>
          <p:cNvPr id="64516" name="Group 7">
            <a:extLst>
              <a:ext uri="{FF2B5EF4-FFF2-40B4-BE49-F238E27FC236}">
                <a16:creationId xmlns:a16="http://schemas.microsoft.com/office/drawing/2014/main" id="{DE0DB89C-4E59-499C-ACEF-2BED691A825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24113" y="3933825"/>
            <a:ext cx="6704012" cy="2505075"/>
            <a:chOff x="567" y="2478"/>
            <a:chExt cx="4223" cy="1578"/>
          </a:xfrm>
        </p:grpSpPr>
        <p:sp>
          <p:nvSpPr>
            <p:cNvPr id="64523" name="AutoShape 8">
              <a:extLst>
                <a:ext uri="{FF2B5EF4-FFF2-40B4-BE49-F238E27FC236}">
                  <a16:creationId xmlns:a16="http://schemas.microsoft.com/office/drawing/2014/main" id="{DEDA85C3-CBE1-4AE9-A048-45AEFFB91E2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4524" name="Group 9">
              <a:extLst>
                <a:ext uri="{FF2B5EF4-FFF2-40B4-BE49-F238E27FC236}">
                  <a16:creationId xmlns:a16="http://schemas.microsoft.com/office/drawing/2014/main" id="{9DA1E672-F155-4FF2-AB5A-AEB17EEC2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65141" name="Rectangle 10">
                <a:extLst>
                  <a:ext uri="{FF2B5EF4-FFF2-40B4-BE49-F238E27FC236}">
                    <a16:creationId xmlns:a16="http://schemas.microsoft.com/office/drawing/2014/main" id="{69B32E18-7A71-48E1-A1F1-EED015BE9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42" name="Rectangle 11">
                <a:extLst>
                  <a:ext uri="{FF2B5EF4-FFF2-40B4-BE49-F238E27FC236}">
                    <a16:creationId xmlns:a16="http://schemas.microsoft.com/office/drawing/2014/main" id="{322086A5-33DA-4258-AB8E-30511F44E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43" name="Rectangle 12">
                <a:extLst>
                  <a:ext uri="{FF2B5EF4-FFF2-40B4-BE49-F238E27FC236}">
                    <a16:creationId xmlns:a16="http://schemas.microsoft.com/office/drawing/2014/main" id="{4C49AD17-A7BA-494B-8FA3-D92F24539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44" name="Line 13">
                <a:extLst>
                  <a:ext uri="{FF2B5EF4-FFF2-40B4-BE49-F238E27FC236}">
                    <a16:creationId xmlns:a16="http://schemas.microsoft.com/office/drawing/2014/main" id="{A7E90006-310F-447B-86E9-3EEBC292FB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45" name="Line 14">
                <a:extLst>
                  <a:ext uri="{FF2B5EF4-FFF2-40B4-BE49-F238E27FC236}">
                    <a16:creationId xmlns:a16="http://schemas.microsoft.com/office/drawing/2014/main" id="{6539F189-8607-4CF7-8EF1-D7D50E75CB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46" name="Rectangle 15">
                <a:extLst>
                  <a:ext uri="{FF2B5EF4-FFF2-40B4-BE49-F238E27FC236}">
                    <a16:creationId xmlns:a16="http://schemas.microsoft.com/office/drawing/2014/main" id="{E510D44C-A2D1-40FF-93AC-EED105EC1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47" name="Line 16">
                <a:extLst>
                  <a:ext uri="{FF2B5EF4-FFF2-40B4-BE49-F238E27FC236}">
                    <a16:creationId xmlns:a16="http://schemas.microsoft.com/office/drawing/2014/main" id="{6118AC92-A30F-4CDD-A97B-2B5AFA4909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48" name="Line 17">
                <a:extLst>
                  <a:ext uri="{FF2B5EF4-FFF2-40B4-BE49-F238E27FC236}">
                    <a16:creationId xmlns:a16="http://schemas.microsoft.com/office/drawing/2014/main" id="{969F7D27-CD8D-4D94-86B0-2A307C822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49" name="Rectangle 18">
                <a:extLst>
                  <a:ext uri="{FF2B5EF4-FFF2-40B4-BE49-F238E27FC236}">
                    <a16:creationId xmlns:a16="http://schemas.microsoft.com/office/drawing/2014/main" id="{D817B59C-1A0E-4725-9236-ED10C9104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50" name="Line 19">
                <a:extLst>
                  <a:ext uri="{FF2B5EF4-FFF2-40B4-BE49-F238E27FC236}">
                    <a16:creationId xmlns:a16="http://schemas.microsoft.com/office/drawing/2014/main" id="{A7E63F16-35C2-4080-9126-727F7F2038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1" name="Rectangle 20">
                <a:extLst>
                  <a:ext uri="{FF2B5EF4-FFF2-40B4-BE49-F238E27FC236}">
                    <a16:creationId xmlns:a16="http://schemas.microsoft.com/office/drawing/2014/main" id="{61CDC962-DAB1-4C39-B4B9-7DBABFE5B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52" name="Line 21">
                <a:extLst>
                  <a:ext uri="{FF2B5EF4-FFF2-40B4-BE49-F238E27FC236}">
                    <a16:creationId xmlns:a16="http://schemas.microsoft.com/office/drawing/2014/main" id="{E0F7935E-A18B-4360-A276-413ABA76B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3" name="Line 22">
                <a:extLst>
                  <a:ext uri="{FF2B5EF4-FFF2-40B4-BE49-F238E27FC236}">
                    <a16:creationId xmlns:a16="http://schemas.microsoft.com/office/drawing/2014/main" id="{5035B7B7-E560-4C20-B512-D7BD8E591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4" name="Rectangle 23">
                <a:extLst>
                  <a:ext uri="{FF2B5EF4-FFF2-40B4-BE49-F238E27FC236}">
                    <a16:creationId xmlns:a16="http://schemas.microsoft.com/office/drawing/2014/main" id="{FF094456-70AB-4A82-9ED3-A5112A13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55" name="Line 24">
                <a:extLst>
                  <a:ext uri="{FF2B5EF4-FFF2-40B4-BE49-F238E27FC236}">
                    <a16:creationId xmlns:a16="http://schemas.microsoft.com/office/drawing/2014/main" id="{31780108-6587-49E9-88C8-B3B136DA6C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6" name="Rectangle 25">
                <a:extLst>
                  <a:ext uri="{FF2B5EF4-FFF2-40B4-BE49-F238E27FC236}">
                    <a16:creationId xmlns:a16="http://schemas.microsoft.com/office/drawing/2014/main" id="{3668C461-1F9F-4DB2-AB77-587BCFC99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57" name="Line 26">
                <a:extLst>
                  <a:ext uri="{FF2B5EF4-FFF2-40B4-BE49-F238E27FC236}">
                    <a16:creationId xmlns:a16="http://schemas.microsoft.com/office/drawing/2014/main" id="{B393B9A2-8016-4AF8-B195-AEE87378A6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8" name="Line 27">
                <a:extLst>
                  <a:ext uri="{FF2B5EF4-FFF2-40B4-BE49-F238E27FC236}">
                    <a16:creationId xmlns:a16="http://schemas.microsoft.com/office/drawing/2014/main" id="{B7A514CE-CF36-4A6B-AACB-E2F33F9221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59" name="Rectangle 28">
                <a:extLst>
                  <a:ext uri="{FF2B5EF4-FFF2-40B4-BE49-F238E27FC236}">
                    <a16:creationId xmlns:a16="http://schemas.microsoft.com/office/drawing/2014/main" id="{985CDBD3-D731-427E-AE38-49E1D0F6E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60" name="Line 29">
                <a:extLst>
                  <a:ext uri="{FF2B5EF4-FFF2-40B4-BE49-F238E27FC236}">
                    <a16:creationId xmlns:a16="http://schemas.microsoft.com/office/drawing/2014/main" id="{A29318F1-58A7-450E-8B02-AAA6DEA1F0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61" name="Line 30">
                <a:extLst>
                  <a:ext uri="{FF2B5EF4-FFF2-40B4-BE49-F238E27FC236}">
                    <a16:creationId xmlns:a16="http://schemas.microsoft.com/office/drawing/2014/main" id="{7A46DEB8-4347-4189-BABB-6AE2D2CA8E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62" name="Rectangle 31">
                <a:extLst>
                  <a:ext uri="{FF2B5EF4-FFF2-40B4-BE49-F238E27FC236}">
                    <a16:creationId xmlns:a16="http://schemas.microsoft.com/office/drawing/2014/main" id="{2E6D485C-0EE0-45CC-91EE-97B573583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63" name="Line 32">
                <a:extLst>
                  <a:ext uri="{FF2B5EF4-FFF2-40B4-BE49-F238E27FC236}">
                    <a16:creationId xmlns:a16="http://schemas.microsoft.com/office/drawing/2014/main" id="{0738F53E-D6C9-470B-BB7F-B647BC129B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64" name="Rectangle 33">
                <a:extLst>
                  <a:ext uri="{FF2B5EF4-FFF2-40B4-BE49-F238E27FC236}">
                    <a16:creationId xmlns:a16="http://schemas.microsoft.com/office/drawing/2014/main" id="{160CF280-0879-4686-8312-D26EA0349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65" name="Line 34">
                <a:extLst>
                  <a:ext uri="{FF2B5EF4-FFF2-40B4-BE49-F238E27FC236}">
                    <a16:creationId xmlns:a16="http://schemas.microsoft.com/office/drawing/2014/main" id="{BFE670C6-A329-4E0B-B25D-4D315FC6E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66" name="Rectangle 35">
                <a:extLst>
                  <a:ext uri="{FF2B5EF4-FFF2-40B4-BE49-F238E27FC236}">
                    <a16:creationId xmlns:a16="http://schemas.microsoft.com/office/drawing/2014/main" id="{3BD98206-9303-4F18-A981-17AA22E5E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67" name="Line 36">
                <a:extLst>
                  <a:ext uri="{FF2B5EF4-FFF2-40B4-BE49-F238E27FC236}">
                    <a16:creationId xmlns:a16="http://schemas.microsoft.com/office/drawing/2014/main" id="{806D41CD-9AEB-4C16-836C-F599C72CC4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68" name="Rectangle 37">
                <a:extLst>
                  <a:ext uri="{FF2B5EF4-FFF2-40B4-BE49-F238E27FC236}">
                    <a16:creationId xmlns:a16="http://schemas.microsoft.com/office/drawing/2014/main" id="{E1D6F51F-41A2-4788-AE75-7A1E71AAC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69" name="Line 38">
                <a:extLst>
                  <a:ext uri="{FF2B5EF4-FFF2-40B4-BE49-F238E27FC236}">
                    <a16:creationId xmlns:a16="http://schemas.microsoft.com/office/drawing/2014/main" id="{367C0C52-42F5-4EDA-B3C8-5AB4EF111A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70" name="Rectangle 39">
                <a:extLst>
                  <a:ext uri="{FF2B5EF4-FFF2-40B4-BE49-F238E27FC236}">
                    <a16:creationId xmlns:a16="http://schemas.microsoft.com/office/drawing/2014/main" id="{A3B1FA11-23AA-4036-B534-C6A9969E3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1" name="Rectangle 40">
                <a:extLst>
                  <a:ext uri="{FF2B5EF4-FFF2-40B4-BE49-F238E27FC236}">
                    <a16:creationId xmlns:a16="http://schemas.microsoft.com/office/drawing/2014/main" id="{30C56D6F-56C7-4ADA-AF46-B53729727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2" name="Rectangle 41">
                <a:extLst>
                  <a:ext uri="{FF2B5EF4-FFF2-40B4-BE49-F238E27FC236}">
                    <a16:creationId xmlns:a16="http://schemas.microsoft.com/office/drawing/2014/main" id="{D20395CD-37CC-43F6-88A9-ACD502DC5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3" name="Rectangle 42">
                <a:extLst>
                  <a:ext uri="{FF2B5EF4-FFF2-40B4-BE49-F238E27FC236}">
                    <a16:creationId xmlns:a16="http://schemas.microsoft.com/office/drawing/2014/main" id="{F16A932C-A91F-418E-BAFF-AFA79C3AE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4" name="Rectangle 43">
                <a:extLst>
                  <a:ext uri="{FF2B5EF4-FFF2-40B4-BE49-F238E27FC236}">
                    <a16:creationId xmlns:a16="http://schemas.microsoft.com/office/drawing/2014/main" id="{1B8B0BC5-4751-427C-BE14-C1087E845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5" name="Rectangle 44">
                <a:extLst>
                  <a:ext uri="{FF2B5EF4-FFF2-40B4-BE49-F238E27FC236}">
                    <a16:creationId xmlns:a16="http://schemas.microsoft.com/office/drawing/2014/main" id="{5CC447EE-ADB7-4AEF-AE1E-D0A80838F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6" name="Rectangle 45">
                <a:extLst>
                  <a:ext uri="{FF2B5EF4-FFF2-40B4-BE49-F238E27FC236}">
                    <a16:creationId xmlns:a16="http://schemas.microsoft.com/office/drawing/2014/main" id="{8D0F239D-C673-4D3C-8C65-4B9A0FF7E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7" name="Rectangle 46">
                <a:extLst>
                  <a:ext uri="{FF2B5EF4-FFF2-40B4-BE49-F238E27FC236}">
                    <a16:creationId xmlns:a16="http://schemas.microsoft.com/office/drawing/2014/main" id="{3FA47F5C-B995-4F0F-AFD9-B75330958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8" name="Rectangle 47">
                <a:extLst>
                  <a:ext uri="{FF2B5EF4-FFF2-40B4-BE49-F238E27FC236}">
                    <a16:creationId xmlns:a16="http://schemas.microsoft.com/office/drawing/2014/main" id="{2812AA85-3119-445F-A05E-43F8C9094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79" name="Rectangle 48">
                <a:extLst>
                  <a:ext uri="{FF2B5EF4-FFF2-40B4-BE49-F238E27FC236}">
                    <a16:creationId xmlns:a16="http://schemas.microsoft.com/office/drawing/2014/main" id="{6862150D-8F39-4AC5-9EB8-5C7706316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0" name="Rectangle 49">
                <a:extLst>
                  <a:ext uri="{FF2B5EF4-FFF2-40B4-BE49-F238E27FC236}">
                    <a16:creationId xmlns:a16="http://schemas.microsoft.com/office/drawing/2014/main" id="{351BBC1F-95FC-4DBE-BF12-6E4E760FE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1" name="Rectangle 50">
                <a:extLst>
                  <a:ext uri="{FF2B5EF4-FFF2-40B4-BE49-F238E27FC236}">
                    <a16:creationId xmlns:a16="http://schemas.microsoft.com/office/drawing/2014/main" id="{BAA7E407-5434-49F8-A2E2-683A8BB2C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2" name="Rectangle 51">
                <a:extLst>
                  <a:ext uri="{FF2B5EF4-FFF2-40B4-BE49-F238E27FC236}">
                    <a16:creationId xmlns:a16="http://schemas.microsoft.com/office/drawing/2014/main" id="{A8A8A960-2F82-44DE-AC97-32CC75505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3" name="Line 52">
                <a:extLst>
                  <a:ext uri="{FF2B5EF4-FFF2-40B4-BE49-F238E27FC236}">
                    <a16:creationId xmlns:a16="http://schemas.microsoft.com/office/drawing/2014/main" id="{6CD29F24-AD48-4947-AEC2-8AB0B9FFA5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84" name="Line 53">
                <a:extLst>
                  <a:ext uri="{FF2B5EF4-FFF2-40B4-BE49-F238E27FC236}">
                    <a16:creationId xmlns:a16="http://schemas.microsoft.com/office/drawing/2014/main" id="{A2C77417-C7D2-416C-8C89-627A9DF19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85" name="Rectangle 54">
                <a:extLst>
                  <a:ext uri="{FF2B5EF4-FFF2-40B4-BE49-F238E27FC236}">
                    <a16:creationId xmlns:a16="http://schemas.microsoft.com/office/drawing/2014/main" id="{0BBA8D54-D2E4-4A77-83FA-E36B450F8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6" name="Line 55">
                <a:extLst>
                  <a:ext uri="{FF2B5EF4-FFF2-40B4-BE49-F238E27FC236}">
                    <a16:creationId xmlns:a16="http://schemas.microsoft.com/office/drawing/2014/main" id="{A0C00456-DF8C-4707-BE92-98D9F92FF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87" name="Line 56">
                <a:extLst>
                  <a:ext uri="{FF2B5EF4-FFF2-40B4-BE49-F238E27FC236}">
                    <a16:creationId xmlns:a16="http://schemas.microsoft.com/office/drawing/2014/main" id="{67AC1B1D-0770-4103-91BC-FD36C1041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88" name="Rectangle 57">
                <a:extLst>
                  <a:ext uri="{FF2B5EF4-FFF2-40B4-BE49-F238E27FC236}">
                    <a16:creationId xmlns:a16="http://schemas.microsoft.com/office/drawing/2014/main" id="{9BB9007E-7B0B-4043-ABB5-B260BA2EF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89" name="Line 58">
                <a:extLst>
                  <a:ext uri="{FF2B5EF4-FFF2-40B4-BE49-F238E27FC236}">
                    <a16:creationId xmlns:a16="http://schemas.microsoft.com/office/drawing/2014/main" id="{921B019D-CB5F-462C-97F4-8EF8394192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0" name="Line 59">
                <a:extLst>
                  <a:ext uri="{FF2B5EF4-FFF2-40B4-BE49-F238E27FC236}">
                    <a16:creationId xmlns:a16="http://schemas.microsoft.com/office/drawing/2014/main" id="{BA7ED56D-96E5-4082-9B50-0925B612C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1" name="Rectangle 60">
                <a:extLst>
                  <a:ext uri="{FF2B5EF4-FFF2-40B4-BE49-F238E27FC236}">
                    <a16:creationId xmlns:a16="http://schemas.microsoft.com/office/drawing/2014/main" id="{47031B45-503C-40B3-B756-76A5581C1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92" name="Line 61">
                <a:extLst>
                  <a:ext uri="{FF2B5EF4-FFF2-40B4-BE49-F238E27FC236}">
                    <a16:creationId xmlns:a16="http://schemas.microsoft.com/office/drawing/2014/main" id="{9A03B0DC-5C17-4976-8A58-996A242CB5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3" name="Rectangle 62">
                <a:extLst>
                  <a:ext uri="{FF2B5EF4-FFF2-40B4-BE49-F238E27FC236}">
                    <a16:creationId xmlns:a16="http://schemas.microsoft.com/office/drawing/2014/main" id="{18E41BBB-D564-4068-8096-A5A785ADD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94" name="Line 63">
                <a:extLst>
                  <a:ext uri="{FF2B5EF4-FFF2-40B4-BE49-F238E27FC236}">
                    <a16:creationId xmlns:a16="http://schemas.microsoft.com/office/drawing/2014/main" id="{40DEFA05-5CC2-49D6-9BAA-7C3746399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5" name="Line 64">
                <a:extLst>
                  <a:ext uri="{FF2B5EF4-FFF2-40B4-BE49-F238E27FC236}">
                    <a16:creationId xmlns:a16="http://schemas.microsoft.com/office/drawing/2014/main" id="{9BA160B0-6986-41D5-B7E2-95BBA3F630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6" name="Rectangle 65">
                <a:extLst>
                  <a:ext uri="{FF2B5EF4-FFF2-40B4-BE49-F238E27FC236}">
                    <a16:creationId xmlns:a16="http://schemas.microsoft.com/office/drawing/2014/main" id="{670ED11A-5E67-4AE5-A0F8-FE18C066C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97" name="Line 66">
                <a:extLst>
                  <a:ext uri="{FF2B5EF4-FFF2-40B4-BE49-F238E27FC236}">
                    <a16:creationId xmlns:a16="http://schemas.microsoft.com/office/drawing/2014/main" id="{75C10B30-B19D-47BF-8FF9-2C8326E70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98" name="Rectangle 67">
                <a:extLst>
                  <a:ext uri="{FF2B5EF4-FFF2-40B4-BE49-F238E27FC236}">
                    <a16:creationId xmlns:a16="http://schemas.microsoft.com/office/drawing/2014/main" id="{BDA9E37B-BB02-44C0-AD4B-A64041F96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99" name="Line 68">
                <a:extLst>
                  <a:ext uri="{FF2B5EF4-FFF2-40B4-BE49-F238E27FC236}">
                    <a16:creationId xmlns:a16="http://schemas.microsoft.com/office/drawing/2014/main" id="{B00E8501-F871-4C3E-9EA5-DD709F6708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0" name="Line 69">
                <a:extLst>
                  <a:ext uri="{FF2B5EF4-FFF2-40B4-BE49-F238E27FC236}">
                    <a16:creationId xmlns:a16="http://schemas.microsoft.com/office/drawing/2014/main" id="{ABB2CA00-9893-4077-875C-8D287AB8AD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1" name="Rectangle 70">
                <a:extLst>
                  <a:ext uri="{FF2B5EF4-FFF2-40B4-BE49-F238E27FC236}">
                    <a16:creationId xmlns:a16="http://schemas.microsoft.com/office/drawing/2014/main" id="{3C3F0487-2F2C-4891-B16A-1DD9FAC2D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02" name="Line 71">
                <a:extLst>
                  <a:ext uri="{FF2B5EF4-FFF2-40B4-BE49-F238E27FC236}">
                    <a16:creationId xmlns:a16="http://schemas.microsoft.com/office/drawing/2014/main" id="{4850C355-1453-419F-B411-67A89CCF8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3" name="Rectangle 72">
                <a:extLst>
                  <a:ext uri="{FF2B5EF4-FFF2-40B4-BE49-F238E27FC236}">
                    <a16:creationId xmlns:a16="http://schemas.microsoft.com/office/drawing/2014/main" id="{01124AA3-BDA0-4A79-89A7-40FF8D718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04" name="Line 73">
                <a:extLst>
                  <a:ext uri="{FF2B5EF4-FFF2-40B4-BE49-F238E27FC236}">
                    <a16:creationId xmlns:a16="http://schemas.microsoft.com/office/drawing/2014/main" id="{66E51DBE-5F02-4F7E-A497-FEE424EFA6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5" name="Line 74">
                <a:extLst>
                  <a:ext uri="{FF2B5EF4-FFF2-40B4-BE49-F238E27FC236}">
                    <a16:creationId xmlns:a16="http://schemas.microsoft.com/office/drawing/2014/main" id="{40F6B078-B103-4162-8A6B-F584D7B850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6" name="Rectangle 75">
                <a:extLst>
                  <a:ext uri="{FF2B5EF4-FFF2-40B4-BE49-F238E27FC236}">
                    <a16:creationId xmlns:a16="http://schemas.microsoft.com/office/drawing/2014/main" id="{5A14007A-2E1C-40CD-9B31-D6391C727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07" name="Line 76">
                <a:extLst>
                  <a:ext uri="{FF2B5EF4-FFF2-40B4-BE49-F238E27FC236}">
                    <a16:creationId xmlns:a16="http://schemas.microsoft.com/office/drawing/2014/main" id="{69429B65-FD38-4CAC-86D0-1AB4EF7A6F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08" name="Rectangle 77">
                <a:extLst>
                  <a:ext uri="{FF2B5EF4-FFF2-40B4-BE49-F238E27FC236}">
                    <a16:creationId xmlns:a16="http://schemas.microsoft.com/office/drawing/2014/main" id="{99999368-9ED5-4D20-8050-69CFA68CF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09" name="Line 78">
                <a:extLst>
                  <a:ext uri="{FF2B5EF4-FFF2-40B4-BE49-F238E27FC236}">
                    <a16:creationId xmlns:a16="http://schemas.microsoft.com/office/drawing/2014/main" id="{5469E75D-D000-48CA-916B-89BFAACE3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0" name="Line 79">
                <a:extLst>
                  <a:ext uri="{FF2B5EF4-FFF2-40B4-BE49-F238E27FC236}">
                    <a16:creationId xmlns:a16="http://schemas.microsoft.com/office/drawing/2014/main" id="{2ACF0771-C747-4C72-A084-E613DD9259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1" name="Rectangle 80">
                <a:extLst>
                  <a:ext uri="{FF2B5EF4-FFF2-40B4-BE49-F238E27FC236}">
                    <a16:creationId xmlns:a16="http://schemas.microsoft.com/office/drawing/2014/main" id="{B62688AB-392F-4006-9B6A-B3586C8F2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12" name="Line 81">
                <a:extLst>
                  <a:ext uri="{FF2B5EF4-FFF2-40B4-BE49-F238E27FC236}">
                    <a16:creationId xmlns:a16="http://schemas.microsoft.com/office/drawing/2014/main" id="{DD669E47-1CF5-4A7D-BB74-F62779BB0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3" name="Rectangle 82">
                <a:extLst>
                  <a:ext uri="{FF2B5EF4-FFF2-40B4-BE49-F238E27FC236}">
                    <a16:creationId xmlns:a16="http://schemas.microsoft.com/office/drawing/2014/main" id="{1BD2D5E5-1674-4003-BB40-AB9C9DEF9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14" name="Line 83">
                <a:extLst>
                  <a:ext uri="{FF2B5EF4-FFF2-40B4-BE49-F238E27FC236}">
                    <a16:creationId xmlns:a16="http://schemas.microsoft.com/office/drawing/2014/main" id="{59F95B22-BFF5-41B4-9C5E-BABB08AD5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5" name="Line 84">
                <a:extLst>
                  <a:ext uri="{FF2B5EF4-FFF2-40B4-BE49-F238E27FC236}">
                    <a16:creationId xmlns:a16="http://schemas.microsoft.com/office/drawing/2014/main" id="{A009D625-8968-41AB-8512-9A3B98B07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6" name="Rectangle 85">
                <a:extLst>
                  <a:ext uri="{FF2B5EF4-FFF2-40B4-BE49-F238E27FC236}">
                    <a16:creationId xmlns:a16="http://schemas.microsoft.com/office/drawing/2014/main" id="{41CA7212-2B84-47D8-81B3-6F2AE6C58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17" name="Line 86">
                <a:extLst>
                  <a:ext uri="{FF2B5EF4-FFF2-40B4-BE49-F238E27FC236}">
                    <a16:creationId xmlns:a16="http://schemas.microsoft.com/office/drawing/2014/main" id="{70C88617-7865-4C6F-93F1-FDAC399894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18" name="Rectangle 87">
                <a:extLst>
                  <a:ext uri="{FF2B5EF4-FFF2-40B4-BE49-F238E27FC236}">
                    <a16:creationId xmlns:a16="http://schemas.microsoft.com/office/drawing/2014/main" id="{B6389226-F04B-4D11-BE25-4D22B0FBC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19" name="Line 88">
                <a:extLst>
                  <a:ext uri="{FF2B5EF4-FFF2-40B4-BE49-F238E27FC236}">
                    <a16:creationId xmlns:a16="http://schemas.microsoft.com/office/drawing/2014/main" id="{B695F27C-CA39-428B-9687-6EE2C04D32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0" name="Line 89">
                <a:extLst>
                  <a:ext uri="{FF2B5EF4-FFF2-40B4-BE49-F238E27FC236}">
                    <a16:creationId xmlns:a16="http://schemas.microsoft.com/office/drawing/2014/main" id="{DE103A33-3F64-4F94-B695-34D2C0AA79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1" name="Rectangle 90">
                <a:extLst>
                  <a:ext uri="{FF2B5EF4-FFF2-40B4-BE49-F238E27FC236}">
                    <a16:creationId xmlns:a16="http://schemas.microsoft.com/office/drawing/2014/main" id="{037D8FB0-55D7-458A-8DB6-BE4BED880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22" name="Line 91">
                <a:extLst>
                  <a:ext uri="{FF2B5EF4-FFF2-40B4-BE49-F238E27FC236}">
                    <a16:creationId xmlns:a16="http://schemas.microsoft.com/office/drawing/2014/main" id="{003C74C2-6B41-4996-B278-FED6DA867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3" name="Rectangle 92">
                <a:extLst>
                  <a:ext uri="{FF2B5EF4-FFF2-40B4-BE49-F238E27FC236}">
                    <a16:creationId xmlns:a16="http://schemas.microsoft.com/office/drawing/2014/main" id="{CA64C5D1-6CC0-4E7C-A86A-5B90251ED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24" name="Line 93">
                <a:extLst>
                  <a:ext uri="{FF2B5EF4-FFF2-40B4-BE49-F238E27FC236}">
                    <a16:creationId xmlns:a16="http://schemas.microsoft.com/office/drawing/2014/main" id="{6ED2BDF7-D8F1-4606-856F-C19576591F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5" name="Line 94">
                <a:extLst>
                  <a:ext uri="{FF2B5EF4-FFF2-40B4-BE49-F238E27FC236}">
                    <a16:creationId xmlns:a16="http://schemas.microsoft.com/office/drawing/2014/main" id="{962B91C6-E2E7-486C-966F-F0FD222D70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6" name="Rectangle 95">
                <a:extLst>
                  <a:ext uri="{FF2B5EF4-FFF2-40B4-BE49-F238E27FC236}">
                    <a16:creationId xmlns:a16="http://schemas.microsoft.com/office/drawing/2014/main" id="{E8419A45-01D2-437D-87F5-44B7D0868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27" name="Line 96">
                <a:extLst>
                  <a:ext uri="{FF2B5EF4-FFF2-40B4-BE49-F238E27FC236}">
                    <a16:creationId xmlns:a16="http://schemas.microsoft.com/office/drawing/2014/main" id="{2135039D-C5AD-457B-BD64-BA0925F1F5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28" name="Rectangle 97">
                <a:extLst>
                  <a:ext uri="{FF2B5EF4-FFF2-40B4-BE49-F238E27FC236}">
                    <a16:creationId xmlns:a16="http://schemas.microsoft.com/office/drawing/2014/main" id="{4FCE49F0-9F05-410C-AB96-0BEF2C3EE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29" name="Line 98">
                <a:extLst>
                  <a:ext uri="{FF2B5EF4-FFF2-40B4-BE49-F238E27FC236}">
                    <a16:creationId xmlns:a16="http://schemas.microsoft.com/office/drawing/2014/main" id="{791BE758-84FB-4323-AF2D-34BB60EE9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0" name="Line 99">
                <a:extLst>
                  <a:ext uri="{FF2B5EF4-FFF2-40B4-BE49-F238E27FC236}">
                    <a16:creationId xmlns:a16="http://schemas.microsoft.com/office/drawing/2014/main" id="{5C0D9A87-9F6E-4DB8-9419-E0A45FD905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1" name="Rectangle 100">
                <a:extLst>
                  <a:ext uri="{FF2B5EF4-FFF2-40B4-BE49-F238E27FC236}">
                    <a16:creationId xmlns:a16="http://schemas.microsoft.com/office/drawing/2014/main" id="{CCAF7D98-162D-4789-A6EE-BDD1C324E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32" name="Line 101">
                <a:extLst>
                  <a:ext uri="{FF2B5EF4-FFF2-40B4-BE49-F238E27FC236}">
                    <a16:creationId xmlns:a16="http://schemas.microsoft.com/office/drawing/2014/main" id="{25BA5913-5039-4FC7-B722-C1965AF768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3" name="Rectangle 102">
                <a:extLst>
                  <a:ext uri="{FF2B5EF4-FFF2-40B4-BE49-F238E27FC236}">
                    <a16:creationId xmlns:a16="http://schemas.microsoft.com/office/drawing/2014/main" id="{1625F403-4BB6-4293-BBC7-77BDF1979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34" name="Line 103">
                <a:extLst>
                  <a:ext uri="{FF2B5EF4-FFF2-40B4-BE49-F238E27FC236}">
                    <a16:creationId xmlns:a16="http://schemas.microsoft.com/office/drawing/2014/main" id="{020AAEE6-131B-476C-BF98-6C9B15053F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5" name="Line 104">
                <a:extLst>
                  <a:ext uri="{FF2B5EF4-FFF2-40B4-BE49-F238E27FC236}">
                    <a16:creationId xmlns:a16="http://schemas.microsoft.com/office/drawing/2014/main" id="{DA7EF468-08D8-4998-B69D-016183F926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6" name="Rectangle 105">
                <a:extLst>
                  <a:ext uri="{FF2B5EF4-FFF2-40B4-BE49-F238E27FC236}">
                    <a16:creationId xmlns:a16="http://schemas.microsoft.com/office/drawing/2014/main" id="{9E1593DE-F3C8-46CB-B53D-C85C1E0E8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37" name="Line 106">
                <a:extLst>
                  <a:ext uri="{FF2B5EF4-FFF2-40B4-BE49-F238E27FC236}">
                    <a16:creationId xmlns:a16="http://schemas.microsoft.com/office/drawing/2014/main" id="{917EEEFA-E08C-4A2D-B240-F617A8E91B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38" name="Rectangle 107">
                <a:extLst>
                  <a:ext uri="{FF2B5EF4-FFF2-40B4-BE49-F238E27FC236}">
                    <a16:creationId xmlns:a16="http://schemas.microsoft.com/office/drawing/2014/main" id="{195DF650-2AFE-4671-AF6A-CDB323888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39" name="Line 108">
                <a:extLst>
                  <a:ext uri="{FF2B5EF4-FFF2-40B4-BE49-F238E27FC236}">
                    <a16:creationId xmlns:a16="http://schemas.microsoft.com/office/drawing/2014/main" id="{CF13DB03-DAE2-4B32-8595-9C708252C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0" name="Line 109">
                <a:extLst>
                  <a:ext uri="{FF2B5EF4-FFF2-40B4-BE49-F238E27FC236}">
                    <a16:creationId xmlns:a16="http://schemas.microsoft.com/office/drawing/2014/main" id="{35AD89B9-8623-4E43-9D74-2F5ABF306D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1" name="Rectangle 110">
                <a:extLst>
                  <a:ext uri="{FF2B5EF4-FFF2-40B4-BE49-F238E27FC236}">
                    <a16:creationId xmlns:a16="http://schemas.microsoft.com/office/drawing/2014/main" id="{A03D9B8B-CCCF-45C5-84C3-064E56B9D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42" name="Line 111">
                <a:extLst>
                  <a:ext uri="{FF2B5EF4-FFF2-40B4-BE49-F238E27FC236}">
                    <a16:creationId xmlns:a16="http://schemas.microsoft.com/office/drawing/2014/main" id="{E133E4F8-8225-4AC9-BA79-6EB7654F49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3" name="Rectangle 112">
                <a:extLst>
                  <a:ext uri="{FF2B5EF4-FFF2-40B4-BE49-F238E27FC236}">
                    <a16:creationId xmlns:a16="http://schemas.microsoft.com/office/drawing/2014/main" id="{9E593C19-B8D5-4468-AACA-20509EBD1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44" name="Line 113">
                <a:extLst>
                  <a:ext uri="{FF2B5EF4-FFF2-40B4-BE49-F238E27FC236}">
                    <a16:creationId xmlns:a16="http://schemas.microsoft.com/office/drawing/2014/main" id="{847004FE-FF8F-4EB7-9699-4A41635033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5" name="Line 114">
                <a:extLst>
                  <a:ext uri="{FF2B5EF4-FFF2-40B4-BE49-F238E27FC236}">
                    <a16:creationId xmlns:a16="http://schemas.microsoft.com/office/drawing/2014/main" id="{D9D9116A-BC63-4A0D-BF4C-1475A98D9D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6" name="Rectangle 115">
                <a:extLst>
                  <a:ext uri="{FF2B5EF4-FFF2-40B4-BE49-F238E27FC236}">
                    <a16:creationId xmlns:a16="http://schemas.microsoft.com/office/drawing/2014/main" id="{CB0BBEC2-4F18-44A0-A1A6-ECBD65446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47" name="Line 116">
                <a:extLst>
                  <a:ext uri="{FF2B5EF4-FFF2-40B4-BE49-F238E27FC236}">
                    <a16:creationId xmlns:a16="http://schemas.microsoft.com/office/drawing/2014/main" id="{5F554729-42AC-4210-B76A-9987BBF11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48" name="Rectangle 117">
                <a:extLst>
                  <a:ext uri="{FF2B5EF4-FFF2-40B4-BE49-F238E27FC236}">
                    <a16:creationId xmlns:a16="http://schemas.microsoft.com/office/drawing/2014/main" id="{6C249C10-DFEA-42B3-A41D-1FB421FDB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49" name="Line 118">
                <a:extLst>
                  <a:ext uri="{FF2B5EF4-FFF2-40B4-BE49-F238E27FC236}">
                    <a16:creationId xmlns:a16="http://schemas.microsoft.com/office/drawing/2014/main" id="{7BEC4F76-3A63-4339-8424-89B9C9BF5C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0" name="Line 119">
                <a:extLst>
                  <a:ext uri="{FF2B5EF4-FFF2-40B4-BE49-F238E27FC236}">
                    <a16:creationId xmlns:a16="http://schemas.microsoft.com/office/drawing/2014/main" id="{55F9124E-D016-435D-8097-AA0648307F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1" name="Rectangle 120">
                <a:extLst>
                  <a:ext uri="{FF2B5EF4-FFF2-40B4-BE49-F238E27FC236}">
                    <a16:creationId xmlns:a16="http://schemas.microsoft.com/office/drawing/2014/main" id="{79A784C1-EA43-42FC-8FE7-7AC5BEA76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52" name="Line 121">
                <a:extLst>
                  <a:ext uri="{FF2B5EF4-FFF2-40B4-BE49-F238E27FC236}">
                    <a16:creationId xmlns:a16="http://schemas.microsoft.com/office/drawing/2014/main" id="{B78BE10E-58ED-42E9-9F9F-7EF5383D3D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3" name="Rectangle 122">
                <a:extLst>
                  <a:ext uri="{FF2B5EF4-FFF2-40B4-BE49-F238E27FC236}">
                    <a16:creationId xmlns:a16="http://schemas.microsoft.com/office/drawing/2014/main" id="{E66B2115-291E-4C23-8472-D69D86EEC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54" name="Line 123">
                <a:extLst>
                  <a:ext uri="{FF2B5EF4-FFF2-40B4-BE49-F238E27FC236}">
                    <a16:creationId xmlns:a16="http://schemas.microsoft.com/office/drawing/2014/main" id="{DACD2DAA-57CD-434E-AD40-A98B270E0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5" name="Rectangle 124">
                <a:extLst>
                  <a:ext uri="{FF2B5EF4-FFF2-40B4-BE49-F238E27FC236}">
                    <a16:creationId xmlns:a16="http://schemas.microsoft.com/office/drawing/2014/main" id="{6DEF6FAA-B19E-46C1-BD86-D2EBD394C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56" name="Line 125">
                <a:extLst>
                  <a:ext uri="{FF2B5EF4-FFF2-40B4-BE49-F238E27FC236}">
                    <a16:creationId xmlns:a16="http://schemas.microsoft.com/office/drawing/2014/main" id="{09F6F9D6-8430-4778-B007-93CE070142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7" name="Rectangle 126">
                <a:extLst>
                  <a:ext uri="{FF2B5EF4-FFF2-40B4-BE49-F238E27FC236}">
                    <a16:creationId xmlns:a16="http://schemas.microsoft.com/office/drawing/2014/main" id="{A0D18BAA-1BB6-419E-8275-4BECFE17E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58" name="Line 127">
                <a:extLst>
                  <a:ext uri="{FF2B5EF4-FFF2-40B4-BE49-F238E27FC236}">
                    <a16:creationId xmlns:a16="http://schemas.microsoft.com/office/drawing/2014/main" id="{F45EF31A-99DD-4E71-95C5-4526CFB148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59" name="Rectangle 128">
                <a:extLst>
                  <a:ext uri="{FF2B5EF4-FFF2-40B4-BE49-F238E27FC236}">
                    <a16:creationId xmlns:a16="http://schemas.microsoft.com/office/drawing/2014/main" id="{F298E1F9-8446-4C24-A003-C821D7CC5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60" name="Line 129">
                <a:extLst>
                  <a:ext uri="{FF2B5EF4-FFF2-40B4-BE49-F238E27FC236}">
                    <a16:creationId xmlns:a16="http://schemas.microsoft.com/office/drawing/2014/main" id="{A6E8D917-F6E7-4CD5-BF7A-177584291E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61" name="Rectangle 130">
                <a:extLst>
                  <a:ext uri="{FF2B5EF4-FFF2-40B4-BE49-F238E27FC236}">
                    <a16:creationId xmlns:a16="http://schemas.microsoft.com/office/drawing/2014/main" id="{2241559A-20A4-4EB4-BB7D-DF721AB45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62" name="Line 131">
                <a:extLst>
                  <a:ext uri="{FF2B5EF4-FFF2-40B4-BE49-F238E27FC236}">
                    <a16:creationId xmlns:a16="http://schemas.microsoft.com/office/drawing/2014/main" id="{75E96676-4CE7-42BF-84A0-DDB4D13F4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63" name="Rectangle 132">
                <a:extLst>
                  <a:ext uri="{FF2B5EF4-FFF2-40B4-BE49-F238E27FC236}">
                    <a16:creationId xmlns:a16="http://schemas.microsoft.com/office/drawing/2014/main" id="{2D2094E6-1535-4C08-A46C-A08B2D4A3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64" name="Line 133">
                <a:extLst>
                  <a:ext uri="{FF2B5EF4-FFF2-40B4-BE49-F238E27FC236}">
                    <a16:creationId xmlns:a16="http://schemas.microsoft.com/office/drawing/2014/main" id="{43C5D923-342B-49E1-8AE2-7305AFF23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65" name="Rectangle 134">
                <a:extLst>
                  <a:ext uri="{FF2B5EF4-FFF2-40B4-BE49-F238E27FC236}">
                    <a16:creationId xmlns:a16="http://schemas.microsoft.com/office/drawing/2014/main" id="{0180D608-ED97-40CC-B174-B454F55E9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66" name="Line 135">
                <a:extLst>
                  <a:ext uri="{FF2B5EF4-FFF2-40B4-BE49-F238E27FC236}">
                    <a16:creationId xmlns:a16="http://schemas.microsoft.com/office/drawing/2014/main" id="{16A2C09B-AC65-4294-B274-2CBE6473FE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67" name="Rectangle 136">
                <a:extLst>
                  <a:ext uri="{FF2B5EF4-FFF2-40B4-BE49-F238E27FC236}">
                    <a16:creationId xmlns:a16="http://schemas.microsoft.com/office/drawing/2014/main" id="{32048F27-EF8C-43AC-8334-1B77B75E6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68" name="Line 137">
                <a:extLst>
                  <a:ext uri="{FF2B5EF4-FFF2-40B4-BE49-F238E27FC236}">
                    <a16:creationId xmlns:a16="http://schemas.microsoft.com/office/drawing/2014/main" id="{840B0E73-2F91-41C2-AA32-F5EB5E0D8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69" name="Rectangle 138">
                <a:extLst>
                  <a:ext uri="{FF2B5EF4-FFF2-40B4-BE49-F238E27FC236}">
                    <a16:creationId xmlns:a16="http://schemas.microsoft.com/office/drawing/2014/main" id="{A902F918-90C1-4CC4-836F-12D2218F5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70" name="Line 139">
                <a:extLst>
                  <a:ext uri="{FF2B5EF4-FFF2-40B4-BE49-F238E27FC236}">
                    <a16:creationId xmlns:a16="http://schemas.microsoft.com/office/drawing/2014/main" id="{8ADF59E0-6FCF-4075-B76C-563758AD4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71" name="Rectangle 140">
                <a:extLst>
                  <a:ext uri="{FF2B5EF4-FFF2-40B4-BE49-F238E27FC236}">
                    <a16:creationId xmlns:a16="http://schemas.microsoft.com/office/drawing/2014/main" id="{0D087410-7EDB-481C-815F-1E69F2A2C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72" name="Line 141">
                <a:extLst>
                  <a:ext uri="{FF2B5EF4-FFF2-40B4-BE49-F238E27FC236}">
                    <a16:creationId xmlns:a16="http://schemas.microsoft.com/office/drawing/2014/main" id="{92490C60-8167-451A-997F-9BB9AAB586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73" name="Rectangle 142">
                <a:extLst>
                  <a:ext uri="{FF2B5EF4-FFF2-40B4-BE49-F238E27FC236}">
                    <a16:creationId xmlns:a16="http://schemas.microsoft.com/office/drawing/2014/main" id="{AFBB5513-21BF-4865-BBDA-D63F60639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74" name="Line 143">
                <a:extLst>
                  <a:ext uri="{FF2B5EF4-FFF2-40B4-BE49-F238E27FC236}">
                    <a16:creationId xmlns:a16="http://schemas.microsoft.com/office/drawing/2014/main" id="{B7AACCAB-372E-40FF-B89F-2139FE3AFF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75" name="Rectangle 144">
                <a:extLst>
                  <a:ext uri="{FF2B5EF4-FFF2-40B4-BE49-F238E27FC236}">
                    <a16:creationId xmlns:a16="http://schemas.microsoft.com/office/drawing/2014/main" id="{D627A108-A194-4D91-A17B-76F9A7A80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76" name="Line 145">
                <a:extLst>
                  <a:ext uri="{FF2B5EF4-FFF2-40B4-BE49-F238E27FC236}">
                    <a16:creationId xmlns:a16="http://schemas.microsoft.com/office/drawing/2014/main" id="{DED8CD70-BDC7-426A-8344-F285F17DEC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77" name="Rectangle 146">
                <a:extLst>
                  <a:ext uri="{FF2B5EF4-FFF2-40B4-BE49-F238E27FC236}">
                    <a16:creationId xmlns:a16="http://schemas.microsoft.com/office/drawing/2014/main" id="{8C849E8A-E176-4E84-8587-45E0C56F2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78" name="Line 147">
                <a:extLst>
                  <a:ext uri="{FF2B5EF4-FFF2-40B4-BE49-F238E27FC236}">
                    <a16:creationId xmlns:a16="http://schemas.microsoft.com/office/drawing/2014/main" id="{4082CB4D-354A-4301-84C2-315333F54B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79" name="Rectangle 148">
                <a:extLst>
                  <a:ext uri="{FF2B5EF4-FFF2-40B4-BE49-F238E27FC236}">
                    <a16:creationId xmlns:a16="http://schemas.microsoft.com/office/drawing/2014/main" id="{917F083D-EA86-4570-B17A-6BF785647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0" name="Line 149">
                <a:extLst>
                  <a:ext uri="{FF2B5EF4-FFF2-40B4-BE49-F238E27FC236}">
                    <a16:creationId xmlns:a16="http://schemas.microsoft.com/office/drawing/2014/main" id="{81991D4F-9B14-4D84-AFEC-DCAC2D40E9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81" name="Rectangle 150">
                <a:extLst>
                  <a:ext uri="{FF2B5EF4-FFF2-40B4-BE49-F238E27FC236}">
                    <a16:creationId xmlns:a16="http://schemas.microsoft.com/office/drawing/2014/main" id="{B3A85614-2C7F-43F1-A4B8-FAD47BDA0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2" name="Rectangle 151">
                <a:extLst>
                  <a:ext uri="{FF2B5EF4-FFF2-40B4-BE49-F238E27FC236}">
                    <a16:creationId xmlns:a16="http://schemas.microsoft.com/office/drawing/2014/main" id="{F726E99D-6F7C-4960-BF9F-FF26C8EBF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3" name="Rectangle 152">
                <a:extLst>
                  <a:ext uri="{FF2B5EF4-FFF2-40B4-BE49-F238E27FC236}">
                    <a16:creationId xmlns:a16="http://schemas.microsoft.com/office/drawing/2014/main" id="{947E346C-B7C7-475A-A63D-6BCA42194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5284" name="Rectangle 153">
                <a:extLst>
                  <a:ext uri="{FF2B5EF4-FFF2-40B4-BE49-F238E27FC236}">
                    <a16:creationId xmlns:a16="http://schemas.microsoft.com/office/drawing/2014/main" id="{D2BBC4DB-578E-4D85-9F88-936ED8103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5" name="Rectangle 154">
                <a:extLst>
                  <a:ext uri="{FF2B5EF4-FFF2-40B4-BE49-F238E27FC236}">
                    <a16:creationId xmlns:a16="http://schemas.microsoft.com/office/drawing/2014/main" id="{47CC7932-FFF0-4091-9ABD-494EE4316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6" name="Rectangle 155">
                <a:extLst>
                  <a:ext uri="{FF2B5EF4-FFF2-40B4-BE49-F238E27FC236}">
                    <a16:creationId xmlns:a16="http://schemas.microsoft.com/office/drawing/2014/main" id="{359F0F9E-FD10-4846-A73C-E29729C6E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7" name="Rectangle 156">
                <a:extLst>
                  <a:ext uri="{FF2B5EF4-FFF2-40B4-BE49-F238E27FC236}">
                    <a16:creationId xmlns:a16="http://schemas.microsoft.com/office/drawing/2014/main" id="{12C0315A-26A8-4D80-BA5A-F3C1FD61B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8" name="Rectangle 157">
                <a:extLst>
                  <a:ext uri="{FF2B5EF4-FFF2-40B4-BE49-F238E27FC236}">
                    <a16:creationId xmlns:a16="http://schemas.microsoft.com/office/drawing/2014/main" id="{19E42967-6AAE-498C-819E-8D14870D2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89" name="Line 158">
                <a:extLst>
                  <a:ext uri="{FF2B5EF4-FFF2-40B4-BE49-F238E27FC236}">
                    <a16:creationId xmlns:a16="http://schemas.microsoft.com/office/drawing/2014/main" id="{19719B93-396A-487D-9798-66E40AF845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90" name="Rectangle 159">
                <a:extLst>
                  <a:ext uri="{FF2B5EF4-FFF2-40B4-BE49-F238E27FC236}">
                    <a16:creationId xmlns:a16="http://schemas.microsoft.com/office/drawing/2014/main" id="{F727FDFF-680C-463C-A751-21CA63171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91" name="Line 160">
                <a:extLst>
                  <a:ext uri="{FF2B5EF4-FFF2-40B4-BE49-F238E27FC236}">
                    <a16:creationId xmlns:a16="http://schemas.microsoft.com/office/drawing/2014/main" id="{591D4F78-85EB-4DF3-846C-BB67B6062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92" name="Rectangle 161">
                <a:extLst>
                  <a:ext uri="{FF2B5EF4-FFF2-40B4-BE49-F238E27FC236}">
                    <a16:creationId xmlns:a16="http://schemas.microsoft.com/office/drawing/2014/main" id="{DAC999A6-52AF-44DE-96FB-E3CCF6F5C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93" name="Line 162">
                <a:extLst>
                  <a:ext uri="{FF2B5EF4-FFF2-40B4-BE49-F238E27FC236}">
                    <a16:creationId xmlns:a16="http://schemas.microsoft.com/office/drawing/2014/main" id="{C1E91C0C-0890-4720-8231-38A434EE87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94" name="Rectangle 163">
                <a:extLst>
                  <a:ext uri="{FF2B5EF4-FFF2-40B4-BE49-F238E27FC236}">
                    <a16:creationId xmlns:a16="http://schemas.microsoft.com/office/drawing/2014/main" id="{7201991A-4DC8-4BF1-9689-E40826C19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95" name="Line 164">
                <a:extLst>
                  <a:ext uri="{FF2B5EF4-FFF2-40B4-BE49-F238E27FC236}">
                    <a16:creationId xmlns:a16="http://schemas.microsoft.com/office/drawing/2014/main" id="{E5CCD1F5-56F2-4876-9744-CA825E8677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96" name="Rectangle 165">
                <a:extLst>
                  <a:ext uri="{FF2B5EF4-FFF2-40B4-BE49-F238E27FC236}">
                    <a16:creationId xmlns:a16="http://schemas.microsoft.com/office/drawing/2014/main" id="{B4666957-2CA4-478D-8D58-7C93138D0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97" name="Line 166">
                <a:extLst>
                  <a:ext uri="{FF2B5EF4-FFF2-40B4-BE49-F238E27FC236}">
                    <a16:creationId xmlns:a16="http://schemas.microsoft.com/office/drawing/2014/main" id="{AC7C2C1D-5CFC-42A3-8CAE-F0D2B65151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98" name="Rectangle 167">
                <a:extLst>
                  <a:ext uri="{FF2B5EF4-FFF2-40B4-BE49-F238E27FC236}">
                    <a16:creationId xmlns:a16="http://schemas.microsoft.com/office/drawing/2014/main" id="{5B9B9E75-4398-496E-A8BA-6C02FD556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299" name="Line 168">
                <a:extLst>
                  <a:ext uri="{FF2B5EF4-FFF2-40B4-BE49-F238E27FC236}">
                    <a16:creationId xmlns:a16="http://schemas.microsoft.com/office/drawing/2014/main" id="{BD6C6FA5-1C39-4369-8E16-43E9750FCB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0" name="Line 169">
                <a:extLst>
                  <a:ext uri="{FF2B5EF4-FFF2-40B4-BE49-F238E27FC236}">
                    <a16:creationId xmlns:a16="http://schemas.microsoft.com/office/drawing/2014/main" id="{25A84723-507F-4BCB-894A-B3314AF46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1" name="Rectangle 170">
                <a:extLst>
                  <a:ext uri="{FF2B5EF4-FFF2-40B4-BE49-F238E27FC236}">
                    <a16:creationId xmlns:a16="http://schemas.microsoft.com/office/drawing/2014/main" id="{6014D734-ACD3-4375-8D3C-B7AF24849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02" name="Line 171">
                <a:extLst>
                  <a:ext uri="{FF2B5EF4-FFF2-40B4-BE49-F238E27FC236}">
                    <a16:creationId xmlns:a16="http://schemas.microsoft.com/office/drawing/2014/main" id="{547F30C6-1BF6-4153-98E6-F13D82A39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3" name="Line 172">
                <a:extLst>
                  <a:ext uri="{FF2B5EF4-FFF2-40B4-BE49-F238E27FC236}">
                    <a16:creationId xmlns:a16="http://schemas.microsoft.com/office/drawing/2014/main" id="{97FF68A7-8F64-4795-9536-C82994EB0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4" name="Rectangle 173">
                <a:extLst>
                  <a:ext uri="{FF2B5EF4-FFF2-40B4-BE49-F238E27FC236}">
                    <a16:creationId xmlns:a16="http://schemas.microsoft.com/office/drawing/2014/main" id="{302FDBD4-AC8F-4D5A-9CCB-40ED91FB8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05" name="Line 174">
                <a:extLst>
                  <a:ext uri="{FF2B5EF4-FFF2-40B4-BE49-F238E27FC236}">
                    <a16:creationId xmlns:a16="http://schemas.microsoft.com/office/drawing/2014/main" id="{5B6B3F15-A67F-4176-ADA4-739044E784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6" name="Line 175">
                <a:extLst>
                  <a:ext uri="{FF2B5EF4-FFF2-40B4-BE49-F238E27FC236}">
                    <a16:creationId xmlns:a16="http://schemas.microsoft.com/office/drawing/2014/main" id="{DCAC311F-9616-4553-B469-5770D7873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7" name="Rectangle 176">
                <a:extLst>
                  <a:ext uri="{FF2B5EF4-FFF2-40B4-BE49-F238E27FC236}">
                    <a16:creationId xmlns:a16="http://schemas.microsoft.com/office/drawing/2014/main" id="{662A96F1-2E73-4EA8-B082-374167E94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08" name="Line 177">
                <a:extLst>
                  <a:ext uri="{FF2B5EF4-FFF2-40B4-BE49-F238E27FC236}">
                    <a16:creationId xmlns:a16="http://schemas.microsoft.com/office/drawing/2014/main" id="{589E9C5F-68BE-4AAF-B389-2E76B4EE8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09" name="Line 178">
                <a:extLst>
                  <a:ext uri="{FF2B5EF4-FFF2-40B4-BE49-F238E27FC236}">
                    <a16:creationId xmlns:a16="http://schemas.microsoft.com/office/drawing/2014/main" id="{208DB76F-95A6-45AC-9164-101C0A97F5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10" name="Rectangle 179">
                <a:extLst>
                  <a:ext uri="{FF2B5EF4-FFF2-40B4-BE49-F238E27FC236}">
                    <a16:creationId xmlns:a16="http://schemas.microsoft.com/office/drawing/2014/main" id="{77D2461B-B859-4CB4-B0FA-82E17EF0F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11" name="Line 180">
                <a:extLst>
                  <a:ext uri="{FF2B5EF4-FFF2-40B4-BE49-F238E27FC236}">
                    <a16:creationId xmlns:a16="http://schemas.microsoft.com/office/drawing/2014/main" id="{6CAAE269-15C7-4F2E-8920-2AFECFD84D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12" name="Rectangle 181">
                <a:extLst>
                  <a:ext uri="{FF2B5EF4-FFF2-40B4-BE49-F238E27FC236}">
                    <a16:creationId xmlns:a16="http://schemas.microsoft.com/office/drawing/2014/main" id="{3ACB594E-0708-4D03-9B8B-775E8C4A4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13" name="Line 182">
                <a:extLst>
                  <a:ext uri="{FF2B5EF4-FFF2-40B4-BE49-F238E27FC236}">
                    <a16:creationId xmlns:a16="http://schemas.microsoft.com/office/drawing/2014/main" id="{715EAD5A-DDED-4107-9A0A-054271F743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14" name="Rectangle 183">
                <a:extLst>
                  <a:ext uri="{FF2B5EF4-FFF2-40B4-BE49-F238E27FC236}">
                    <a16:creationId xmlns:a16="http://schemas.microsoft.com/office/drawing/2014/main" id="{F477508E-4E8F-470E-8D12-7C597D61B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15" name="Line 184">
                <a:extLst>
                  <a:ext uri="{FF2B5EF4-FFF2-40B4-BE49-F238E27FC236}">
                    <a16:creationId xmlns:a16="http://schemas.microsoft.com/office/drawing/2014/main" id="{3ED145F5-6ED1-45D2-BA1F-55A9A3D764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16" name="Rectangle 185">
                <a:extLst>
                  <a:ext uri="{FF2B5EF4-FFF2-40B4-BE49-F238E27FC236}">
                    <a16:creationId xmlns:a16="http://schemas.microsoft.com/office/drawing/2014/main" id="{04DF7AB2-918B-4C1C-8DB9-67D4459E0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17" name="Line 186">
                <a:extLst>
                  <a:ext uri="{FF2B5EF4-FFF2-40B4-BE49-F238E27FC236}">
                    <a16:creationId xmlns:a16="http://schemas.microsoft.com/office/drawing/2014/main" id="{B582DD6E-7D4B-4D93-A9CC-C7F8CAF4F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18" name="Rectangle 187">
                <a:extLst>
                  <a:ext uri="{FF2B5EF4-FFF2-40B4-BE49-F238E27FC236}">
                    <a16:creationId xmlns:a16="http://schemas.microsoft.com/office/drawing/2014/main" id="{30C11604-8647-4E4D-909B-25D533A7E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19" name="Line 188">
                <a:extLst>
                  <a:ext uri="{FF2B5EF4-FFF2-40B4-BE49-F238E27FC236}">
                    <a16:creationId xmlns:a16="http://schemas.microsoft.com/office/drawing/2014/main" id="{1D74DE09-DCF0-40FC-A90D-CA23F7CBB4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20" name="Rectangle 189">
                <a:extLst>
                  <a:ext uri="{FF2B5EF4-FFF2-40B4-BE49-F238E27FC236}">
                    <a16:creationId xmlns:a16="http://schemas.microsoft.com/office/drawing/2014/main" id="{2AB8FA99-0936-428C-97E0-10438E38A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21" name="Line 190">
                <a:extLst>
                  <a:ext uri="{FF2B5EF4-FFF2-40B4-BE49-F238E27FC236}">
                    <a16:creationId xmlns:a16="http://schemas.microsoft.com/office/drawing/2014/main" id="{5AFDE21B-1E64-4886-A917-BEC09F1D39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22" name="Rectangle 191">
                <a:extLst>
                  <a:ext uri="{FF2B5EF4-FFF2-40B4-BE49-F238E27FC236}">
                    <a16:creationId xmlns:a16="http://schemas.microsoft.com/office/drawing/2014/main" id="{83C5E542-95D3-41FD-B4D0-4314A1E52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23" name="Line 192">
                <a:extLst>
                  <a:ext uri="{FF2B5EF4-FFF2-40B4-BE49-F238E27FC236}">
                    <a16:creationId xmlns:a16="http://schemas.microsoft.com/office/drawing/2014/main" id="{8A4D5ABA-B9C8-4538-B2C1-15B3B4BFB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24" name="Rectangle 193">
                <a:extLst>
                  <a:ext uri="{FF2B5EF4-FFF2-40B4-BE49-F238E27FC236}">
                    <a16:creationId xmlns:a16="http://schemas.microsoft.com/office/drawing/2014/main" id="{9959C7F7-C6DB-4141-B728-FDDBDD479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25" name="Line 194">
                <a:extLst>
                  <a:ext uri="{FF2B5EF4-FFF2-40B4-BE49-F238E27FC236}">
                    <a16:creationId xmlns:a16="http://schemas.microsoft.com/office/drawing/2014/main" id="{628F41A0-6541-47CC-BF79-A68BB79AB6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26" name="Rectangle 195">
                <a:extLst>
                  <a:ext uri="{FF2B5EF4-FFF2-40B4-BE49-F238E27FC236}">
                    <a16:creationId xmlns:a16="http://schemas.microsoft.com/office/drawing/2014/main" id="{FA7F33D9-D633-433C-B8E2-092564EC3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27" name="Line 196">
                <a:extLst>
                  <a:ext uri="{FF2B5EF4-FFF2-40B4-BE49-F238E27FC236}">
                    <a16:creationId xmlns:a16="http://schemas.microsoft.com/office/drawing/2014/main" id="{5EEDCCFB-7B37-4855-8331-C791554358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28" name="Rectangle 197">
                <a:extLst>
                  <a:ext uri="{FF2B5EF4-FFF2-40B4-BE49-F238E27FC236}">
                    <a16:creationId xmlns:a16="http://schemas.microsoft.com/office/drawing/2014/main" id="{8CC0EFE2-D68A-45FD-945E-67B7D7455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29" name="Line 198">
                <a:extLst>
                  <a:ext uri="{FF2B5EF4-FFF2-40B4-BE49-F238E27FC236}">
                    <a16:creationId xmlns:a16="http://schemas.microsoft.com/office/drawing/2014/main" id="{CB6E6387-F30E-47B6-8568-4796E6DD2C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30" name="Rectangle 199">
                <a:extLst>
                  <a:ext uri="{FF2B5EF4-FFF2-40B4-BE49-F238E27FC236}">
                    <a16:creationId xmlns:a16="http://schemas.microsoft.com/office/drawing/2014/main" id="{04FBF42F-4F34-479E-B8CA-34C8B54FF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31" name="Line 200">
                <a:extLst>
                  <a:ext uri="{FF2B5EF4-FFF2-40B4-BE49-F238E27FC236}">
                    <a16:creationId xmlns:a16="http://schemas.microsoft.com/office/drawing/2014/main" id="{A0975D62-B02E-47A9-9478-EC09FC723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32" name="Rectangle 201">
                <a:extLst>
                  <a:ext uri="{FF2B5EF4-FFF2-40B4-BE49-F238E27FC236}">
                    <a16:creationId xmlns:a16="http://schemas.microsoft.com/office/drawing/2014/main" id="{18A740F1-DABA-457D-9E37-109BF6186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33" name="Line 202">
                <a:extLst>
                  <a:ext uri="{FF2B5EF4-FFF2-40B4-BE49-F238E27FC236}">
                    <a16:creationId xmlns:a16="http://schemas.microsoft.com/office/drawing/2014/main" id="{A4923C81-581A-464F-B809-5AF3CA695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34" name="Rectangle 203">
                <a:extLst>
                  <a:ext uri="{FF2B5EF4-FFF2-40B4-BE49-F238E27FC236}">
                    <a16:creationId xmlns:a16="http://schemas.microsoft.com/office/drawing/2014/main" id="{FC4EA0B8-3ACB-494E-AE71-9625AD2B2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35" name="Line 204">
                <a:extLst>
                  <a:ext uri="{FF2B5EF4-FFF2-40B4-BE49-F238E27FC236}">
                    <a16:creationId xmlns:a16="http://schemas.microsoft.com/office/drawing/2014/main" id="{5952D662-B74B-4CD4-B67A-7CAD222E3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36" name="Rectangle 205">
                <a:extLst>
                  <a:ext uri="{FF2B5EF4-FFF2-40B4-BE49-F238E27FC236}">
                    <a16:creationId xmlns:a16="http://schemas.microsoft.com/office/drawing/2014/main" id="{7B370FA1-1333-4799-9D66-6BB51817D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37" name="Line 206">
                <a:extLst>
                  <a:ext uri="{FF2B5EF4-FFF2-40B4-BE49-F238E27FC236}">
                    <a16:creationId xmlns:a16="http://schemas.microsoft.com/office/drawing/2014/main" id="{87C02B72-49E1-468C-9C2E-AF152838E9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38" name="Rectangle 207">
                <a:extLst>
                  <a:ext uri="{FF2B5EF4-FFF2-40B4-BE49-F238E27FC236}">
                    <a16:creationId xmlns:a16="http://schemas.microsoft.com/office/drawing/2014/main" id="{885DCF76-8C8A-4090-A024-E8FF17903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39" name="Line 208">
                <a:extLst>
                  <a:ext uri="{FF2B5EF4-FFF2-40B4-BE49-F238E27FC236}">
                    <a16:creationId xmlns:a16="http://schemas.microsoft.com/office/drawing/2014/main" id="{E1E8EAD5-67A3-4DC5-978A-57EFB53CBF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40" name="Rectangle 209">
                <a:extLst>
                  <a:ext uri="{FF2B5EF4-FFF2-40B4-BE49-F238E27FC236}">
                    <a16:creationId xmlns:a16="http://schemas.microsoft.com/office/drawing/2014/main" id="{373737E2-A117-4F66-8EB0-04450FCDD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4525" name="Group 210">
              <a:extLst>
                <a:ext uri="{FF2B5EF4-FFF2-40B4-BE49-F238E27FC236}">
                  <a16:creationId xmlns:a16="http://schemas.microsoft.com/office/drawing/2014/main" id="{C7797EB3-A867-458C-BFFC-945C579868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64941" name="Line 211">
                <a:extLst>
                  <a:ext uri="{FF2B5EF4-FFF2-40B4-BE49-F238E27FC236}">
                    <a16:creationId xmlns:a16="http://schemas.microsoft.com/office/drawing/2014/main" id="{34FE7741-DDFA-4F9B-9F8E-95C3AF9DC2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42" name="Rectangle 212">
                <a:extLst>
                  <a:ext uri="{FF2B5EF4-FFF2-40B4-BE49-F238E27FC236}">
                    <a16:creationId xmlns:a16="http://schemas.microsoft.com/office/drawing/2014/main" id="{D2873DE1-8073-4EC7-A437-E3F226A3D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43" name="Line 213">
                <a:extLst>
                  <a:ext uri="{FF2B5EF4-FFF2-40B4-BE49-F238E27FC236}">
                    <a16:creationId xmlns:a16="http://schemas.microsoft.com/office/drawing/2014/main" id="{DB6779C4-8DE1-434D-9CBF-4ED90FB5BF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44" name="Rectangle 214">
                <a:extLst>
                  <a:ext uri="{FF2B5EF4-FFF2-40B4-BE49-F238E27FC236}">
                    <a16:creationId xmlns:a16="http://schemas.microsoft.com/office/drawing/2014/main" id="{7136ABFD-D0F4-447F-A451-9868C3CD8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45" name="Line 215">
                <a:extLst>
                  <a:ext uri="{FF2B5EF4-FFF2-40B4-BE49-F238E27FC236}">
                    <a16:creationId xmlns:a16="http://schemas.microsoft.com/office/drawing/2014/main" id="{B6A4B1BC-68CA-4133-A66B-11EA22410B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46" name="Rectangle 216">
                <a:extLst>
                  <a:ext uri="{FF2B5EF4-FFF2-40B4-BE49-F238E27FC236}">
                    <a16:creationId xmlns:a16="http://schemas.microsoft.com/office/drawing/2014/main" id="{11DD88F5-74A5-4398-8528-28B4F8C99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47" name="Line 217">
                <a:extLst>
                  <a:ext uri="{FF2B5EF4-FFF2-40B4-BE49-F238E27FC236}">
                    <a16:creationId xmlns:a16="http://schemas.microsoft.com/office/drawing/2014/main" id="{2B7B139A-C146-4D64-9043-830A4BBEB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48" name="Rectangle 218">
                <a:extLst>
                  <a:ext uri="{FF2B5EF4-FFF2-40B4-BE49-F238E27FC236}">
                    <a16:creationId xmlns:a16="http://schemas.microsoft.com/office/drawing/2014/main" id="{50119CBF-9148-4ED9-8118-6B39F48A3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49" name="Line 219">
                <a:extLst>
                  <a:ext uri="{FF2B5EF4-FFF2-40B4-BE49-F238E27FC236}">
                    <a16:creationId xmlns:a16="http://schemas.microsoft.com/office/drawing/2014/main" id="{06C5EE79-7AA6-4A94-B52A-7E082012A8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50" name="Rectangle 220">
                <a:extLst>
                  <a:ext uri="{FF2B5EF4-FFF2-40B4-BE49-F238E27FC236}">
                    <a16:creationId xmlns:a16="http://schemas.microsoft.com/office/drawing/2014/main" id="{F82BE124-0DFF-44EF-84B0-4CFAEC85C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51" name="Line 221">
                <a:extLst>
                  <a:ext uri="{FF2B5EF4-FFF2-40B4-BE49-F238E27FC236}">
                    <a16:creationId xmlns:a16="http://schemas.microsoft.com/office/drawing/2014/main" id="{47192C5F-1CDA-4E57-A98B-4816F992B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52" name="Rectangle 222">
                <a:extLst>
                  <a:ext uri="{FF2B5EF4-FFF2-40B4-BE49-F238E27FC236}">
                    <a16:creationId xmlns:a16="http://schemas.microsoft.com/office/drawing/2014/main" id="{6851892D-651C-49FE-A80F-66C90E0FD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53" name="Line 223">
                <a:extLst>
                  <a:ext uri="{FF2B5EF4-FFF2-40B4-BE49-F238E27FC236}">
                    <a16:creationId xmlns:a16="http://schemas.microsoft.com/office/drawing/2014/main" id="{A46F49F7-1C55-44C1-96E9-6611FD176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54" name="Rectangle 224">
                <a:extLst>
                  <a:ext uri="{FF2B5EF4-FFF2-40B4-BE49-F238E27FC236}">
                    <a16:creationId xmlns:a16="http://schemas.microsoft.com/office/drawing/2014/main" id="{82D628C8-4FE2-45F3-ADA5-EE0538AB0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55" name="Line 225">
                <a:extLst>
                  <a:ext uri="{FF2B5EF4-FFF2-40B4-BE49-F238E27FC236}">
                    <a16:creationId xmlns:a16="http://schemas.microsoft.com/office/drawing/2014/main" id="{FE60DAF2-EC5B-43CC-A5F4-56644A138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56" name="Rectangle 226">
                <a:extLst>
                  <a:ext uri="{FF2B5EF4-FFF2-40B4-BE49-F238E27FC236}">
                    <a16:creationId xmlns:a16="http://schemas.microsoft.com/office/drawing/2014/main" id="{215FAA7C-8CE4-440D-9F23-B178CE37C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57" name="Line 227">
                <a:extLst>
                  <a:ext uri="{FF2B5EF4-FFF2-40B4-BE49-F238E27FC236}">
                    <a16:creationId xmlns:a16="http://schemas.microsoft.com/office/drawing/2014/main" id="{B936A5E4-C768-467F-963B-EB3557291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58" name="Rectangle 228">
                <a:extLst>
                  <a:ext uri="{FF2B5EF4-FFF2-40B4-BE49-F238E27FC236}">
                    <a16:creationId xmlns:a16="http://schemas.microsoft.com/office/drawing/2014/main" id="{2399E6FB-D878-420C-957E-F04C4CB6A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59" name="Line 229">
                <a:extLst>
                  <a:ext uri="{FF2B5EF4-FFF2-40B4-BE49-F238E27FC236}">
                    <a16:creationId xmlns:a16="http://schemas.microsoft.com/office/drawing/2014/main" id="{72E50958-FBEF-4EAA-8FBC-1E83D2FE37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60" name="Rectangle 230">
                <a:extLst>
                  <a:ext uri="{FF2B5EF4-FFF2-40B4-BE49-F238E27FC236}">
                    <a16:creationId xmlns:a16="http://schemas.microsoft.com/office/drawing/2014/main" id="{7F049B21-1EBF-4E00-9382-5145F71E8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61" name="Line 231">
                <a:extLst>
                  <a:ext uri="{FF2B5EF4-FFF2-40B4-BE49-F238E27FC236}">
                    <a16:creationId xmlns:a16="http://schemas.microsoft.com/office/drawing/2014/main" id="{62A5AE3B-09B9-491F-9710-31A48AABE1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62" name="Rectangle 232">
                <a:extLst>
                  <a:ext uri="{FF2B5EF4-FFF2-40B4-BE49-F238E27FC236}">
                    <a16:creationId xmlns:a16="http://schemas.microsoft.com/office/drawing/2014/main" id="{A2FB8CDE-2EDC-4535-A2C2-CB979AF22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63" name="Line 233">
                <a:extLst>
                  <a:ext uri="{FF2B5EF4-FFF2-40B4-BE49-F238E27FC236}">
                    <a16:creationId xmlns:a16="http://schemas.microsoft.com/office/drawing/2014/main" id="{1E9F1E97-FC7F-4AA1-8DED-99E556755D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64" name="Rectangle 234">
                <a:extLst>
                  <a:ext uri="{FF2B5EF4-FFF2-40B4-BE49-F238E27FC236}">
                    <a16:creationId xmlns:a16="http://schemas.microsoft.com/office/drawing/2014/main" id="{0868B424-FDE6-4C90-BD13-3E6E9000C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65" name="Line 235">
                <a:extLst>
                  <a:ext uri="{FF2B5EF4-FFF2-40B4-BE49-F238E27FC236}">
                    <a16:creationId xmlns:a16="http://schemas.microsoft.com/office/drawing/2014/main" id="{D8D85C8F-C11A-49A0-8D1B-8C7D0F820A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66" name="Rectangle 236">
                <a:extLst>
                  <a:ext uri="{FF2B5EF4-FFF2-40B4-BE49-F238E27FC236}">
                    <a16:creationId xmlns:a16="http://schemas.microsoft.com/office/drawing/2014/main" id="{DF484D0C-221F-4478-A62E-533E87512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67" name="Line 237">
                <a:extLst>
                  <a:ext uri="{FF2B5EF4-FFF2-40B4-BE49-F238E27FC236}">
                    <a16:creationId xmlns:a16="http://schemas.microsoft.com/office/drawing/2014/main" id="{42D8D03D-0577-46B8-9813-43CB7B9E18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68" name="Rectangle 238">
                <a:extLst>
                  <a:ext uri="{FF2B5EF4-FFF2-40B4-BE49-F238E27FC236}">
                    <a16:creationId xmlns:a16="http://schemas.microsoft.com/office/drawing/2014/main" id="{BC3859FD-0325-4F7A-9BB1-7162F5453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69" name="Line 239">
                <a:extLst>
                  <a:ext uri="{FF2B5EF4-FFF2-40B4-BE49-F238E27FC236}">
                    <a16:creationId xmlns:a16="http://schemas.microsoft.com/office/drawing/2014/main" id="{E576F57F-1048-45F5-AA13-D427810302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70" name="Rectangle 240">
                <a:extLst>
                  <a:ext uri="{FF2B5EF4-FFF2-40B4-BE49-F238E27FC236}">
                    <a16:creationId xmlns:a16="http://schemas.microsoft.com/office/drawing/2014/main" id="{58A40C02-EA42-4AB9-BD1D-4DA11FFB3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71" name="Line 241">
                <a:extLst>
                  <a:ext uri="{FF2B5EF4-FFF2-40B4-BE49-F238E27FC236}">
                    <a16:creationId xmlns:a16="http://schemas.microsoft.com/office/drawing/2014/main" id="{40DAAFC2-5E4D-4BA1-A818-0375D5B2B0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72" name="Rectangle 242">
                <a:extLst>
                  <a:ext uri="{FF2B5EF4-FFF2-40B4-BE49-F238E27FC236}">
                    <a16:creationId xmlns:a16="http://schemas.microsoft.com/office/drawing/2014/main" id="{4BD9000D-63AE-4593-A9A5-AE990093F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73" name="Line 243">
                <a:extLst>
                  <a:ext uri="{FF2B5EF4-FFF2-40B4-BE49-F238E27FC236}">
                    <a16:creationId xmlns:a16="http://schemas.microsoft.com/office/drawing/2014/main" id="{20BC314C-0AF2-45C8-A96F-313AE66412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74" name="Rectangle 244">
                <a:extLst>
                  <a:ext uri="{FF2B5EF4-FFF2-40B4-BE49-F238E27FC236}">
                    <a16:creationId xmlns:a16="http://schemas.microsoft.com/office/drawing/2014/main" id="{73BE6C02-087D-4F4D-AC4F-014172F7C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75" name="Line 245">
                <a:extLst>
                  <a:ext uri="{FF2B5EF4-FFF2-40B4-BE49-F238E27FC236}">
                    <a16:creationId xmlns:a16="http://schemas.microsoft.com/office/drawing/2014/main" id="{CAA4F307-C272-4A7E-B810-DA9C848E15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76" name="Rectangle 246">
                <a:extLst>
                  <a:ext uri="{FF2B5EF4-FFF2-40B4-BE49-F238E27FC236}">
                    <a16:creationId xmlns:a16="http://schemas.microsoft.com/office/drawing/2014/main" id="{7200F3DD-6D54-444E-8FD3-856FFABCA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77" name="Line 247">
                <a:extLst>
                  <a:ext uri="{FF2B5EF4-FFF2-40B4-BE49-F238E27FC236}">
                    <a16:creationId xmlns:a16="http://schemas.microsoft.com/office/drawing/2014/main" id="{3CE535AD-D6CF-46CE-BC72-E9747F8A0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78" name="Rectangle 248">
                <a:extLst>
                  <a:ext uri="{FF2B5EF4-FFF2-40B4-BE49-F238E27FC236}">
                    <a16:creationId xmlns:a16="http://schemas.microsoft.com/office/drawing/2014/main" id="{9D84E86F-DB94-4312-BD7D-C72DD3510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79" name="Line 249">
                <a:extLst>
                  <a:ext uri="{FF2B5EF4-FFF2-40B4-BE49-F238E27FC236}">
                    <a16:creationId xmlns:a16="http://schemas.microsoft.com/office/drawing/2014/main" id="{3B48A3FD-A1DB-4BC2-83D7-165CF2EF2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80" name="Rectangle 250">
                <a:extLst>
                  <a:ext uri="{FF2B5EF4-FFF2-40B4-BE49-F238E27FC236}">
                    <a16:creationId xmlns:a16="http://schemas.microsoft.com/office/drawing/2014/main" id="{11F0A582-023A-4FEA-986D-E8F044679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81" name="Line 251">
                <a:extLst>
                  <a:ext uri="{FF2B5EF4-FFF2-40B4-BE49-F238E27FC236}">
                    <a16:creationId xmlns:a16="http://schemas.microsoft.com/office/drawing/2014/main" id="{3CF5E3D4-A7CD-40B4-9776-675966022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82" name="Rectangle 252">
                <a:extLst>
                  <a:ext uri="{FF2B5EF4-FFF2-40B4-BE49-F238E27FC236}">
                    <a16:creationId xmlns:a16="http://schemas.microsoft.com/office/drawing/2014/main" id="{A7D33AF5-92C0-4625-8E8F-4DEE012A7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83" name="Line 253">
                <a:extLst>
                  <a:ext uri="{FF2B5EF4-FFF2-40B4-BE49-F238E27FC236}">
                    <a16:creationId xmlns:a16="http://schemas.microsoft.com/office/drawing/2014/main" id="{16172FF6-0897-4CD4-96A3-F4DBB6E962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84" name="Rectangle 254">
                <a:extLst>
                  <a:ext uri="{FF2B5EF4-FFF2-40B4-BE49-F238E27FC236}">
                    <a16:creationId xmlns:a16="http://schemas.microsoft.com/office/drawing/2014/main" id="{E591CBC5-F885-457D-A920-0812BFAD3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85" name="Line 255">
                <a:extLst>
                  <a:ext uri="{FF2B5EF4-FFF2-40B4-BE49-F238E27FC236}">
                    <a16:creationId xmlns:a16="http://schemas.microsoft.com/office/drawing/2014/main" id="{B343BF83-CB7B-4231-9DAE-5973D724AB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86" name="Rectangle 256">
                <a:extLst>
                  <a:ext uri="{FF2B5EF4-FFF2-40B4-BE49-F238E27FC236}">
                    <a16:creationId xmlns:a16="http://schemas.microsoft.com/office/drawing/2014/main" id="{B172947F-6C8C-4E09-BC1B-BD4D2A299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87" name="Line 257">
                <a:extLst>
                  <a:ext uri="{FF2B5EF4-FFF2-40B4-BE49-F238E27FC236}">
                    <a16:creationId xmlns:a16="http://schemas.microsoft.com/office/drawing/2014/main" id="{0F1AFE3B-6ED5-4DD1-B2C1-B7F66D66C3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88" name="Rectangle 258">
                <a:extLst>
                  <a:ext uri="{FF2B5EF4-FFF2-40B4-BE49-F238E27FC236}">
                    <a16:creationId xmlns:a16="http://schemas.microsoft.com/office/drawing/2014/main" id="{B636F105-37BF-4B13-89A6-F7A6DA075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89" name="Line 259">
                <a:extLst>
                  <a:ext uri="{FF2B5EF4-FFF2-40B4-BE49-F238E27FC236}">
                    <a16:creationId xmlns:a16="http://schemas.microsoft.com/office/drawing/2014/main" id="{0B5E3E5A-E512-4F67-B033-B92DCE13CA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90" name="Rectangle 260">
                <a:extLst>
                  <a:ext uri="{FF2B5EF4-FFF2-40B4-BE49-F238E27FC236}">
                    <a16:creationId xmlns:a16="http://schemas.microsoft.com/office/drawing/2014/main" id="{30C7C629-4FAA-4AD4-BC20-DB9E4034C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91" name="Line 261">
                <a:extLst>
                  <a:ext uri="{FF2B5EF4-FFF2-40B4-BE49-F238E27FC236}">
                    <a16:creationId xmlns:a16="http://schemas.microsoft.com/office/drawing/2014/main" id="{8B961C66-0392-45D6-AB1E-9AC3B62118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92" name="Rectangle 262">
                <a:extLst>
                  <a:ext uri="{FF2B5EF4-FFF2-40B4-BE49-F238E27FC236}">
                    <a16:creationId xmlns:a16="http://schemas.microsoft.com/office/drawing/2014/main" id="{1918BA5F-1D52-4E92-A701-ECE500060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93" name="Line 263">
                <a:extLst>
                  <a:ext uri="{FF2B5EF4-FFF2-40B4-BE49-F238E27FC236}">
                    <a16:creationId xmlns:a16="http://schemas.microsoft.com/office/drawing/2014/main" id="{4EB230A6-B0AC-4B99-9BD3-668E0F2E8F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94" name="Rectangle 264">
                <a:extLst>
                  <a:ext uri="{FF2B5EF4-FFF2-40B4-BE49-F238E27FC236}">
                    <a16:creationId xmlns:a16="http://schemas.microsoft.com/office/drawing/2014/main" id="{6C688662-F730-40A8-A8E0-189C9F29E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95" name="Line 265">
                <a:extLst>
                  <a:ext uri="{FF2B5EF4-FFF2-40B4-BE49-F238E27FC236}">
                    <a16:creationId xmlns:a16="http://schemas.microsoft.com/office/drawing/2014/main" id="{8EFC96B2-712F-4414-8154-AA5B9EB334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96" name="Rectangle 266">
                <a:extLst>
                  <a:ext uri="{FF2B5EF4-FFF2-40B4-BE49-F238E27FC236}">
                    <a16:creationId xmlns:a16="http://schemas.microsoft.com/office/drawing/2014/main" id="{0C05F304-F702-4AA8-A261-CD7DD1E38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97" name="Line 267">
                <a:extLst>
                  <a:ext uri="{FF2B5EF4-FFF2-40B4-BE49-F238E27FC236}">
                    <a16:creationId xmlns:a16="http://schemas.microsoft.com/office/drawing/2014/main" id="{4460C05F-DEED-49C9-B2B1-E1CCB8F01C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98" name="Rectangle 268">
                <a:extLst>
                  <a:ext uri="{FF2B5EF4-FFF2-40B4-BE49-F238E27FC236}">
                    <a16:creationId xmlns:a16="http://schemas.microsoft.com/office/drawing/2014/main" id="{84B1EB70-4466-4CB1-AF27-AD326DAA3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99" name="Line 269">
                <a:extLst>
                  <a:ext uri="{FF2B5EF4-FFF2-40B4-BE49-F238E27FC236}">
                    <a16:creationId xmlns:a16="http://schemas.microsoft.com/office/drawing/2014/main" id="{37050431-37C9-4D68-8255-1640C805D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00" name="Rectangle 270">
                <a:extLst>
                  <a:ext uri="{FF2B5EF4-FFF2-40B4-BE49-F238E27FC236}">
                    <a16:creationId xmlns:a16="http://schemas.microsoft.com/office/drawing/2014/main" id="{92B78FFB-FE89-42AD-A95A-3FAC9F26B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01" name="Line 271">
                <a:extLst>
                  <a:ext uri="{FF2B5EF4-FFF2-40B4-BE49-F238E27FC236}">
                    <a16:creationId xmlns:a16="http://schemas.microsoft.com/office/drawing/2014/main" id="{EFB1132B-54C0-4E0B-ACC3-AC12ECC00A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02" name="Rectangle 272">
                <a:extLst>
                  <a:ext uri="{FF2B5EF4-FFF2-40B4-BE49-F238E27FC236}">
                    <a16:creationId xmlns:a16="http://schemas.microsoft.com/office/drawing/2014/main" id="{641DD6A8-4416-45ED-ADE5-E47EA8861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03" name="Line 273">
                <a:extLst>
                  <a:ext uri="{FF2B5EF4-FFF2-40B4-BE49-F238E27FC236}">
                    <a16:creationId xmlns:a16="http://schemas.microsoft.com/office/drawing/2014/main" id="{9130E029-76E9-46DF-B855-ECA8E1AA36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04" name="Rectangle 274">
                <a:extLst>
                  <a:ext uri="{FF2B5EF4-FFF2-40B4-BE49-F238E27FC236}">
                    <a16:creationId xmlns:a16="http://schemas.microsoft.com/office/drawing/2014/main" id="{C7BC1390-8960-4948-8689-6DE4BBBB1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05" name="Line 275">
                <a:extLst>
                  <a:ext uri="{FF2B5EF4-FFF2-40B4-BE49-F238E27FC236}">
                    <a16:creationId xmlns:a16="http://schemas.microsoft.com/office/drawing/2014/main" id="{7B81B483-8768-4BCD-8B29-EE58FB9D6E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06" name="Rectangle 276">
                <a:extLst>
                  <a:ext uri="{FF2B5EF4-FFF2-40B4-BE49-F238E27FC236}">
                    <a16:creationId xmlns:a16="http://schemas.microsoft.com/office/drawing/2014/main" id="{FD2EFA3A-D8E2-4AD6-A88F-06FC632C6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07" name="Line 277">
                <a:extLst>
                  <a:ext uri="{FF2B5EF4-FFF2-40B4-BE49-F238E27FC236}">
                    <a16:creationId xmlns:a16="http://schemas.microsoft.com/office/drawing/2014/main" id="{4ECDDB0F-B733-4AFC-AAFE-B60EE58DF1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08" name="Rectangle 278">
                <a:extLst>
                  <a:ext uri="{FF2B5EF4-FFF2-40B4-BE49-F238E27FC236}">
                    <a16:creationId xmlns:a16="http://schemas.microsoft.com/office/drawing/2014/main" id="{30744EE0-2C53-4D0B-B0BF-A3236B37A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09" name="Line 279">
                <a:extLst>
                  <a:ext uri="{FF2B5EF4-FFF2-40B4-BE49-F238E27FC236}">
                    <a16:creationId xmlns:a16="http://schemas.microsoft.com/office/drawing/2014/main" id="{C980BBBF-3558-42E1-96CD-8FABE133DF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10" name="Rectangle 280">
                <a:extLst>
                  <a:ext uri="{FF2B5EF4-FFF2-40B4-BE49-F238E27FC236}">
                    <a16:creationId xmlns:a16="http://schemas.microsoft.com/office/drawing/2014/main" id="{1CC9DAD1-3BB2-4B7D-80BC-B5C539944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11" name="Line 281">
                <a:extLst>
                  <a:ext uri="{FF2B5EF4-FFF2-40B4-BE49-F238E27FC236}">
                    <a16:creationId xmlns:a16="http://schemas.microsoft.com/office/drawing/2014/main" id="{0472D99D-569A-486E-AEA9-1EF4E28F4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12" name="Rectangle 282">
                <a:extLst>
                  <a:ext uri="{FF2B5EF4-FFF2-40B4-BE49-F238E27FC236}">
                    <a16:creationId xmlns:a16="http://schemas.microsoft.com/office/drawing/2014/main" id="{6D282F5C-D12D-4BA6-9C58-3A4C558A5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13" name="Line 283">
                <a:extLst>
                  <a:ext uri="{FF2B5EF4-FFF2-40B4-BE49-F238E27FC236}">
                    <a16:creationId xmlns:a16="http://schemas.microsoft.com/office/drawing/2014/main" id="{0CC4CBD3-47CF-4C4D-8399-9EFE9FEDCF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14" name="Rectangle 284">
                <a:extLst>
                  <a:ext uri="{FF2B5EF4-FFF2-40B4-BE49-F238E27FC236}">
                    <a16:creationId xmlns:a16="http://schemas.microsoft.com/office/drawing/2014/main" id="{8ED9D4ED-C0F7-4C6D-93C5-7EF8CC03A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15" name="Line 285">
                <a:extLst>
                  <a:ext uri="{FF2B5EF4-FFF2-40B4-BE49-F238E27FC236}">
                    <a16:creationId xmlns:a16="http://schemas.microsoft.com/office/drawing/2014/main" id="{1D0304A3-0C2B-4717-BF6E-B32203923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16" name="Rectangle 286">
                <a:extLst>
                  <a:ext uri="{FF2B5EF4-FFF2-40B4-BE49-F238E27FC236}">
                    <a16:creationId xmlns:a16="http://schemas.microsoft.com/office/drawing/2014/main" id="{BBCFC184-0847-4A06-810B-22E15DC9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17" name="Line 287">
                <a:extLst>
                  <a:ext uri="{FF2B5EF4-FFF2-40B4-BE49-F238E27FC236}">
                    <a16:creationId xmlns:a16="http://schemas.microsoft.com/office/drawing/2014/main" id="{DF569A78-20EA-4049-938C-0AB0250D32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18" name="Rectangle 288">
                <a:extLst>
                  <a:ext uri="{FF2B5EF4-FFF2-40B4-BE49-F238E27FC236}">
                    <a16:creationId xmlns:a16="http://schemas.microsoft.com/office/drawing/2014/main" id="{4CDF20BB-4419-4960-BD40-D81962E0F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19" name="Line 289">
                <a:extLst>
                  <a:ext uri="{FF2B5EF4-FFF2-40B4-BE49-F238E27FC236}">
                    <a16:creationId xmlns:a16="http://schemas.microsoft.com/office/drawing/2014/main" id="{EBDDCA93-8241-44DD-897F-D7C9DBB08D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20" name="Rectangle 290">
                <a:extLst>
                  <a:ext uri="{FF2B5EF4-FFF2-40B4-BE49-F238E27FC236}">
                    <a16:creationId xmlns:a16="http://schemas.microsoft.com/office/drawing/2014/main" id="{71FD25E1-8228-4BCE-997B-E2A44AE19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21" name="Line 291">
                <a:extLst>
                  <a:ext uri="{FF2B5EF4-FFF2-40B4-BE49-F238E27FC236}">
                    <a16:creationId xmlns:a16="http://schemas.microsoft.com/office/drawing/2014/main" id="{FF7E0D9A-B9D6-4A34-83FD-A0461EB4C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22" name="Rectangle 292">
                <a:extLst>
                  <a:ext uri="{FF2B5EF4-FFF2-40B4-BE49-F238E27FC236}">
                    <a16:creationId xmlns:a16="http://schemas.microsoft.com/office/drawing/2014/main" id="{2C06DB8E-5CE2-4E24-9356-57446BAB9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23" name="Line 293">
                <a:extLst>
                  <a:ext uri="{FF2B5EF4-FFF2-40B4-BE49-F238E27FC236}">
                    <a16:creationId xmlns:a16="http://schemas.microsoft.com/office/drawing/2014/main" id="{C12F93B6-34E1-4840-AABF-C9B7669E37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24" name="Rectangle 294">
                <a:extLst>
                  <a:ext uri="{FF2B5EF4-FFF2-40B4-BE49-F238E27FC236}">
                    <a16:creationId xmlns:a16="http://schemas.microsoft.com/office/drawing/2014/main" id="{7D63CF67-601C-4CED-A57F-C37848929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25" name="Line 295">
                <a:extLst>
                  <a:ext uri="{FF2B5EF4-FFF2-40B4-BE49-F238E27FC236}">
                    <a16:creationId xmlns:a16="http://schemas.microsoft.com/office/drawing/2014/main" id="{427BD6E4-13CC-4DDB-8EE6-958D6DFF3C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26" name="Rectangle 296">
                <a:extLst>
                  <a:ext uri="{FF2B5EF4-FFF2-40B4-BE49-F238E27FC236}">
                    <a16:creationId xmlns:a16="http://schemas.microsoft.com/office/drawing/2014/main" id="{2774B4BA-37A4-48B2-946B-61998C766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27" name="Line 297">
                <a:extLst>
                  <a:ext uri="{FF2B5EF4-FFF2-40B4-BE49-F238E27FC236}">
                    <a16:creationId xmlns:a16="http://schemas.microsoft.com/office/drawing/2014/main" id="{07B34026-03AA-4EA2-B4FC-934E735C8D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28" name="Rectangle 298">
                <a:extLst>
                  <a:ext uri="{FF2B5EF4-FFF2-40B4-BE49-F238E27FC236}">
                    <a16:creationId xmlns:a16="http://schemas.microsoft.com/office/drawing/2014/main" id="{454753E4-0A58-4DAF-9C09-BF15EFD23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29" name="Line 299">
                <a:extLst>
                  <a:ext uri="{FF2B5EF4-FFF2-40B4-BE49-F238E27FC236}">
                    <a16:creationId xmlns:a16="http://schemas.microsoft.com/office/drawing/2014/main" id="{9C66222D-A6A4-44CF-AD23-7AAD90BE29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30" name="Rectangle 300">
                <a:extLst>
                  <a:ext uri="{FF2B5EF4-FFF2-40B4-BE49-F238E27FC236}">
                    <a16:creationId xmlns:a16="http://schemas.microsoft.com/office/drawing/2014/main" id="{C27B01A0-C5CE-43BB-AF71-922283B5E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31" name="Line 301">
                <a:extLst>
                  <a:ext uri="{FF2B5EF4-FFF2-40B4-BE49-F238E27FC236}">
                    <a16:creationId xmlns:a16="http://schemas.microsoft.com/office/drawing/2014/main" id="{C610E40D-8F9D-4C3C-8724-D079B447DA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32" name="Rectangle 302">
                <a:extLst>
                  <a:ext uri="{FF2B5EF4-FFF2-40B4-BE49-F238E27FC236}">
                    <a16:creationId xmlns:a16="http://schemas.microsoft.com/office/drawing/2014/main" id="{1706F5A6-F2B4-4CB4-B1B0-8860B8AAF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33" name="Line 303">
                <a:extLst>
                  <a:ext uri="{FF2B5EF4-FFF2-40B4-BE49-F238E27FC236}">
                    <a16:creationId xmlns:a16="http://schemas.microsoft.com/office/drawing/2014/main" id="{E89E6280-7477-4E62-A014-9CBC23C4B5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34" name="Rectangle 304">
                <a:extLst>
                  <a:ext uri="{FF2B5EF4-FFF2-40B4-BE49-F238E27FC236}">
                    <a16:creationId xmlns:a16="http://schemas.microsoft.com/office/drawing/2014/main" id="{12190E60-6803-4C62-8041-80F8A52F5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35" name="Line 305">
                <a:extLst>
                  <a:ext uri="{FF2B5EF4-FFF2-40B4-BE49-F238E27FC236}">
                    <a16:creationId xmlns:a16="http://schemas.microsoft.com/office/drawing/2014/main" id="{DC0BDE1E-FC2E-4610-9DB3-EE3CA3EFEE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36" name="Rectangle 306">
                <a:extLst>
                  <a:ext uri="{FF2B5EF4-FFF2-40B4-BE49-F238E27FC236}">
                    <a16:creationId xmlns:a16="http://schemas.microsoft.com/office/drawing/2014/main" id="{3DCCFD41-007F-4AB9-AE09-89D997FD3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37" name="Line 307">
                <a:extLst>
                  <a:ext uri="{FF2B5EF4-FFF2-40B4-BE49-F238E27FC236}">
                    <a16:creationId xmlns:a16="http://schemas.microsoft.com/office/drawing/2014/main" id="{E07E30C9-6E2D-4EBA-A58E-DD8613BF7D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38" name="Rectangle 308">
                <a:extLst>
                  <a:ext uri="{FF2B5EF4-FFF2-40B4-BE49-F238E27FC236}">
                    <a16:creationId xmlns:a16="http://schemas.microsoft.com/office/drawing/2014/main" id="{4EAA6E58-06DD-4C7A-9798-FB880A8B3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39" name="Line 309">
                <a:extLst>
                  <a:ext uri="{FF2B5EF4-FFF2-40B4-BE49-F238E27FC236}">
                    <a16:creationId xmlns:a16="http://schemas.microsoft.com/office/drawing/2014/main" id="{F1BB2B55-3A7E-423F-936A-4D95ADA7AA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40" name="Rectangle 310">
                <a:extLst>
                  <a:ext uri="{FF2B5EF4-FFF2-40B4-BE49-F238E27FC236}">
                    <a16:creationId xmlns:a16="http://schemas.microsoft.com/office/drawing/2014/main" id="{50F16AB8-BE24-4A1D-BEFC-F7BFB6C03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41" name="Line 311">
                <a:extLst>
                  <a:ext uri="{FF2B5EF4-FFF2-40B4-BE49-F238E27FC236}">
                    <a16:creationId xmlns:a16="http://schemas.microsoft.com/office/drawing/2014/main" id="{1AA28700-D829-4008-A4FD-FBDECCBCA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42" name="Rectangle 312">
                <a:extLst>
                  <a:ext uri="{FF2B5EF4-FFF2-40B4-BE49-F238E27FC236}">
                    <a16:creationId xmlns:a16="http://schemas.microsoft.com/office/drawing/2014/main" id="{FF1C7A70-A99C-4559-9405-BCB70A850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43" name="Line 313">
                <a:extLst>
                  <a:ext uri="{FF2B5EF4-FFF2-40B4-BE49-F238E27FC236}">
                    <a16:creationId xmlns:a16="http://schemas.microsoft.com/office/drawing/2014/main" id="{7FE84642-AD40-4CC5-AE9B-150C27B71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44" name="Rectangle 314">
                <a:extLst>
                  <a:ext uri="{FF2B5EF4-FFF2-40B4-BE49-F238E27FC236}">
                    <a16:creationId xmlns:a16="http://schemas.microsoft.com/office/drawing/2014/main" id="{45CE4043-C42E-420F-B5D1-7F1DE0BD5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45" name="Line 315">
                <a:extLst>
                  <a:ext uri="{FF2B5EF4-FFF2-40B4-BE49-F238E27FC236}">
                    <a16:creationId xmlns:a16="http://schemas.microsoft.com/office/drawing/2014/main" id="{6EAA7469-854B-481F-8584-EE7E51BB7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46" name="Rectangle 316">
                <a:extLst>
                  <a:ext uri="{FF2B5EF4-FFF2-40B4-BE49-F238E27FC236}">
                    <a16:creationId xmlns:a16="http://schemas.microsoft.com/office/drawing/2014/main" id="{37FD6D2E-51E4-4EC2-B04A-3011A1ACC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47" name="Line 317">
                <a:extLst>
                  <a:ext uri="{FF2B5EF4-FFF2-40B4-BE49-F238E27FC236}">
                    <a16:creationId xmlns:a16="http://schemas.microsoft.com/office/drawing/2014/main" id="{DE20FCCB-DEA0-4FCC-8531-8298FE87DA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48" name="Rectangle 318">
                <a:extLst>
                  <a:ext uri="{FF2B5EF4-FFF2-40B4-BE49-F238E27FC236}">
                    <a16:creationId xmlns:a16="http://schemas.microsoft.com/office/drawing/2014/main" id="{79218A20-9CCD-40ED-9CBA-EFE05878D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49" name="Line 319">
                <a:extLst>
                  <a:ext uri="{FF2B5EF4-FFF2-40B4-BE49-F238E27FC236}">
                    <a16:creationId xmlns:a16="http://schemas.microsoft.com/office/drawing/2014/main" id="{D32A9586-85D7-4D49-B125-FF9103EE99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50" name="Rectangle 320">
                <a:extLst>
                  <a:ext uri="{FF2B5EF4-FFF2-40B4-BE49-F238E27FC236}">
                    <a16:creationId xmlns:a16="http://schemas.microsoft.com/office/drawing/2014/main" id="{C2D3D9AB-680A-4A3D-BAE3-ED6D1B049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1" name="Line 321">
                <a:extLst>
                  <a:ext uri="{FF2B5EF4-FFF2-40B4-BE49-F238E27FC236}">
                    <a16:creationId xmlns:a16="http://schemas.microsoft.com/office/drawing/2014/main" id="{A80D80C5-2DFC-4C2A-B6B9-433A1C5368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52" name="Rectangle 322">
                <a:extLst>
                  <a:ext uri="{FF2B5EF4-FFF2-40B4-BE49-F238E27FC236}">
                    <a16:creationId xmlns:a16="http://schemas.microsoft.com/office/drawing/2014/main" id="{5B4C4ECF-A8F4-4039-9EBC-C26B23EC7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3" name="Line 323">
                <a:extLst>
                  <a:ext uri="{FF2B5EF4-FFF2-40B4-BE49-F238E27FC236}">
                    <a16:creationId xmlns:a16="http://schemas.microsoft.com/office/drawing/2014/main" id="{665A8291-5CE4-41E5-9E92-450D98CA8B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54" name="Rectangle 324">
                <a:extLst>
                  <a:ext uri="{FF2B5EF4-FFF2-40B4-BE49-F238E27FC236}">
                    <a16:creationId xmlns:a16="http://schemas.microsoft.com/office/drawing/2014/main" id="{A7199084-D4D2-43A6-84C9-8807E37B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5" name="Line 325">
                <a:extLst>
                  <a:ext uri="{FF2B5EF4-FFF2-40B4-BE49-F238E27FC236}">
                    <a16:creationId xmlns:a16="http://schemas.microsoft.com/office/drawing/2014/main" id="{755F3B31-4319-4F25-849C-BD1AA42E8B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56" name="Rectangle 326">
                <a:extLst>
                  <a:ext uri="{FF2B5EF4-FFF2-40B4-BE49-F238E27FC236}">
                    <a16:creationId xmlns:a16="http://schemas.microsoft.com/office/drawing/2014/main" id="{0CE47656-581C-4FAA-887E-F7F89EFDE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7" name="Rectangle 327">
                <a:extLst>
                  <a:ext uri="{FF2B5EF4-FFF2-40B4-BE49-F238E27FC236}">
                    <a16:creationId xmlns:a16="http://schemas.microsoft.com/office/drawing/2014/main" id="{AC450FF7-0CF5-48BB-83E3-715DADABC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8" name="Rectangle 328">
                <a:extLst>
                  <a:ext uri="{FF2B5EF4-FFF2-40B4-BE49-F238E27FC236}">
                    <a16:creationId xmlns:a16="http://schemas.microsoft.com/office/drawing/2014/main" id="{0D892466-EACD-4EDF-B625-BC8B478A7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59" name="Rectangle 329">
                <a:extLst>
                  <a:ext uri="{FF2B5EF4-FFF2-40B4-BE49-F238E27FC236}">
                    <a16:creationId xmlns:a16="http://schemas.microsoft.com/office/drawing/2014/main" id="{1C2227F3-EBD1-4802-A53D-570D26AD0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0" name="Rectangle 330">
                <a:extLst>
                  <a:ext uri="{FF2B5EF4-FFF2-40B4-BE49-F238E27FC236}">
                    <a16:creationId xmlns:a16="http://schemas.microsoft.com/office/drawing/2014/main" id="{4D5CDFA8-713A-4C04-B53C-E3A1372F7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1" name="Rectangle 331">
                <a:extLst>
                  <a:ext uri="{FF2B5EF4-FFF2-40B4-BE49-F238E27FC236}">
                    <a16:creationId xmlns:a16="http://schemas.microsoft.com/office/drawing/2014/main" id="{AFE5A452-2F51-4F6C-BCAD-30F64184C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2" name="Rectangle 332">
                <a:extLst>
                  <a:ext uri="{FF2B5EF4-FFF2-40B4-BE49-F238E27FC236}">
                    <a16:creationId xmlns:a16="http://schemas.microsoft.com/office/drawing/2014/main" id="{F554B4EC-5041-43A7-B21B-7C823A941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3" name="Rectangle 333">
                <a:extLst>
                  <a:ext uri="{FF2B5EF4-FFF2-40B4-BE49-F238E27FC236}">
                    <a16:creationId xmlns:a16="http://schemas.microsoft.com/office/drawing/2014/main" id="{9150442F-697A-4613-880E-3CF21F6C9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4" name="Rectangle 334">
                <a:extLst>
                  <a:ext uri="{FF2B5EF4-FFF2-40B4-BE49-F238E27FC236}">
                    <a16:creationId xmlns:a16="http://schemas.microsoft.com/office/drawing/2014/main" id="{0656D0CF-9B5B-421A-8B5E-DF998E7B8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5" name="Rectangle 335">
                <a:extLst>
                  <a:ext uri="{FF2B5EF4-FFF2-40B4-BE49-F238E27FC236}">
                    <a16:creationId xmlns:a16="http://schemas.microsoft.com/office/drawing/2014/main" id="{F00E09F6-4A77-492F-8144-87C4F16C3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6" name="Rectangle 336">
                <a:extLst>
                  <a:ext uri="{FF2B5EF4-FFF2-40B4-BE49-F238E27FC236}">
                    <a16:creationId xmlns:a16="http://schemas.microsoft.com/office/drawing/2014/main" id="{3DEE85AF-1252-42AA-A482-B29737DCC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67" name="Line 337">
                <a:extLst>
                  <a:ext uri="{FF2B5EF4-FFF2-40B4-BE49-F238E27FC236}">
                    <a16:creationId xmlns:a16="http://schemas.microsoft.com/office/drawing/2014/main" id="{67A01CC0-EA88-42C4-B336-63288B3E1D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68" name="Line 338">
                <a:extLst>
                  <a:ext uri="{FF2B5EF4-FFF2-40B4-BE49-F238E27FC236}">
                    <a16:creationId xmlns:a16="http://schemas.microsoft.com/office/drawing/2014/main" id="{3D803DC5-6ADF-4C35-94FB-35D115DD6F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69" name="Rectangle 339">
                <a:extLst>
                  <a:ext uri="{FF2B5EF4-FFF2-40B4-BE49-F238E27FC236}">
                    <a16:creationId xmlns:a16="http://schemas.microsoft.com/office/drawing/2014/main" id="{0C0DCDEA-93CE-4D76-979E-A64D802D7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70" name="Line 340">
                <a:extLst>
                  <a:ext uri="{FF2B5EF4-FFF2-40B4-BE49-F238E27FC236}">
                    <a16:creationId xmlns:a16="http://schemas.microsoft.com/office/drawing/2014/main" id="{1E3359C5-95BA-47E0-A108-663A70B3D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1" name="Rectangle 341">
                <a:extLst>
                  <a:ext uri="{FF2B5EF4-FFF2-40B4-BE49-F238E27FC236}">
                    <a16:creationId xmlns:a16="http://schemas.microsoft.com/office/drawing/2014/main" id="{476DF8F8-D045-47DB-A09C-6EB558019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72" name="Line 342">
                <a:extLst>
                  <a:ext uri="{FF2B5EF4-FFF2-40B4-BE49-F238E27FC236}">
                    <a16:creationId xmlns:a16="http://schemas.microsoft.com/office/drawing/2014/main" id="{D42258A2-E97F-48E8-A7B1-799408BBEC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3" name="Line 343">
                <a:extLst>
                  <a:ext uri="{FF2B5EF4-FFF2-40B4-BE49-F238E27FC236}">
                    <a16:creationId xmlns:a16="http://schemas.microsoft.com/office/drawing/2014/main" id="{7997AF09-7CC4-4403-8F08-50B8E02031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4" name="Rectangle 344">
                <a:extLst>
                  <a:ext uri="{FF2B5EF4-FFF2-40B4-BE49-F238E27FC236}">
                    <a16:creationId xmlns:a16="http://schemas.microsoft.com/office/drawing/2014/main" id="{9DFBA3BF-4350-499A-AE27-E721AE837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75" name="Line 345">
                <a:extLst>
                  <a:ext uri="{FF2B5EF4-FFF2-40B4-BE49-F238E27FC236}">
                    <a16:creationId xmlns:a16="http://schemas.microsoft.com/office/drawing/2014/main" id="{8ABF6721-5C85-4F8E-89DE-2016381757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6" name="Line 346">
                <a:extLst>
                  <a:ext uri="{FF2B5EF4-FFF2-40B4-BE49-F238E27FC236}">
                    <a16:creationId xmlns:a16="http://schemas.microsoft.com/office/drawing/2014/main" id="{9CF92642-F76D-428B-A91D-D2551EFA0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7" name="Rectangle 347">
                <a:extLst>
                  <a:ext uri="{FF2B5EF4-FFF2-40B4-BE49-F238E27FC236}">
                    <a16:creationId xmlns:a16="http://schemas.microsoft.com/office/drawing/2014/main" id="{9964544F-29ED-47D7-B324-4C846F062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78" name="Line 348">
                <a:extLst>
                  <a:ext uri="{FF2B5EF4-FFF2-40B4-BE49-F238E27FC236}">
                    <a16:creationId xmlns:a16="http://schemas.microsoft.com/office/drawing/2014/main" id="{3204E780-ED63-4040-8E2C-03BF5818C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79" name="Rectangle 349">
                <a:extLst>
                  <a:ext uri="{FF2B5EF4-FFF2-40B4-BE49-F238E27FC236}">
                    <a16:creationId xmlns:a16="http://schemas.microsoft.com/office/drawing/2014/main" id="{53962B70-CB4D-4DCB-BCD7-39A2577FB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80" name="Line 350">
                <a:extLst>
                  <a:ext uri="{FF2B5EF4-FFF2-40B4-BE49-F238E27FC236}">
                    <a16:creationId xmlns:a16="http://schemas.microsoft.com/office/drawing/2014/main" id="{D15756F3-4C83-4EA2-9B48-4A0569658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1" name="Line 351">
                <a:extLst>
                  <a:ext uri="{FF2B5EF4-FFF2-40B4-BE49-F238E27FC236}">
                    <a16:creationId xmlns:a16="http://schemas.microsoft.com/office/drawing/2014/main" id="{2E470E1B-1D8D-4197-A37E-7F4DA6C64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2" name="Rectangle 352">
                <a:extLst>
                  <a:ext uri="{FF2B5EF4-FFF2-40B4-BE49-F238E27FC236}">
                    <a16:creationId xmlns:a16="http://schemas.microsoft.com/office/drawing/2014/main" id="{190E643B-A084-4E07-94FB-2700355A0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83" name="Line 353">
                <a:extLst>
                  <a:ext uri="{FF2B5EF4-FFF2-40B4-BE49-F238E27FC236}">
                    <a16:creationId xmlns:a16="http://schemas.microsoft.com/office/drawing/2014/main" id="{C0927B8C-8A44-4577-9A80-A16CC0BAA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4" name="Rectangle 354">
                <a:extLst>
                  <a:ext uri="{FF2B5EF4-FFF2-40B4-BE49-F238E27FC236}">
                    <a16:creationId xmlns:a16="http://schemas.microsoft.com/office/drawing/2014/main" id="{921B9D02-DA66-42FC-853B-CAFA2529F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85" name="Line 355">
                <a:extLst>
                  <a:ext uri="{FF2B5EF4-FFF2-40B4-BE49-F238E27FC236}">
                    <a16:creationId xmlns:a16="http://schemas.microsoft.com/office/drawing/2014/main" id="{C9A5C65B-5662-4A48-8790-F2C64EC1AF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6" name="Line 356">
                <a:extLst>
                  <a:ext uri="{FF2B5EF4-FFF2-40B4-BE49-F238E27FC236}">
                    <a16:creationId xmlns:a16="http://schemas.microsoft.com/office/drawing/2014/main" id="{115F193B-5CC0-412D-AD09-E81B2958CC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7" name="Rectangle 357">
                <a:extLst>
                  <a:ext uri="{FF2B5EF4-FFF2-40B4-BE49-F238E27FC236}">
                    <a16:creationId xmlns:a16="http://schemas.microsoft.com/office/drawing/2014/main" id="{042807BA-A1DA-4802-9AB0-4EC83AF8C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88" name="Line 358">
                <a:extLst>
                  <a:ext uri="{FF2B5EF4-FFF2-40B4-BE49-F238E27FC236}">
                    <a16:creationId xmlns:a16="http://schemas.microsoft.com/office/drawing/2014/main" id="{BD04D906-B407-4C32-A904-EE189EC91B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89" name="Rectangle 359">
                <a:extLst>
                  <a:ext uri="{FF2B5EF4-FFF2-40B4-BE49-F238E27FC236}">
                    <a16:creationId xmlns:a16="http://schemas.microsoft.com/office/drawing/2014/main" id="{69DDBE2A-695B-4D9D-BA24-91716237E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90" name="Line 360">
                <a:extLst>
                  <a:ext uri="{FF2B5EF4-FFF2-40B4-BE49-F238E27FC236}">
                    <a16:creationId xmlns:a16="http://schemas.microsoft.com/office/drawing/2014/main" id="{E398472A-569F-4D02-9C06-BCD988B79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1" name="Line 361">
                <a:extLst>
                  <a:ext uri="{FF2B5EF4-FFF2-40B4-BE49-F238E27FC236}">
                    <a16:creationId xmlns:a16="http://schemas.microsoft.com/office/drawing/2014/main" id="{4705687C-C6C9-45C1-BAAA-EC40629D55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2" name="Rectangle 362">
                <a:extLst>
                  <a:ext uri="{FF2B5EF4-FFF2-40B4-BE49-F238E27FC236}">
                    <a16:creationId xmlns:a16="http://schemas.microsoft.com/office/drawing/2014/main" id="{3BB6B38A-20FF-4834-BB5B-D774E773E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93" name="Line 363">
                <a:extLst>
                  <a:ext uri="{FF2B5EF4-FFF2-40B4-BE49-F238E27FC236}">
                    <a16:creationId xmlns:a16="http://schemas.microsoft.com/office/drawing/2014/main" id="{5DC6B4CF-0B6F-429F-8689-85BBEDA6C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4" name="Rectangle 364">
                <a:extLst>
                  <a:ext uri="{FF2B5EF4-FFF2-40B4-BE49-F238E27FC236}">
                    <a16:creationId xmlns:a16="http://schemas.microsoft.com/office/drawing/2014/main" id="{7A1FB487-5004-43FB-8D69-542C2F2C0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95" name="Line 365">
                <a:extLst>
                  <a:ext uri="{FF2B5EF4-FFF2-40B4-BE49-F238E27FC236}">
                    <a16:creationId xmlns:a16="http://schemas.microsoft.com/office/drawing/2014/main" id="{461779DB-1810-4275-88E3-F293571B4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6" name="Line 366">
                <a:extLst>
                  <a:ext uri="{FF2B5EF4-FFF2-40B4-BE49-F238E27FC236}">
                    <a16:creationId xmlns:a16="http://schemas.microsoft.com/office/drawing/2014/main" id="{850068EC-DA7C-4626-BA82-1BD68C7F2D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7" name="Rectangle 367">
                <a:extLst>
                  <a:ext uri="{FF2B5EF4-FFF2-40B4-BE49-F238E27FC236}">
                    <a16:creationId xmlns:a16="http://schemas.microsoft.com/office/drawing/2014/main" id="{21383630-2F1E-467B-8FCE-DC4D8A360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098" name="Line 368">
                <a:extLst>
                  <a:ext uri="{FF2B5EF4-FFF2-40B4-BE49-F238E27FC236}">
                    <a16:creationId xmlns:a16="http://schemas.microsoft.com/office/drawing/2014/main" id="{5E68A3BA-1B67-4E46-9CB2-81B51B94E9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99" name="Rectangle 369">
                <a:extLst>
                  <a:ext uri="{FF2B5EF4-FFF2-40B4-BE49-F238E27FC236}">
                    <a16:creationId xmlns:a16="http://schemas.microsoft.com/office/drawing/2014/main" id="{B536E984-0BB3-4FBC-B5CF-49B42CE77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00" name="Line 370">
                <a:extLst>
                  <a:ext uri="{FF2B5EF4-FFF2-40B4-BE49-F238E27FC236}">
                    <a16:creationId xmlns:a16="http://schemas.microsoft.com/office/drawing/2014/main" id="{E62C0DA1-DD8A-4C6B-BC31-4F6656449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1" name="Line 371">
                <a:extLst>
                  <a:ext uri="{FF2B5EF4-FFF2-40B4-BE49-F238E27FC236}">
                    <a16:creationId xmlns:a16="http://schemas.microsoft.com/office/drawing/2014/main" id="{756E7843-5D83-4C09-8F1A-1FB6A07A2E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2" name="Rectangle 372">
                <a:extLst>
                  <a:ext uri="{FF2B5EF4-FFF2-40B4-BE49-F238E27FC236}">
                    <a16:creationId xmlns:a16="http://schemas.microsoft.com/office/drawing/2014/main" id="{B116C5CE-C715-4244-BC6E-83F47CA97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03" name="Line 373">
                <a:extLst>
                  <a:ext uri="{FF2B5EF4-FFF2-40B4-BE49-F238E27FC236}">
                    <a16:creationId xmlns:a16="http://schemas.microsoft.com/office/drawing/2014/main" id="{ADED63CA-E917-4FAD-86C7-BFB74D5BCA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4" name="Rectangle 374">
                <a:extLst>
                  <a:ext uri="{FF2B5EF4-FFF2-40B4-BE49-F238E27FC236}">
                    <a16:creationId xmlns:a16="http://schemas.microsoft.com/office/drawing/2014/main" id="{2798CB91-10A9-4FEA-9C73-01C972B03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05" name="Line 375">
                <a:extLst>
                  <a:ext uri="{FF2B5EF4-FFF2-40B4-BE49-F238E27FC236}">
                    <a16:creationId xmlns:a16="http://schemas.microsoft.com/office/drawing/2014/main" id="{BBAA9107-E8C8-4D24-8B82-4187256D0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6" name="Line 376">
                <a:extLst>
                  <a:ext uri="{FF2B5EF4-FFF2-40B4-BE49-F238E27FC236}">
                    <a16:creationId xmlns:a16="http://schemas.microsoft.com/office/drawing/2014/main" id="{1EB492E4-FB7D-4D51-BDC3-2E891731C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7" name="Rectangle 377">
                <a:extLst>
                  <a:ext uri="{FF2B5EF4-FFF2-40B4-BE49-F238E27FC236}">
                    <a16:creationId xmlns:a16="http://schemas.microsoft.com/office/drawing/2014/main" id="{EBC02AD7-E560-44A1-B629-541D8C482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08" name="Line 378">
                <a:extLst>
                  <a:ext uri="{FF2B5EF4-FFF2-40B4-BE49-F238E27FC236}">
                    <a16:creationId xmlns:a16="http://schemas.microsoft.com/office/drawing/2014/main" id="{F4982BC0-D38A-4CA4-A7C3-BE4794BD5E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09" name="Rectangle 379">
                <a:extLst>
                  <a:ext uri="{FF2B5EF4-FFF2-40B4-BE49-F238E27FC236}">
                    <a16:creationId xmlns:a16="http://schemas.microsoft.com/office/drawing/2014/main" id="{F06928E5-528F-4D3B-B882-11F018237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10" name="Line 380">
                <a:extLst>
                  <a:ext uri="{FF2B5EF4-FFF2-40B4-BE49-F238E27FC236}">
                    <a16:creationId xmlns:a16="http://schemas.microsoft.com/office/drawing/2014/main" id="{4001CE52-D04B-4A53-B0EA-D262569C43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1" name="Line 381">
                <a:extLst>
                  <a:ext uri="{FF2B5EF4-FFF2-40B4-BE49-F238E27FC236}">
                    <a16:creationId xmlns:a16="http://schemas.microsoft.com/office/drawing/2014/main" id="{16A33B23-3C40-4990-AE1B-A04DA96E4C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2" name="Rectangle 382">
                <a:extLst>
                  <a:ext uri="{FF2B5EF4-FFF2-40B4-BE49-F238E27FC236}">
                    <a16:creationId xmlns:a16="http://schemas.microsoft.com/office/drawing/2014/main" id="{495C1A18-5EDE-42A4-A266-A3C7D9D47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13" name="Line 383">
                <a:extLst>
                  <a:ext uri="{FF2B5EF4-FFF2-40B4-BE49-F238E27FC236}">
                    <a16:creationId xmlns:a16="http://schemas.microsoft.com/office/drawing/2014/main" id="{9D3AC699-38ED-4AB6-9C35-20E985B85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4" name="Rectangle 384">
                <a:extLst>
                  <a:ext uri="{FF2B5EF4-FFF2-40B4-BE49-F238E27FC236}">
                    <a16:creationId xmlns:a16="http://schemas.microsoft.com/office/drawing/2014/main" id="{E79BF3E8-102B-4762-917E-18C3642BD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15" name="Line 385">
                <a:extLst>
                  <a:ext uri="{FF2B5EF4-FFF2-40B4-BE49-F238E27FC236}">
                    <a16:creationId xmlns:a16="http://schemas.microsoft.com/office/drawing/2014/main" id="{0DC4ECA4-5E4F-4FC9-B31C-286029EEAC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6" name="Line 386">
                <a:extLst>
                  <a:ext uri="{FF2B5EF4-FFF2-40B4-BE49-F238E27FC236}">
                    <a16:creationId xmlns:a16="http://schemas.microsoft.com/office/drawing/2014/main" id="{B8B3FE0A-569C-4708-A260-0C8B1A793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7" name="Rectangle 387">
                <a:extLst>
                  <a:ext uri="{FF2B5EF4-FFF2-40B4-BE49-F238E27FC236}">
                    <a16:creationId xmlns:a16="http://schemas.microsoft.com/office/drawing/2014/main" id="{7869B38B-F9A3-446F-AE97-3232F6D95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18" name="Line 388">
                <a:extLst>
                  <a:ext uri="{FF2B5EF4-FFF2-40B4-BE49-F238E27FC236}">
                    <a16:creationId xmlns:a16="http://schemas.microsoft.com/office/drawing/2014/main" id="{D47453EF-7CE2-48E2-B905-F0E7026FC5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19" name="Rectangle 389">
                <a:extLst>
                  <a:ext uri="{FF2B5EF4-FFF2-40B4-BE49-F238E27FC236}">
                    <a16:creationId xmlns:a16="http://schemas.microsoft.com/office/drawing/2014/main" id="{6025216A-A90B-409B-BA9A-F7ABB5DF5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20" name="Line 390">
                <a:extLst>
                  <a:ext uri="{FF2B5EF4-FFF2-40B4-BE49-F238E27FC236}">
                    <a16:creationId xmlns:a16="http://schemas.microsoft.com/office/drawing/2014/main" id="{8F16CE3E-B1C7-4D43-BE98-F66E35015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1" name="Line 391">
                <a:extLst>
                  <a:ext uri="{FF2B5EF4-FFF2-40B4-BE49-F238E27FC236}">
                    <a16:creationId xmlns:a16="http://schemas.microsoft.com/office/drawing/2014/main" id="{7E63069F-826B-4CAC-ADB4-227399E220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2" name="Rectangle 392">
                <a:extLst>
                  <a:ext uri="{FF2B5EF4-FFF2-40B4-BE49-F238E27FC236}">
                    <a16:creationId xmlns:a16="http://schemas.microsoft.com/office/drawing/2014/main" id="{5AD1F8C5-7B1A-40FC-835E-31AE3BBB8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23" name="Line 393">
                <a:extLst>
                  <a:ext uri="{FF2B5EF4-FFF2-40B4-BE49-F238E27FC236}">
                    <a16:creationId xmlns:a16="http://schemas.microsoft.com/office/drawing/2014/main" id="{E1966118-9842-4849-911C-A9C50D2C7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4" name="Rectangle 394">
                <a:extLst>
                  <a:ext uri="{FF2B5EF4-FFF2-40B4-BE49-F238E27FC236}">
                    <a16:creationId xmlns:a16="http://schemas.microsoft.com/office/drawing/2014/main" id="{03B7D0CC-531C-467A-964A-319258C1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25" name="Line 395">
                <a:extLst>
                  <a:ext uri="{FF2B5EF4-FFF2-40B4-BE49-F238E27FC236}">
                    <a16:creationId xmlns:a16="http://schemas.microsoft.com/office/drawing/2014/main" id="{E8812B5D-5DDC-441B-8C37-1E509C6B8A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6" name="Line 396">
                <a:extLst>
                  <a:ext uri="{FF2B5EF4-FFF2-40B4-BE49-F238E27FC236}">
                    <a16:creationId xmlns:a16="http://schemas.microsoft.com/office/drawing/2014/main" id="{AF342F8F-3AC8-4DBB-82A1-1091CB121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7" name="Rectangle 397">
                <a:extLst>
                  <a:ext uri="{FF2B5EF4-FFF2-40B4-BE49-F238E27FC236}">
                    <a16:creationId xmlns:a16="http://schemas.microsoft.com/office/drawing/2014/main" id="{635865E8-5AA0-42D9-9326-5D8F669D7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28" name="Line 398">
                <a:extLst>
                  <a:ext uri="{FF2B5EF4-FFF2-40B4-BE49-F238E27FC236}">
                    <a16:creationId xmlns:a16="http://schemas.microsoft.com/office/drawing/2014/main" id="{004B863F-98C4-4B1A-9C97-95DE81866F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29" name="Rectangle 399">
                <a:extLst>
                  <a:ext uri="{FF2B5EF4-FFF2-40B4-BE49-F238E27FC236}">
                    <a16:creationId xmlns:a16="http://schemas.microsoft.com/office/drawing/2014/main" id="{EEB99DAA-C9D9-472A-8B88-D038CADEB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30" name="Line 400">
                <a:extLst>
                  <a:ext uri="{FF2B5EF4-FFF2-40B4-BE49-F238E27FC236}">
                    <a16:creationId xmlns:a16="http://schemas.microsoft.com/office/drawing/2014/main" id="{D8F13132-1871-45A8-B2A0-D1466DF7F0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1" name="Line 401">
                <a:extLst>
                  <a:ext uri="{FF2B5EF4-FFF2-40B4-BE49-F238E27FC236}">
                    <a16:creationId xmlns:a16="http://schemas.microsoft.com/office/drawing/2014/main" id="{CB033ACB-5A26-46ED-A863-FE30BDCDB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2" name="Rectangle 402">
                <a:extLst>
                  <a:ext uri="{FF2B5EF4-FFF2-40B4-BE49-F238E27FC236}">
                    <a16:creationId xmlns:a16="http://schemas.microsoft.com/office/drawing/2014/main" id="{73A31D43-456F-4E37-B402-F471390D2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33" name="Line 403">
                <a:extLst>
                  <a:ext uri="{FF2B5EF4-FFF2-40B4-BE49-F238E27FC236}">
                    <a16:creationId xmlns:a16="http://schemas.microsoft.com/office/drawing/2014/main" id="{28D43B3B-CDB9-43CE-A316-BE76A6E132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4" name="Rectangle 404">
                <a:extLst>
                  <a:ext uri="{FF2B5EF4-FFF2-40B4-BE49-F238E27FC236}">
                    <a16:creationId xmlns:a16="http://schemas.microsoft.com/office/drawing/2014/main" id="{AF27E182-45EF-4444-8736-8C32174D4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35" name="Line 405">
                <a:extLst>
                  <a:ext uri="{FF2B5EF4-FFF2-40B4-BE49-F238E27FC236}">
                    <a16:creationId xmlns:a16="http://schemas.microsoft.com/office/drawing/2014/main" id="{178D7C39-3227-4611-9913-6F769B4842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6" name="Line 406">
                <a:extLst>
                  <a:ext uri="{FF2B5EF4-FFF2-40B4-BE49-F238E27FC236}">
                    <a16:creationId xmlns:a16="http://schemas.microsoft.com/office/drawing/2014/main" id="{87448D33-49B3-469B-B7C0-D477A2AAE2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7" name="Rectangle 407">
                <a:extLst>
                  <a:ext uri="{FF2B5EF4-FFF2-40B4-BE49-F238E27FC236}">
                    <a16:creationId xmlns:a16="http://schemas.microsoft.com/office/drawing/2014/main" id="{CA8822C0-DB56-4A2C-99FB-E707C84C2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38" name="Line 408">
                <a:extLst>
                  <a:ext uri="{FF2B5EF4-FFF2-40B4-BE49-F238E27FC236}">
                    <a16:creationId xmlns:a16="http://schemas.microsoft.com/office/drawing/2014/main" id="{6FF15E40-04C4-4084-83BB-F6B2F515AA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39" name="Rectangle 409">
                <a:extLst>
                  <a:ext uri="{FF2B5EF4-FFF2-40B4-BE49-F238E27FC236}">
                    <a16:creationId xmlns:a16="http://schemas.microsoft.com/office/drawing/2014/main" id="{2B73C46F-EF5A-4392-8105-44DEDBC36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140" name="Line 410">
                <a:extLst>
                  <a:ext uri="{FF2B5EF4-FFF2-40B4-BE49-F238E27FC236}">
                    <a16:creationId xmlns:a16="http://schemas.microsoft.com/office/drawing/2014/main" id="{75E61AAB-7BF6-462C-BE01-DF13E696D1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4526" name="Group 411">
              <a:extLst>
                <a:ext uri="{FF2B5EF4-FFF2-40B4-BE49-F238E27FC236}">
                  <a16:creationId xmlns:a16="http://schemas.microsoft.com/office/drawing/2014/main" id="{FFDFC103-D550-40B8-A5FE-89AC2D20C7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64741" name="Rectangle 412">
                <a:extLst>
                  <a:ext uri="{FF2B5EF4-FFF2-40B4-BE49-F238E27FC236}">
                    <a16:creationId xmlns:a16="http://schemas.microsoft.com/office/drawing/2014/main" id="{56E6C755-3E1A-42E8-B639-686E165DD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42" name="Line 413">
                <a:extLst>
                  <a:ext uri="{FF2B5EF4-FFF2-40B4-BE49-F238E27FC236}">
                    <a16:creationId xmlns:a16="http://schemas.microsoft.com/office/drawing/2014/main" id="{C39C1E65-8070-465E-ADE6-56B2FED344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43" name="Rectangle 414">
                <a:extLst>
                  <a:ext uri="{FF2B5EF4-FFF2-40B4-BE49-F238E27FC236}">
                    <a16:creationId xmlns:a16="http://schemas.microsoft.com/office/drawing/2014/main" id="{90B8F353-8D82-4E15-A784-EDAF39311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44" name="Line 415">
                <a:extLst>
                  <a:ext uri="{FF2B5EF4-FFF2-40B4-BE49-F238E27FC236}">
                    <a16:creationId xmlns:a16="http://schemas.microsoft.com/office/drawing/2014/main" id="{61FC984F-F9D3-4B4B-8D91-FBE7705871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45" name="Rectangle 416">
                <a:extLst>
                  <a:ext uri="{FF2B5EF4-FFF2-40B4-BE49-F238E27FC236}">
                    <a16:creationId xmlns:a16="http://schemas.microsoft.com/office/drawing/2014/main" id="{CA04E901-009F-46B3-8A97-F1CAF6117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46" name="Line 417">
                <a:extLst>
                  <a:ext uri="{FF2B5EF4-FFF2-40B4-BE49-F238E27FC236}">
                    <a16:creationId xmlns:a16="http://schemas.microsoft.com/office/drawing/2014/main" id="{1839EEC7-529B-4D84-9E37-5623EEB539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47" name="Rectangle 418">
                <a:extLst>
                  <a:ext uri="{FF2B5EF4-FFF2-40B4-BE49-F238E27FC236}">
                    <a16:creationId xmlns:a16="http://schemas.microsoft.com/office/drawing/2014/main" id="{050D934C-7256-4DBE-81F8-F21A21083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48" name="Line 419">
                <a:extLst>
                  <a:ext uri="{FF2B5EF4-FFF2-40B4-BE49-F238E27FC236}">
                    <a16:creationId xmlns:a16="http://schemas.microsoft.com/office/drawing/2014/main" id="{1DBC780B-03C5-4F77-B0DE-3B1A59D45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49" name="Rectangle 420">
                <a:extLst>
                  <a:ext uri="{FF2B5EF4-FFF2-40B4-BE49-F238E27FC236}">
                    <a16:creationId xmlns:a16="http://schemas.microsoft.com/office/drawing/2014/main" id="{3167D5A3-43B4-4FF5-9F01-AF360227B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50" name="Line 421">
                <a:extLst>
                  <a:ext uri="{FF2B5EF4-FFF2-40B4-BE49-F238E27FC236}">
                    <a16:creationId xmlns:a16="http://schemas.microsoft.com/office/drawing/2014/main" id="{A1BD2D4A-B438-4D8D-B633-D14A009A3C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51" name="Rectangle 422">
                <a:extLst>
                  <a:ext uri="{FF2B5EF4-FFF2-40B4-BE49-F238E27FC236}">
                    <a16:creationId xmlns:a16="http://schemas.microsoft.com/office/drawing/2014/main" id="{55FF4B82-A29D-4BCB-BD7B-9570345A8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52" name="Line 423">
                <a:extLst>
                  <a:ext uri="{FF2B5EF4-FFF2-40B4-BE49-F238E27FC236}">
                    <a16:creationId xmlns:a16="http://schemas.microsoft.com/office/drawing/2014/main" id="{95AEDCEB-2A53-4C57-9911-E26E3F5981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53" name="Rectangle 424">
                <a:extLst>
                  <a:ext uri="{FF2B5EF4-FFF2-40B4-BE49-F238E27FC236}">
                    <a16:creationId xmlns:a16="http://schemas.microsoft.com/office/drawing/2014/main" id="{0575858B-6FF9-4E58-87B3-733368FD6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54" name="Line 425">
                <a:extLst>
                  <a:ext uri="{FF2B5EF4-FFF2-40B4-BE49-F238E27FC236}">
                    <a16:creationId xmlns:a16="http://schemas.microsoft.com/office/drawing/2014/main" id="{E83399FF-E310-4ED0-A578-BC1912323E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55" name="Rectangle 426">
                <a:extLst>
                  <a:ext uri="{FF2B5EF4-FFF2-40B4-BE49-F238E27FC236}">
                    <a16:creationId xmlns:a16="http://schemas.microsoft.com/office/drawing/2014/main" id="{E23F832E-FFAD-4AEF-8084-D3B79D54C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56" name="Line 427">
                <a:extLst>
                  <a:ext uri="{FF2B5EF4-FFF2-40B4-BE49-F238E27FC236}">
                    <a16:creationId xmlns:a16="http://schemas.microsoft.com/office/drawing/2014/main" id="{CF2881D7-9855-4CD8-9560-6258E87BFD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57" name="Rectangle 428">
                <a:extLst>
                  <a:ext uri="{FF2B5EF4-FFF2-40B4-BE49-F238E27FC236}">
                    <a16:creationId xmlns:a16="http://schemas.microsoft.com/office/drawing/2014/main" id="{5E5AD805-3D7C-456F-B36D-741932F0E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58" name="Line 429">
                <a:extLst>
                  <a:ext uri="{FF2B5EF4-FFF2-40B4-BE49-F238E27FC236}">
                    <a16:creationId xmlns:a16="http://schemas.microsoft.com/office/drawing/2014/main" id="{AAE8563F-1712-4497-9865-8BB3B87387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59" name="Rectangle 430">
                <a:extLst>
                  <a:ext uri="{FF2B5EF4-FFF2-40B4-BE49-F238E27FC236}">
                    <a16:creationId xmlns:a16="http://schemas.microsoft.com/office/drawing/2014/main" id="{3C32FD95-D508-4875-A6BE-8EC3584EC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60" name="Line 431">
                <a:extLst>
                  <a:ext uri="{FF2B5EF4-FFF2-40B4-BE49-F238E27FC236}">
                    <a16:creationId xmlns:a16="http://schemas.microsoft.com/office/drawing/2014/main" id="{4D1567F2-0CFA-48FF-8E0F-935FE61B90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61" name="Rectangle 432">
                <a:extLst>
                  <a:ext uri="{FF2B5EF4-FFF2-40B4-BE49-F238E27FC236}">
                    <a16:creationId xmlns:a16="http://schemas.microsoft.com/office/drawing/2014/main" id="{826A9DE6-AFC9-45B1-BA20-E1EC85F4A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62" name="Line 433">
                <a:extLst>
                  <a:ext uri="{FF2B5EF4-FFF2-40B4-BE49-F238E27FC236}">
                    <a16:creationId xmlns:a16="http://schemas.microsoft.com/office/drawing/2014/main" id="{BDB3726B-3D51-4D19-8EB0-71D32E750B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63" name="Rectangle 434">
                <a:extLst>
                  <a:ext uri="{FF2B5EF4-FFF2-40B4-BE49-F238E27FC236}">
                    <a16:creationId xmlns:a16="http://schemas.microsoft.com/office/drawing/2014/main" id="{F84BC328-550C-4FBB-BFF9-3A5D86F26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64" name="Line 435">
                <a:extLst>
                  <a:ext uri="{FF2B5EF4-FFF2-40B4-BE49-F238E27FC236}">
                    <a16:creationId xmlns:a16="http://schemas.microsoft.com/office/drawing/2014/main" id="{570A0064-2BA2-4FA5-983F-6BB9028A6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65" name="Rectangle 436">
                <a:extLst>
                  <a:ext uri="{FF2B5EF4-FFF2-40B4-BE49-F238E27FC236}">
                    <a16:creationId xmlns:a16="http://schemas.microsoft.com/office/drawing/2014/main" id="{A5B1F158-D79F-4B00-A850-3B9CBE443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66" name="Line 437">
                <a:extLst>
                  <a:ext uri="{FF2B5EF4-FFF2-40B4-BE49-F238E27FC236}">
                    <a16:creationId xmlns:a16="http://schemas.microsoft.com/office/drawing/2014/main" id="{4488E971-E2E3-4776-BBE0-E54083C5F3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67" name="Rectangle 438">
                <a:extLst>
                  <a:ext uri="{FF2B5EF4-FFF2-40B4-BE49-F238E27FC236}">
                    <a16:creationId xmlns:a16="http://schemas.microsoft.com/office/drawing/2014/main" id="{B349A4EE-68F7-429A-B776-08A1DBE40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68" name="Rectangle 439">
                <a:extLst>
                  <a:ext uri="{FF2B5EF4-FFF2-40B4-BE49-F238E27FC236}">
                    <a16:creationId xmlns:a16="http://schemas.microsoft.com/office/drawing/2014/main" id="{C6D59B0E-0AEA-42F6-9DDB-F9D4AB236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4769" name="Rectangle 440">
                <a:extLst>
                  <a:ext uri="{FF2B5EF4-FFF2-40B4-BE49-F238E27FC236}">
                    <a16:creationId xmlns:a16="http://schemas.microsoft.com/office/drawing/2014/main" id="{CBF28252-EC6D-43E2-A373-09852E0B9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70" name="Rectangle 441">
                <a:extLst>
                  <a:ext uri="{FF2B5EF4-FFF2-40B4-BE49-F238E27FC236}">
                    <a16:creationId xmlns:a16="http://schemas.microsoft.com/office/drawing/2014/main" id="{4A9C1A1F-8DFF-4F76-A22A-46244C131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71" name="Line 442">
                <a:extLst>
                  <a:ext uri="{FF2B5EF4-FFF2-40B4-BE49-F238E27FC236}">
                    <a16:creationId xmlns:a16="http://schemas.microsoft.com/office/drawing/2014/main" id="{1F6F402F-9BF7-491C-A037-6BD36D87D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72" name="Line 443">
                <a:extLst>
                  <a:ext uri="{FF2B5EF4-FFF2-40B4-BE49-F238E27FC236}">
                    <a16:creationId xmlns:a16="http://schemas.microsoft.com/office/drawing/2014/main" id="{204278A5-7EF2-496A-958A-05E19303EE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73" name="Rectangle 444">
                <a:extLst>
                  <a:ext uri="{FF2B5EF4-FFF2-40B4-BE49-F238E27FC236}">
                    <a16:creationId xmlns:a16="http://schemas.microsoft.com/office/drawing/2014/main" id="{820F0A39-6630-4D9B-B614-5E8170D56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74" name="Line 445">
                <a:extLst>
                  <a:ext uri="{FF2B5EF4-FFF2-40B4-BE49-F238E27FC236}">
                    <a16:creationId xmlns:a16="http://schemas.microsoft.com/office/drawing/2014/main" id="{646FDB9F-953B-4CC9-901E-D2861C8678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75" name="Rectangle 446">
                <a:extLst>
                  <a:ext uri="{FF2B5EF4-FFF2-40B4-BE49-F238E27FC236}">
                    <a16:creationId xmlns:a16="http://schemas.microsoft.com/office/drawing/2014/main" id="{CFEB9700-A4CF-4DCD-860D-014F49705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76" name="Line 447">
                <a:extLst>
                  <a:ext uri="{FF2B5EF4-FFF2-40B4-BE49-F238E27FC236}">
                    <a16:creationId xmlns:a16="http://schemas.microsoft.com/office/drawing/2014/main" id="{A74C42E4-26CF-4A47-9EE4-8798274BBE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77" name="Line 448">
                <a:extLst>
                  <a:ext uri="{FF2B5EF4-FFF2-40B4-BE49-F238E27FC236}">
                    <a16:creationId xmlns:a16="http://schemas.microsoft.com/office/drawing/2014/main" id="{185D423D-A662-4354-8A63-07B46DAAF5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78" name="Rectangle 449">
                <a:extLst>
                  <a:ext uri="{FF2B5EF4-FFF2-40B4-BE49-F238E27FC236}">
                    <a16:creationId xmlns:a16="http://schemas.microsoft.com/office/drawing/2014/main" id="{A69D27FF-1DAC-4A1C-80C2-13689ACAE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79" name="Line 450">
                <a:extLst>
                  <a:ext uri="{FF2B5EF4-FFF2-40B4-BE49-F238E27FC236}">
                    <a16:creationId xmlns:a16="http://schemas.microsoft.com/office/drawing/2014/main" id="{48BA65C1-65B8-4A1B-A202-42843ADC99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0" name="Line 451">
                <a:extLst>
                  <a:ext uri="{FF2B5EF4-FFF2-40B4-BE49-F238E27FC236}">
                    <a16:creationId xmlns:a16="http://schemas.microsoft.com/office/drawing/2014/main" id="{A004B534-AA09-4A0C-AF15-BEFAC7025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1" name="Rectangle 452">
                <a:extLst>
                  <a:ext uri="{FF2B5EF4-FFF2-40B4-BE49-F238E27FC236}">
                    <a16:creationId xmlns:a16="http://schemas.microsoft.com/office/drawing/2014/main" id="{07D38F9C-35C1-421E-BE03-979FE0864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82" name="Line 453">
                <a:extLst>
                  <a:ext uri="{FF2B5EF4-FFF2-40B4-BE49-F238E27FC236}">
                    <a16:creationId xmlns:a16="http://schemas.microsoft.com/office/drawing/2014/main" id="{90F51BF5-1679-4F76-AD8D-35FE657B6F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3" name="Rectangle 454">
                <a:extLst>
                  <a:ext uri="{FF2B5EF4-FFF2-40B4-BE49-F238E27FC236}">
                    <a16:creationId xmlns:a16="http://schemas.microsoft.com/office/drawing/2014/main" id="{6570BFC5-5CE7-4EDA-8B3E-2317CF8AB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84" name="Line 455">
                <a:extLst>
                  <a:ext uri="{FF2B5EF4-FFF2-40B4-BE49-F238E27FC236}">
                    <a16:creationId xmlns:a16="http://schemas.microsoft.com/office/drawing/2014/main" id="{F21B7776-559F-4AF7-9B1F-0778BF713E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5" name="Line 456">
                <a:extLst>
                  <a:ext uri="{FF2B5EF4-FFF2-40B4-BE49-F238E27FC236}">
                    <a16:creationId xmlns:a16="http://schemas.microsoft.com/office/drawing/2014/main" id="{9EB726F9-9DCA-47C1-9549-9E0AD890AD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6" name="Rectangle 457">
                <a:extLst>
                  <a:ext uri="{FF2B5EF4-FFF2-40B4-BE49-F238E27FC236}">
                    <a16:creationId xmlns:a16="http://schemas.microsoft.com/office/drawing/2014/main" id="{DF6332C1-B120-497F-991C-907248FC9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87" name="Line 458">
                <a:extLst>
                  <a:ext uri="{FF2B5EF4-FFF2-40B4-BE49-F238E27FC236}">
                    <a16:creationId xmlns:a16="http://schemas.microsoft.com/office/drawing/2014/main" id="{E70B33B6-E42C-45E3-B939-34A7F462B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88" name="Rectangle 459">
                <a:extLst>
                  <a:ext uri="{FF2B5EF4-FFF2-40B4-BE49-F238E27FC236}">
                    <a16:creationId xmlns:a16="http://schemas.microsoft.com/office/drawing/2014/main" id="{9953DB8F-F293-4ED6-B63E-00A9E7621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89" name="Line 460">
                <a:extLst>
                  <a:ext uri="{FF2B5EF4-FFF2-40B4-BE49-F238E27FC236}">
                    <a16:creationId xmlns:a16="http://schemas.microsoft.com/office/drawing/2014/main" id="{6309B597-DC6B-47AE-92A8-A2A443FC2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0" name="Line 461">
                <a:extLst>
                  <a:ext uri="{FF2B5EF4-FFF2-40B4-BE49-F238E27FC236}">
                    <a16:creationId xmlns:a16="http://schemas.microsoft.com/office/drawing/2014/main" id="{C290FD91-7858-4346-85BC-6F70A970D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1" name="Rectangle 462">
                <a:extLst>
                  <a:ext uri="{FF2B5EF4-FFF2-40B4-BE49-F238E27FC236}">
                    <a16:creationId xmlns:a16="http://schemas.microsoft.com/office/drawing/2014/main" id="{D6DC7F68-2C13-44A9-8308-B74F7298C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92" name="Line 463">
                <a:extLst>
                  <a:ext uri="{FF2B5EF4-FFF2-40B4-BE49-F238E27FC236}">
                    <a16:creationId xmlns:a16="http://schemas.microsoft.com/office/drawing/2014/main" id="{EA525C5C-D81B-4831-A0F1-54F6F92A65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3" name="Rectangle 464">
                <a:extLst>
                  <a:ext uri="{FF2B5EF4-FFF2-40B4-BE49-F238E27FC236}">
                    <a16:creationId xmlns:a16="http://schemas.microsoft.com/office/drawing/2014/main" id="{235A426E-B50D-40AA-820E-D8D6FF93D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94" name="Line 465">
                <a:extLst>
                  <a:ext uri="{FF2B5EF4-FFF2-40B4-BE49-F238E27FC236}">
                    <a16:creationId xmlns:a16="http://schemas.microsoft.com/office/drawing/2014/main" id="{F8497F06-FC71-4B34-9CAF-8B228F3EB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5" name="Line 466">
                <a:extLst>
                  <a:ext uri="{FF2B5EF4-FFF2-40B4-BE49-F238E27FC236}">
                    <a16:creationId xmlns:a16="http://schemas.microsoft.com/office/drawing/2014/main" id="{63BCA7CE-BD73-4F5A-A1B0-AB93ADF375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6" name="Rectangle 467">
                <a:extLst>
                  <a:ext uri="{FF2B5EF4-FFF2-40B4-BE49-F238E27FC236}">
                    <a16:creationId xmlns:a16="http://schemas.microsoft.com/office/drawing/2014/main" id="{66764C80-6254-4A1C-B85B-BA8EF1A3C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97" name="Line 468">
                <a:extLst>
                  <a:ext uri="{FF2B5EF4-FFF2-40B4-BE49-F238E27FC236}">
                    <a16:creationId xmlns:a16="http://schemas.microsoft.com/office/drawing/2014/main" id="{02760B71-DFE4-43EC-9F16-91E1FAA753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98" name="Rectangle 469">
                <a:extLst>
                  <a:ext uri="{FF2B5EF4-FFF2-40B4-BE49-F238E27FC236}">
                    <a16:creationId xmlns:a16="http://schemas.microsoft.com/office/drawing/2014/main" id="{7BBBAD21-5BB7-434A-8631-3EF2E6534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99" name="Line 470">
                <a:extLst>
                  <a:ext uri="{FF2B5EF4-FFF2-40B4-BE49-F238E27FC236}">
                    <a16:creationId xmlns:a16="http://schemas.microsoft.com/office/drawing/2014/main" id="{335FC02A-17C2-4F7C-B7F8-8CDE298455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0" name="Line 471">
                <a:extLst>
                  <a:ext uri="{FF2B5EF4-FFF2-40B4-BE49-F238E27FC236}">
                    <a16:creationId xmlns:a16="http://schemas.microsoft.com/office/drawing/2014/main" id="{53EB9CEB-062E-4DBB-88CC-9AB06DDDDF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1" name="Rectangle 472">
                <a:extLst>
                  <a:ext uri="{FF2B5EF4-FFF2-40B4-BE49-F238E27FC236}">
                    <a16:creationId xmlns:a16="http://schemas.microsoft.com/office/drawing/2014/main" id="{9CE92B36-5B09-49A6-AC1F-4BBB66130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02" name="Line 473">
                <a:extLst>
                  <a:ext uri="{FF2B5EF4-FFF2-40B4-BE49-F238E27FC236}">
                    <a16:creationId xmlns:a16="http://schemas.microsoft.com/office/drawing/2014/main" id="{0DDB2625-A7B2-4A9B-AE99-42DD2C2281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3" name="Rectangle 474">
                <a:extLst>
                  <a:ext uri="{FF2B5EF4-FFF2-40B4-BE49-F238E27FC236}">
                    <a16:creationId xmlns:a16="http://schemas.microsoft.com/office/drawing/2014/main" id="{8AD37CEF-9D61-48EC-A9CA-D5ECA72DB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04" name="Line 475">
                <a:extLst>
                  <a:ext uri="{FF2B5EF4-FFF2-40B4-BE49-F238E27FC236}">
                    <a16:creationId xmlns:a16="http://schemas.microsoft.com/office/drawing/2014/main" id="{AE11AF08-5F4D-4912-A29B-C0B3B7BE48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5" name="Line 476">
                <a:extLst>
                  <a:ext uri="{FF2B5EF4-FFF2-40B4-BE49-F238E27FC236}">
                    <a16:creationId xmlns:a16="http://schemas.microsoft.com/office/drawing/2014/main" id="{D6FAF5E2-0123-493C-8502-08F9B093EF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6" name="Rectangle 477">
                <a:extLst>
                  <a:ext uri="{FF2B5EF4-FFF2-40B4-BE49-F238E27FC236}">
                    <a16:creationId xmlns:a16="http://schemas.microsoft.com/office/drawing/2014/main" id="{3C8AED30-9DDC-4A66-B683-3682CA816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07" name="Line 478">
                <a:extLst>
                  <a:ext uri="{FF2B5EF4-FFF2-40B4-BE49-F238E27FC236}">
                    <a16:creationId xmlns:a16="http://schemas.microsoft.com/office/drawing/2014/main" id="{0C4B05BC-1834-49FC-9685-DB69A8CDCF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08" name="Rectangle 479">
                <a:extLst>
                  <a:ext uri="{FF2B5EF4-FFF2-40B4-BE49-F238E27FC236}">
                    <a16:creationId xmlns:a16="http://schemas.microsoft.com/office/drawing/2014/main" id="{AFAADFEF-A1F2-4904-84ED-AAE3A27AD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09" name="Line 480">
                <a:extLst>
                  <a:ext uri="{FF2B5EF4-FFF2-40B4-BE49-F238E27FC236}">
                    <a16:creationId xmlns:a16="http://schemas.microsoft.com/office/drawing/2014/main" id="{62730926-E3F8-429B-8F62-B286566287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0" name="Line 481">
                <a:extLst>
                  <a:ext uri="{FF2B5EF4-FFF2-40B4-BE49-F238E27FC236}">
                    <a16:creationId xmlns:a16="http://schemas.microsoft.com/office/drawing/2014/main" id="{BBA27450-C540-49DD-A533-F6A90F25ED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1" name="Rectangle 482">
                <a:extLst>
                  <a:ext uri="{FF2B5EF4-FFF2-40B4-BE49-F238E27FC236}">
                    <a16:creationId xmlns:a16="http://schemas.microsoft.com/office/drawing/2014/main" id="{A95D2B3D-9CBC-46AB-865A-1A658B413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12" name="Line 483">
                <a:extLst>
                  <a:ext uri="{FF2B5EF4-FFF2-40B4-BE49-F238E27FC236}">
                    <a16:creationId xmlns:a16="http://schemas.microsoft.com/office/drawing/2014/main" id="{28C1EC91-4C5B-45FC-9176-7F33947011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3" name="Rectangle 484">
                <a:extLst>
                  <a:ext uri="{FF2B5EF4-FFF2-40B4-BE49-F238E27FC236}">
                    <a16:creationId xmlns:a16="http://schemas.microsoft.com/office/drawing/2014/main" id="{35AD234D-A5E9-4F0C-8692-D3DC9BACE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14" name="Line 485">
                <a:extLst>
                  <a:ext uri="{FF2B5EF4-FFF2-40B4-BE49-F238E27FC236}">
                    <a16:creationId xmlns:a16="http://schemas.microsoft.com/office/drawing/2014/main" id="{681F01F7-D61F-4AEC-A77C-0496E50DF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5" name="Line 486">
                <a:extLst>
                  <a:ext uri="{FF2B5EF4-FFF2-40B4-BE49-F238E27FC236}">
                    <a16:creationId xmlns:a16="http://schemas.microsoft.com/office/drawing/2014/main" id="{D6C5F201-F704-43BC-8A53-23DCD9DBA2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6" name="Rectangle 487">
                <a:extLst>
                  <a:ext uri="{FF2B5EF4-FFF2-40B4-BE49-F238E27FC236}">
                    <a16:creationId xmlns:a16="http://schemas.microsoft.com/office/drawing/2014/main" id="{015B8A96-6145-4702-90F3-653074C04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17" name="Line 488">
                <a:extLst>
                  <a:ext uri="{FF2B5EF4-FFF2-40B4-BE49-F238E27FC236}">
                    <a16:creationId xmlns:a16="http://schemas.microsoft.com/office/drawing/2014/main" id="{C90CB31A-192A-4829-AB12-BAAD53411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18" name="Rectangle 489">
                <a:extLst>
                  <a:ext uri="{FF2B5EF4-FFF2-40B4-BE49-F238E27FC236}">
                    <a16:creationId xmlns:a16="http://schemas.microsoft.com/office/drawing/2014/main" id="{2ADC9225-70E8-42FE-9DCA-B3BB723F4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19" name="Line 490">
                <a:extLst>
                  <a:ext uri="{FF2B5EF4-FFF2-40B4-BE49-F238E27FC236}">
                    <a16:creationId xmlns:a16="http://schemas.microsoft.com/office/drawing/2014/main" id="{395E3F24-F6F1-4089-BD6D-584529D33E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0" name="Line 491">
                <a:extLst>
                  <a:ext uri="{FF2B5EF4-FFF2-40B4-BE49-F238E27FC236}">
                    <a16:creationId xmlns:a16="http://schemas.microsoft.com/office/drawing/2014/main" id="{181625A1-C6AF-4086-B026-77F622C67D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1" name="Rectangle 492">
                <a:extLst>
                  <a:ext uri="{FF2B5EF4-FFF2-40B4-BE49-F238E27FC236}">
                    <a16:creationId xmlns:a16="http://schemas.microsoft.com/office/drawing/2014/main" id="{851F4BA4-9B0E-4740-A01F-31C0BB4DB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22" name="Line 493">
                <a:extLst>
                  <a:ext uri="{FF2B5EF4-FFF2-40B4-BE49-F238E27FC236}">
                    <a16:creationId xmlns:a16="http://schemas.microsoft.com/office/drawing/2014/main" id="{76A0DEAE-FA24-4161-B249-3E0F2C6F48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3" name="Rectangle 494">
                <a:extLst>
                  <a:ext uri="{FF2B5EF4-FFF2-40B4-BE49-F238E27FC236}">
                    <a16:creationId xmlns:a16="http://schemas.microsoft.com/office/drawing/2014/main" id="{34A9FA4B-70E7-4EA5-8D82-C55290E03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24" name="Line 495">
                <a:extLst>
                  <a:ext uri="{FF2B5EF4-FFF2-40B4-BE49-F238E27FC236}">
                    <a16:creationId xmlns:a16="http://schemas.microsoft.com/office/drawing/2014/main" id="{C5D2A51D-ECA1-4F98-B99D-C321F8AB7A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5" name="Line 496">
                <a:extLst>
                  <a:ext uri="{FF2B5EF4-FFF2-40B4-BE49-F238E27FC236}">
                    <a16:creationId xmlns:a16="http://schemas.microsoft.com/office/drawing/2014/main" id="{F3D0AA96-787A-43FD-9D32-485ACF547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6" name="Rectangle 497">
                <a:extLst>
                  <a:ext uri="{FF2B5EF4-FFF2-40B4-BE49-F238E27FC236}">
                    <a16:creationId xmlns:a16="http://schemas.microsoft.com/office/drawing/2014/main" id="{C9997634-8C40-4C3F-895C-08E68894B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27" name="Line 498">
                <a:extLst>
                  <a:ext uri="{FF2B5EF4-FFF2-40B4-BE49-F238E27FC236}">
                    <a16:creationId xmlns:a16="http://schemas.microsoft.com/office/drawing/2014/main" id="{4870D704-5E3D-4819-805A-D374865E70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28" name="Rectangle 499">
                <a:extLst>
                  <a:ext uri="{FF2B5EF4-FFF2-40B4-BE49-F238E27FC236}">
                    <a16:creationId xmlns:a16="http://schemas.microsoft.com/office/drawing/2014/main" id="{D76F8D12-E0D7-4A0F-A407-17B8004B0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29" name="Line 500">
                <a:extLst>
                  <a:ext uri="{FF2B5EF4-FFF2-40B4-BE49-F238E27FC236}">
                    <a16:creationId xmlns:a16="http://schemas.microsoft.com/office/drawing/2014/main" id="{F9680299-7741-448A-A6EF-38D039DDB8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0" name="Line 501">
                <a:extLst>
                  <a:ext uri="{FF2B5EF4-FFF2-40B4-BE49-F238E27FC236}">
                    <a16:creationId xmlns:a16="http://schemas.microsoft.com/office/drawing/2014/main" id="{CAA804E4-989D-4EC8-98D4-953CE4898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1" name="Rectangle 502">
                <a:extLst>
                  <a:ext uri="{FF2B5EF4-FFF2-40B4-BE49-F238E27FC236}">
                    <a16:creationId xmlns:a16="http://schemas.microsoft.com/office/drawing/2014/main" id="{089663E4-8483-4CE8-8064-F2E791A7B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32" name="Line 503">
                <a:extLst>
                  <a:ext uri="{FF2B5EF4-FFF2-40B4-BE49-F238E27FC236}">
                    <a16:creationId xmlns:a16="http://schemas.microsoft.com/office/drawing/2014/main" id="{1FE0C861-56A1-4EAA-9DFB-00FABF4EB8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3" name="Rectangle 504">
                <a:extLst>
                  <a:ext uri="{FF2B5EF4-FFF2-40B4-BE49-F238E27FC236}">
                    <a16:creationId xmlns:a16="http://schemas.microsoft.com/office/drawing/2014/main" id="{BAF9AD13-B5D8-4219-9633-19A129213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34" name="Line 505">
                <a:extLst>
                  <a:ext uri="{FF2B5EF4-FFF2-40B4-BE49-F238E27FC236}">
                    <a16:creationId xmlns:a16="http://schemas.microsoft.com/office/drawing/2014/main" id="{425C6204-B543-4CEE-A948-C8DAF6ECC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5" name="Line 506">
                <a:extLst>
                  <a:ext uri="{FF2B5EF4-FFF2-40B4-BE49-F238E27FC236}">
                    <a16:creationId xmlns:a16="http://schemas.microsoft.com/office/drawing/2014/main" id="{CA4FF109-5EE4-488A-A13E-5861A3BF44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6" name="Rectangle 507">
                <a:extLst>
                  <a:ext uri="{FF2B5EF4-FFF2-40B4-BE49-F238E27FC236}">
                    <a16:creationId xmlns:a16="http://schemas.microsoft.com/office/drawing/2014/main" id="{B746C2DB-3699-46E2-9939-DBCB98BB3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37" name="Line 508">
                <a:extLst>
                  <a:ext uri="{FF2B5EF4-FFF2-40B4-BE49-F238E27FC236}">
                    <a16:creationId xmlns:a16="http://schemas.microsoft.com/office/drawing/2014/main" id="{0BB56744-248D-4BB9-B1DE-07F73E7FEB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38" name="Rectangle 509">
                <a:extLst>
                  <a:ext uri="{FF2B5EF4-FFF2-40B4-BE49-F238E27FC236}">
                    <a16:creationId xmlns:a16="http://schemas.microsoft.com/office/drawing/2014/main" id="{07249E5C-90CB-4C0E-91B5-27C86ECD5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39" name="Line 510">
                <a:extLst>
                  <a:ext uri="{FF2B5EF4-FFF2-40B4-BE49-F238E27FC236}">
                    <a16:creationId xmlns:a16="http://schemas.microsoft.com/office/drawing/2014/main" id="{C2504341-103F-4E39-BD04-A3E3BE916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0" name="Line 511">
                <a:extLst>
                  <a:ext uri="{FF2B5EF4-FFF2-40B4-BE49-F238E27FC236}">
                    <a16:creationId xmlns:a16="http://schemas.microsoft.com/office/drawing/2014/main" id="{F95ACBCE-10EF-41E4-AA4C-B2675C523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1" name="Rectangle 512">
                <a:extLst>
                  <a:ext uri="{FF2B5EF4-FFF2-40B4-BE49-F238E27FC236}">
                    <a16:creationId xmlns:a16="http://schemas.microsoft.com/office/drawing/2014/main" id="{DF055677-934E-476A-B4D6-0C0F7A8AC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42" name="Line 513">
                <a:extLst>
                  <a:ext uri="{FF2B5EF4-FFF2-40B4-BE49-F238E27FC236}">
                    <a16:creationId xmlns:a16="http://schemas.microsoft.com/office/drawing/2014/main" id="{9C745EA4-CAC0-4BA1-B5B2-12C4748AE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3" name="Rectangle 514">
                <a:extLst>
                  <a:ext uri="{FF2B5EF4-FFF2-40B4-BE49-F238E27FC236}">
                    <a16:creationId xmlns:a16="http://schemas.microsoft.com/office/drawing/2014/main" id="{E1A970F6-4E43-4B87-8FB9-150F6FD52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44" name="Line 515">
                <a:extLst>
                  <a:ext uri="{FF2B5EF4-FFF2-40B4-BE49-F238E27FC236}">
                    <a16:creationId xmlns:a16="http://schemas.microsoft.com/office/drawing/2014/main" id="{F98498C9-9B4D-4305-9D9B-EDF25C2F76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5" name="Rectangle 516">
                <a:extLst>
                  <a:ext uri="{FF2B5EF4-FFF2-40B4-BE49-F238E27FC236}">
                    <a16:creationId xmlns:a16="http://schemas.microsoft.com/office/drawing/2014/main" id="{C0036A21-30E5-4319-B7E6-9B967FD0F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46" name="Line 517">
                <a:extLst>
                  <a:ext uri="{FF2B5EF4-FFF2-40B4-BE49-F238E27FC236}">
                    <a16:creationId xmlns:a16="http://schemas.microsoft.com/office/drawing/2014/main" id="{B2FCAD37-5785-4D4C-BD1B-55AF421D65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7" name="Rectangle 518">
                <a:extLst>
                  <a:ext uri="{FF2B5EF4-FFF2-40B4-BE49-F238E27FC236}">
                    <a16:creationId xmlns:a16="http://schemas.microsoft.com/office/drawing/2014/main" id="{A12F1640-4358-479B-910F-38237596F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48" name="Line 519">
                <a:extLst>
                  <a:ext uri="{FF2B5EF4-FFF2-40B4-BE49-F238E27FC236}">
                    <a16:creationId xmlns:a16="http://schemas.microsoft.com/office/drawing/2014/main" id="{271DF1CD-2A5F-48E9-A09E-7D33305C15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49" name="Rectangle 520">
                <a:extLst>
                  <a:ext uri="{FF2B5EF4-FFF2-40B4-BE49-F238E27FC236}">
                    <a16:creationId xmlns:a16="http://schemas.microsoft.com/office/drawing/2014/main" id="{3192BE9E-DF5C-47C3-BDE5-2124ECC86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50" name="Line 521">
                <a:extLst>
                  <a:ext uri="{FF2B5EF4-FFF2-40B4-BE49-F238E27FC236}">
                    <a16:creationId xmlns:a16="http://schemas.microsoft.com/office/drawing/2014/main" id="{682A3C09-704F-4F49-B6DF-ED2523309C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51" name="Rectangle 522">
                <a:extLst>
                  <a:ext uri="{FF2B5EF4-FFF2-40B4-BE49-F238E27FC236}">
                    <a16:creationId xmlns:a16="http://schemas.microsoft.com/office/drawing/2014/main" id="{AC41E48F-9F65-49B8-B32F-6D41914C7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52" name="Line 523">
                <a:extLst>
                  <a:ext uri="{FF2B5EF4-FFF2-40B4-BE49-F238E27FC236}">
                    <a16:creationId xmlns:a16="http://schemas.microsoft.com/office/drawing/2014/main" id="{6C5EF904-C4FD-4AF7-BF53-800A87D229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53" name="Rectangle 524">
                <a:extLst>
                  <a:ext uri="{FF2B5EF4-FFF2-40B4-BE49-F238E27FC236}">
                    <a16:creationId xmlns:a16="http://schemas.microsoft.com/office/drawing/2014/main" id="{5C734D41-4094-476E-BA33-FB5CBBCBE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54" name="Line 525">
                <a:extLst>
                  <a:ext uri="{FF2B5EF4-FFF2-40B4-BE49-F238E27FC236}">
                    <a16:creationId xmlns:a16="http://schemas.microsoft.com/office/drawing/2014/main" id="{FE43738C-977B-48B9-8153-09067F2110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55" name="Rectangle 526">
                <a:extLst>
                  <a:ext uri="{FF2B5EF4-FFF2-40B4-BE49-F238E27FC236}">
                    <a16:creationId xmlns:a16="http://schemas.microsoft.com/office/drawing/2014/main" id="{542C0179-7526-4C7A-A3AD-88A23A796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56" name="Line 527">
                <a:extLst>
                  <a:ext uri="{FF2B5EF4-FFF2-40B4-BE49-F238E27FC236}">
                    <a16:creationId xmlns:a16="http://schemas.microsoft.com/office/drawing/2014/main" id="{4F89A5D5-A713-4814-9F11-81B294974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57" name="Rectangle 528">
                <a:extLst>
                  <a:ext uri="{FF2B5EF4-FFF2-40B4-BE49-F238E27FC236}">
                    <a16:creationId xmlns:a16="http://schemas.microsoft.com/office/drawing/2014/main" id="{77FFCF46-40C4-4D15-B444-A833CA562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58" name="Line 529">
                <a:extLst>
                  <a:ext uri="{FF2B5EF4-FFF2-40B4-BE49-F238E27FC236}">
                    <a16:creationId xmlns:a16="http://schemas.microsoft.com/office/drawing/2014/main" id="{F64383B7-496B-422F-9FFF-564FE91263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59" name="Rectangle 530">
                <a:extLst>
                  <a:ext uri="{FF2B5EF4-FFF2-40B4-BE49-F238E27FC236}">
                    <a16:creationId xmlns:a16="http://schemas.microsoft.com/office/drawing/2014/main" id="{61DB2936-11F4-4B77-9E8F-E1856401F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60" name="Line 531">
                <a:extLst>
                  <a:ext uri="{FF2B5EF4-FFF2-40B4-BE49-F238E27FC236}">
                    <a16:creationId xmlns:a16="http://schemas.microsoft.com/office/drawing/2014/main" id="{AD9C19CB-0DB2-467D-95AC-1BC00DE2D3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61" name="Rectangle 532">
                <a:extLst>
                  <a:ext uri="{FF2B5EF4-FFF2-40B4-BE49-F238E27FC236}">
                    <a16:creationId xmlns:a16="http://schemas.microsoft.com/office/drawing/2014/main" id="{17A8A724-9268-48D1-9E00-8E7BA435D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62" name="Line 533">
                <a:extLst>
                  <a:ext uri="{FF2B5EF4-FFF2-40B4-BE49-F238E27FC236}">
                    <a16:creationId xmlns:a16="http://schemas.microsoft.com/office/drawing/2014/main" id="{8DCA09C7-DE56-415F-9482-3D515179F7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63" name="Rectangle 534">
                <a:extLst>
                  <a:ext uri="{FF2B5EF4-FFF2-40B4-BE49-F238E27FC236}">
                    <a16:creationId xmlns:a16="http://schemas.microsoft.com/office/drawing/2014/main" id="{2C738396-0C4C-49B7-B6B6-7F6ACA4A7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64" name="Line 535">
                <a:extLst>
                  <a:ext uri="{FF2B5EF4-FFF2-40B4-BE49-F238E27FC236}">
                    <a16:creationId xmlns:a16="http://schemas.microsoft.com/office/drawing/2014/main" id="{BAAA2EBB-919A-403E-A3EA-8A9192B07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65" name="Rectangle 536">
                <a:extLst>
                  <a:ext uri="{FF2B5EF4-FFF2-40B4-BE49-F238E27FC236}">
                    <a16:creationId xmlns:a16="http://schemas.microsoft.com/office/drawing/2014/main" id="{43ACC949-FCB5-41A2-B226-21A2BBCD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66" name="Line 537">
                <a:extLst>
                  <a:ext uri="{FF2B5EF4-FFF2-40B4-BE49-F238E27FC236}">
                    <a16:creationId xmlns:a16="http://schemas.microsoft.com/office/drawing/2014/main" id="{FE5562D3-36ED-40D7-9D7A-E898E12B87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67" name="Rectangle 538">
                <a:extLst>
                  <a:ext uri="{FF2B5EF4-FFF2-40B4-BE49-F238E27FC236}">
                    <a16:creationId xmlns:a16="http://schemas.microsoft.com/office/drawing/2014/main" id="{28BA22B9-9878-46B5-9529-5C656553A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68" name="Line 539">
                <a:extLst>
                  <a:ext uri="{FF2B5EF4-FFF2-40B4-BE49-F238E27FC236}">
                    <a16:creationId xmlns:a16="http://schemas.microsoft.com/office/drawing/2014/main" id="{93C6A3F1-4566-4B51-9E5E-85D668B21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69" name="Rectangle 540">
                <a:extLst>
                  <a:ext uri="{FF2B5EF4-FFF2-40B4-BE49-F238E27FC236}">
                    <a16:creationId xmlns:a16="http://schemas.microsoft.com/office/drawing/2014/main" id="{FE651397-9810-48FC-B321-86415B471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0" name="Line 541">
                <a:extLst>
                  <a:ext uri="{FF2B5EF4-FFF2-40B4-BE49-F238E27FC236}">
                    <a16:creationId xmlns:a16="http://schemas.microsoft.com/office/drawing/2014/main" id="{6035E7F9-9C28-49A7-A16F-AA994A060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71" name="Rectangle 542">
                <a:extLst>
                  <a:ext uri="{FF2B5EF4-FFF2-40B4-BE49-F238E27FC236}">
                    <a16:creationId xmlns:a16="http://schemas.microsoft.com/office/drawing/2014/main" id="{C4E8927D-80FA-484E-AA7F-55162DC01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2" name="Rectangle 543">
                <a:extLst>
                  <a:ext uri="{FF2B5EF4-FFF2-40B4-BE49-F238E27FC236}">
                    <a16:creationId xmlns:a16="http://schemas.microsoft.com/office/drawing/2014/main" id="{6949CF31-2BE1-4DBC-AB6B-F77B312A0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4873" name="Rectangle 544">
                <a:extLst>
                  <a:ext uri="{FF2B5EF4-FFF2-40B4-BE49-F238E27FC236}">
                    <a16:creationId xmlns:a16="http://schemas.microsoft.com/office/drawing/2014/main" id="{0AADC1F5-D633-4760-8748-76140C20F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4" name="Rectangle 545">
                <a:extLst>
                  <a:ext uri="{FF2B5EF4-FFF2-40B4-BE49-F238E27FC236}">
                    <a16:creationId xmlns:a16="http://schemas.microsoft.com/office/drawing/2014/main" id="{315E5C9F-AA95-4D3B-82EB-F7C0BAC61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5" name="Rectangle 546">
                <a:extLst>
                  <a:ext uri="{FF2B5EF4-FFF2-40B4-BE49-F238E27FC236}">
                    <a16:creationId xmlns:a16="http://schemas.microsoft.com/office/drawing/2014/main" id="{880FD317-A18B-46E7-96A5-6092B64D5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6" name="Rectangle 547">
                <a:extLst>
                  <a:ext uri="{FF2B5EF4-FFF2-40B4-BE49-F238E27FC236}">
                    <a16:creationId xmlns:a16="http://schemas.microsoft.com/office/drawing/2014/main" id="{6828C4A3-6E1C-43D2-A4C5-DF6FCBE0B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77" name="Line 548">
                <a:extLst>
                  <a:ext uri="{FF2B5EF4-FFF2-40B4-BE49-F238E27FC236}">
                    <a16:creationId xmlns:a16="http://schemas.microsoft.com/office/drawing/2014/main" id="{919DF8D8-CAFD-45F7-A1CC-684C19705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78" name="Line 549">
                <a:extLst>
                  <a:ext uri="{FF2B5EF4-FFF2-40B4-BE49-F238E27FC236}">
                    <a16:creationId xmlns:a16="http://schemas.microsoft.com/office/drawing/2014/main" id="{B0174191-81EA-4B27-9B66-10718DB24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79" name="Rectangle 550">
                <a:extLst>
                  <a:ext uri="{FF2B5EF4-FFF2-40B4-BE49-F238E27FC236}">
                    <a16:creationId xmlns:a16="http://schemas.microsoft.com/office/drawing/2014/main" id="{8144B376-900A-46A1-8FFA-9D70A6A64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80" name="Line 551">
                <a:extLst>
                  <a:ext uri="{FF2B5EF4-FFF2-40B4-BE49-F238E27FC236}">
                    <a16:creationId xmlns:a16="http://schemas.microsoft.com/office/drawing/2014/main" id="{D20DBA02-E8F4-4C03-A3D7-6B61D27F2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1" name="Rectangle 552">
                <a:extLst>
                  <a:ext uri="{FF2B5EF4-FFF2-40B4-BE49-F238E27FC236}">
                    <a16:creationId xmlns:a16="http://schemas.microsoft.com/office/drawing/2014/main" id="{6AC3DC71-C081-4AB3-B902-FB46D9B4D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82" name="Line 553">
                <a:extLst>
                  <a:ext uri="{FF2B5EF4-FFF2-40B4-BE49-F238E27FC236}">
                    <a16:creationId xmlns:a16="http://schemas.microsoft.com/office/drawing/2014/main" id="{4E6578C5-F5B5-403E-8544-461725723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3" name="Line 554">
                <a:extLst>
                  <a:ext uri="{FF2B5EF4-FFF2-40B4-BE49-F238E27FC236}">
                    <a16:creationId xmlns:a16="http://schemas.microsoft.com/office/drawing/2014/main" id="{C2D84AEC-477D-467B-8365-C69BA3F266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4" name="Rectangle 555">
                <a:extLst>
                  <a:ext uri="{FF2B5EF4-FFF2-40B4-BE49-F238E27FC236}">
                    <a16:creationId xmlns:a16="http://schemas.microsoft.com/office/drawing/2014/main" id="{4EC2978F-AA86-4017-91B4-68D1F47BB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85" name="Line 556">
                <a:extLst>
                  <a:ext uri="{FF2B5EF4-FFF2-40B4-BE49-F238E27FC236}">
                    <a16:creationId xmlns:a16="http://schemas.microsoft.com/office/drawing/2014/main" id="{8C0794E6-53A9-431C-8E7C-279BDF60E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6" name="Line 557">
                <a:extLst>
                  <a:ext uri="{FF2B5EF4-FFF2-40B4-BE49-F238E27FC236}">
                    <a16:creationId xmlns:a16="http://schemas.microsoft.com/office/drawing/2014/main" id="{8DFBDAD3-CB7B-4818-9E4A-889F461D4C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7" name="Rectangle 558">
                <a:extLst>
                  <a:ext uri="{FF2B5EF4-FFF2-40B4-BE49-F238E27FC236}">
                    <a16:creationId xmlns:a16="http://schemas.microsoft.com/office/drawing/2014/main" id="{9D29C50C-A76F-4548-A507-393E988AA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88" name="Line 559">
                <a:extLst>
                  <a:ext uri="{FF2B5EF4-FFF2-40B4-BE49-F238E27FC236}">
                    <a16:creationId xmlns:a16="http://schemas.microsoft.com/office/drawing/2014/main" id="{B1F59C45-B243-4FCF-8C0A-5CDAAD688A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89" name="Rectangle 560">
                <a:extLst>
                  <a:ext uri="{FF2B5EF4-FFF2-40B4-BE49-F238E27FC236}">
                    <a16:creationId xmlns:a16="http://schemas.microsoft.com/office/drawing/2014/main" id="{C9747CEF-2FD9-4186-9E69-4CE172A85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90" name="Line 561">
                <a:extLst>
                  <a:ext uri="{FF2B5EF4-FFF2-40B4-BE49-F238E27FC236}">
                    <a16:creationId xmlns:a16="http://schemas.microsoft.com/office/drawing/2014/main" id="{32DDF59C-8BDC-4C8E-A7D4-DD553F490F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1" name="Line 562">
                <a:extLst>
                  <a:ext uri="{FF2B5EF4-FFF2-40B4-BE49-F238E27FC236}">
                    <a16:creationId xmlns:a16="http://schemas.microsoft.com/office/drawing/2014/main" id="{B8FF482A-D80C-46F5-A593-776059C6A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2" name="Rectangle 563">
                <a:extLst>
                  <a:ext uri="{FF2B5EF4-FFF2-40B4-BE49-F238E27FC236}">
                    <a16:creationId xmlns:a16="http://schemas.microsoft.com/office/drawing/2014/main" id="{C097EC98-132A-41E0-94E9-B531FA5A0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93" name="Line 564">
                <a:extLst>
                  <a:ext uri="{FF2B5EF4-FFF2-40B4-BE49-F238E27FC236}">
                    <a16:creationId xmlns:a16="http://schemas.microsoft.com/office/drawing/2014/main" id="{92A6ED7D-7057-4145-A817-3E5D8C3477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4" name="Rectangle 565">
                <a:extLst>
                  <a:ext uri="{FF2B5EF4-FFF2-40B4-BE49-F238E27FC236}">
                    <a16:creationId xmlns:a16="http://schemas.microsoft.com/office/drawing/2014/main" id="{D8CD9E6A-3332-4DA3-AC6E-7C25D745A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95" name="Line 566">
                <a:extLst>
                  <a:ext uri="{FF2B5EF4-FFF2-40B4-BE49-F238E27FC236}">
                    <a16:creationId xmlns:a16="http://schemas.microsoft.com/office/drawing/2014/main" id="{60361C4E-9F6C-4635-9B19-07E55EB4D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6" name="Line 567">
                <a:extLst>
                  <a:ext uri="{FF2B5EF4-FFF2-40B4-BE49-F238E27FC236}">
                    <a16:creationId xmlns:a16="http://schemas.microsoft.com/office/drawing/2014/main" id="{E8B2FBE2-AE81-42F8-A3EE-576385176A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7" name="Rectangle 568">
                <a:extLst>
                  <a:ext uri="{FF2B5EF4-FFF2-40B4-BE49-F238E27FC236}">
                    <a16:creationId xmlns:a16="http://schemas.microsoft.com/office/drawing/2014/main" id="{81C1616A-CB6D-4B7A-90B6-FC6466B98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98" name="Line 569">
                <a:extLst>
                  <a:ext uri="{FF2B5EF4-FFF2-40B4-BE49-F238E27FC236}">
                    <a16:creationId xmlns:a16="http://schemas.microsoft.com/office/drawing/2014/main" id="{81093444-8093-42E0-B411-BBC7F8F4AE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99" name="Rectangle 570">
                <a:extLst>
                  <a:ext uri="{FF2B5EF4-FFF2-40B4-BE49-F238E27FC236}">
                    <a16:creationId xmlns:a16="http://schemas.microsoft.com/office/drawing/2014/main" id="{5F6D7F07-87FD-4A2F-9B00-AD3E45753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00" name="Line 571">
                <a:extLst>
                  <a:ext uri="{FF2B5EF4-FFF2-40B4-BE49-F238E27FC236}">
                    <a16:creationId xmlns:a16="http://schemas.microsoft.com/office/drawing/2014/main" id="{871FB7CB-2F87-4B1C-B1D6-7E386CB931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1" name="Line 572">
                <a:extLst>
                  <a:ext uri="{FF2B5EF4-FFF2-40B4-BE49-F238E27FC236}">
                    <a16:creationId xmlns:a16="http://schemas.microsoft.com/office/drawing/2014/main" id="{FFA59B77-D54A-4E93-AB9F-20F8F4730A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2" name="Rectangle 573">
                <a:extLst>
                  <a:ext uri="{FF2B5EF4-FFF2-40B4-BE49-F238E27FC236}">
                    <a16:creationId xmlns:a16="http://schemas.microsoft.com/office/drawing/2014/main" id="{37449C6C-2C56-4209-AE2A-A454D3700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03" name="Line 574">
                <a:extLst>
                  <a:ext uri="{FF2B5EF4-FFF2-40B4-BE49-F238E27FC236}">
                    <a16:creationId xmlns:a16="http://schemas.microsoft.com/office/drawing/2014/main" id="{5A337AC1-7A2C-4143-9B8B-541673D7C9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4" name="Rectangle 575">
                <a:extLst>
                  <a:ext uri="{FF2B5EF4-FFF2-40B4-BE49-F238E27FC236}">
                    <a16:creationId xmlns:a16="http://schemas.microsoft.com/office/drawing/2014/main" id="{75140613-D0BF-4A77-9788-AA6347FCD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05" name="Line 576">
                <a:extLst>
                  <a:ext uri="{FF2B5EF4-FFF2-40B4-BE49-F238E27FC236}">
                    <a16:creationId xmlns:a16="http://schemas.microsoft.com/office/drawing/2014/main" id="{E6EAD9F8-6DD2-451C-8F3C-E1DC2603E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6" name="Line 577">
                <a:extLst>
                  <a:ext uri="{FF2B5EF4-FFF2-40B4-BE49-F238E27FC236}">
                    <a16:creationId xmlns:a16="http://schemas.microsoft.com/office/drawing/2014/main" id="{6A77B6EB-357E-48F1-A3FE-7D4D0BC4C0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7" name="Rectangle 578">
                <a:extLst>
                  <a:ext uri="{FF2B5EF4-FFF2-40B4-BE49-F238E27FC236}">
                    <a16:creationId xmlns:a16="http://schemas.microsoft.com/office/drawing/2014/main" id="{8C474821-0682-47DB-976A-D1CA2EBAA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08" name="Line 579">
                <a:extLst>
                  <a:ext uri="{FF2B5EF4-FFF2-40B4-BE49-F238E27FC236}">
                    <a16:creationId xmlns:a16="http://schemas.microsoft.com/office/drawing/2014/main" id="{2DAC167D-F625-45AA-BF38-D9C4B3C6DD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09" name="Rectangle 580">
                <a:extLst>
                  <a:ext uri="{FF2B5EF4-FFF2-40B4-BE49-F238E27FC236}">
                    <a16:creationId xmlns:a16="http://schemas.microsoft.com/office/drawing/2014/main" id="{7102BB8D-B577-4575-8D5F-E75E095F3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10" name="Line 581">
                <a:extLst>
                  <a:ext uri="{FF2B5EF4-FFF2-40B4-BE49-F238E27FC236}">
                    <a16:creationId xmlns:a16="http://schemas.microsoft.com/office/drawing/2014/main" id="{1019F24F-EF69-43BD-B5B2-2A65B0A38B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1" name="Line 582">
                <a:extLst>
                  <a:ext uri="{FF2B5EF4-FFF2-40B4-BE49-F238E27FC236}">
                    <a16:creationId xmlns:a16="http://schemas.microsoft.com/office/drawing/2014/main" id="{110ABC27-00F8-44AE-9286-A91CB498DA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2" name="Rectangle 583">
                <a:extLst>
                  <a:ext uri="{FF2B5EF4-FFF2-40B4-BE49-F238E27FC236}">
                    <a16:creationId xmlns:a16="http://schemas.microsoft.com/office/drawing/2014/main" id="{7B03ABBF-F0AE-4E1F-836C-74D1686EC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13" name="Line 584">
                <a:extLst>
                  <a:ext uri="{FF2B5EF4-FFF2-40B4-BE49-F238E27FC236}">
                    <a16:creationId xmlns:a16="http://schemas.microsoft.com/office/drawing/2014/main" id="{5E03E216-DF32-477B-BBB4-CAF41CB36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4" name="Rectangle 585">
                <a:extLst>
                  <a:ext uri="{FF2B5EF4-FFF2-40B4-BE49-F238E27FC236}">
                    <a16:creationId xmlns:a16="http://schemas.microsoft.com/office/drawing/2014/main" id="{ED89D506-0D2D-4EDF-A4F1-D54092F58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15" name="Line 586">
                <a:extLst>
                  <a:ext uri="{FF2B5EF4-FFF2-40B4-BE49-F238E27FC236}">
                    <a16:creationId xmlns:a16="http://schemas.microsoft.com/office/drawing/2014/main" id="{699A3AD7-3A0A-4717-B277-463EE99600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6" name="Line 587">
                <a:extLst>
                  <a:ext uri="{FF2B5EF4-FFF2-40B4-BE49-F238E27FC236}">
                    <a16:creationId xmlns:a16="http://schemas.microsoft.com/office/drawing/2014/main" id="{143353B7-E7F7-47F3-8070-F9439F67E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7" name="Rectangle 588">
                <a:extLst>
                  <a:ext uri="{FF2B5EF4-FFF2-40B4-BE49-F238E27FC236}">
                    <a16:creationId xmlns:a16="http://schemas.microsoft.com/office/drawing/2014/main" id="{76FFE5B7-0A97-48A9-89ED-FDB854572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18" name="Line 589">
                <a:extLst>
                  <a:ext uri="{FF2B5EF4-FFF2-40B4-BE49-F238E27FC236}">
                    <a16:creationId xmlns:a16="http://schemas.microsoft.com/office/drawing/2014/main" id="{7F741733-3431-45DF-813A-145DB1B482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19" name="Rectangle 590">
                <a:extLst>
                  <a:ext uri="{FF2B5EF4-FFF2-40B4-BE49-F238E27FC236}">
                    <a16:creationId xmlns:a16="http://schemas.microsoft.com/office/drawing/2014/main" id="{91229BBB-64C7-4677-B1D5-56B6A7E6F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20" name="Line 591">
                <a:extLst>
                  <a:ext uri="{FF2B5EF4-FFF2-40B4-BE49-F238E27FC236}">
                    <a16:creationId xmlns:a16="http://schemas.microsoft.com/office/drawing/2014/main" id="{D2C7CBCE-A364-49B6-BDFC-1DAB3AD6D9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1" name="Line 592">
                <a:extLst>
                  <a:ext uri="{FF2B5EF4-FFF2-40B4-BE49-F238E27FC236}">
                    <a16:creationId xmlns:a16="http://schemas.microsoft.com/office/drawing/2014/main" id="{B78C76F3-8B3E-4FEF-A564-AB656B32F2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2" name="Rectangle 593">
                <a:extLst>
                  <a:ext uri="{FF2B5EF4-FFF2-40B4-BE49-F238E27FC236}">
                    <a16:creationId xmlns:a16="http://schemas.microsoft.com/office/drawing/2014/main" id="{586675A4-CEB9-4CDD-9D4B-52222E91F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23" name="Line 594">
                <a:extLst>
                  <a:ext uri="{FF2B5EF4-FFF2-40B4-BE49-F238E27FC236}">
                    <a16:creationId xmlns:a16="http://schemas.microsoft.com/office/drawing/2014/main" id="{A55C24BD-35AD-4D4B-92A0-A421F06964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4" name="Rectangle 595">
                <a:extLst>
                  <a:ext uri="{FF2B5EF4-FFF2-40B4-BE49-F238E27FC236}">
                    <a16:creationId xmlns:a16="http://schemas.microsoft.com/office/drawing/2014/main" id="{AF2CFFB5-0121-421B-BC62-84E1A910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25" name="Line 596">
                <a:extLst>
                  <a:ext uri="{FF2B5EF4-FFF2-40B4-BE49-F238E27FC236}">
                    <a16:creationId xmlns:a16="http://schemas.microsoft.com/office/drawing/2014/main" id="{C9457037-4898-44E3-BDD5-ABE3A0679E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6" name="Line 597">
                <a:extLst>
                  <a:ext uri="{FF2B5EF4-FFF2-40B4-BE49-F238E27FC236}">
                    <a16:creationId xmlns:a16="http://schemas.microsoft.com/office/drawing/2014/main" id="{2D75E5B6-05EC-4570-90FC-56BAFC015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7" name="Rectangle 598">
                <a:extLst>
                  <a:ext uri="{FF2B5EF4-FFF2-40B4-BE49-F238E27FC236}">
                    <a16:creationId xmlns:a16="http://schemas.microsoft.com/office/drawing/2014/main" id="{2CAB8D4E-2E21-4A4C-ADC8-24481D316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28" name="Line 599">
                <a:extLst>
                  <a:ext uri="{FF2B5EF4-FFF2-40B4-BE49-F238E27FC236}">
                    <a16:creationId xmlns:a16="http://schemas.microsoft.com/office/drawing/2014/main" id="{6658CCD1-11DF-4052-959D-8FA430F3D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29" name="Rectangle 600">
                <a:extLst>
                  <a:ext uri="{FF2B5EF4-FFF2-40B4-BE49-F238E27FC236}">
                    <a16:creationId xmlns:a16="http://schemas.microsoft.com/office/drawing/2014/main" id="{BA5AACC0-EA44-4121-A6CB-FA94950BD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30" name="Line 601">
                <a:extLst>
                  <a:ext uri="{FF2B5EF4-FFF2-40B4-BE49-F238E27FC236}">
                    <a16:creationId xmlns:a16="http://schemas.microsoft.com/office/drawing/2014/main" id="{09F8CCA9-0972-4B73-92DF-1817D3536A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1" name="Line 602">
                <a:extLst>
                  <a:ext uri="{FF2B5EF4-FFF2-40B4-BE49-F238E27FC236}">
                    <a16:creationId xmlns:a16="http://schemas.microsoft.com/office/drawing/2014/main" id="{BEC65D0B-D707-406D-90F0-CC6B31A1CC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2" name="Rectangle 603">
                <a:extLst>
                  <a:ext uri="{FF2B5EF4-FFF2-40B4-BE49-F238E27FC236}">
                    <a16:creationId xmlns:a16="http://schemas.microsoft.com/office/drawing/2014/main" id="{B4978D19-2EC1-43F1-8F8A-679385391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33" name="Line 604">
                <a:extLst>
                  <a:ext uri="{FF2B5EF4-FFF2-40B4-BE49-F238E27FC236}">
                    <a16:creationId xmlns:a16="http://schemas.microsoft.com/office/drawing/2014/main" id="{62EB2429-1C29-4C67-8222-59C9BDD9F6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4" name="Rectangle 605">
                <a:extLst>
                  <a:ext uri="{FF2B5EF4-FFF2-40B4-BE49-F238E27FC236}">
                    <a16:creationId xmlns:a16="http://schemas.microsoft.com/office/drawing/2014/main" id="{0B5F6557-028C-4AE7-8979-AE957D747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35" name="Line 606">
                <a:extLst>
                  <a:ext uri="{FF2B5EF4-FFF2-40B4-BE49-F238E27FC236}">
                    <a16:creationId xmlns:a16="http://schemas.microsoft.com/office/drawing/2014/main" id="{205EC910-96BC-469F-9A9D-A35ECDF10C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6" name="Line 607">
                <a:extLst>
                  <a:ext uri="{FF2B5EF4-FFF2-40B4-BE49-F238E27FC236}">
                    <a16:creationId xmlns:a16="http://schemas.microsoft.com/office/drawing/2014/main" id="{DB033A1C-B650-4023-96EC-E8EA022B6A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7" name="Rectangle 608">
                <a:extLst>
                  <a:ext uri="{FF2B5EF4-FFF2-40B4-BE49-F238E27FC236}">
                    <a16:creationId xmlns:a16="http://schemas.microsoft.com/office/drawing/2014/main" id="{99472A4D-9A38-4860-A689-3BD8CEF27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38" name="Line 609">
                <a:extLst>
                  <a:ext uri="{FF2B5EF4-FFF2-40B4-BE49-F238E27FC236}">
                    <a16:creationId xmlns:a16="http://schemas.microsoft.com/office/drawing/2014/main" id="{EB035BCA-1F52-4FF3-A41F-10A1F2400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39" name="Rectangle 610">
                <a:extLst>
                  <a:ext uri="{FF2B5EF4-FFF2-40B4-BE49-F238E27FC236}">
                    <a16:creationId xmlns:a16="http://schemas.microsoft.com/office/drawing/2014/main" id="{8CD77722-0AC7-416E-82BD-C1C10D0CE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940" name="Line 611">
                <a:extLst>
                  <a:ext uri="{FF2B5EF4-FFF2-40B4-BE49-F238E27FC236}">
                    <a16:creationId xmlns:a16="http://schemas.microsoft.com/office/drawing/2014/main" id="{9F8FA2CB-52F6-4D7D-8E58-83AB9BD49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4527" name="Group 612">
              <a:extLst>
                <a:ext uri="{FF2B5EF4-FFF2-40B4-BE49-F238E27FC236}">
                  <a16:creationId xmlns:a16="http://schemas.microsoft.com/office/drawing/2014/main" id="{AD6A991B-1C2A-4411-A552-6D6229815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64541" name="Line 613">
                <a:extLst>
                  <a:ext uri="{FF2B5EF4-FFF2-40B4-BE49-F238E27FC236}">
                    <a16:creationId xmlns:a16="http://schemas.microsoft.com/office/drawing/2014/main" id="{1ACBFF27-617F-4081-97D0-AA3DDB479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42" name="Rectangle 614">
                <a:extLst>
                  <a:ext uri="{FF2B5EF4-FFF2-40B4-BE49-F238E27FC236}">
                    <a16:creationId xmlns:a16="http://schemas.microsoft.com/office/drawing/2014/main" id="{3C6B624B-EBD9-485D-890D-55F8AA077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43" name="Line 615">
                <a:extLst>
                  <a:ext uri="{FF2B5EF4-FFF2-40B4-BE49-F238E27FC236}">
                    <a16:creationId xmlns:a16="http://schemas.microsoft.com/office/drawing/2014/main" id="{2370E9C2-44CC-4D17-949B-86A4EA01B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44" name="Rectangle 616">
                <a:extLst>
                  <a:ext uri="{FF2B5EF4-FFF2-40B4-BE49-F238E27FC236}">
                    <a16:creationId xmlns:a16="http://schemas.microsoft.com/office/drawing/2014/main" id="{B89D82BE-1C54-4663-9FDD-C3947046C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45" name="Line 617">
                <a:extLst>
                  <a:ext uri="{FF2B5EF4-FFF2-40B4-BE49-F238E27FC236}">
                    <a16:creationId xmlns:a16="http://schemas.microsoft.com/office/drawing/2014/main" id="{959AC0DB-9427-4CC8-B0AF-60B79FFBE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46" name="Line 618">
                <a:extLst>
                  <a:ext uri="{FF2B5EF4-FFF2-40B4-BE49-F238E27FC236}">
                    <a16:creationId xmlns:a16="http://schemas.microsoft.com/office/drawing/2014/main" id="{B4527340-84A6-4007-9C1E-33CA5BE47E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47" name="Rectangle 619">
                <a:extLst>
                  <a:ext uri="{FF2B5EF4-FFF2-40B4-BE49-F238E27FC236}">
                    <a16:creationId xmlns:a16="http://schemas.microsoft.com/office/drawing/2014/main" id="{E74FB0C7-07B4-41D2-BDF4-FD585E54A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48" name="Line 620">
                <a:extLst>
                  <a:ext uri="{FF2B5EF4-FFF2-40B4-BE49-F238E27FC236}">
                    <a16:creationId xmlns:a16="http://schemas.microsoft.com/office/drawing/2014/main" id="{E647D4C0-FFF8-4B83-9CD6-118C7D458E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49" name="Rectangle 621">
                <a:extLst>
                  <a:ext uri="{FF2B5EF4-FFF2-40B4-BE49-F238E27FC236}">
                    <a16:creationId xmlns:a16="http://schemas.microsoft.com/office/drawing/2014/main" id="{1BFCA47F-1151-4803-A792-E06542748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50" name="Line 622">
                <a:extLst>
                  <a:ext uri="{FF2B5EF4-FFF2-40B4-BE49-F238E27FC236}">
                    <a16:creationId xmlns:a16="http://schemas.microsoft.com/office/drawing/2014/main" id="{F9C0B664-8F0C-4821-904D-B2559E812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51" name="Rectangle 623">
                <a:extLst>
                  <a:ext uri="{FF2B5EF4-FFF2-40B4-BE49-F238E27FC236}">
                    <a16:creationId xmlns:a16="http://schemas.microsoft.com/office/drawing/2014/main" id="{71EA77DF-686C-46E4-A855-7DDC1CC7D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52" name="Line 624">
                <a:extLst>
                  <a:ext uri="{FF2B5EF4-FFF2-40B4-BE49-F238E27FC236}">
                    <a16:creationId xmlns:a16="http://schemas.microsoft.com/office/drawing/2014/main" id="{51AB3AA5-9271-40AB-B45F-55319F1F9B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53" name="Rectangle 625">
                <a:extLst>
                  <a:ext uri="{FF2B5EF4-FFF2-40B4-BE49-F238E27FC236}">
                    <a16:creationId xmlns:a16="http://schemas.microsoft.com/office/drawing/2014/main" id="{66423ADE-A765-4E84-8C1C-155468F54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54" name="Line 626">
                <a:extLst>
                  <a:ext uri="{FF2B5EF4-FFF2-40B4-BE49-F238E27FC236}">
                    <a16:creationId xmlns:a16="http://schemas.microsoft.com/office/drawing/2014/main" id="{B3996ECD-AB3F-410F-B8E0-E09F23273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55" name="Rectangle 627">
                <a:extLst>
                  <a:ext uri="{FF2B5EF4-FFF2-40B4-BE49-F238E27FC236}">
                    <a16:creationId xmlns:a16="http://schemas.microsoft.com/office/drawing/2014/main" id="{FA1F66B7-F340-4BFC-A7BA-B2F0FD930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56" name="Line 628">
                <a:extLst>
                  <a:ext uri="{FF2B5EF4-FFF2-40B4-BE49-F238E27FC236}">
                    <a16:creationId xmlns:a16="http://schemas.microsoft.com/office/drawing/2014/main" id="{971E070E-FC7F-4330-BD4E-8D29F5F59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57" name="Rectangle 629">
                <a:extLst>
                  <a:ext uri="{FF2B5EF4-FFF2-40B4-BE49-F238E27FC236}">
                    <a16:creationId xmlns:a16="http://schemas.microsoft.com/office/drawing/2014/main" id="{18FB476A-5A37-4D45-8DEE-726B63AE1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58" name="Line 630">
                <a:extLst>
                  <a:ext uri="{FF2B5EF4-FFF2-40B4-BE49-F238E27FC236}">
                    <a16:creationId xmlns:a16="http://schemas.microsoft.com/office/drawing/2014/main" id="{5CDFEE1E-80DD-4652-80F0-5C759E6AE1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59" name="Rectangle 631">
                <a:extLst>
                  <a:ext uri="{FF2B5EF4-FFF2-40B4-BE49-F238E27FC236}">
                    <a16:creationId xmlns:a16="http://schemas.microsoft.com/office/drawing/2014/main" id="{2E678D2B-0CA0-4C71-B9FB-BC1EFB95E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60" name="Line 632">
                <a:extLst>
                  <a:ext uri="{FF2B5EF4-FFF2-40B4-BE49-F238E27FC236}">
                    <a16:creationId xmlns:a16="http://schemas.microsoft.com/office/drawing/2014/main" id="{4F512610-8635-4C0D-9BC6-1B89A8F00B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61" name="Rectangle 633">
                <a:extLst>
                  <a:ext uri="{FF2B5EF4-FFF2-40B4-BE49-F238E27FC236}">
                    <a16:creationId xmlns:a16="http://schemas.microsoft.com/office/drawing/2014/main" id="{55A59A03-8469-4F91-A528-0206C40E4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62" name="Line 634">
                <a:extLst>
                  <a:ext uri="{FF2B5EF4-FFF2-40B4-BE49-F238E27FC236}">
                    <a16:creationId xmlns:a16="http://schemas.microsoft.com/office/drawing/2014/main" id="{9F810A0D-3550-4878-8FC6-C7413AF12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63" name="Rectangle 635">
                <a:extLst>
                  <a:ext uri="{FF2B5EF4-FFF2-40B4-BE49-F238E27FC236}">
                    <a16:creationId xmlns:a16="http://schemas.microsoft.com/office/drawing/2014/main" id="{3E1D63F6-29ED-4AAB-B237-C4EA9D86A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64" name="Line 636">
                <a:extLst>
                  <a:ext uri="{FF2B5EF4-FFF2-40B4-BE49-F238E27FC236}">
                    <a16:creationId xmlns:a16="http://schemas.microsoft.com/office/drawing/2014/main" id="{205C02BB-A5A7-4DC6-9FCA-29795610E8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65" name="Rectangle 637">
                <a:extLst>
                  <a:ext uri="{FF2B5EF4-FFF2-40B4-BE49-F238E27FC236}">
                    <a16:creationId xmlns:a16="http://schemas.microsoft.com/office/drawing/2014/main" id="{AB43E04F-877A-4736-89DD-8759BF0F0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66" name="Line 638">
                <a:extLst>
                  <a:ext uri="{FF2B5EF4-FFF2-40B4-BE49-F238E27FC236}">
                    <a16:creationId xmlns:a16="http://schemas.microsoft.com/office/drawing/2014/main" id="{34F56967-3B0D-4244-9524-10FD39A6D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67" name="Rectangle 639">
                <a:extLst>
                  <a:ext uri="{FF2B5EF4-FFF2-40B4-BE49-F238E27FC236}">
                    <a16:creationId xmlns:a16="http://schemas.microsoft.com/office/drawing/2014/main" id="{999ABDB7-1C6F-472E-852C-4D8630C01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68" name="Line 640">
                <a:extLst>
                  <a:ext uri="{FF2B5EF4-FFF2-40B4-BE49-F238E27FC236}">
                    <a16:creationId xmlns:a16="http://schemas.microsoft.com/office/drawing/2014/main" id="{D76A4DEA-11E3-4306-8A6F-42DF7AEB90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69" name="Rectangle 641">
                <a:extLst>
                  <a:ext uri="{FF2B5EF4-FFF2-40B4-BE49-F238E27FC236}">
                    <a16:creationId xmlns:a16="http://schemas.microsoft.com/office/drawing/2014/main" id="{CCA31198-A003-49C9-B5E6-A21461ADA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0" name="Line 642">
                <a:extLst>
                  <a:ext uri="{FF2B5EF4-FFF2-40B4-BE49-F238E27FC236}">
                    <a16:creationId xmlns:a16="http://schemas.microsoft.com/office/drawing/2014/main" id="{9076A48F-408A-4C4C-BD14-0E4405D082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71" name="Rectangle 643">
                <a:extLst>
                  <a:ext uri="{FF2B5EF4-FFF2-40B4-BE49-F238E27FC236}">
                    <a16:creationId xmlns:a16="http://schemas.microsoft.com/office/drawing/2014/main" id="{40C83AF8-71AB-4698-B849-05EACA0F1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2" name="Line 644">
                <a:extLst>
                  <a:ext uri="{FF2B5EF4-FFF2-40B4-BE49-F238E27FC236}">
                    <a16:creationId xmlns:a16="http://schemas.microsoft.com/office/drawing/2014/main" id="{F74C016A-2789-4CB7-AE57-C08E241C44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73" name="Rectangle 645">
                <a:extLst>
                  <a:ext uri="{FF2B5EF4-FFF2-40B4-BE49-F238E27FC236}">
                    <a16:creationId xmlns:a16="http://schemas.microsoft.com/office/drawing/2014/main" id="{A76ECA0B-3AA9-4ED7-A3F2-8E89217AF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4" name="Line 646">
                <a:extLst>
                  <a:ext uri="{FF2B5EF4-FFF2-40B4-BE49-F238E27FC236}">
                    <a16:creationId xmlns:a16="http://schemas.microsoft.com/office/drawing/2014/main" id="{3D0C5292-3566-4512-B338-7281C7E32F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75" name="Rectangle 647">
                <a:extLst>
                  <a:ext uri="{FF2B5EF4-FFF2-40B4-BE49-F238E27FC236}">
                    <a16:creationId xmlns:a16="http://schemas.microsoft.com/office/drawing/2014/main" id="{3236209E-0BD4-477C-9944-DCEEDF751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6" name="Line 648">
                <a:extLst>
                  <a:ext uri="{FF2B5EF4-FFF2-40B4-BE49-F238E27FC236}">
                    <a16:creationId xmlns:a16="http://schemas.microsoft.com/office/drawing/2014/main" id="{2057B2CF-03A1-436B-A16D-317C96A29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77" name="Rectangle 649">
                <a:extLst>
                  <a:ext uri="{FF2B5EF4-FFF2-40B4-BE49-F238E27FC236}">
                    <a16:creationId xmlns:a16="http://schemas.microsoft.com/office/drawing/2014/main" id="{FC983FC5-A0DB-4974-B0FF-CC9DF6854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8" name="Rectangle 650">
                <a:extLst>
                  <a:ext uri="{FF2B5EF4-FFF2-40B4-BE49-F238E27FC236}">
                    <a16:creationId xmlns:a16="http://schemas.microsoft.com/office/drawing/2014/main" id="{9750E388-523F-448E-924F-0D0A92631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79" name="Rectangle 651">
                <a:extLst>
                  <a:ext uri="{FF2B5EF4-FFF2-40B4-BE49-F238E27FC236}">
                    <a16:creationId xmlns:a16="http://schemas.microsoft.com/office/drawing/2014/main" id="{8B0B6BC3-1550-499C-BCD1-350F8883D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80" name="Line 652">
                <a:extLst>
                  <a:ext uri="{FF2B5EF4-FFF2-40B4-BE49-F238E27FC236}">
                    <a16:creationId xmlns:a16="http://schemas.microsoft.com/office/drawing/2014/main" id="{25D4774E-B451-4BDE-B18C-7FCE4D3DBA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1" name="Line 653">
                <a:extLst>
                  <a:ext uri="{FF2B5EF4-FFF2-40B4-BE49-F238E27FC236}">
                    <a16:creationId xmlns:a16="http://schemas.microsoft.com/office/drawing/2014/main" id="{9FEE9256-6E32-473F-855D-E34E4BE010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2" name="Rectangle 654">
                <a:extLst>
                  <a:ext uri="{FF2B5EF4-FFF2-40B4-BE49-F238E27FC236}">
                    <a16:creationId xmlns:a16="http://schemas.microsoft.com/office/drawing/2014/main" id="{A8631887-B73A-4C27-87F5-4CBF36562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83" name="Line 655">
                <a:extLst>
                  <a:ext uri="{FF2B5EF4-FFF2-40B4-BE49-F238E27FC236}">
                    <a16:creationId xmlns:a16="http://schemas.microsoft.com/office/drawing/2014/main" id="{065DB09D-F841-4D75-B9EA-8006195603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4" name="Rectangle 656">
                <a:extLst>
                  <a:ext uri="{FF2B5EF4-FFF2-40B4-BE49-F238E27FC236}">
                    <a16:creationId xmlns:a16="http://schemas.microsoft.com/office/drawing/2014/main" id="{99F5FE63-D7A8-43FD-988B-D18932A38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85" name="Line 657">
                <a:extLst>
                  <a:ext uri="{FF2B5EF4-FFF2-40B4-BE49-F238E27FC236}">
                    <a16:creationId xmlns:a16="http://schemas.microsoft.com/office/drawing/2014/main" id="{BDA45CD7-1B24-4E1D-A1E0-43864A35B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6" name="Line 658">
                <a:extLst>
                  <a:ext uri="{FF2B5EF4-FFF2-40B4-BE49-F238E27FC236}">
                    <a16:creationId xmlns:a16="http://schemas.microsoft.com/office/drawing/2014/main" id="{8C0EDB31-8590-4F42-BEC9-BB19A30BDA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7" name="Rectangle 659">
                <a:extLst>
                  <a:ext uri="{FF2B5EF4-FFF2-40B4-BE49-F238E27FC236}">
                    <a16:creationId xmlns:a16="http://schemas.microsoft.com/office/drawing/2014/main" id="{64807382-22D8-4F02-81D2-CF70409E6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88" name="Line 660">
                <a:extLst>
                  <a:ext uri="{FF2B5EF4-FFF2-40B4-BE49-F238E27FC236}">
                    <a16:creationId xmlns:a16="http://schemas.microsoft.com/office/drawing/2014/main" id="{C8716748-5904-4080-83D0-A7DE9D9466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89" name="Line 661">
                <a:extLst>
                  <a:ext uri="{FF2B5EF4-FFF2-40B4-BE49-F238E27FC236}">
                    <a16:creationId xmlns:a16="http://schemas.microsoft.com/office/drawing/2014/main" id="{73AAC879-0AE7-420E-905F-B520933308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0" name="Rectangle 662">
                <a:extLst>
                  <a:ext uri="{FF2B5EF4-FFF2-40B4-BE49-F238E27FC236}">
                    <a16:creationId xmlns:a16="http://schemas.microsoft.com/office/drawing/2014/main" id="{8D5C200A-6899-4F40-900A-F34B34501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91" name="Line 663">
                <a:extLst>
                  <a:ext uri="{FF2B5EF4-FFF2-40B4-BE49-F238E27FC236}">
                    <a16:creationId xmlns:a16="http://schemas.microsoft.com/office/drawing/2014/main" id="{49BA66D4-8DCB-4A4C-8061-5635A60D1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2" name="Rectangle 664">
                <a:extLst>
                  <a:ext uri="{FF2B5EF4-FFF2-40B4-BE49-F238E27FC236}">
                    <a16:creationId xmlns:a16="http://schemas.microsoft.com/office/drawing/2014/main" id="{D975A288-BE8A-4C51-BF18-FE9799079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93" name="Line 665">
                <a:extLst>
                  <a:ext uri="{FF2B5EF4-FFF2-40B4-BE49-F238E27FC236}">
                    <a16:creationId xmlns:a16="http://schemas.microsoft.com/office/drawing/2014/main" id="{B4652EA9-6D62-404C-9B69-79B49B3771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4" name="Line 666">
                <a:extLst>
                  <a:ext uri="{FF2B5EF4-FFF2-40B4-BE49-F238E27FC236}">
                    <a16:creationId xmlns:a16="http://schemas.microsoft.com/office/drawing/2014/main" id="{61431981-1107-4143-9010-D7E4C90AFE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5" name="Rectangle 667">
                <a:extLst>
                  <a:ext uri="{FF2B5EF4-FFF2-40B4-BE49-F238E27FC236}">
                    <a16:creationId xmlns:a16="http://schemas.microsoft.com/office/drawing/2014/main" id="{D352F5C9-42AF-47CC-A322-E50263D9D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96" name="Line 668">
                <a:extLst>
                  <a:ext uri="{FF2B5EF4-FFF2-40B4-BE49-F238E27FC236}">
                    <a16:creationId xmlns:a16="http://schemas.microsoft.com/office/drawing/2014/main" id="{8C0B42EB-FABE-4993-814F-397CCAD584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7" name="Rectangle 669">
                <a:extLst>
                  <a:ext uri="{FF2B5EF4-FFF2-40B4-BE49-F238E27FC236}">
                    <a16:creationId xmlns:a16="http://schemas.microsoft.com/office/drawing/2014/main" id="{7E59B10C-E25A-4B71-8A59-568C56521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98" name="Line 670">
                <a:extLst>
                  <a:ext uri="{FF2B5EF4-FFF2-40B4-BE49-F238E27FC236}">
                    <a16:creationId xmlns:a16="http://schemas.microsoft.com/office/drawing/2014/main" id="{C25E4F3A-A746-49E7-9CAE-E7F474FC38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99" name="Line 671">
                <a:extLst>
                  <a:ext uri="{FF2B5EF4-FFF2-40B4-BE49-F238E27FC236}">
                    <a16:creationId xmlns:a16="http://schemas.microsoft.com/office/drawing/2014/main" id="{B465C973-039A-4AC6-A61B-6E6FD1789C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0" name="Rectangle 672">
                <a:extLst>
                  <a:ext uri="{FF2B5EF4-FFF2-40B4-BE49-F238E27FC236}">
                    <a16:creationId xmlns:a16="http://schemas.microsoft.com/office/drawing/2014/main" id="{42C43E13-B6A9-4337-9806-A804F0470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01" name="Line 673">
                <a:extLst>
                  <a:ext uri="{FF2B5EF4-FFF2-40B4-BE49-F238E27FC236}">
                    <a16:creationId xmlns:a16="http://schemas.microsoft.com/office/drawing/2014/main" id="{71791E06-5FDD-4115-A3A0-482B673CF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2" name="Rectangle 674">
                <a:extLst>
                  <a:ext uri="{FF2B5EF4-FFF2-40B4-BE49-F238E27FC236}">
                    <a16:creationId xmlns:a16="http://schemas.microsoft.com/office/drawing/2014/main" id="{119F4F52-A29E-4B01-B55A-6096A7DFF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03" name="Line 675">
                <a:extLst>
                  <a:ext uri="{FF2B5EF4-FFF2-40B4-BE49-F238E27FC236}">
                    <a16:creationId xmlns:a16="http://schemas.microsoft.com/office/drawing/2014/main" id="{3919CC0C-2C3B-4495-A303-63D5900C08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4" name="Line 676">
                <a:extLst>
                  <a:ext uri="{FF2B5EF4-FFF2-40B4-BE49-F238E27FC236}">
                    <a16:creationId xmlns:a16="http://schemas.microsoft.com/office/drawing/2014/main" id="{CA5ADF70-7B4C-4815-9124-F64C5CF60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5" name="Rectangle 677">
                <a:extLst>
                  <a:ext uri="{FF2B5EF4-FFF2-40B4-BE49-F238E27FC236}">
                    <a16:creationId xmlns:a16="http://schemas.microsoft.com/office/drawing/2014/main" id="{689FB082-7808-458A-AEA7-F6EBB4772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06" name="Line 678">
                <a:extLst>
                  <a:ext uri="{FF2B5EF4-FFF2-40B4-BE49-F238E27FC236}">
                    <a16:creationId xmlns:a16="http://schemas.microsoft.com/office/drawing/2014/main" id="{ED4E260D-5FCF-42A9-8BC3-73704031C2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7" name="Rectangle 679">
                <a:extLst>
                  <a:ext uri="{FF2B5EF4-FFF2-40B4-BE49-F238E27FC236}">
                    <a16:creationId xmlns:a16="http://schemas.microsoft.com/office/drawing/2014/main" id="{7C875DDB-74F1-42C7-856D-A64DBA0B7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08" name="Line 680">
                <a:extLst>
                  <a:ext uri="{FF2B5EF4-FFF2-40B4-BE49-F238E27FC236}">
                    <a16:creationId xmlns:a16="http://schemas.microsoft.com/office/drawing/2014/main" id="{FB9F26F8-98F3-45D9-A806-3B683AFE45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09" name="Line 681">
                <a:extLst>
                  <a:ext uri="{FF2B5EF4-FFF2-40B4-BE49-F238E27FC236}">
                    <a16:creationId xmlns:a16="http://schemas.microsoft.com/office/drawing/2014/main" id="{358D81D7-1C1B-4853-A6A8-1478E2C4ED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0" name="Rectangle 682">
                <a:extLst>
                  <a:ext uri="{FF2B5EF4-FFF2-40B4-BE49-F238E27FC236}">
                    <a16:creationId xmlns:a16="http://schemas.microsoft.com/office/drawing/2014/main" id="{0D78694F-5C20-404B-A299-A86BC088B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11" name="Line 683">
                <a:extLst>
                  <a:ext uri="{FF2B5EF4-FFF2-40B4-BE49-F238E27FC236}">
                    <a16:creationId xmlns:a16="http://schemas.microsoft.com/office/drawing/2014/main" id="{3FFE6259-681C-4344-AAB1-0BE605B30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2" name="Rectangle 684">
                <a:extLst>
                  <a:ext uri="{FF2B5EF4-FFF2-40B4-BE49-F238E27FC236}">
                    <a16:creationId xmlns:a16="http://schemas.microsoft.com/office/drawing/2014/main" id="{D0A30570-3453-4EAC-9D6E-4DED7F4AE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13" name="Line 685">
                <a:extLst>
                  <a:ext uri="{FF2B5EF4-FFF2-40B4-BE49-F238E27FC236}">
                    <a16:creationId xmlns:a16="http://schemas.microsoft.com/office/drawing/2014/main" id="{39FD9CDA-9131-46F5-8C68-EA62D39952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4" name="Line 686">
                <a:extLst>
                  <a:ext uri="{FF2B5EF4-FFF2-40B4-BE49-F238E27FC236}">
                    <a16:creationId xmlns:a16="http://schemas.microsoft.com/office/drawing/2014/main" id="{5911264D-76A8-400C-8B12-3DDA505893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5" name="Rectangle 687">
                <a:extLst>
                  <a:ext uri="{FF2B5EF4-FFF2-40B4-BE49-F238E27FC236}">
                    <a16:creationId xmlns:a16="http://schemas.microsoft.com/office/drawing/2014/main" id="{4455ACD4-29DF-4A22-9A33-970AA2CB3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16" name="Line 688">
                <a:extLst>
                  <a:ext uri="{FF2B5EF4-FFF2-40B4-BE49-F238E27FC236}">
                    <a16:creationId xmlns:a16="http://schemas.microsoft.com/office/drawing/2014/main" id="{CECE5571-C84D-42DB-A89F-336E746FE4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7" name="Rectangle 689">
                <a:extLst>
                  <a:ext uri="{FF2B5EF4-FFF2-40B4-BE49-F238E27FC236}">
                    <a16:creationId xmlns:a16="http://schemas.microsoft.com/office/drawing/2014/main" id="{152C8F64-07F6-4EFF-A6F5-726247ECE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18" name="Line 690">
                <a:extLst>
                  <a:ext uri="{FF2B5EF4-FFF2-40B4-BE49-F238E27FC236}">
                    <a16:creationId xmlns:a16="http://schemas.microsoft.com/office/drawing/2014/main" id="{890FBDF1-EBF5-405F-BBA2-48D6289CB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19" name="Line 691">
                <a:extLst>
                  <a:ext uri="{FF2B5EF4-FFF2-40B4-BE49-F238E27FC236}">
                    <a16:creationId xmlns:a16="http://schemas.microsoft.com/office/drawing/2014/main" id="{43B1F65D-DF17-4D54-8E8D-E37B4C4A1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0" name="Rectangle 692">
                <a:extLst>
                  <a:ext uri="{FF2B5EF4-FFF2-40B4-BE49-F238E27FC236}">
                    <a16:creationId xmlns:a16="http://schemas.microsoft.com/office/drawing/2014/main" id="{3412B0A6-CE28-42BD-A5CA-644A5C928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21" name="Line 693">
                <a:extLst>
                  <a:ext uri="{FF2B5EF4-FFF2-40B4-BE49-F238E27FC236}">
                    <a16:creationId xmlns:a16="http://schemas.microsoft.com/office/drawing/2014/main" id="{BB3D8CEC-CF52-4EFC-97BE-D387A52BDE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2" name="Rectangle 694">
                <a:extLst>
                  <a:ext uri="{FF2B5EF4-FFF2-40B4-BE49-F238E27FC236}">
                    <a16:creationId xmlns:a16="http://schemas.microsoft.com/office/drawing/2014/main" id="{0172CEC1-23FF-4E06-8197-358F510EE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23" name="Line 695">
                <a:extLst>
                  <a:ext uri="{FF2B5EF4-FFF2-40B4-BE49-F238E27FC236}">
                    <a16:creationId xmlns:a16="http://schemas.microsoft.com/office/drawing/2014/main" id="{ADB44061-C930-4632-A4BB-BE495C8740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4" name="Line 696">
                <a:extLst>
                  <a:ext uri="{FF2B5EF4-FFF2-40B4-BE49-F238E27FC236}">
                    <a16:creationId xmlns:a16="http://schemas.microsoft.com/office/drawing/2014/main" id="{B473C370-5D9B-4F94-93C9-16652B5AEA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5" name="Rectangle 697">
                <a:extLst>
                  <a:ext uri="{FF2B5EF4-FFF2-40B4-BE49-F238E27FC236}">
                    <a16:creationId xmlns:a16="http://schemas.microsoft.com/office/drawing/2014/main" id="{C82B7DF2-CFE1-48A7-A7DA-988D1C02C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26" name="Line 698">
                <a:extLst>
                  <a:ext uri="{FF2B5EF4-FFF2-40B4-BE49-F238E27FC236}">
                    <a16:creationId xmlns:a16="http://schemas.microsoft.com/office/drawing/2014/main" id="{4F3B43B1-651D-4456-BE71-479BEDA7DC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7" name="Rectangle 699">
                <a:extLst>
                  <a:ext uri="{FF2B5EF4-FFF2-40B4-BE49-F238E27FC236}">
                    <a16:creationId xmlns:a16="http://schemas.microsoft.com/office/drawing/2014/main" id="{2D674BDF-A488-45B3-A9BB-38F817214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28" name="Line 700">
                <a:extLst>
                  <a:ext uri="{FF2B5EF4-FFF2-40B4-BE49-F238E27FC236}">
                    <a16:creationId xmlns:a16="http://schemas.microsoft.com/office/drawing/2014/main" id="{FB337E1A-2C49-432D-971C-E61FAFD93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29" name="Line 701">
                <a:extLst>
                  <a:ext uri="{FF2B5EF4-FFF2-40B4-BE49-F238E27FC236}">
                    <a16:creationId xmlns:a16="http://schemas.microsoft.com/office/drawing/2014/main" id="{7432ADF3-4867-476E-A9FE-06854B47C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0" name="Rectangle 702">
                <a:extLst>
                  <a:ext uri="{FF2B5EF4-FFF2-40B4-BE49-F238E27FC236}">
                    <a16:creationId xmlns:a16="http://schemas.microsoft.com/office/drawing/2014/main" id="{09328E9A-DB8C-49CB-A4B9-C2EC74746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31" name="Line 703">
                <a:extLst>
                  <a:ext uri="{FF2B5EF4-FFF2-40B4-BE49-F238E27FC236}">
                    <a16:creationId xmlns:a16="http://schemas.microsoft.com/office/drawing/2014/main" id="{67FA3578-26A5-46D9-A300-467C80A21E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2" name="Rectangle 704">
                <a:extLst>
                  <a:ext uri="{FF2B5EF4-FFF2-40B4-BE49-F238E27FC236}">
                    <a16:creationId xmlns:a16="http://schemas.microsoft.com/office/drawing/2014/main" id="{9740B9BB-E8A4-4524-857A-F9A125AB3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33" name="Line 705">
                <a:extLst>
                  <a:ext uri="{FF2B5EF4-FFF2-40B4-BE49-F238E27FC236}">
                    <a16:creationId xmlns:a16="http://schemas.microsoft.com/office/drawing/2014/main" id="{5A335CA7-036B-4B01-9714-4099CA52FD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4" name="Line 706">
                <a:extLst>
                  <a:ext uri="{FF2B5EF4-FFF2-40B4-BE49-F238E27FC236}">
                    <a16:creationId xmlns:a16="http://schemas.microsoft.com/office/drawing/2014/main" id="{0181F23A-997C-4214-B59E-8BC12388A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5" name="Rectangle 707">
                <a:extLst>
                  <a:ext uri="{FF2B5EF4-FFF2-40B4-BE49-F238E27FC236}">
                    <a16:creationId xmlns:a16="http://schemas.microsoft.com/office/drawing/2014/main" id="{84EB614D-4C5E-42A6-B7E5-BA32A4AA3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36" name="Line 708">
                <a:extLst>
                  <a:ext uri="{FF2B5EF4-FFF2-40B4-BE49-F238E27FC236}">
                    <a16:creationId xmlns:a16="http://schemas.microsoft.com/office/drawing/2014/main" id="{3CE05F90-A12E-470A-82E0-038868DCF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7" name="Rectangle 709">
                <a:extLst>
                  <a:ext uri="{FF2B5EF4-FFF2-40B4-BE49-F238E27FC236}">
                    <a16:creationId xmlns:a16="http://schemas.microsoft.com/office/drawing/2014/main" id="{CE573FC4-1FC9-4F60-A4A9-C18049BB5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38" name="Line 710">
                <a:extLst>
                  <a:ext uri="{FF2B5EF4-FFF2-40B4-BE49-F238E27FC236}">
                    <a16:creationId xmlns:a16="http://schemas.microsoft.com/office/drawing/2014/main" id="{3F701A33-4589-4E7B-9C28-92286D3E5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39" name="Line 711">
                <a:extLst>
                  <a:ext uri="{FF2B5EF4-FFF2-40B4-BE49-F238E27FC236}">
                    <a16:creationId xmlns:a16="http://schemas.microsoft.com/office/drawing/2014/main" id="{2A9E6D28-4C57-40ED-A89E-9F85F054C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0" name="Rectangle 712">
                <a:extLst>
                  <a:ext uri="{FF2B5EF4-FFF2-40B4-BE49-F238E27FC236}">
                    <a16:creationId xmlns:a16="http://schemas.microsoft.com/office/drawing/2014/main" id="{1A05F91C-8287-4DEE-971E-FBE5427E1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41" name="Line 713">
                <a:extLst>
                  <a:ext uri="{FF2B5EF4-FFF2-40B4-BE49-F238E27FC236}">
                    <a16:creationId xmlns:a16="http://schemas.microsoft.com/office/drawing/2014/main" id="{0DFC3740-BF64-41B2-BAC5-B307CA3C6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2" name="Rectangle 714">
                <a:extLst>
                  <a:ext uri="{FF2B5EF4-FFF2-40B4-BE49-F238E27FC236}">
                    <a16:creationId xmlns:a16="http://schemas.microsoft.com/office/drawing/2014/main" id="{D71FFCD8-4F4F-41C6-97E9-034D4CA0F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43" name="Line 715">
                <a:extLst>
                  <a:ext uri="{FF2B5EF4-FFF2-40B4-BE49-F238E27FC236}">
                    <a16:creationId xmlns:a16="http://schemas.microsoft.com/office/drawing/2014/main" id="{E4EB4725-6962-4700-B754-741629DB23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4" name="Line 716">
                <a:extLst>
                  <a:ext uri="{FF2B5EF4-FFF2-40B4-BE49-F238E27FC236}">
                    <a16:creationId xmlns:a16="http://schemas.microsoft.com/office/drawing/2014/main" id="{2D017490-B61E-483F-92EB-691A782B92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5" name="Rectangle 717">
                <a:extLst>
                  <a:ext uri="{FF2B5EF4-FFF2-40B4-BE49-F238E27FC236}">
                    <a16:creationId xmlns:a16="http://schemas.microsoft.com/office/drawing/2014/main" id="{B5BD6B34-D8DE-482F-99DD-4FE555E99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46" name="Line 718">
                <a:extLst>
                  <a:ext uri="{FF2B5EF4-FFF2-40B4-BE49-F238E27FC236}">
                    <a16:creationId xmlns:a16="http://schemas.microsoft.com/office/drawing/2014/main" id="{9CEC4B19-1B3E-4308-A4C8-E5EB66C72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7" name="Rectangle 719">
                <a:extLst>
                  <a:ext uri="{FF2B5EF4-FFF2-40B4-BE49-F238E27FC236}">
                    <a16:creationId xmlns:a16="http://schemas.microsoft.com/office/drawing/2014/main" id="{4C8995A4-D4D1-44B0-A677-4A635C16B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48" name="Line 720">
                <a:extLst>
                  <a:ext uri="{FF2B5EF4-FFF2-40B4-BE49-F238E27FC236}">
                    <a16:creationId xmlns:a16="http://schemas.microsoft.com/office/drawing/2014/main" id="{A34493A5-4224-498D-800A-EBAB96CCFC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49" name="Line 721">
                <a:extLst>
                  <a:ext uri="{FF2B5EF4-FFF2-40B4-BE49-F238E27FC236}">
                    <a16:creationId xmlns:a16="http://schemas.microsoft.com/office/drawing/2014/main" id="{B1E145FF-AB00-4D32-AF2E-73EC1D1CF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0" name="Rectangle 722">
                <a:extLst>
                  <a:ext uri="{FF2B5EF4-FFF2-40B4-BE49-F238E27FC236}">
                    <a16:creationId xmlns:a16="http://schemas.microsoft.com/office/drawing/2014/main" id="{D05B93D4-66FD-4925-ABC0-240A59B1C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51" name="Line 723">
                <a:extLst>
                  <a:ext uri="{FF2B5EF4-FFF2-40B4-BE49-F238E27FC236}">
                    <a16:creationId xmlns:a16="http://schemas.microsoft.com/office/drawing/2014/main" id="{2F9E541E-531E-453E-B6D9-9F41FE3B8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2" name="Rectangle 724">
                <a:extLst>
                  <a:ext uri="{FF2B5EF4-FFF2-40B4-BE49-F238E27FC236}">
                    <a16:creationId xmlns:a16="http://schemas.microsoft.com/office/drawing/2014/main" id="{EC895248-414B-4357-A8D2-AF6D74D0D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53" name="Line 725">
                <a:extLst>
                  <a:ext uri="{FF2B5EF4-FFF2-40B4-BE49-F238E27FC236}">
                    <a16:creationId xmlns:a16="http://schemas.microsoft.com/office/drawing/2014/main" id="{98772E4B-5100-4C39-A06A-6446669561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4" name="Line 726">
                <a:extLst>
                  <a:ext uri="{FF2B5EF4-FFF2-40B4-BE49-F238E27FC236}">
                    <a16:creationId xmlns:a16="http://schemas.microsoft.com/office/drawing/2014/main" id="{0F47E205-4A36-4FC0-B45E-76C49EE18A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5" name="Rectangle 727">
                <a:extLst>
                  <a:ext uri="{FF2B5EF4-FFF2-40B4-BE49-F238E27FC236}">
                    <a16:creationId xmlns:a16="http://schemas.microsoft.com/office/drawing/2014/main" id="{CBB1C06D-1C01-43B9-AD01-9734EE706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56" name="Line 728">
                <a:extLst>
                  <a:ext uri="{FF2B5EF4-FFF2-40B4-BE49-F238E27FC236}">
                    <a16:creationId xmlns:a16="http://schemas.microsoft.com/office/drawing/2014/main" id="{851D5F11-22F6-40F1-ABD6-E95AB19DC0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7" name="Line 729">
                <a:extLst>
                  <a:ext uri="{FF2B5EF4-FFF2-40B4-BE49-F238E27FC236}">
                    <a16:creationId xmlns:a16="http://schemas.microsoft.com/office/drawing/2014/main" id="{9C905516-50D0-444D-B77C-DF8CAA4620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58" name="Rectangle 730">
                <a:extLst>
                  <a:ext uri="{FF2B5EF4-FFF2-40B4-BE49-F238E27FC236}">
                    <a16:creationId xmlns:a16="http://schemas.microsoft.com/office/drawing/2014/main" id="{AE817A71-CE05-4FF4-AE8B-1C2AE0696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59" name="Line 731">
                <a:extLst>
                  <a:ext uri="{FF2B5EF4-FFF2-40B4-BE49-F238E27FC236}">
                    <a16:creationId xmlns:a16="http://schemas.microsoft.com/office/drawing/2014/main" id="{78E67030-9A64-4DC1-B511-9540ED62C0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0" name="Rectangle 732">
                <a:extLst>
                  <a:ext uri="{FF2B5EF4-FFF2-40B4-BE49-F238E27FC236}">
                    <a16:creationId xmlns:a16="http://schemas.microsoft.com/office/drawing/2014/main" id="{08F3B887-5002-419D-9E62-90FCA234A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61" name="Line 733">
                <a:extLst>
                  <a:ext uri="{FF2B5EF4-FFF2-40B4-BE49-F238E27FC236}">
                    <a16:creationId xmlns:a16="http://schemas.microsoft.com/office/drawing/2014/main" id="{7B13A855-1666-4040-83FD-472A296333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2" name="Rectangle 734">
                <a:extLst>
                  <a:ext uri="{FF2B5EF4-FFF2-40B4-BE49-F238E27FC236}">
                    <a16:creationId xmlns:a16="http://schemas.microsoft.com/office/drawing/2014/main" id="{970486E9-9E0B-4D56-9484-B3D9AD0E0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63" name="Line 735">
                <a:extLst>
                  <a:ext uri="{FF2B5EF4-FFF2-40B4-BE49-F238E27FC236}">
                    <a16:creationId xmlns:a16="http://schemas.microsoft.com/office/drawing/2014/main" id="{B4B264C4-41A2-4458-83F1-CFE0668A6A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4" name="Rectangle 736">
                <a:extLst>
                  <a:ext uri="{FF2B5EF4-FFF2-40B4-BE49-F238E27FC236}">
                    <a16:creationId xmlns:a16="http://schemas.microsoft.com/office/drawing/2014/main" id="{5899D8DE-63B5-4E79-9F10-7339552A0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65" name="Line 737">
                <a:extLst>
                  <a:ext uri="{FF2B5EF4-FFF2-40B4-BE49-F238E27FC236}">
                    <a16:creationId xmlns:a16="http://schemas.microsoft.com/office/drawing/2014/main" id="{445539BA-CA99-48F7-A2F0-B34094B77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6" name="Line 738">
                <a:extLst>
                  <a:ext uri="{FF2B5EF4-FFF2-40B4-BE49-F238E27FC236}">
                    <a16:creationId xmlns:a16="http://schemas.microsoft.com/office/drawing/2014/main" id="{23D369B3-B0B1-425D-8284-882299387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7" name="Rectangle 739">
                <a:extLst>
                  <a:ext uri="{FF2B5EF4-FFF2-40B4-BE49-F238E27FC236}">
                    <a16:creationId xmlns:a16="http://schemas.microsoft.com/office/drawing/2014/main" id="{17491ABE-4DA7-4CA9-8B26-0B9E79F6B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68" name="Line 740">
                <a:extLst>
                  <a:ext uri="{FF2B5EF4-FFF2-40B4-BE49-F238E27FC236}">
                    <a16:creationId xmlns:a16="http://schemas.microsoft.com/office/drawing/2014/main" id="{E15E8CBF-380A-4E17-9AAB-AD28EE73A0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69" name="Rectangle 741">
                <a:extLst>
                  <a:ext uri="{FF2B5EF4-FFF2-40B4-BE49-F238E27FC236}">
                    <a16:creationId xmlns:a16="http://schemas.microsoft.com/office/drawing/2014/main" id="{F421E94C-92BD-4438-A4F9-49A4C6A0E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70" name="Line 742">
                <a:extLst>
                  <a:ext uri="{FF2B5EF4-FFF2-40B4-BE49-F238E27FC236}">
                    <a16:creationId xmlns:a16="http://schemas.microsoft.com/office/drawing/2014/main" id="{20FF5581-A3B5-40B7-83DB-2392F73EE0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71" name="Rectangle 743">
                <a:extLst>
                  <a:ext uri="{FF2B5EF4-FFF2-40B4-BE49-F238E27FC236}">
                    <a16:creationId xmlns:a16="http://schemas.microsoft.com/office/drawing/2014/main" id="{42E3FC43-E140-4A43-8BCD-5E7DDF9FB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72" name="Line 744">
                <a:extLst>
                  <a:ext uri="{FF2B5EF4-FFF2-40B4-BE49-F238E27FC236}">
                    <a16:creationId xmlns:a16="http://schemas.microsoft.com/office/drawing/2014/main" id="{E0562BA1-F544-41B1-A18C-B912C979B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73" name="Line 745">
                <a:extLst>
                  <a:ext uri="{FF2B5EF4-FFF2-40B4-BE49-F238E27FC236}">
                    <a16:creationId xmlns:a16="http://schemas.microsoft.com/office/drawing/2014/main" id="{BEC0F20E-68AC-4F0B-9B73-B3233AD1E8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74" name="Rectangle 746">
                <a:extLst>
                  <a:ext uri="{FF2B5EF4-FFF2-40B4-BE49-F238E27FC236}">
                    <a16:creationId xmlns:a16="http://schemas.microsoft.com/office/drawing/2014/main" id="{54D929FE-E99C-4650-8753-191E955C8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75" name="Line 747">
                <a:extLst>
                  <a:ext uri="{FF2B5EF4-FFF2-40B4-BE49-F238E27FC236}">
                    <a16:creationId xmlns:a16="http://schemas.microsoft.com/office/drawing/2014/main" id="{B4E15CA6-9898-4F65-B51B-3A605147B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76" name="Rectangle 748">
                <a:extLst>
                  <a:ext uri="{FF2B5EF4-FFF2-40B4-BE49-F238E27FC236}">
                    <a16:creationId xmlns:a16="http://schemas.microsoft.com/office/drawing/2014/main" id="{2E62C7D8-6B34-451B-952A-5745CCBA0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77" name="Line 749">
                <a:extLst>
                  <a:ext uri="{FF2B5EF4-FFF2-40B4-BE49-F238E27FC236}">
                    <a16:creationId xmlns:a16="http://schemas.microsoft.com/office/drawing/2014/main" id="{ED99F3F5-4B9F-4478-8C4A-8C800D870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78" name="Rectangle 750">
                <a:extLst>
                  <a:ext uri="{FF2B5EF4-FFF2-40B4-BE49-F238E27FC236}">
                    <a16:creationId xmlns:a16="http://schemas.microsoft.com/office/drawing/2014/main" id="{4C6025EE-B37D-4247-B922-71B1CFB79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79" name="Line 751">
                <a:extLst>
                  <a:ext uri="{FF2B5EF4-FFF2-40B4-BE49-F238E27FC236}">
                    <a16:creationId xmlns:a16="http://schemas.microsoft.com/office/drawing/2014/main" id="{DA68F071-C45F-4AFD-BA59-57AF5A0422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0" name="Line 752">
                <a:extLst>
                  <a:ext uri="{FF2B5EF4-FFF2-40B4-BE49-F238E27FC236}">
                    <a16:creationId xmlns:a16="http://schemas.microsoft.com/office/drawing/2014/main" id="{D8A7AD31-B7F2-4FCF-81BB-23B643D107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1" name="Rectangle 753">
                <a:extLst>
                  <a:ext uri="{FF2B5EF4-FFF2-40B4-BE49-F238E27FC236}">
                    <a16:creationId xmlns:a16="http://schemas.microsoft.com/office/drawing/2014/main" id="{889487F6-21EE-476F-93EE-42C42AA97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82" name="Line 754">
                <a:extLst>
                  <a:ext uri="{FF2B5EF4-FFF2-40B4-BE49-F238E27FC236}">
                    <a16:creationId xmlns:a16="http://schemas.microsoft.com/office/drawing/2014/main" id="{78CC5CB8-2978-4DEF-B33A-88411B8422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3" name="Rectangle 755">
                <a:extLst>
                  <a:ext uri="{FF2B5EF4-FFF2-40B4-BE49-F238E27FC236}">
                    <a16:creationId xmlns:a16="http://schemas.microsoft.com/office/drawing/2014/main" id="{5D0884CB-47E5-4A92-A3D4-3CF340AC9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84" name="Line 756">
                <a:extLst>
                  <a:ext uri="{FF2B5EF4-FFF2-40B4-BE49-F238E27FC236}">
                    <a16:creationId xmlns:a16="http://schemas.microsoft.com/office/drawing/2014/main" id="{AF6BBDE5-6307-4C34-84F0-7D3D208797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5" name="Rectangle 757">
                <a:extLst>
                  <a:ext uri="{FF2B5EF4-FFF2-40B4-BE49-F238E27FC236}">
                    <a16:creationId xmlns:a16="http://schemas.microsoft.com/office/drawing/2014/main" id="{DA8BF654-BD9C-4499-9CA5-B8D2ED2BF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86" name="Line 758">
                <a:extLst>
                  <a:ext uri="{FF2B5EF4-FFF2-40B4-BE49-F238E27FC236}">
                    <a16:creationId xmlns:a16="http://schemas.microsoft.com/office/drawing/2014/main" id="{4BC3A935-7E6F-4237-ABC7-F538B44A94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7" name="Line 759">
                <a:extLst>
                  <a:ext uri="{FF2B5EF4-FFF2-40B4-BE49-F238E27FC236}">
                    <a16:creationId xmlns:a16="http://schemas.microsoft.com/office/drawing/2014/main" id="{FE728B2F-8B85-4B90-8649-5731AB21E8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88" name="Rectangle 760">
                <a:extLst>
                  <a:ext uri="{FF2B5EF4-FFF2-40B4-BE49-F238E27FC236}">
                    <a16:creationId xmlns:a16="http://schemas.microsoft.com/office/drawing/2014/main" id="{7A3ADF5E-7BA2-4496-B725-EABAFBF72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89" name="Line 761">
                <a:extLst>
                  <a:ext uri="{FF2B5EF4-FFF2-40B4-BE49-F238E27FC236}">
                    <a16:creationId xmlns:a16="http://schemas.microsoft.com/office/drawing/2014/main" id="{BA91196C-9277-4327-A3B2-6F4CAA6373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0" name="Rectangle 762">
                <a:extLst>
                  <a:ext uri="{FF2B5EF4-FFF2-40B4-BE49-F238E27FC236}">
                    <a16:creationId xmlns:a16="http://schemas.microsoft.com/office/drawing/2014/main" id="{30A2363A-0325-4718-AEC2-6E70E6D83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91" name="Line 763">
                <a:extLst>
                  <a:ext uri="{FF2B5EF4-FFF2-40B4-BE49-F238E27FC236}">
                    <a16:creationId xmlns:a16="http://schemas.microsoft.com/office/drawing/2014/main" id="{D2CC3EFC-AA65-461F-92C7-0DC4CD0DC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2" name="Rectangle 764">
                <a:extLst>
                  <a:ext uri="{FF2B5EF4-FFF2-40B4-BE49-F238E27FC236}">
                    <a16:creationId xmlns:a16="http://schemas.microsoft.com/office/drawing/2014/main" id="{E0CD0094-B14B-4C0B-A050-A3DA27E6D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93" name="Line 765">
                <a:extLst>
                  <a:ext uri="{FF2B5EF4-FFF2-40B4-BE49-F238E27FC236}">
                    <a16:creationId xmlns:a16="http://schemas.microsoft.com/office/drawing/2014/main" id="{E3384C86-9FC9-4C19-95A4-978B61A0B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4" name="Line 766">
                <a:extLst>
                  <a:ext uri="{FF2B5EF4-FFF2-40B4-BE49-F238E27FC236}">
                    <a16:creationId xmlns:a16="http://schemas.microsoft.com/office/drawing/2014/main" id="{F7C77341-6BAE-40B9-B406-5FD7F23512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5" name="Rectangle 767">
                <a:extLst>
                  <a:ext uri="{FF2B5EF4-FFF2-40B4-BE49-F238E27FC236}">
                    <a16:creationId xmlns:a16="http://schemas.microsoft.com/office/drawing/2014/main" id="{4F1A197C-F8B5-4773-B851-6CC0D75E2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96" name="Line 768">
                <a:extLst>
                  <a:ext uri="{FF2B5EF4-FFF2-40B4-BE49-F238E27FC236}">
                    <a16:creationId xmlns:a16="http://schemas.microsoft.com/office/drawing/2014/main" id="{D0A2B77D-8338-4F42-8BC3-CFA198DC66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7" name="Rectangle 769">
                <a:extLst>
                  <a:ext uri="{FF2B5EF4-FFF2-40B4-BE49-F238E27FC236}">
                    <a16:creationId xmlns:a16="http://schemas.microsoft.com/office/drawing/2014/main" id="{2A123588-4AA9-4219-97C7-688BF4BDC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98" name="Line 770">
                <a:extLst>
                  <a:ext uri="{FF2B5EF4-FFF2-40B4-BE49-F238E27FC236}">
                    <a16:creationId xmlns:a16="http://schemas.microsoft.com/office/drawing/2014/main" id="{D12A4B2F-5ABD-40FD-9C76-A4D22678B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99" name="Rectangle 771">
                <a:extLst>
                  <a:ext uri="{FF2B5EF4-FFF2-40B4-BE49-F238E27FC236}">
                    <a16:creationId xmlns:a16="http://schemas.microsoft.com/office/drawing/2014/main" id="{497E8955-1C28-4A93-A854-FB909D181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00" name="Line 772">
                <a:extLst>
                  <a:ext uri="{FF2B5EF4-FFF2-40B4-BE49-F238E27FC236}">
                    <a16:creationId xmlns:a16="http://schemas.microsoft.com/office/drawing/2014/main" id="{6E012F7B-0A98-4849-A0E6-5ED6369D97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1" name="Line 773">
                <a:extLst>
                  <a:ext uri="{FF2B5EF4-FFF2-40B4-BE49-F238E27FC236}">
                    <a16:creationId xmlns:a16="http://schemas.microsoft.com/office/drawing/2014/main" id="{713F3C25-F324-43CB-9F9B-95DE19B61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2" name="Rectangle 774">
                <a:extLst>
                  <a:ext uri="{FF2B5EF4-FFF2-40B4-BE49-F238E27FC236}">
                    <a16:creationId xmlns:a16="http://schemas.microsoft.com/office/drawing/2014/main" id="{B4EE3C25-6D91-4A61-A0CC-47ABC3807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03" name="Line 775">
                <a:extLst>
                  <a:ext uri="{FF2B5EF4-FFF2-40B4-BE49-F238E27FC236}">
                    <a16:creationId xmlns:a16="http://schemas.microsoft.com/office/drawing/2014/main" id="{0ED1632F-F2DD-4195-9EAD-B6EB16F23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4" name="Rectangle 776">
                <a:extLst>
                  <a:ext uri="{FF2B5EF4-FFF2-40B4-BE49-F238E27FC236}">
                    <a16:creationId xmlns:a16="http://schemas.microsoft.com/office/drawing/2014/main" id="{F0097434-F3F1-4446-B210-4828622D1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05" name="Line 777">
                <a:extLst>
                  <a:ext uri="{FF2B5EF4-FFF2-40B4-BE49-F238E27FC236}">
                    <a16:creationId xmlns:a16="http://schemas.microsoft.com/office/drawing/2014/main" id="{FC659786-9F45-4FB5-B637-403BB9175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6" name="Rectangle 778">
                <a:extLst>
                  <a:ext uri="{FF2B5EF4-FFF2-40B4-BE49-F238E27FC236}">
                    <a16:creationId xmlns:a16="http://schemas.microsoft.com/office/drawing/2014/main" id="{6D69A934-000E-4054-BA76-820389508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07" name="Line 779">
                <a:extLst>
                  <a:ext uri="{FF2B5EF4-FFF2-40B4-BE49-F238E27FC236}">
                    <a16:creationId xmlns:a16="http://schemas.microsoft.com/office/drawing/2014/main" id="{46B83F40-FCBF-4B9F-9499-C56389C6F0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8" name="Line 780">
                <a:extLst>
                  <a:ext uri="{FF2B5EF4-FFF2-40B4-BE49-F238E27FC236}">
                    <a16:creationId xmlns:a16="http://schemas.microsoft.com/office/drawing/2014/main" id="{3B98F673-C7CB-40D0-BE71-C86CC38163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09" name="Rectangle 781">
                <a:extLst>
                  <a:ext uri="{FF2B5EF4-FFF2-40B4-BE49-F238E27FC236}">
                    <a16:creationId xmlns:a16="http://schemas.microsoft.com/office/drawing/2014/main" id="{A25C533D-0ADD-4C2C-8E84-DC4ABEBF8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10" name="Line 782">
                <a:extLst>
                  <a:ext uri="{FF2B5EF4-FFF2-40B4-BE49-F238E27FC236}">
                    <a16:creationId xmlns:a16="http://schemas.microsoft.com/office/drawing/2014/main" id="{E29D8DB3-6418-49DE-B50D-5D419390EF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11" name="Rectangle 783">
                <a:extLst>
                  <a:ext uri="{FF2B5EF4-FFF2-40B4-BE49-F238E27FC236}">
                    <a16:creationId xmlns:a16="http://schemas.microsoft.com/office/drawing/2014/main" id="{7C000BE5-9CE8-4F6A-8B00-A6934AC99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12" name="Line 784">
                <a:extLst>
                  <a:ext uri="{FF2B5EF4-FFF2-40B4-BE49-F238E27FC236}">
                    <a16:creationId xmlns:a16="http://schemas.microsoft.com/office/drawing/2014/main" id="{AB2065B3-583A-482B-8511-573B50844E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13" name="Rectangle 785">
                <a:extLst>
                  <a:ext uri="{FF2B5EF4-FFF2-40B4-BE49-F238E27FC236}">
                    <a16:creationId xmlns:a16="http://schemas.microsoft.com/office/drawing/2014/main" id="{0700704B-98F0-4869-8BBF-A3A7ED34C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14" name="Line 786">
                <a:extLst>
                  <a:ext uri="{FF2B5EF4-FFF2-40B4-BE49-F238E27FC236}">
                    <a16:creationId xmlns:a16="http://schemas.microsoft.com/office/drawing/2014/main" id="{A1DA5FB0-B917-4F8B-9E17-EDA736A5E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15" name="Line 787">
                <a:extLst>
                  <a:ext uri="{FF2B5EF4-FFF2-40B4-BE49-F238E27FC236}">
                    <a16:creationId xmlns:a16="http://schemas.microsoft.com/office/drawing/2014/main" id="{5161C050-B771-4D3A-9566-9806A3EC94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16" name="Rectangle 788">
                <a:extLst>
                  <a:ext uri="{FF2B5EF4-FFF2-40B4-BE49-F238E27FC236}">
                    <a16:creationId xmlns:a16="http://schemas.microsoft.com/office/drawing/2014/main" id="{438514D2-39CF-44F1-BC3F-3985C3699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17" name="Line 789">
                <a:extLst>
                  <a:ext uri="{FF2B5EF4-FFF2-40B4-BE49-F238E27FC236}">
                    <a16:creationId xmlns:a16="http://schemas.microsoft.com/office/drawing/2014/main" id="{CEC69473-6E54-496E-9A21-5F5DC73CBF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18" name="Rectangle 790">
                <a:extLst>
                  <a:ext uri="{FF2B5EF4-FFF2-40B4-BE49-F238E27FC236}">
                    <a16:creationId xmlns:a16="http://schemas.microsoft.com/office/drawing/2014/main" id="{58596A90-037F-4210-884C-1DD1577A8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19" name="Line 791">
                <a:extLst>
                  <a:ext uri="{FF2B5EF4-FFF2-40B4-BE49-F238E27FC236}">
                    <a16:creationId xmlns:a16="http://schemas.microsoft.com/office/drawing/2014/main" id="{779CD100-6762-4FAD-9A38-6F05277887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0" name="Rectangle 792">
                <a:extLst>
                  <a:ext uri="{FF2B5EF4-FFF2-40B4-BE49-F238E27FC236}">
                    <a16:creationId xmlns:a16="http://schemas.microsoft.com/office/drawing/2014/main" id="{F3FA2BAC-B1EA-48A6-A658-43D23729F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21" name="Line 793">
                <a:extLst>
                  <a:ext uri="{FF2B5EF4-FFF2-40B4-BE49-F238E27FC236}">
                    <a16:creationId xmlns:a16="http://schemas.microsoft.com/office/drawing/2014/main" id="{D94D4FD1-FAE6-405E-A990-9CFD6864F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2" name="Line 794">
                <a:extLst>
                  <a:ext uri="{FF2B5EF4-FFF2-40B4-BE49-F238E27FC236}">
                    <a16:creationId xmlns:a16="http://schemas.microsoft.com/office/drawing/2014/main" id="{AA4CAFCD-C039-4A9C-9FF0-F57B962469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3" name="Rectangle 795">
                <a:extLst>
                  <a:ext uri="{FF2B5EF4-FFF2-40B4-BE49-F238E27FC236}">
                    <a16:creationId xmlns:a16="http://schemas.microsoft.com/office/drawing/2014/main" id="{EB37A993-DB8C-47FB-B887-DB6E78D79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24" name="Line 796">
                <a:extLst>
                  <a:ext uri="{FF2B5EF4-FFF2-40B4-BE49-F238E27FC236}">
                    <a16:creationId xmlns:a16="http://schemas.microsoft.com/office/drawing/2014/main" id="{6B7921AA-E188-4AF6-9783-49648E0C12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5" name="Rectangle 797">
                <a:extLst>
                  <a:ext uri="{FF2B5EF4-FFF2-40B4-BE49-F238E27FC236}">
                    <a16:creationId xmlns:a16="http://schemas.microsoft.com/office/drawing/2014/main" id="{35CF245F-66B3-4AB8-B5DE-1CE12E80A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26" name="Line 798">
                <a:extLst>
                  <a:ext uri="{FF2B5EF4-FFF2-40B4-BE49-F238E27FC236}">
                    <a16:creationId xmlns:a16="http://schemas.microsoft.com/office/drawing/2014/main" id="{D98C1758-ED86-4E5E-936A-44CA94FDB2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7" name="Rectangle 799">
                <a:extLst>
                  <a:ext uri="{FF2B5EF4-FFF2-40B4-BE49-F238E27FC236}">
                    <a16:creationId xmlns:a16="http://schemas.microsoft.com/office/drawing/2014/main" id="{40DB300D-58EB-44DD-AD19-709A833B7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28" name="Line 800">
                <a:extLst>
                  <a:ext uri="{FF2B5EF4-FFF2-40B4-BE49-F238E27FC236}">
                    <a16:creationId xmlns:a16="http://schemas.microsoft.com/office/drawing/2014/main" id="{66844E95-4103-46B2-BBD5-1F1F4014D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29" name="Line 801">
                <a:extLst>
                  <a:ext uri="{FF2B5EF4-FFF2-40B4-BE49-F238E27FC236}">
                    <a16:creationId xmlns:a16="http://schemas.microsoft.com/office/drawing/2014/main" id="{F6A46C51-622E-4A7A-9FFD-A8DDDE0CC5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0" name="Rectangle 802">
                <a:extLst>
                  <a:ext uri="{FF2B5EF4-FFF2-40B4-BE49-F238E27FC236}">
                    <a16:creationId xmlns:a16="http://schemas.microsoft.com/office/drawing/2014/main" id="{60309C00-6BF0-44F0-B488-92FD2B1EC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31" name="Line 803">
                <a:extLst>
                  <a:ext uri="{FF2B5EF4-FFF2-40B4-BE49-F238E27FC236}">
                    <a16:creationId xmlns:a16="http://schemas.microsoft.com/office/drawing/2014/main" id="{791BE730-D342-4A3D-BB75-DE722CBA5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2" name="Rectangle 804">
                <a:extLst>
                  <a:ext uri="{FF2B5EF4-FFF2-40B4-BE49-F238E27FC236}">
                    <a16:creationId xmlns:a16="http://schemas.microsoft.com/office/drawing/2014/main" id="{D4AF2C87-66B3-432B-87EB-B1A6C6752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33" name="Line 805">
                <a:extLst>
                  <a:ext uri="{FF2B5EF4-FFF2-40B4-BE49-F238E27FC236}">
                    <a16:creationId xmlns:a16="http://schemas.microsoft.com/office/drawing/2014/main" id="{42976D96-CB0D-47EA-B705-4D3C778F6B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4" name="Rectangle 806">
                <a:extLst>
                  <a:ext uri="{FF2B5EF4-FFF2-40B4-BE49-F238E27FC236}">
                    <a16:creationId xmlns:a16="http://schemas.microsoft.com/office/drawing/2014/main" id="{8C10FBEB-7810-43FA-966B-3AE0EFC84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35" name="Line 807">
                <a:extLst>
                  <a:ext uri="{FF2B5EF4-FFF2-40B4-BE49-F238E27FC236}">
                    <a16:creationId xmlns:a16="http://schemas.microsoft.com/office/drawing/2014/main" id="{52B58008-EFF9-4899-8B7E-072035B2FE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6" name="Line 808">
                <a:extLst>
                  <a:ext uri="{FF2B5EF4-FFF2-40B4-BE49-F238E27FC236}">
                    <a16:creationId xmlns:a16="http://schemas.microsoft.com/office/drawing/2014/main" id="{895345A3-55DB-4EBC-BE80-5828835DF0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7" name="Rectangle 809">
                <a:extLst>
                  <a:ext uri="{FF2B5EF4-FFF2-40B4-BE49-F238E27FC236}">
                    <a16:creationId xmlns:a16="http://schemas.microsoft.com/office/drawing/2014/main" id="{4F845260-B218-4497-8730-7298DFF73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38" name="Line 810">
                <a:extLst>
                  <a:ext uri="{FF2B5EF4-FFF2-40B4-BE49-F238E27FC236}">
                    <a16:creationId xmlns:a16="http://schemas.microsoft.com/office/drawing/2014/main" id="{05580850-B3BF-4997-A27B-9BA6BFE23B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39" name="Rectangle 811">
                <a:extLst>
                  <a:ext uri="{FF2B5EF4-FFF2-40B4-BE49-F238E27FC236}">
                    <a16:creationId xmlns:a16="http://schemas.microsoft.com/office/drawing/2014/main" id="{E535070F-ECEA-4A53-B5C3-2F09F07E6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40" name="Line 812">
                <a:extLst>
                  <a:ext uri="{FF2B5EF4-FFF2-40B4-BE49-F238E27FC236}">
                    <a16:creationId xmlns:a16="http://schemas.microsoft.com/office/drawing/2014/main" id="{D35D6474-EDB6-4F71-96ED-4F306FFD07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4528" name="Rectangle 813">
              <a:extLst>
                <a:ext uri="{FF2B5EF4-FFF2-40B4-BE49-F238E27FC236}">
                  <a16:creationId xmlns:a16="http://schemas.microsoft.com/office/drawing/2014/main" id="{DC9C3464-CC85-4BD6-807D-283AED218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4529" name="Line 814">
              <a:extLst>
                <a:ext uri="{FF2B5EF4-FFF2-40B4-BE49-F238E27FC236}">
                  <a16:creationId xmlns:a16="http://schemas.microsoft.com/office/drawing/2014/main" id="{63FE02DB-FA01-4E0D-AB4B-CD1284958B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0" name="Line 815">
              <a:extLst>
                <a:ext uri="{FF2B5EF4-FFF2-40B4-BE49-F238E27FC236}">
                  <a16:creationId xmlns:a16="http://schemas.microsoft.com/office/drawing/2014/main" id="{C0AA6FCE-03E3-467C-98A2-83BB2C5428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1" name="Rectangle 816">
              <a:extLst>
                <a:ext uri="{FF2B5EF4-FFF2-40B4-BE49-F238E27FC236}">
                  <a16:creationId xmlns:a16="http://schemas.microsoft.com/office/drawing/2014/main" id="{25FEAF05-0784-43A9-B243-4F531E4CE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4532" name="Line 817">
              <a:extLst>
                <a:ext uri="{FF2B5EF4-FFF2-40B4-BE49-F238E27FC236}">
                  <a16:creationId xmlns:a16="http://schemas.microsoft.com/office/drawing/2014/main" id="{5F0F9173-7EE3-488D-B7F9-E1EF325D93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3" name="Rectangle 818">
              <a:extLst>
                <a:ext uri="{FF2B5EF4-FFF2-40B4-BE49-F238E27FC236}">
                  <a16:creationId xmlns:a16="http://schemas.microsoft.com/office/drawing/2014/main" id="{B288EE15-552F-49E6-BA22-FA7347B7B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4534" name="Line 819">
              <a:extLst>
                <a:ext uri="{FF2B5EF4-FFF2-40B4-BE49-F238E27FC236}">
                  <a16:creationId xmlns:a16="http://schemas.microsoft.com/office/drawing/2014/main" id="{24232004-A0F9-4C40-B8EE-0E4BC4AA9C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5" name="Rectangle 820">
              <a:extLst>
                <a:ext uri="{FF2B5EF4-FFF2-40B4-BE49-F238E27FC236}">
                  <a16:creationId xmlns:a16="http://schemas.microsoft.com/office/drawing/2014/main" id="{92CD396C-E0B5-4209-99B5-005F4162F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4536" name="Line 821">
              <a:extLst>
                <a:ext uri="{FF2B5EF4-FFF2-40B4-BE49-F238E27FC236}">
                  <a16:creationId xmlns:a16="http://schemas.microsoft.com/office/drawing/2014/main" id="{92222337-48CD-46B5-96A1-4AC8913E90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7" name="Line 822">
              <a:extLst>
                <a:ext uri="{FF2B5EF4-FFF2-40B4-BE49-F238E27FC236}">
                  <a16:creationId xmlns:a16="http://schemas.microsoft.com/office/drawing/2014/main" id="{3CF445E8-C4EF-48BB-8E6D-42E08A26CC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38" name="Rectangle 823">
              <a:extLst>
                <a:ext uri="{FF2B5EF4-FFF2-40B4-BE49-F238E27FC236}">
                  <a16:creationId xmlns:a16="http://schemas.microsoft.com/office/drawing/2014/main" id="{4178138E-E516-4E5A-93FF-F52E439A3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4539" name="Line 824">
              <a:extLst>
                <a:ext uri="{FF2B5EF4-FFF2-40B4-BE49-F238E27FC236}">
                  <a16:creationId xmlns:a16="http://schemas.microsoft.com/office/drawing/2014/main" id="{5C06697A-892E-4282-800E-6829B9003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40" name="Line 825">
              <a:extLst>
                <a:ext uri="{FF2B5EF4-FFF2-40B4-BE49-F238E27FC236}">
                  <a16:creationId xmlns:a16="http://schemas.microsoft.com/office/drawing/2014/main" id="{9DCDE091-5FFF-4742-9C72-10B5349ACA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4517" name="Rectangle 3">
            <a:extLst>
              <a:ext uri="{FF2B5EF4-FFF2-40B4-BE49-F238E27FC236}">
                <a16:creationId xmlns:a16="http://schemas.microsoft.com/office/drawing/2014/main" id="{DD112D2D-90C6-49EB-AFD0-193388C3893C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(11)</a:t>
            </a:r>
          </a:p>
        </p:txBody>
      </p:sp>
      <p:sp>
        <p:nvSpPr>
          <p:cNvPr id="64518" name="Rectangle 5">
            <a:extLst>
              <a:ext uri="{FF2B5EF4-FFF2-40B4-BE49-F238E27FC236}">
                <a16:creationId xmlns:a16="http://schemas.microsoft.com/office/drawing/2014/main" id="{880E4FF8-5F5A-4AC1-BC0C-C74DF5363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4113" y="5445125"/>
            <a:ext cx="4535487" cy="35877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4519" name="Rectangle 826">
            <a:extLst>
              <a:ext uri="{FF2B5EF4-FFF2-40B4-BE49-F238E27FC236}">
                <a16:creationId xmlns:a16="http://schemas.microsoft.com/office/drawing/2014/main" id="{36B7ACC0-FD85-4B53-931D-D7C7AD9AC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4221163"/>
            <a:ext cx="431800" cy="158432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4520" name="Text Box 827">
            <a:extLst>
              <a:ext uri="{FF2B5EF4-FFF2-40B4-BE49-F238E27FC236}">
                <a16:creationId xmlns:a16="http://schemas.microsoft.com/office/drawing/2014/main" id="{7E0B4E54-01BB-424D-9326-694B09B4D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66" y="3933825"/>
            <a:ext cx="1770922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64521" name="Picture 828" descr="04">
            <a:extLst>
              <a:ext uri="{FF2B5EF4-FFF2-40B4-BE49-F238E27FC236}">
                <a16:creationId xmlns:a16="http://schemas.microsoft.com/office/drawing/2014/main" id="{F23BBB3B-C7C4-47C2-ACC0-98BF110264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8194" y="75304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2" name="Rectangle 829">
            <a:extLst>
              <a:ext uri="{FF2B5EF4-FFF2-40B4-BE49-F238E27FC236}">
                <a16:creationId xmlns:a16="http://schemas.microsoft.com/office/drawing/2014/main" id="{6130D742-08CD-47A9-AEA1-8223AAEA6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3244" y="1127817"/>
            <a:ext cx="287337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29" name="灯片编号占位符 3">
            <a:extLst>
              <a:ext uri="{FF2B5EF4-FFF2-40B4-BE49-F238E27FC236}">
                <a16:creationId xmlns:a16="http://schemas.microsoft.com/office/drawing/2014/main" id="{DCA7952E-493B-440A-A84D-D5C5634BFD2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27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投影片編號版面配置區 22">
            <a:extLst>
              <a:ext uri="{FF2B5EF4-FFF2-40B4-BE49-F238E27FC236}">
                <a16:creationId xmlns:a16="http://schemas.microsoft.com/office/drawing/2014/main" id="{0A21053F-EF61-4F94-A877-E2AE9006D1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63" name="Rectangle 2">
            <a:extLst>
              <a:ext uri="{FF2B5EF4-FFF2-40B4-BE49-F238E27FC236}">
                <a16:creationId xmlns:a16="http://schemas.microsoft.com/office/drawing/2014/main" id="{A1C9FD7A-437E-4E95-800E-36E5AD20D61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01270" y="1133962"/>
            <a:ext cx="9144000" cy="2695762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(5)	</a:t>
            </a:r>
            <a:r>
              <a:rPr lang="en-US" altLang="zh-TW" sz="2000" dirty="0"/>
              <a:t>0,1,5,6,5		</a:t>
            </a:r>
            <a:r>
              <a:rPr lang="en-US" altLang="zh-TW" sz="2000" dirty="0">
                <a:solidFill>
                  <a:schemeClr val="accent2"/>
                </a:solidFill>
              </a:rPr>
              <a:t>; </a:t>
            </a:r>
            <a:r>
              <a:rPr lang="en-US" altLang="zh-TW" sz="2000" dirty="0"/>
              <a:t>end $	</a:t>
            </a:r>
            <a:r>
              <a:rPr lang="en-US" altLang="zh-TW" sz="2000" dirty="0">
                <a:solidFill>
                  <a:schemeClr val="folHlink"/>
                </a:solidFill>
              </a:rPr>
              <a:t>Shift 6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</a:t>
            </a:r>
            <a:r>
              <a:rPr lang="en-US" altLang="zh-TW" sz="2000" dirty="0"/>
              <a:t>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grpSp>
        <p:nvGrpSpPr>
          <p:cNvPr id="66564" name="Group 3">
            <a:extLst>
              <a:ext uri="{FF2B5EF4-FFF2-40B4-BE49-F238E27FC236}">
                <a16:creationId xmlns:a16="http://schemas.microsoft.com/office/drawing/2014/main" id="{60481BEA-E913-4347-923E-7E691871DC4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24113" y="3933825"/>
            <a:ext cx="6704012" cy="2505075"/>
            <a:chOff x="567" y="2478"/>
            <a:chExt cx="4223" cy="1578"/>
          </a:xfrm>
        </p:grpSpPr>
        <p:sp>
          <p:nvSpPr>
            <p:cNvPr id="66571" name="AutoShape 4">
              <a:extLst>
                <a:ext uri="{FF2B5EF4-FFF2-40B4-BE49-F238E27FC236}">
                  <a16:creationId xmlns:a16="http://schemas.microsoft.com/office/drawing/2014/main" id="{C92D159E-086A-427B-A64F-AF976DE2A88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6572" name="Group 5">
              <a:extLst>
                <a:ext uri="{FF2B5EF4-FFF2-40B4-BE49-F238E27FC236}">
                  <a16:creationId xmlns:a16="http://schemas.microsoft.com/office/drawing/2014/main" id="{98663A72-8F43-46E1-B0A5-AEEBD3E54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67189" name="Rectangle 6">
                <a:extLst>
                  <a:ext uri="{FF2B5EF4-FFF2-40B4-BE49-F238E27FC236}">
                    <a16:creationId xmlns:a16="http://schemas.microsoft.com/office/drawing/2014/main" id="{7F70CA90-D9ED-408D-B941-8F3E2878A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90" name="Rectangle 7">
                <a:extLst>
                  <a:ext uri="{FF2B5EF4-FFF2-40B4-BE49-F238E27FC236}">
                    <a16:creationId xmlns:a16="http://schemas.microsoft.com/office/drawing/2014/main" id="{38ABAF69-47EE-4CF5-B13B-90222D767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91" name="Rectangle 8">
                <a:extLst>
                  <a:ext uri="{FF2B5EF4-FFF2-40B4-BE49-F238E27FC236}">
                    <a16:creationId xmlns:a16="http://schemas.microsoft.com/office/drawing/2014/main" id="{00DA25A7-F764-45A4-ABF7-DDB40C95E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92" name="Line 9">
                <a:extLst>
                  <a:ext uri="{FF2B5EF4-FFF2-40B4-BE49-F238E27FC236}">
                    <a16:creationId xmlns:a16="http://schemas.microsoft.com/office/drawing/2014/main" id="{4E38A6BF-95B7-46F6-9DD8-9B3DAB419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93" name="Line 10">
                <a:extLst>
                  <a:ext uri="{FF2B5EF4-FFF2-40B4-BE49-F238E27FC236}">
                    <a16:creationId xmlns:a16="http://schemas.microsoft.com/office/drawing/2014/main" id="{E9BF820A-E837-4B27-80B6-F4BBCD558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94" name="Rectangle 11">
                <a:extLst>
                  <a:ext uri="{FF2B5EF4-FFF2-40B4-BE49-F238E27FC236}">
                    <a16:creationId xmlns:a16="http://schemas.microsoft.com/office/drawing/2014/main" id="{5DB4749C-42C1-4940-BE44-32864E696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95" name="Line 12">
                <a:extLst>
                  <a:ext uri="{FF2B5EF4-FFF2-40B4-BE49-F238E27FC236}">
                    <a16:creationId xmlns:a16="http://schemas.microsoft.com/office/drawing/2014/main" id="{F3C07868-806B-4AE8-A0B0-7A43D2253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96" name="Line 13">
                <a:extLst>
                  <a:ext uri="{FF2B5EF4-FFF2-40B4-BE49-F238E27FC236}">
                    <a16:creationId xmlns:a16="http://schemas.microsoft.com/office/drawing/2014/main" id="{F47453B3-5A99-437E-9DB4-6010790576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97" name="Rectangle 14">
                <a:extLst>
                  <a:ext uri="{FF2B5EF4-FFF2-40B4-BE49-F238E27FC236}">
                    <a16:creationId xmlns:a16="http://schemas.microsoft.com/office/drawing/2014/main" id="{41A678EC-3231-4D84-A215-A56BE4E09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98" name="Line 15">
                <a:extLst>
                  <a:ext uri="{FF2B5EF4-FFF2-40B4-BE49-F238E27FC236}">
                    <a16:creationId xmlns:a16="http://schemas.microsoft.com/office/drawing/2014/main" id="{10F23BFD-B17D-4275-B6F4-6008BA346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99" name="Rectangle 16">
                <a:extLst>
                  <a:ext uri="{FF2B5EF4-FFF2-40B4-BE49-F238E27FC236}">
                    <a16:creationId xmlns:a16="http://schemas.microsoft.com/office/drawing/2014/main" id="{4DBD9989-78AA-4711-8ADD-EAB5AA436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00" name="Line 17">
                <a:extLst>
                  <a:ext uri="{FF2B5EF4-FFF2-40B4-BE49-F238E27FC236}">
                    <a16:creationId xmlns:a16="http://schemas.microsoft.com/office/drawing/2014/main" id="{4A1AF55E-0D60-4C0D-A87F-AF1A98BAB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1" name="Line 18">
                <a:extLst>
                  <a:ext uri="{FF2B5EF4-FFF2-40B4-BE49-F238E27FC236}">
                    <a16:creationId xmlns:a16="http://schemas.microsoft.com/office/drawing/2014/main" id="{DAF2E220-9A7C-4F76-9C58-60BABDB660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2" name="Rectangle 19">
                <a:extLst>
                  <a:ext uri="{FF2B5EF4-FFF2-40B4-BE49-F238E27FC236}">
                    <a16:creationId xmlns:a16="http://schemas.microsoft.com/office/drawing/2014/main" id="{A1066A42-1DD3-401F-9FA9-2EA715FEF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03" name="Line 20">
                <a:extLst>
                  <a:ext uri="{FF2B5EF4-FFF2-40B4-BE49-F238E27FC236}">
                    <a16:creationId xmlns:a16="http://schemas.microsoft.com/office/drawing/2014/main" id="{C5F95798-BD8A-44B9-93F1-3A5975522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4" name="Rectangle 21">
                <a:extLst>
                  <a:ext uri="{FF2B5EF4-FFF2-40B4-BE49-F238E27FC236}">
                    <a16:creationId xmlns:a16="http://schemas.microsoft.com/office/drawing/2014/main" id="{DD552B5E-55AA-4087-BE7B-D98D28B82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05" name="Line 22">
                <a:extLst>
                  <a:ext uri="{FF2B5EF4-FFF2-40B4-BE49-F238E27FC236}">
                    <a16:creationId xmlns:a16="http://schemas.microsoft.com/office/drawing/2014/main" id="{9E13FF11-886D-45EC-B845-4F79E6624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6" name="Line 23">
                <a:extLst>
                  <a:ext uri="{FF2B5EF4-FFF2-40B4-BE49-F238E27FC236}">
                    <a16:creationId xmlns:a16="http://schemas.microsoft.com/office/drawing/2014/main" id="{E235C967-3E32-416D-BD0B-7D9ED151B0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7" name="Rectangle 24">
                <a:extLst>
                  <a:ext uri="{FF2B5EF4-FFF2-40B4-BE49-F238E27FC236}">
                    <a16:creationId xmlns:a16="http://schemas.microsoft.com/office/drawing/2014/main" id="{C7033D6C-694C-4125-A3FE-FB73BE344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08" name="Line 25">
                <a:extLst>
                  <a:ext uri="{FF2B5EF4-FFF2-40B4-BE49-F238E27FC236}">
                    <a16:creationId xmlns:a16="http://schemas.microsoft.com/office/drawing/2014/main" id="{56805580-C291-4943-9D0C-03BE2BDFCB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09" name="Line 26">
                <a:extLst>
                  <a:ext uri="{FF2B5EF4-FFF2-40B4-BE49-F238E27FC236}">
                    <a16:creationId xmlns:a16="http://schemas.microsoft.com/office/drawing/2014/main" id="{DD3F00F5-3BA2-42B8-B507-383D5BB45F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10" name="Rectangle 27">
                <a:extLst>
                  <a:ext uri="{FF2B5EF4-FFF2-40B4-BE49-F238E27FC236}">
                    <a16:creationId xmlns:a16="http://schemas.microsoft.com/office/drawing/2014/main" id="{C2DD1DAD-88BC-4D07-84A4-A08AA28E7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11" name="Line 28">
                <a:extLst>
                  <a:ext uri="{FF2B5EF4-FFF2-40B4-BE49-F238E27FC236}">
                    <a16:creationId xmlns:a16="http://schemas.microsoft.com/office/drawing/2014/main" id="{91F6C186-D347-45AF-9145-FA57F61D07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12" name="Rectangle 29">
                <a:extLst>
                  <a:ext uri="{FF2B5EF4-FFF2-40B4-BE49-F238E27FC236}">
                    <a16:creationId xmlns:a16="http://schemas.microsoft.com/office/drawing/2014/main" id="{49359A51-3A6D-465E-9426-842E3FDE5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13" name="Line 30">
                <a:extLst>
                  <a:ext uri="{FF2B5EF4-FFF2-40B4-BE49-F238E27FC236}">
                    <a16:creationId xmlns:a16="http://schemas.microsoft.com/office/drawing/2014/main" id="{AF99BF2E-7800-493F-A98D-54B8E8CF61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14" name="Rectangle 31">
                <a:extLst>
                  <a:ext uri="{FF2B5EF4-FFF2-40B4-BE49-F238E27FC236}">
                    <a16:creationId xmlns:a16="http://schemas.microsoft.com/office/drawing/2014/main" id="{22FDF9BF-AEAC-4987-93DF-0A6BA6C58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15" name="Line 32">
                <a:extLst>
                  <a:ext uri="{FF2B5EF4-FFF2-40B4-BE49-F238E27FC236}">
                    <a16:creationId xmlns:a16="http://schemas.microsoft.com/office/drawing/2014/main" id="{093D0092-3AE6-4901-9D37-A8729CA117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16" name="Rectangle 33">
                <a:extLst>
                  <a:ext uri="{FF2B5EF4-FFF2-40B4-BE49-F238E27FC236}">
                    <a16:creationId xmlns:a16="http://schemas.microsoft.com/office/drawing/2014/main" id="{1870522F-9785-4328-8695-1930C4351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17" name="Line 34">
                <a:extLst>
                  <a:ext uri="{FF2B5EF4-FFF2-40B4-BE49-F238E27FC236}">
                    <a16:creationId xmlns:a16="http://schemas.microsoft.com/office/drawing/2014/main" id="{EB841867-D31B-4185-ADE9-40EFD56092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18" name="Rectangle 35">
                <a:extLst>
                  <a:ext uri="{FF2B5EF4-FFF2-40B4-BE49-F238E27FC236}">
                    <a16:creationId xmlns:a16="http://schemas.microsoft.com/office/drawing/2014/main" id="{91E16E98-D517-4CBD-A01D-F1F791C3D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19" name="Rectangle 36">
                <a:extLst>
                  <a:ext uri="{FF2B5EF4-FFF2-40B4-BE49-F238E27FC236}">
                    <a16:creationId xmlns:a16="http://schemas.microsoft.com/office/drawing/2014/main" id="{E124CC0E-A3CD-422C-994B-32E51D893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0" name="Rectangle 37">
                <a:extLst>
                  <a:ext uri="{FF2B5EF4-FFF2-40B4-BE49-F238E27FC236}">
                    <a16:creationId xmlns:a16="http://schemas.microsoft.com/office/drawing/2014/main" id="{7E2A42DC-4029-4A1E-8339-C94A0068F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1" name="Rectangle 38">
                <a:extLst>
                  <a:ext uri="{FF2B5EF4-FFF2-40B4-BE49-F238E27FC236}">
                    <a16:creationId xmlns:a16="http://schemas.microsoft.com/office/drawing/2014/main" id="{01D8FEE3-1A96-40D6-9461-D3A6FA976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2" name="Rectangle 39">
                <a:extLst>
                  <a:ext uri="{FF2B5EF4-FFF2-40B4-BE49-F238E27FC236}">
                    <a16:creationId xmlns:a16="http://schemas.microsoft.com/office/drawing/2014/main" id="{AB02B697-9E41-4059-9CC1-8F698BC3E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3" name="Rectangle 40">
                <a:extLst>
                  <a:ext uri="{FF2B5EF4-FFF2-40B4-BE49-F238E27FC236}">
                    <a16:creationId xmlns:a16="http://schemas.microsoft.com/office/drawing/2014/main" id="{F7A5CF52-C3A6-4A54-AA7A-0E6F54E94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4" name="Rectangle 41">
                <a:extLst>
                  <a:ext uri="{FF2B5EF4-FFF2-40B4-BE49-F238E27FC236}">
                    <a16:creationId xmlns:a16="http://schemas.microsoft.com/office/drawing/2014/main" id="{4370B8D3-5567-42A4-92B8-690CDFAE1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5" name="Rectangle 42">
                <a:extLst>
                  <a:ext uri="{FF2B5EF4-FFF2-40B4-BE49-F238E27FC236}">
                    <a16:creationId xmlns:a16="http://schemas.microsoft.com/office/drawing/2014/main" id="{4C895E2A-8D1B-4DF2-9A2D-0DBE1CDDB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6" name="Rectangle 43">
                <a:extLst>
                  <a:ext uri="{FF2B5EF4-FFF2-40B4-BE49-F238E27FC236}">
                    <a16:creationId xmlns:a16="http://schemas.microsoft.com/office/drawing/2014/main" id="{E6231620-51FA-470B-9964-6FD8A096F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7" name="Rectangle 44">
                <a:extLst>
                  <a:ext uri="{FF2B5EF4-FFF2-40B4-BE49-F238E27FC236}">
                    <a16:creationId xmlns:a16="http://schemas.microsoft.com/office/drawing/2014/main" id="{1C686138-D13B-47A6-A244-BA0C5C26F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8" name="Rectangle 45">
                <a:extLst>
                  <a:ext uri="{FF2B5EF4-FFF2-40B4-BE49-F238E27FC236}">
                    <a16:creationId xmlns:a16="http://schemas.microsoft.com/office/drawing/2014/main" id="{79BF750F-AAAC-4707-A21A-EE8794A0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29" name="Rectangle 46">
                <a:extLst>
                  <a:ext uri="{FF2B5EF4-FFF2-40B4-BE49-F238E27FC236}">
                    <a16:creationId xmlns:a16="http://schemas.microsoft.com/office/drawing/2014/main" id="{8060C739-B9AA-4DC4-9490-9EE304A4C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30" name="Rectangle 47">
                <a:extLst>
                  <a:ext uri="{FF2B5EF4-FFF2-40B4-BE49-F238E27FC236}">
                    <a16:creationId xmlns:a16="http://schemas.microsoft.com/office/drawing/2014/main" id="{6DDDD5E3-2E31-4996-96E4-2F9D82629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31" name="Line 48">
                <a:extLst>
                  <a:ext uri="{FF2B5EF4-FFF2-40B4-BE49-F238E27FC236}">
                    <a16:creationId xmlns:a16="http://schemas.microsoft.com/office/drawing/2014/main" id="{B9DBD029-6A65-4B86-BB74-71631E03BA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2" name="Line 49">
                <a:extLst>
                  <a:ext uri="{FF2B5EF4-FFF2-40B4-BE49-F238E27FC236}">
                    <a16:creationId xmlns:a16="http://schemas.microsoft.com/office/drawing/2014/main" id="{F17E34DD-20AE-4E2A-8239-60602A692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3" name="Rectangle 50">
                <a:extLst>
                  <a:ext uri="{FF2B5EF4-FFF2-40B4-BE49-F238E27FC236}">
                    <a16:creationId xmlns:a16="http://schemas.microsoft.com/office/drawing/2014/main" id="{0CE882F3-4EFB-4E27-A652-C272D873F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34" name="Line 51">
                <a:extLst>
                  <a:ext uri="{FF2B5EF4-FFF2-40B4-BE49-F238E27FC236}">
                    <a16:creationId xmlns:a16="http://schemas.microsoft.com/office/drawing/2014/main" id="{0C72BF6B-E3B3-4772-A5BF-0BE0EF252A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5" name="Line 52">
                <a:extLst>
                  <a:ext uri="{FF2B5EF4-FFF2-40B4-BE49-F238E27FC236}">
                    <a16:creationId xmlns:a16="http://schemas.microsoft.com/office/drawing/2014/main" id="{2801C09E-C104-481D-9065-4CC4E78E7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6" name="Rectangle 53">
                <a:extLst>
                  <a:ext uri="{FF2B5EF4-FFF2-40B4-BE49-F238E27FC236}">
                    <a16:creationId xmlns:a16="http://schemas.microsoft.com/office/drawing/2014/main" id="{64FC5C4C-E84A-4911-A1BA-E3064AD7E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37" name="Line 54">
                <a:extLst>
                  <a:ext uri="{FF2B5EF4-FFF2-40B4-BE49-F238E27FC236}">
                    <a16:creationId xmlns:a16="http://schemas.microsoft.com/office/drawing/2014/main" id="{A5F2BA9C-C266-40ED-B8C7-6BE755B1DB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8" name="Line 55">
                <a:extLst>
                  <a:ext uri="{FF2B5EF4-FFF2-40B4-BE49-F238E27FC236}">
                    <a16:creationId xmlns:a16="http://schemas.microsoft.com/office/drawing/2014/main" id="{C75E1BFF-E405-4B34-8AB2-FA785DAFF4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39" name="Rectangle 56">
                <a:extLst>
                  <a:ext uri="{FF2B5EF4-FFF2-40B4-BE49-F238E27FC236}">
                    <a16:creationId xmlns:a16="http://schemas.microsoft.com/office/drawing/2014/main" id="{1293C95C-855D-4937-825A-3CB54B7DB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40" name="Line 57">
                <a:extLst>
                  <a:ext uri="{FF2B5EF4-FFF2-40B4-BE49-F238E27FC236}">
                    <a16:creationId xmlns:a16="http://schemas.microsoft.com/office/drawing/2014/main" id="{ADBEE970-39AD-467B-998C-C14658075B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1" name="Rectangle 58">
                <a:extLst>
                  <a:ext uri="{FF2B5EF4-FFF2-40B4-BE49-F238E27FC236}">
                    <a16:creationId xmlns:a16="http://schemas.microsoft.com/office/drawing/2014/main" id="{9B5A3D57-5D9A-49C2-8D68-21695C5AB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42" name="Line 59">
                <a:extLst>
                  <a:ext uri="{FF2B5EF4-FFF2-40B4-BE49-F238E27FC236}">
                    <a16:creationId xmlns:a16="http://schemas.microsoft.com/office/drawing/2014/main" id="{78E1E2C5-AE54-4DEF-8FC9-313B836CF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3" name="Line 60">
                <a:extLst>
                  <a:ext uri="{FF2B5EF4-FFF2-40B4-BE49-F238E27FC236}">
                    <a16:creationId xmlns:a16="http://schemas.microsoft.com/office/drawing/2014/main" id="{A403729C-0300-4936-B4A7-7120E3DB3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4" name="Rectangle 61">
                <a:extLst>
                  <a:ext uri="{FF2B5EF4-FFF2-40B4-BE49-F238E27FC236}">
                    <a16:creationId xmlns:a16="http://schemas.microsoft.com/office/drawing/2014/main" id="{A2A4948B-E7C2-48EB-B4F9-267CE69E0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45" name="Line 62">
                <a:extLst>
                  <a:ext uri="{FF2B5EF4-FFF2-40B4-BE49-F238E27FC236}">
                    <a16:creationId xmlns:a16="http://schemas.microsoft.com/office/drawing/2014/main" id="{E8612F3B-C140-4375-ACE4-375F6FD86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6" name="Rectangle 63">
                <a:extLst>
                  <a:ext uri="{FF2B5EF4-FFF2-40B4-BE49-F238E27FC236}">
                    <a16:creationId xmlns:a16="http://schemas.microsoft.com/office/drawing/2014/main" id="{01207E13-0EA9-4E4D-9419-EFE50B750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47" name="Line 64">
                <a:extLst>
                  <a:ext uri="{FF2B5EF4-FFF2-40B4-BE49-F238E27FC236}">
                    <a16:creationId xmlns:a16="http://schemas.microsoft.com/office/drawing/2014/main" id="{C7A13D45-57FE-4D8F-BFE3-5EE63A91CC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8" name="Line 65">
                <a:extLst>
                  <a:ext uri="{FF2B5EF4-FFF2-40B4-BE49-F238E27FC236}">
                    <a16:creationId xmlns:a16="http://schemas.microsoft.com/office/drawing/2014/main" id="{92F0DC88-4914-4A85-8CAA-FDC3521279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49" name="Rectangle 66">
                <a:extLst>
                  <a:ext uri="{FF2B5EF4-FFF2-40B4-BE49-F238E27FC236}">
                    <a16:creationId xmlns:a16="http://schemas.microsoft.com/office/drawing/2014/main" id="{04A5E052-1E80-4A51-8CD6-6BAB1A7F9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50" name="Line 67">
                <a:extLst>
                  <a:ext uri="{FF2B5EF4-FFF2-40B4-BE49-F238E27FC236}">
                    <a16:creationId xmlns:a16="http://schemas.microsoft.com/office/drawing/2014/main" id="{2D8B4278-D54C-43D0-8A05-5B489314F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1" name="Rectangle 68">
                <a:extLst>
                  <a:ext uri="{FF2B5EF4-FFF2-40B4-BE49-F238E27FC236}">
                    <a16:creationId xmlns:a16="http://schemas.microsoft.com/office/drawing/2014/main" id="{EAE64F3B-974F-4EF5-8065-472493566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52" name="Line 69">
                <a:extLst>
                  <a:ext uri="{FF2B5EF4-FFF2-40B4-BE49-F238E27FC236}">
                    <a16:creationId xmlns:a16="http://schemas.microsoft.com/office/drawing/2014/main" id="{00311FAC-B52C-4E7E-87C4-08D779DABB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3" name="Line 70">
                <a:extLst>
                  <a:ext uri="{FF2B5EF4-FFF2-40B4-BE49-F238E27FC236}">
                    <a16:creationId xmlns:a16="http://schemas.microsoft.com/office/drawing/2014/main" id="{BDAD8A1C-1637-4FE1-AF7F-879581DFBA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4" name="Rectangle 71">
                <a:extLst>
                  <a:ext uri="{FF2B5EF4-FFF2-40B4-BE49-F238E27FC236}">
                    <a16:creationId xmlns:a16="http://schemas.microsoft.com/office/drawing/2014/main" id="{DB356203-4773-436E-A7DD-46F6AAA94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55" name="Line 72">
                <a:extLst>
                  <a:ext uri="{FF2B5EF4-FFF2-40B4-BE49-F238E27FC236}">
                    <a16:creationId xmlns:a16="http://schemas.microsoft.com/office/drawing/2014/main" id="{DD2EB2CF-9968-4467-8B41-716D764AF8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6" name="Rectangle 73">
                <a:extLst>
                  <a:ext uri="{FF2B5EF4-FFF2-40B4-BE49-F238E27FC236}">
                    <a16:creationId xmlns:a16="http://schemas.microsoft.com/office/drawing/2014/main" id="{8B8C5408-A296-4476-8663-4F53E02A5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57" name="Line 74">
                <a:extLst>
                  <a:ext uri="{FF2B5EF4-FFF2-40B4-BE49-F238E27FC236}">
                    <a16:creationId xmlns:a16="http://schemas.microsoft.com/office/drawing/2014/main" id="{4B982DE3-B056-46C6-BA91-DDFE48A04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8" name="Line 75">
                <a:extLst>
                  <a:ext uri="{FF2B5EF4-FFF2-40B4-BE49-F238E27FC236}">
                    <a16:creationId xmlns:a16="http://schemas.microsoft.com/office/drawing/2014/main" id="{7BD32A32-4A26-4B42-9E2E-F61953AA9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59" name="Rectangle 76">
                <a:extLst>
                  <a:ext uri="{FF2B5EF4-FFF2-40B4-BE49-F238E27FC236}">
                    <a16:creationId xmlns:a16="http://schemas.microsoft.com/office/drawing/2014/main" id="{6A675DDB-56D9-4C5A-8372-E0E5D24B4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60" name="Line 77">
                <a:extLst>
                  <a:ext uri="{FF2B5EF4-FFF2-40B4-BE49-F238E27FC236}">
                    <a16:creationId xmlns:a16="http://schemas.microsoft.com/office/drawing/2014/main" id="{B04CBFD4-C7AB-4B1D-8CFF-86C7BF12E6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1" name="Rectangle 78">
                <a:extLst>
                  <a:ext uri="{FF2B5EF4-FFF2-40B4-BE49-F238E27FC236}">
                    <a16:creationId xmlns:a16="http://schemas.microsoft.com/office/drawing/2014/main" id="{6EDAD9CF-9005-42A6-B269-3D1B81E8D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62" name="Line 79">
                <a:extLst>
                  <a:ext uri="{FF2B5EF4-FFF2-40B4-BE49-F238E27FC236}">
                    <a16:creationId xmlns:a16="http://schemas.microsoft.com/office/drawing/2014/main" id="{534ED8D5-306E-4195-88D9-9FE1E300C4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3" name="Line 80">
                <a:extLst>
                  <a:ext uri="{FF2B5EF4-FFF2-40B4-BE49-F238E27FC236}">
                    <a16:creationId xmlns:a16="http://schemas.microsoft.com/office/drawing/2014/main" id="{98298221-C0E5-4545-ADAA-2DA3DDFC4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4" name="Rectangle 81">
                <a:extLst>
                  <a:ext uri="{FF2B5EF4-FFF2-40B4-BE49-F238E27FC236}">
                    <a16:creationId xmlns:a16="http://schemas.microsoft.com/office/drawing/2014/main" id="{A0A8759F-26F6-4905-9752-E68F0B10F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65" name="Line 82">
                <a:extLst>
                  <a:ext uri="{FF2B5EF4-FFF2-40B4-BE49-F238E27FC236}">
                    <a16:creationId xmlns:a16="http://schemas.microsoft.com/office/drawing/2014/main" id="{16A0095B-9B03-4F09-AF89-1C33B521B8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6" name="Rectangle 83">
                <a:extLst>
                  <a:ext uri="{FF2B5EF4-FFF2-40B4-BE49-F238E27FC236}">
                    <a16:creationId xmlns:a16="http://schemas.microsoft.com/office/drawing/2014/main" id="{E2845F5D-A844-4A73-9C95-BE807F131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67" name="Line 84">
                <a:extLst>
                  <a:ext uri="{FF2B5EF4-FFF2-40B4-BE49-F238E27FC236}">
                    <a16:creationId xmlns:a16="http://schemas.microsoft.com/office/drawing/2014/main" id="{6E4AA361-3944-46B4-B3FC-E955787349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8" name="Line 85">
                <a:extLst>
                  <a:ext uri="{FF2B5EF4-FFF2-40B4-BE49-F238E27FC236}">
                    <a16:creationId xmlns:a16="http://schemas.microsoft.com/office/drawing/2014/main" id="{83B2DC45-D435-471E-8FFB-6BF246267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69" name="Rectangle 86">
                <a:extLst>
                  <a:ext uri="{FF2B5EF4-FFF2-40B4-BE49-F238E27FC236}">
                    <a16:creationId xmlns:a16="http://schemas.microsoft.com/office/drawing/2014/main" id="{42B46998-83B6-4B39-894B-7AE95C060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70" name="Line 87">
                <a:extLst>
                  <a:ext uri="{FF2B5EF4-FFF2-40B4-BE49-F238E27FC236}">
                    <a16:creationId xmlns:a16="http://schemas.microsoft.com/office/drawing/2014/main" id="{77647269-EAB6-43E1-977C-264A8CB0F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1" name="Rectangle 88">
                <a:extLst>
                  <a:ext uri="{FF2B5EF4-FFF2-40B4-BE49-F238E27FC236}">
                    <a16:creationId xmlns:a16="http://schemas.microsoft.com/office/drawing/2014/main" id="{CE201397-B1D5-49C3-95DD-AED01C641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72" name="Line 89">
                <a:extLst>
                  <a:ext uri="{FF2B5EF4-FFF2-40B4-BE49-F238E27FC236}">
                    <a16:creationId xmlns:a16="http://schemas.microsoft.com/office/drawing/2014/main" id="{46F685E0-D6CA-417C-ABAE-1E45A2860C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3" name="Line 90">
                <a:extLst>
                  <a:ext uri="{FF2B5EF4-FFF2-40B4-BE49-F238E27FC236}">
                    <a16:creationId xmlns:a16="http://schemas.microsoft.com/office/drawing/2014/main" id="{8C5CA2E8-55B5-4C3D-9797-D5B5BD5A0E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4" name="Rectangle 91">
                <a:extLst>
                  <a:ext uri="{FF2B5EF4-FFF2-40B4-BE49-F238E27FC236}">
                    <a16:creationId xmlns:a16="http://schemas.microsoft.com/office/drawing/2014/main" id="{DD02B7C2-A5CC-4E23-A545-EA2E3500B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75" name="Line 92">
                <a:extLst>
                  <a:ext uri="{FF2B5EF4-FFF2-40B4-BE49-F238E27FC236}">
                    <a16:creationId xmlns:a16="http://schemas.microsoft.com/office/drawing/2014/main" id="{89B28298-8B50-4AFE-A9D3-30CF622E0D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6" name="Rectangle 93">
                <a:extLst>
                  <a:ext uri="{FF2B5EF4-FFF2-40B4-BE49-F238E27FC236}">
                    <a16:creationId xmlns:a16="http://schemas.microsoft.com/office/drawing/2014/main" id="{3EE16642-0436-4009-80CE-F12138A08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77" name="Line 94">
                <a:extLst>
                  <a:ext uri="{FF2B5EF4-FFF2-40B4-BE49-F238E27FC236}">
                    <a16:creationId xmlns:a16="http://schemas.microsoft.com/office/drawing/2014/main" id="{78E18309-3547-4D54-BB84-52750907B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8" name="Line 95">
                <a:extLst>
                  <a:ext uri="{FF2B5EF4-FFF2-40B4-BE49-F238E27FC236}">
                    <a16:creationId xmlns:a16="http://schemas.microsoft.com/office/drawing/2014/main" id="{8E1AE9B9-EC70-48B2-A4B8-6754604C77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79" name="Rectangle 96">
                <a:extLst>
                  <a:ext uri="{FF2B5EF4-FFF2-40B4-BE49-F238E27FC236}">
                    <a16:creationId xmlns:a16="http://schemas.microsoft.com/office/drawing/2014/main" id="{44E7FF96-D80D-44AC-A7FF-356969B4D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80" name="Line 97">
                <a:extLst>
                  <a:ext uri="{FF2B5EF4-FFF2-40B4-BE49-F238E27FC236}">
                    <a16:creationId xmlns:a16="http://schemas.microsoft.com/office/drawing/2014/main" id="{018ABCBD-3C7B-451B-A609-88F663CB03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1" name="Rectangle 98">
                <a:extLst>
                  <a:ext uri="{FF2B5EF4-FFF2-40B4-BE49-F238E27FC236}">
                    <a16:creationId xmlns:a16="http://schemas.microsoft.com/office/drawing/2014/main" id="{4DB26B29-935A-4630-8C76-6421C686E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82" name="Line 99">
                <a:extLst>
                  <a:ext uri="{FF2B5EF4-FFF2-40B4-BE49-F238E27FC236}">
                    <a16:creationId xmlns:a16="http://schemas.microsoft.com/office/drawing/2014/main" id="{F83DB020-01F4-4DAE-8F3F-17E05E834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3" name="Line 100">
                <a:extLst>
                  <a:ext uri="{FF2B5EF4-FFF2-40B4-BE49-F238E27FC236}">
                    <a16:creationId xmlns:a16="http://schemas.microsoft.com/office/drawing/2014/main" id="{12041EFF-E35B-438C-B9D4-AB8CF474D6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4" name="Rectangle 101">
                <a:extLst>
                  <a:ext uri="{FF2B5EF4-FFF2-40B4-BE49-F238E27FC236}">
                    <a16:creationId xmlns:a16="http://schemas.microsoft.com/office/drawing/2014/main" id="{67690FBA-CF3B-443D-A7AB-7E59941F8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85" name="Line 102">
                <a:extLst>
                  <a:ext uri="{FF2B5EF4-FFF2-40B4-BE49-F238E27FC236}">
                    <a16:creationId xmlns:a16="http://schemas.microsoft.com/office/drawing/2014/main" id="{A4FF06CE-BDDD-41AD-9BE4-3D4EF2B7A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6" name="Rectangle 103">
                <a:extLst>
                  <a:ext uri="{FF2B5EF4-FFF2-40B4-BE49-F238E27FC236}">
                    <a16:creationId xmlns:a16="http://schemas.microsoft.com/office/drawing/2014/main" id="{F11191C6-1413-45A3-898A-7DFE38FF8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87" name="Line 104">
                <a:extLst>
                  <a:ext uri="{FF2B5EF4-FFF2-40B4-BE49-F238E27FC236}">
                    <a16:creationId xmlns:a16="http://schemas.microsoft.com/office/drawing/2014/main" id="{0F22D689-E739-4EAD-BA32-82F15571EF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8" name="Line 105">
                <a:extLst>
                  <a:ext uri="{FF2B5EF4-FFF2-40B4-BE49-F238E27FC236}">
                    <a16:creationId xmlns:a16="http://schemas.microsoft.com/office/drawing/2014/main" id="{CDD7D832-FFBB-4733-AF78-CC3E36A32D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89" name="Rectangle 106">
                <a:extLst>
                  <a:ext uri="{FF2B5EF4-FFF2-40B4-BE49-F238E27FC236}">
                    <a16:creationId xmlns:a16="http://schemas.microsoft.com/office/drawing/2014/main" id="{FBF3B752-71B2-41E3-9449-EBA642775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90" name="Line 107">
                <a:extLst>
                  <a:ext uri="{FF2B5EF4-FFF2-40B4-BE49-F238E27FC236}">
                    <a16:creationId xmlns:a16="http://schemas.microsoft.com/office/drawing/2014/main" id="{ABC8D858-912E-430A-9C4C-2E55851474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1" name="Rectangle 108">
                <a:extLst>
                  <a:ext uri="{FF2B5EF4-FFF2-40B4-BE49-F238E27FC236}">
                    <a16:creationId xmlns:a16="http://schemas.microsoft.com/office/drawing/2014/main" id="{603AB943-1D08-45A5-A4A0-EB39B330D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92" name="Line 109">
                <a:extLst>
                  <a:ext uri="{FF2B5EF4-FFF2-40B4-BE49-F238E27FC236}">
                    <a16:creationId xmlns:a16="http://schemas.microsoft.com/office/drawing/2014/main" id="{6662CBC2-C1F9-4DCD-9D78-7C30EC3E8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3" name="Line 110">
                <a:extLst>
                  <a:ext uri="{FF2B5EF4-FFF2-40B4-BE49-F238E27FC236}">
                    <a16:creationId xmlns:a16="http://schemas.microsoft.com/office/drawing/2014/main" id="{44AF89AC-8681-46EB-A9FF-E429F9E9D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4" name="Rectangle 111">
                <a:extLst>
                  <a:ext uri="{FF2B5EF4-FFF2-40B4-BE49-F238E27FC236}">
                    <a16:creationId xmlns:a16="http://schemas.microsoft.com/office/drawing/2014/main" id="{07BE82AC-2FA2-4DF4-983D-5B7042FB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95" name="Line 112">
                <a:extLst>
                  <a:ext uri="{FF2B5EF4-FFF2-40B4-BE49-F238E27FC236}">
                    <a16:creationId xmlns:a16="http://schemas.microsoft.com/office/drawing/2014/main" id="{A36CCBA2-F57F-4296-913F-5D07D3EE0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6" name="Rectangle 113">
                <a:extLst>
                  <a:ext uri="{FF2B5EF4-FFF2-40B4-BE49-F238E27FC236}">
                    <a16:creationId xmlns:a16="http://schemas.microsoft.com/office/drawing/2014/main" id="{DF91357A-F25A-4C69-BAFE-02DD22886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97" name="Line 114">
                <a:extLst>
                  <a:ext uri="{FF2B5EF4-FFF2-40B4-BE49-F238E27FC236}">
                    <a16:creationId xmlns:a16="http://schemas.microsoft.com/office/drawing/2014/main" id="{3A1C0355-4A24-438D-A845-64BA4D6205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8" name="Line 115">
                <a:extLst>
                  <a:ext uri="{FF2B5EF4-FFF2-40B4-BE49-F238E27FC236}">
                    <a16:creationId xmlns:a16="http://schemas.microsoft.com/office/drawing/2014/main" id="{A67E0F39-77DB-4647-8B47-CC827D768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99" name="Rectangle 116">
                <a:extLst>
                  <a:ext uri="{FF2B5EF4-FFF2-40B4-BE49-F238E27FC236}">
                    <a16:creationId xmlns:a16="http://schemas.microsoft.com/office/drawing/2014/main" id="{36C0B68B-71BC-4464-854A-1FC106305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00" name="Line 117">
                <a:extLst>
                  <a:ext uri="{FF2B5EF4-FFF2-40B4-BE49-F238E27FC236}">
                    <a16:creationId xmlns:a16="http://schemas.microsoft.com/office/drawing/2014/main" id="{A195C7D6-E2C6-4760-8320-0DC57CBAE7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01" name="Rectangle 118">
                <a:extLst>
                  <a:ext uri="{FF2B5EF4-FFF2-40B4-BE49-F238E27FC236}">
                    <a16:creationId xmlns:a16="http://schemas.microsoft.com/office/drawing/2014/main" id="{F2C54F3C-BB37-4032-8FD8-16FB2B1A5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02" name="Line 119">
                <a:extLst>
                  <a:ext uri="{FF2B5EF4-FFF2-40B4-BE49-F238E27FC236}">
                    <a16:creationId xmlns:a16="http://schemas.microsoft.com/office/drawing/2014/main" id="{0C629F7E-08C3-4C7B-B125-F92CFBB27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03" name="Rectangle 120">
                <a:extLst>
                  <a:ext uri="{FF2B5EF4-FFF2-40B4-BE49-F238E27FC236}">
                    <a16:creationId xmlns:a16="http://schemas.microsoft.com/office/drawing/2014/main" id="{882D1C55-06AB-451F-89E9-731123874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04" name="Line 121">
                <a:extLst>
                  <a:ext uri="{FF2B5EF4-FFF2-40B4-BE49-F238E27FC236}">
                    <a16:creationId xmlns:a16="http://schemas.microsoft.com/office/drawing/2014/main" id="{88CA210B-2583-459C-9A2D-6D533FF88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05" name="Rectangle 122">
                <a:extLst>
                  <a:ext uri="{FF2B5EF4-FFF2-40B4-BE49-F238E27FC236}">
                    <a16:creationId xmlns:a16="http://schemas.microsoft.com/office/drawing/2014/main" id="{FB795297-D0AD-48ED-824D-C19BC93CB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06" name="Line 123">
                <a:extLst>
                  <a:ext uri="{FF2B5EF4-FFF2-40B4-BE49-F238E27FC236}">
                    <a16:creationId xmlns:a16="http://schemas.microsoft.com/office/drawing/2014/main" id="{656052B7-6189-429C-AC94-51A8D5AA6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07" name="Rectangle 124">
                <a:extLst>
                  <a:ext uri="{FF2B5EF4-FFF2-40B4-BE49-F238E27FC236}">
                    <a16:creationId xmlns:a16="http://schemas.microsoft.com/office/drawing/2014/main" id="{A5921016-01C7-4062-AEB6-EC4240D0C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08" name="Line 125">
                <a:extLst>
                  <a:ext uri="{FF2B5EF4-FFF2-40B4-BE49-F238E27FC236}">
                    <a16:creationId xmlns:a16="http://schemas.microsoft.com/office/drawing/2014/main" id="{6A8A1103-93AE-4C36-9A9D-D6B4162D55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09" name="Rectangle 126">
                <a:extLst>
                  <a:ext uri="{FF2B5EF4-FFF2-40B4-BE49-F238E27FC236}">
                    <a16:creationId xmlns:a16="http://schemas.microsoft.com/office/drawing/2014/main" id="{BAA648DA-318B-4191-BE66-D0F723355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10" name="Line 127">
                <a:extLst>
                  <a:ext uri="{FF2B5EF4-FFF2-40B4-BE49-F238E27FC236}">
                    <a16:creationId xmlns:a16="http://schemas.microsoft.com/office/drawing/2014/main" id="{1FE200F9-0F5D-4B78-9658-32C9A6E74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11" name="Rectangle 128">
                <a:extLst>
                  <a:ext uri="{FF2B5EF4-FFF2-40B4-BE49-F238E27FC236}">
                    <a16:creationId xmlns:a16="http://schemas.microsoft.com/office/drawing/2014/main" id="{4AADB207-814B-45F6-ACEE-61BC6EC9C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12" name="Line 129">
                <a:extLst>
                  <a:ext uri="{FF2B5EF4-FFF2-40B4-BE49-F238E27FC236}">
                    <a16:creationId xmlns:a16="http://schemas.microsoft.com/office/drawing/2014/main" id="{B11376DE-C60D-4B2E-A14F-B68FD4135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13" name="Rectangle 130">
                <a:extLst>
                  <a:ext uri="{FF2B5EF4-FFF2-40B4-BE49-F238E27FC236}">
                    <a16:creationId xmlns:a16="http://schemas.microsoft.com/office/drawing/2014/main" id="{9A62BD24-86C7-4630-BE87-B8587571B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14" name="Line 131">
                <a:extLst>
                  <a:ext uri="{FF2B5EF4-FFF2-40B4-BE49-F238E27FC236}">
                    <a16:creationId xmlns:a16="http://schemas.microsoft.com/office/drawing/2014/main" id="{329C4AA4-AA96-477D-8D43-D71A17B82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15" name="Rectangle 132">
                <a:extLst>
                  <a:ext uri="{FF2B5EF4-FFF2-40B4-BE49-F238E27FC236}">
                    <a16:creationId xmlns:a16="http://schemas.microsoft.com/office/drawing/2014/main" id="{2EE90345-70AF-4E17-9BAC-DD11568B2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16" name="Line 133">
                <a:extLst>
                  <a:ext uri="{FF2B5EF4-FFF2-40B4-BE49-F238E27FC236}">
                    <a16:creationId xmlns:a16="http://schemas.microsoft.com/office/drawing/2014/main" id="{95177532-617D-4372-95D7-EE44A167CA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17" name="Rectangle 134">
                <a:extLst>
                  <a:ext uri="{FF2B5EF4-FFF2-40B4-BE49-F238E27FC236}">
                    <a16:creationId xmlns:a16="http://schemas.microsoft.com/office/drawing/2014/main" id="{3D15BF4D-5370-4C11-9174-0124DD755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18" name="Line 135">
                <a:extLst>
                  <a:ext uri="{FF2B5EF4-FFF2-40B4-BE49-F238E27FC236}">
                    <a16:creationId xmlns:a16="http://schemas.microsoft.com/office/drawing/2014/main" id="{68FF4565-5D16-473C-A992-CEADE49208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19" name="Rectangle 136">
                <a:extLst>
                  <a:ext uri="{FF2B5EF4-FFF2-40B4-BE49-F238E27FC236}">
                    <a16:creationId xmlns:a16="http://schemas.microsoft.com/office/drawing/2014/main" id="{9E8B5F78-07C1-4EBB-9C95-7D1815F7F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20" name="Line 137">
                <a:extLst>
                  <a:ext uri="{FF2B5EF4-FFF2-40B4-BE49-F238E27FC236}">
                    <a16:creationId xmlns:a16="http://schemas.microsoft.com/office/drawing/2014/main" id="{AE3B13D7-DE8D-4B30-96C9-0871F565C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21" name="Rectangle 138">
                <a:extLst>
                  <a:ext uri="{FF2B5EF4-FFF2-40B4-BE49-F238E27FC236}">
                    <a16:creationId xmlns:a16="http://schemas.microsoft.com/office/drawing/2014/main" id="{8928CDA7-C86E-47C8-92F8-3704DF283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22" name="Line 139">
                <a:extLst>
                  <a:ext uri="{FF2B5EF4-FFF2-40B4-BE49-F238E27FC236}">
                    <a16:creationId xmlns:a16="http://schemas.microsoft.com/office/drawing/2014/main" id="{1B1151B5-DDE0-4B65-B84F-28C0351DF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23" name="Rectangle 140">
                <a:extLst>
                  <a:ext uri="{FF2B5EF4-FFF2-40B4-BE49-F238E27FC236}">
                    <a16:creationId xmlns:a16="http://schemas.microsoft.com/office/drawing/2014/main" id="{D3998632-ED35-498B-BC2A-B97F92CA2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24" name="Line 141">
                <a:extLst>
                  <a:ext uri="{FF2B5EF4-FFF2-40B4-BE49-F238E27FC236}">
                    <a16:creationId xmlns:a16="http://schemas.microsoft.com/office/drawing/2014/main" id="{9343BEEB-794C-44C5-8C89-76EF19C19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25" name="Rectangle 142">
                <a:extLst>
                  <a:ext uri="{FF2B5EF4-FFF2-40B4-BE49-F238E27FC236}">
                    <a16:creationId xmlns:a16="http://schemas.microsoft.com/office/drawing/2014/main" id="{6AC04334-3448-4C64-9260-753DDCAEA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26" name="Line 143">
                <a:extLst>
                  <a:ext uri="{FF2B5EF4-FFF2-40B4-BE49-F238E27FC236}">
                    <a16:creationId xmlns:a16="http://schemas.microsoft.com/office/drawing/2014/main" id="{66748FBB-3C10-4C03-B95A-B47F3761B2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27" name="Rectangle 144">
                <a:extLst>
                  <a:ext uri="{FF2B5EF4-FFF2-40B4-BE49-F238E27FC236}">
                    <a16:creationId xmlns:a16="http://schemas.microsoft.com/office/drawing/2014/main" id="{F0EB5E0B-A4F9-497B-AF76-0AEF89A3C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28" name="Line 145">
                <a:extLst>
                  <a:ext uri="{FF2B5EF4-FFF2-40B4-BE49-F238E27FC236}">
                    <a16:creationId xmlns:a16="http://schemas.microsoft.com/office/drawing/2014/main" id="{7A90F7D5-B170-4305-B609-49B2CA9CD6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29" name="Rectangle 146">
                <a:extLst>
                  <a:ext uri="{FF2B5EF4-FFF2-40B4-BE49-F238E27FC236}">
                    <a16:creationId xmlns:a16="http://schemas.microsoft.com/office/drawing/2014/main" id="{CC471A48-CC4F-4595-918C-874653A15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0" name="Rectangle 147">
                <a:extLst>
                  <a:ext uri="{FF2B5EF4-FFF2-40B4-BE49-F238E27FC236}">
                    <a16:creationId xmlns:a16="http://schemas.microsoft.com/office/drawing/2014/main" id="{9F5E963B-1525-41F2-B1ED-986DCFCAE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1" name="Rectangle 148">
                <a:extLst>
                  <a:ext uri="{FF2B5EF4-FFF2-40B4-BE49-F238E27FC236}">
                    <a16:creationId xmlns:a16="http://schemas.microsoft.com/office/drawing/2014/main" id="{BAC30531-645C-44EE-9B03-2215D9956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7332" name="Rectangle 149">
                <a:extLst>
                  <a:ext uri="{FF2B5EF4-FFF2-40B4-BE49-F238E27FC236}">
                    <a16:creationId xmlns:a16="http://schemas.microsoft.com/office/drawing/2014/main" id="{0C600CCE-9528-43E3-8392-5CAB3F343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3" name="Rectangle 150">
                <a:extLst>
                  <a:ext uri="{FF2B5EF4-FFF2-40B4-BE49-F238E27FC236}">
                    <a16:creationId xmlns:a16="http://schemas.microsoft.com/office/drawing/2014/main" id="{BA1F1D77-0D22-4217-8D27-8D44BC36B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4" name="Rectangle 151">
                <a:extLst>
                  <a:ext uri="{FF2B5EF4-FFF2-40B4-BE49-F238E27FC236}">
                    <a16:creationId xmlns:a16="http://schemas.microsoft.com/office/drawing/2014/main" id="{9D58E2AB-D4D8-44FF-848E-6F26A9093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5" name="Rectangle 152">
                <a:extLst>
                  <a:ext uri="{FF2B5EF4-FFF2-40B4-BE49-F238E27FC236}">
                    <a16:creationId xmlns:a16="http://schemas.microsoft.com/office/drawing/2014/main" id="{5872F474-FBED-4FAB-9193-9FEBCA2CC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6" name="Rectangle 153">
                <a:extLst>
                  <a:ext uri="{FF2B5EF4-FFF2-40B4-BE49-F238E27FC236}">
                    <a16:creationId xmlns:a16="http://schemas.microsoft.com/office/drawing/2014/main" id="{A646E35C-A479-4C5E-89DB-AB8A8E619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7" name="Line 154">
                <a:extLst>
                  <a:ext uri="{FF2B5EF4-FFF2-40B4-BE49-F238E27FC236}">
                    <a16:creationId xmlns:a16="http://schemas.microsoft.com/office/drawing/2014/main" id="{2B68A5D8-1C81-4E8A-80A7-C203F694B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38" name="Rectangle 155">
                <a:extLst>
                  <a:ext uri="{FF2B5EF4-FFF2-40B4-BE49-F238E27FC236}">
                    <a16:creationId xmlns:a16="http://schemas.microsoft.com/office/drawing/2014/main" id="{68886C21-5CFD-4FBA-96F2-93806C817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39" name="Line 156">
                <a:extLst>
                  <a:ext uri="{FF2B5EF4-FFF2-40B4-BE49-F238E27FC236}">
                    <a16:creationId xmlns:a16="http://schemas.microsoft.com/office/drawing/2014/main" id="{92BC6689-C9A3-4FFE-9351-BD27063BD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0" name="Rectangle 157">
                <a:extLst>
                  <a:ext uri="{FF2B5EF4-FFF2-40B4-BE49-F238E27FC236}">
                    <a16:creationId xmlns:a16="http://schemas.microsoft.com/office/drawing/2014/main" id="{92A3A686-FC0C-4707-BD74-868BF1505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41" name="Line 158">
                <a:extLst>
                  <a:ext uri="{FF2B5EF4-FFF2-40B4-BE49-F238E27FC236}">
                    <a16:creationId xmlns:a16="http://schemas.microsoft.com/office/drawing/2014/main" id="{1CDF0207-C0A3-4782-AD5C-AB05B39C7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2" name="Rectangle 159">
                <a:extLst>
                  <a:ext uri="{FF2B5EF4-FFF2-40B4-BE49-F238E27FC236}">
                    <a16:creationId xmlns:a16="http://schemas.microsoft.com/office/drawing/2014/main" id="{3C15306A-C512-4532-AF0B-E757E0AE0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43" name="Line 160">
                <a:extLst>
                  <a:ext uri="{FF2B5EF4-FFF2-40B4-BE49-F238E27FC236}">
                    <a16:creationId xmlns:a16="http://schemas.microsoft.com/office/drawing/2014/main" id="{5CC09913-AA44-4E5E-B452-AD778CE59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4" name="Rectangle 161">
                <a:extLst>
                  <a:ext uri="{FF2B5EF4-FFF2-40B4-BE49-F238E27FC236}">
                    <a16:creationId xmlns:a16="http://schemas.microsoft.com/office/drawing/2014/main" id="{658DED87-6FB2-4489-9B9D-3DF94A71F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45" name="Line 162">
                <a:extLst>
                  <a:ext uri="{FF2B5EF4-FFF2-40B4-BE49-F238E27FC236}">
                    <a16:creationId xmlns:a16="http://schemas.microsoft.com/office/drawing/2014/main" id="{0E8C41C9-E1F7-41BB-B024-2F2C57136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6" name="Rectangle 163">
                <a:extLst>
                  <a:ext uri="{FF2B5EF4-FFF2-40B4-BE49-F238E27FC236}">
                    <a16:creationId xmlns:a16="http://schemas.microsoft.com/office/drawing/2014/main" id="{001EDEA3-4DB0-436E-B5B5-B77C73ABC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47" name="Line 164">
                <a:extLst>
                  <a:ext uri="{FF2B5EF4-FFF2-40B4-BE49-F238E27FC236}">
                    <a16:creationId xmlns:a16="http://schemas.microsoft.com/office/drawing/2014/main" id="{F19E9D0B-158C-48FE-A963-6E51561A3F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8" name="Line 165">
                <a:extLst>
                  <a:ext uri="{FF2B5EF4-FFF2-40B4-BE49-F238E27FC236}">
                    <a16:creationId xmlns:a16="http://schemas.microsoft.com/office/drawing/2014/main" id="{0E9F4DBA-191D-4079-90AC-98888C6E07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49" name="Rectangle 166">
                <a:extLst>
                  <a:ext uri="{FF2B5EF4-FFF2-40B4-BE49-F238E27FC236}">
                    <a16:creationId xmlns:a16="http://schemas.microsoft.com/office/drawing/2014/main" id="{F21E0B08-D7A6-4BF4-8C83-1107EFEC5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50" name="Line 167">
                <a:extLst>
                  <a:ext uri="{FF2B5EF4-FFF2-40B4-BE49-F238E27FC236}">
                    <a16:creationId xmlns:a16="http://schemas.microsoft.com/office/drawing/2014/main" id="{CEC9790E-91C9-4A96-9AD5-DB511539B5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1" name="Line 168">
                <a:extLst>
                  <a:ext uri="{FF2B5EF4-FFF2-40B4-BE49-F238E27FC236}">
                    <a16:creationId xmlns:a16="http://schemas.microsoft.com/office/drawing/2014/main" id="{55790DDB-9A29-47BC-B4B6-9598BFFFB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2" name="Rectangle 169">
                <a:extLst>
                  <a:ext uri="{FF2B5EF4-FFF2-40B4-BE49-F238E27FC236}">
                    <a16:creationId xmlns:a16="http://schemas.microsoft.com/office/drawing/2014/main" id="{84A37ACA-F66D-4D2E-8E9A-DA17CB875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53" name="Line 170">
                <a:extLst>
                  <a:ext uri="{FF2B5EF4-FFF2-40B4-BE49-F238E27FC236}">
                    <a16:creationId xmlns:a16="http://schemas.microsoft.com/office/drawing/2014/main" id="{627CA3E0-B046-48E8-83E1-11027FA47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4" name="Line 171">
                <a:extLst>
                  <a:ext uri="{FF2B5EF4-FFF2-40B4-BE49-F238E27FC236}">
                    <a16:creationId xmlns:a16="http://schemas.microsoft.com/office/drawing/2014/main" id="{CDFFEAD5-3F2F-452A-AF01-F6AABC4A3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5" name="Rectangle 172">
                <a:extLst>
                  <a:ext uri="{FF2B5EF4-FFF2-40B4-BE49-F238E27FC236}">
                    <a16:creationId xmlns:a16="http://schemas.microsoft.com/office/drawing/2014/main" id="{63C77EB9-46C8-4E73-9557-B14581498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56" name="Line 173">
                <a:extLst>
                  <a:ext uri="{FF2B5EF4-FFF2-40B4-BE49-F238E27FC236}">
                    <a16:creationId xmlns:a16="http://schemas.microsoft.com/office/drawing/2014/main" id="{99B5FE7C-75EE-4D0D-977A-1B94D61A1A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7" name="Line 174">
                <a:extLst>
                  <a:ext uri="{FF2B5EF4-FFF2-40B4-BE49-F238E27FC236}">
                    <a16:creationId xmlns:a16="http://schemas.microsoft.com/office/drawing/2014/main" id="{0CB8088F-9037-463B-AAA6-4C0D340309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58" name="Rectangle 175">
                <a:extLst>
                  <a:ext uri="{FF2B5EF4-FFF2-40B4-BE49-F238E27FC236}">
                    <a16:creationId xmlns:a16="http://schemas.microsoft.com/office/drawing/2014/main" id="{4D954B4C-39B0-4BD0-AC4B-2A3CB2018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59" name="Line 176">
                <a:extLst>
                  <a:ext uri="{FF2B5EF4-FFF2-40B4-BE49-F238E27FC236}">
                    <a16:creationId xmlns:a16="http://schemas.microsoft.com/office/drawing/2014/main" id="{45A22CA6-2170-4467-969E-13923C7F90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0" name="Rectangle 177">
                <a:extLst>
                  <a:ext uri="{FF2B5EF4-FFF2-40B4-BE49-F238E27FC236}">
                    <a16:creationId xmlns:a16="http://schemas.microsoft.com/office/drawing/2014/main" id="{7877AC8E-8003-491E-AB89-41F4DAD4D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61" name="Line 178">
                <a:extLst>
                  <a:ext uri="{FF2B5EF4-FFF2-40B4-BE49-F238E27FC236}">
                    <a16:creationId xmlns:a16="http://schemas.microsoft.com/office/drawing/2014/main" id="{5BB0DFC3-6A7A-4EAB-BE6C-508468B79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2" name="Rectangle 179">
                <a:extLst>
                  <a:ext uri="{FF2B5EF4-FFF2-40B4-BE49-F238E27FC236}">
                    <a16:creationId xmlns:a16="http://schemas.microsoft.com/office/drawing/2014/main" id="{64881037-1129-495A-A0CB-3779274FC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63" name="Line 180">
                <a:extLst>
                  <a:ext uri="{FF2B5EF4-FFF2-40B4-BE49-F238E27FC236}">
                    <a16:creationId xmlns:a16="http://schemas.microsoft.com/office/drawing/2014/main" id="{D4C63B41-AF79-430D-B275-8A01A2E8F4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4" name="Rectangle 181">
                <a:extLst>
                  <a:ext uri="{FF2B5EF4-FFF2-40B4-BE49-F238E27FC236}">
                    <a16:creationId xmlns:a16="http://schemas.microsoft.com/office/drawing/2014/main" id="{9B6EBB2B-5402-459E-8D2A-FBBA645F3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65" name="Line 182">
                <a:extLst>
                  <a:ext uri="{FF2B5EF4-FFF2-40B4-BE49-F238E27FC236}">
                    <a16:creationId xmlns:a16="http://schemas.microsoft.com/office/drawing/2014/main" id="{6A37794A-ECED-4C07-A00D-4AD0FC2EB5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6" name="Rectangle 183">
                <a:extLst>
                  <a:ext uri="{FF2B5EF4-FFF2-40B4-BE49-F238E27FC236}">
                    <a16:creationId xmlns:a16="http://schemas.microsoft.com/office/drawing/2014/main" id="{EA3DA77F-EE9D-483A-857B-8A417BA74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67" name="Line 184">
                <a:extLst>
                  <a:ext uri="{FF2B5EF4-FFF2-40B4-BE49-F238E27FC236}">
                    <a16:creationId xmlns:a16="http://schemas.microsoft.com/office/drawing/2014/main" id="{29456BAB-310E-4460-8203-6CF9BEE491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68" name="Rectangle 185">
                <a:extLst>
                  <a:ext uri="{FF2B5EF4-FFF2-40B4-BE49-F238E27FC236}">
                    <a16:creationId xmlns:a16="http://schemas.microsoft.com/office/drawing/2014/main" id="{4F7F91BE-164D-43BD-8100-475C386DD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69" name="Line 186">
                <a:extLst>
                  <a:ext uri="{FF2B5EF4-FFF2-40B4-BE49-F238E27FC236}">
                    <a16:creationId xmlns:a16="http://schemas.microsoft.com/office/drawing/2014/main" id="{E1EA8380-7FDB-4337-A988-6BA7143FF1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0" name="Rectangle 187">
                <a:extLst>
                  <a:ext uri="{FF2B5EF4-FFF2-40B4-BE49-F238E27FC236}">
                    <a16:creationId xmlns:a16="http://schemas.microsoft.com/office/drawing/2014/main" id="{04FBA2E8-022A-43DE-AFD6-C622FC8F5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71" name="Line 188">
                <a:extLst>
                  <a:ext uri="{FF2B5EF4-FFF2-40B4-BE49-F238E27FC236}">
                    <a16:creationId xmlns:a16="http://schemas.microsoft.com/office/drawing/2014/main" id="{A27EE56A-8E75-4A16-A11D-79577E5BCC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2" name="Rectangle 189">
                <a:extLst>
                  <a:ext uri="{FF2B5EF4-FFF2-40B4-BE49-F238E27FC236}">
                    <a16:creationId xmlns:a16="http://schemas.microsoft.com/office/drawing/2014/main" id="{46DFD712-0F3E-4239-9293-B376F5B86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73" name="Line 190">
                <a:extLst>
                  <a:ext uri="{FF2B5EF4-FFF2-40B4-BE49-F238E27FC236}">
                    <a16:creationId xmlns:a16="http://schemas.microsoft.com/office/drawing/2014/main" id="{5BE95273-B625-42D8-B0C7-A0278526F8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4" name="Rectangle 191">
                <a:extLst>
                  <a:ext uri="{FF2B5EF4-FFF2-40B4-BE49-F238E27FC236}">
                    <a16:creationId xmlns:a16="http://schemas.microsoft.com/office/drawing/2014/main" id="{473062FC-D439-436F-B93C-894AD34AD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75" name="Line 192">
                <a:extLst>
                  <a:ext uri="{FF2B5EF4-FFF2-40B4-BE49-F238E27FC236}">
                    <a16:creationId xmlns:a16="http://schemas.microsoft.com/office/drawing/2014/main" id="{BC8BBA39-2D04-4A7E-BFE6-2CF61AA926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6" name="Rectangle 193">
                <a:extLst>
                  <a:ext uri="{FF2B5EF4-FFF2-40B4-BE49-F238E27FC236}">
                    <a16:creationId xmlns:a16="http://schemas.microsoft.com/office/drawing/2014/main" id="{C435D095-3BCA-49BD-802B-656BB5021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77" name="Line 194">
                <a:extLst>
                  <a:ext uri="{FF2B5EF4-FFF2-40B4-BE49-F238E27FC236}">
                    <a16:creationId xmlns:a16="http://schemas.microsoft.com/office/drawing/2014/main" id="{A01CF6FC-AE4C-4B24-9E6E-61CC02007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78" name="Rectangle 195">
                <a:extLst>
                  <a:ext uri="{FF2B5EF4-FFF2-40B4-BE49-F238E27FC236}">
                    <a16:creationId xmlns:a16="http://schemas.microsoft.com/office/drawing/2014/main" id="{D3A1FD77-E915-4933-8476-0ACF876A4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79" name="Line 196">
                <a:extLst>
                  <a:ext uri="{FF2B5EF4-FFF2-40B4-BE49-F238E27FC236}">
                    <a16:creationId xmlns:a16="http://schemas.microsoft.com/office/drawing/2014/main" id="{304AB790-6A06-4C59-B2A8-769AD3767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0" name="Rectangle 197">
                <a:extLst>
                  <a:ext uri="{FF2B5EF4-FFF2-40B4-BE49-F238E27FC236}">
                    <a16:creationId xmlns:a16="http://schemas.microsoft.com/office/drawing/2014/main" id="{A4535DBE-6B25-4420-BBFB-EF2B15511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81" name="Line 198">
                <a:extLst>
                  <a:ext uri="{FF2B5EF4-FFF2-40B4-BE49-F238E27FC236}">
                    <a16:creationId xmlns:a16="http://schemas.microsoft.com/office/drawing/2014/main" id="{752AFDEC-4011-4719-A514-45CCED6AA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2" name="Rectangle 199">
                <a:extLst>
                  <a:ext uri="{FF2B5EF4-FFF2-40B4-BE49-F238E27FC236}">
                    <a16:creationId xmlns:a16="http://schemas.microsoft.com/office/drawing/2014/main" id="{5E36F3C0-8724-4993-A5C5-813D63FF1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83" name="Line 200">
                <a:extLst>
                  <a:ext uri="{FF2B5EF4-FFF2-40B4-BE49-F238E27FC236}">
                    <a16:creationId xmlns:a16="http://schemas.microsoft.com/office/drawing/2014/main" id="{67E62FF2-098D-4105-A4AC-B5A98C0C9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4" name="Rectangle 201">
                <a:extLst>
                  <a:ext uri="{FF2B5EF4-FFF2-40B4-BE49-F238E27FC236}">
                    <a16:creationId xmlns:a16="http://schemas.microsoft.com/office/drawing/2014/main" id="{BDE25707-6E63-4296-AC55-177EECC7F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85" name="Line 202">
                <a:extLst>
                  <a:ext uri="{FF2B5EF4-FFF2-40B4-BE49-F238E27FC236}">
                    <a16:creationId xmlns:a16="http://schemas.microsoft.com/office/drawing/2014/main" id="{A16B17AC-E467-4C7A-BD17-063FE0CD0B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6" name="Rectangle 203">
                <a:extLst>
                  <a:ext uri="{FF2B5EF4-FFF2-40B4-BE49-F238E27FC236}">
                    <a16:creationId xmlns:a16="http://schemas.microsoft.com/office/drawing/2014/main" id="{AAFCF073-E025-461D-A781-C2AF0989D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87" name="Line 204">
                <a:extLst>
                  <a:ext uri="{FF2B5EF4-FFF2-40B4-BE49-F238E27FC236}">
                    <a16:creationId xmlns:a16="http://schemas.microsoft.com/office/drawing/2014/main" id="{40FF0C94-0F02-46E9-8F9F-EC933D2FCA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88" name="Rectangle 205">
                <a:extLst>
                  <a:ext uri="{FF2B5EF4-FFF2-40B4-BE49-F238E27FC236}">
                    <a16:creationId xmlns:a16="http://schemas.microsoft.com/office/drawing/2014/main" id="{E03915BD-7AFF-4CC1-A2A6-52B3FA567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6573" name="Group 206">
              <a:extLst>
                <a:ext uri="{FF2B5EF4-FFF2-40B4-BE49-F238E27FC236}">
                  <a16:creationId xmlns:a16="http://schemas.microsoft.com/office/drawing/2014/main" id="{6F4A40C0-05A7-4E3A-AFE4-416128534D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66989" name="Line 207">
                <a:extLst>
                  <a:ext uri="{FF2B5EF4-FFF2-40B4-BE49-F238E27FC236}">
                    <a16:creationId xmlns:a16="http://schemas.microsoft.com/office/drawing/2014/main" id="{C4A4AB96-1BCC-43EE-A79F-D0BF21BFA2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90" name="Rectangle 208">
                <a:extLst>
                  <a:ext uri="{FF2B5EF4-FFF2-40B4-BE49-F238E27FC236}">
                    <a16:creationId xmlns:a16="http://schemas.microsoft.com/office/drawing/2014/main" id="{D5EDDBF1-12C4-4FD2-9CF4-45529C7B7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1" name="Line 209">
                <a:extLst>
                  <a:ext uri="{FF2B5EF4-FFF2-40B4-BE49-F238E27FC236}">
                    <a16:creationId xmlns:a16="http://schemas.microsoft.com/office/drawing/2014/main" id="{9AC8F328-2103-44FE-BA3F-A7AD51A36C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92" name="Rectangle 210">
                <a:extLst>
                  <a:ext uri="{FF2B5EF4-FFF2-40B4-BE49-F238E27FC236}">
                    <a16:creationId xmlns:a16="http://schemas.microsoft.com/office/drawing/2014/main" id="{A04F00DA-CEB1-40BA-912C-1BDDF8BAE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3" name="Line 211">
                <a:extLst>
                  <a:ext uri="{FF2B5EF4-FFF2-40B4-BE49-F238E27FC236}">
                    <a16:creationId xmlns:a16="http://schemas.microsoft.com/office/drawing/2014/main" id="{04B4826F-D4F0-494D-B736-B45CB0E78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94" name="Rectangle 212">
                <a:extLst>
                  <a:ext uri="{FF2B5EF4-FFF2-40B4-BE49-F238E27FC236}">
                    <a16:creationId xmlns:a16="http://schemas.microsoft.com/office/drawing/2014/main" id="{573BE78F-6649-4515-AA1D-85825BF04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5" name="Line 213">
                <a:extLst>
                  <a:ext uri="{FF2B5EF4-FFF2-40B4-BE49-F238E27FC236}">
                    <a16:creationId xmlns:a16="http://schemas.microsoft.com/office/drawing/2014/main" id="{AC53ADEF-787D-4173-BF61-83E94061EE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96" name="Rectangle 214">
                <a:extLst>
                  <a:ext uri="{FF2B5EF4-FFF2-40B4-BE49-F238E27FC236}">
                    <a16:creationId xmlns:a16="http://schemas.microsoft.com/office/drawing/2014/main" id="{8FC66BB1-54B0-4163-82C6-3B64B6C26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7" name="Line 215">
                <a:extLst>
                  <a:ext uri="{FF2B5EF4-FFF2-40B4-BE49-F238E27FC236}">
                    <a16:creationId xmlns:a16="http://schemas.microsoft.com/office/drawing/2014/main" id="{0E83CC9D-5C9A-417A-BE31-405018A86B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98" name="Rectangle 216">
                <a:extLst>
                  <a:ext uri="{FF2B5EF4-FFF2-40B4-BE49-F238E27FC236}">
                    <a16:creationId xmlns:a16="http://schemas.microsoft.com/office/drawing/2014/main" id="{38A1247D-A820-4F1C-A3E8-4CFEA3FD6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9" name="Line 217">
                <a:extLst>
                  <a:ext uri="{FF2B5EF4-FFF2-40B4-BE49-F238E27FC236}">
                    <a16:creationId xmlns:a16="http://schemas.microsoft.com/office/drawing/2014/main" id="{D5801171-F2B7-42FF-8568-A8C6FCDEED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00" name="Rectangle 218">
                <a:extLst>
                  <a:ext uri="{FF2B5EF4-FFF2-40B4-BE49-F238E27FC236}">
                    <a16:creationId xmlns:a16="http://schemas.microsoft.com/office/drawing/2014/main" id="{60C9EAE1-A60F-47FA-98F9-6F0BEC301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1" name="Line 219">
                <a:extLst>
                  <a:ext uri="{FF2B5EF4-FFF2-40B4-BE49-F238E27FC236}">
                    <a16:creationId xmlns:a16="http://schemas.microsoft.com/office/drawing/2014/main" id="{C3C1BB70-CB8C-4B59-B474-35189606C2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02" name="Rectangle 220">
                <a:extLst>
                  <a:ext uri="{FF2B5EF4-FFF2-40B4-BE49-F238E27FC236}">
                    <a16:creationId xmlns:a16="http://schemas.microsoft.com/office/drawing/2014/main" id="{C29DBC05-D7CC-4954-B7CA-4A5817BEB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3" name="Line 221">
                <a:extLst>
                  <a:ext uri="{FF2B5EF4-FFF2-40B4-BE49-F238E27FC236}">
                    <a16:creationId xmlns:a16="http://schemas.microsoft.com/office/drawing/2014/main" id="{5CF79EEA-275F-4202-93FD-B8037EB5C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04" name="Rectangle 222">
                <a:extLst>
                  <a:ext uri="{FF2B5EF4-FFF2-40B4-BE49-F238E27FC236}">
                    <a16:creationId xmlns:a16="http://schemas.microsoft.com/office/drawing/2014/main" id="{E4E57903-698C-4794-B493-357D2E68A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5" name="Line 223">
                <a:extLst>
                  <a:ext uri="{FF2B5EF4-FFF2-40B4-BE49-F238E27FC236}">
                    <a16:creationId xmlns:a16="http://schemas.microsoft.com/office/drawing/2014/main" id="{DBD21248-E87E-4736-A1E4-1ED43C0C0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06" name="Rectangle 224">
                <a:extLst>
                  <a:ext uri="{FF2B5EF4-FFF2-40B4-BE49-F238E27FC236}">
                    <a16:creationId xmlns:a16="http://schemas.microsoft.com/office/drawing/2014/main" id="{CC4D8163-D16D-4C9C-A2FD-0D2620096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7" name="Line 225">
                <a:extLst>
                  <a:ext uri="{FF2B5EF4-FFF2-40B4-BE49-F238E27FC236}">
                    <a16:creationId xmlns:a16="http://schemas.microsoft.com/office/drawing/2014/main" id="{15F8A3EE-D806-453F-A45D-2297489451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08" name="Rectangle 226">
                <a:extLst>
                  <a:ext uri="{FF2B5EF4-FFF2-40B4-BE49-F238E27FC236}">
                    <a16:creationId xmlns:a16="http://schemas.microsoft.com/office/drawing/2014/main" id="{1C7F085B-A1CA-40A4-AB52-8DAB33B82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9" name="Line 227">
                <a:extLst>
                  <a:ext uri="{FF2B5EF4-FFF2-40B4-BE49-F238E27FC236}">
                    <a16:creationId xmlns:a16="http://schemas.microsoft.com/office/drawing/2014/main" id="{492BC0DF-BC59-49DF-AECB-69F26E8FA3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10" name="Rectangle 228">
                <a:extLst>
                  <a:ext uri="{FF2B5EF4-FFF2-40B4-BE49-F238E27FC236}">
                    <a16:creationId xmlns:a16="http://schemas.microsoft.com/office/drawing/2014/main" id="{52A0B16B-27A9-429C-9BDE-ECCC269BA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1" name="Line 229">
                <a:extLst>
                  <a:ext uri="{FF2B5EF4-FFF2-40B4-BE49-F238E27FC236}">
                    <a16:creationId xmlns:a16="http://schemas.microsoft.com/office/drawing/2014/main" id="{42FC03FC-0169-4ECA-8DBF-671EA70CC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12" name="Rectangle 230">
                <a:extLst>
                  <a:ext uri="{FF2B5EF4-FFF2-40B4-BE49-F238E27FC236}">
                    <a16:creationId xmlns:a16="http://schemas.microsoft.com/office/drawing/2014/main" id="{057A9531-A35C-48A3-B2D2-EC40C62B3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3" name="Line 231">
                <a:extLst>
                  <a:ext uri="{FF2B5EF4-FFF2-40B4-BE49-F238E27FC236}">
                    <a16:creationId xmlns:a16="http://schemas.microsoft.com/office/drawing/2014/main" id="{52E7CF3E-4D30-4812-9DF1-89DA57E2EB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14" name="Rectangle 232">
                <a:extLst>
                  <a:ext uri="{FF2B5EF4-FFF2-40B4-BE49-F238E27FC236}">
                    <a16:creationId xmlns:a16="http://schemas.microsoft.com/office/drawing/2014/main" id="{B6C5F0DF-5E3C-4919-BD01-3FFE8F57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5" name="Line 233">
                <a:extLst>
                  <a:ext uri="{FF2B5EF4-FFF2-40B4-BE49-F238E27FC236}">
                    <a16:creationId xmlns:a16="http://schemas.microsoft.com/office/drawing/2014/main" id="{148EB43B-003B-4226-A0A4-3001670DAB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16" name="Rectangle 234">
                <a:extLst>
                  <a:ext uri="{FF2B5EF4-FFF2-40B4-BE49-F238E27FC236}">
                    <a16:creationId xmlns:a16="http://schemas.microsoft.com/office/drawing/2014/main" id="{6C490414-ADBF-4692-91D5-5232B3683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7" name="Line 235">
                <a:extLst>
                  <a:ext uri="{FF2B5EF4-FFF2-40B4-BE49-F238E27FC236}">
                    <a16:creationId xmlns:a16="http://schemas.microsoft.com/office/drawing/2014/main" id="{2ACB6D9C-F837-4205-BD69-1A26D1180D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18" name="Rectangle 236">
                <a:extLst>
                  <a:ext uri="{FF2B5EF4-FFF2-40B4-BE49-F238E27FC236}">
                    <a16:creationId xmlns:a16="http://schemas.microsoft.com/office/drawing/2014/main" id="{1B7E1267-4836-469B-94FC-60B80757B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9" name="Line 237">
                <a:extLst>
                  <a:ext uri="{FF2B5EF4-FFF2-40B4-BE49-F238E27FC236}">
                    <a16:creationId xmlns:a16="http://schemas.microsoft.com/office/drawing/2014/main" id="{699A5F93-CB79-4753-90F2-E7EFEF779D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20" name="Rectangle 238">
                <a:extLst>
                  <a:ext uri="{FF2B5EF4-FFF2-40B4-BE49-F238E27FC236}">
                    <a16:creationId xmlns:a16="http://schemas.microsoft.com/office/drawing/2014/main" id="{DE83A8A8-F7A8-44AD-9944-8029424E1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21" name="Line 239">
                <a:extLst>
                  <a:ext uri="{FF2B5EF4-FFF2-40B4-BE49-F238E27FC236}">
                    <a16:creationId xmlns:a16="http://schemas.microsoft.com/office/drawing/2014/main" id="{258790A2-2F16-4D5F-9A16-E36880381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22" name="Rectangle 240">
                <a:extLst>
                  <a:ext uri="{FF2B5EF4-FFF2-40B4-BE49-F238E27FC236}">
                    <a16:creationId xmlns:a16="http://schemas.microsoft.com/office/drawing/2014/main" id="{1A202732-45E4-48C2-9F85-C921119C2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23" name="Line 241">
                <a:extLst>
                  <a:ext uri="{FF2B5EF4-FFF2-40B4-BE49-F238E27FC236}">
                    <a16:creationId xmlns:a16="http://schemas.microsoft.com/office/drawing/2014/main" id="{7C31E6F4-5F49-4CA6-A7A2-46FB51C12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24" name="Rectangle 242">
                <a:extLst>
                  <a:ext uri="{FF2B5EF4-FFF2-40B4-BE49-F238E27FC236}">
                    <a16:creationId xmlns:a16="http://schemas.microsoft.com/office/drawing/2014/main" id="{72C80C99-6459-44CF-9E89-AE1D3FA9B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25" name="Line 243">
                <a:extLst>
                  <a:ext uri="{FF2B5EF4-FFF2-40B4-BE49-F238E27FC236}">
                    <a16:creationId xmlns:a16="http://schemas.microsoft.com/office/drawing/2014/main" id="{F76FE188-3255-4BFB-B5C9-A477F1A65F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26" name="Rectangle 244">
                <a:extLst>
                  <a:ext uri="{FF2B5EF4-FFF2-40B4-BE49-F238E27FC236}">
                    <a16:creationId xmlns:a16="http://schemas.microsoft.com/office/drawing/2014/main" id="{C68A2512-895C-4AF7-B62C-094EA5C9F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27" name="Line 245">
                <a:extLst>
                  <a:ext uri="{FF2B5EF4-FFF2-40B4-BE49-F238E27FC236}">
                    <a16:creationId xmlns:a16="http://schemas.microsoft.com/office/drawing/2014/main" id="{6E48BB1E-5ECF-47A7-A267-2874253315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28" name="Rectangle 246">
                <a:extLst>
                  <a:ext uri="{FF2B5EF4-FFF2-40B4-BE49-F238E27FC236}">
                    <a16:creationId xmlns:a16="http://schemas.microsoft.com/office/drawing/2014/main" id="{33D04BE9-D8AB-4730-BD05-4515236B4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29" name="Line 247">
                <a:extLst>
                  <a:ext uri="{FF2B5EF4-FFF2-40B4-BE49-F238E27FC236}">
                    <a16:creationId xmlns:a16="http://schemas.microsoft.com/office/drawing/2014/main" id="{60D7BA6B-CAE0-42F8-9CBC-95608BD391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30" name="Rectangle 248">
                <a:extLst>
                  <a:ext uri="{FF2B5EF4-FFF2-40B4-BE49-F238E27FC236}">
                    <a16:creationId xmlns:a16="http://schemas.microsoft.com/office/drawing/2014/main" id="{DCC0E167-DDD1-4182-8595-A34B8ADA0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31" name="Line 249">
                <a:extLst>
                  <a:ext uri="{FF2B5EF4-FFF2-40B4-BE49-F238E27FC236}">
                    <a16:creationId xmlns:a16="http://schemas.microsoft.com/office/drawing/2014/main" id="{067601B6-1D10-478B-9FBE-7B0DC93F79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32" name="Rectangle 250">
                <a:extLst>
                  <a:ext uri="{FF2B5EF4-FFF2-40B4-BE49-F238E27FC236}">
                    <a16:creationId xmlns:a16="http://schemas.microsoft.com/office/drawing/2014/main" id="{2824CA79-F1AB-4794-B9B7-B1D70981B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33" name="Line 251">
                <a:extLst>
                  <a:ext uri="{FF2B5EF4-FFF2-40B4-BE49-F238E27FC236}">
                    <a16:creationId xmlns:a16="http://schemas.microsoft.com/office/drawing/2014/main" id="{C1F5EFFD-AE60-4D95-8513-5E2FB81F9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34" name="Rectangle 252">
                <a:extLst>
                  <a:ext uri="{FF2B5EF4-FFF2-40B4-BE49-F238E27FC236}">
                    <a16:creationId xmlns:a16="http://schemas.microsoft.com/office/drawing/2014/main" id="{8300BB8D-FB7A-416C-ADFA-6ABE14649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35" name="Line 253">
                <a:extLst>
                  <a:ext uri="{FF2B5EF4-FFF2-40B4-BE49-F238E27FC236}">
                    <a16:creationId xmlns:a16="http://schemas.microsoft.com/office/drawing/2014/main" id="{962CC834-5781-49AF-AFE4-94AEFD5346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36" name="Rectangle 254">
                <a:extLst>
                  <a:ext uri="{FF2B5EF4-FFF2-40B4-BE49-F238E27FC236}">
                    <a16:creationId xmlns:a16="http://schemas.microsoft.com/office/drawing/2014/main" id="{26E33355-7544-44C3-B840-A36C78B6B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37" name="Line 255">
                <a:extLst>
                  <a:ext uri="{FF2B5EF4-FFF2-40B4-BE49-F238E27FC236}">
                    <a16:creationId xmlns:a16="http://schemas.microsoft.com/office/drawing/2014/main" id="{84B0568E-C32D-4206-BFB8-4316C123DB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38" name="Rectangle 256">
                <a:extLst>
                  <a:ext uri="{FF2B5EF4-FFF2-40B4-BE49-F238E27FC236}">
                    <a16:creationId xmlns:a16="http://schemas.microsoft.com/office/drawing/2014/main" id="{D094702F-7660-44C5-A5D6-59C73E079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39" name="Line 257">
                <a:extLst>
                  <a:ext uri="{FF2B5EF4-FFF2-40B4-BE49-F238E27FC236}">
                    <a16:creationId xmlns:a16="http://schemas.microsoft.com/office/drawing/2014/main" id="{1F7C0519-1B60-4952-B4C7-DF73107F83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40" name="Rectangle 258">
                <a:extLst>
                  <a:ext uri="{FF2B5EF4-FFF2-40B4-BE49-F238E27FC236}">
                    <a16:creationId xmlns:a16="http://schemas.microsoft.com/office/drawing/2014/main" id="{69DCD268-C691-43FE-9B0B-C12C24A33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41" name="Line 259">
                <a:extLst>
                  <a:ext uri="{FF2B5EF4-FFF2-40B4-BE49-F238E27FC236}">
                    <a16:creationId xmlns:a16="http://schemas.microsoft.com/office/drawing/2014/main" id="{102B4D68-2A12-4DCE-983F-4BDE6F9C9D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42" name="Rectangle 260">
                <a:extLst>
                  <a:ext uri="{FF2B5EF4-FFF2-40B4-BE49-F238E27FC236}">
                    <a16:creationId xmlns:a16="http://schemas.microsoft.com/office/drawing/2014/main" id="{26A027BB-77EF-4762-B83B-442D240E1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43" name="Line 261">
                <a:extLst>
                  <a:ext uri="{FF2B5EF4-FFF2-40B4-BE49-F238E27FC236}">
                    <a16:creationId xmlns:a16="http://schemas.microsoft.com/office/drawing/2014/main" id="{312B79BA-9E88-4F61-BAA2-AD888B1D5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44" name="Rectangle 262">
                <a:extLst>
                  <a:ext uri="{FF2B5EF4-FFF2-40B4-BE49-F238E27FC236}">
                    <a16:creationId xmlns:a16="http://schemas.microsoft.com/office/drawing/2014/main" id="{C8036296-5160-4539-9691-653F526E5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45" name="Line 263">
                <a:extLst>
                  <a:ext uri="{FF2B5EF4-FFF2-40B4-BE49-F238E27FC236}">
                    <a16:creationId xmlns:a16="http://schemas.microsoft.com/office/drawing/2014/main" id="{90AB1A52-2B45-4DEB-8F62-0D8B62CDCE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46" name="Rectangle 264">
                <a:extLst>
                  <a:ext uri="{FF2B5EF4-FFF2-40B4-BE49-F238E27FC236}">
                    <a16:creationId xmlns:a16="http://schemas.microsoft.com/office/drawing/2014/main" id="{6A97A8BF-FFA9-4C89-865B-F99597654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47" name="Line 265">
                <a:extLst>
                  <a:ext uri="{FF2B5EF4-FFF2-40B4-BE49-F238E27FC236}">
                    <a16:creationId xmlns:a16="http://schemas.microsoft.com/office/drawing/2014/main" id="{C78D7DE1-2F50-4860-BCB6-A7072835D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48" name="Rectangle 266">
                <a:extLst>
                  <a:ext uri="{FF2B5EF4-FFF2-40B4-BE49-F238E27FC236}">
                    <a16:creationId xmlns:a16="http://schemas.microsoft.com/office/drawing/2014/main" id="{476369B5-1964-4563-8393-02D600478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49" name="Line 267">
                <a:extLst>
                  <a:ext uri="{FF2B5EF4-FFF2-40B4-BE49-F238E27FC236}">
                    <a16:creationId xmlns:a16="http://schemas.microsoft.com/office/drawing/2014/main" id="{3EB3EEFC-E48B-4415-9342-BCB13D9FA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50" name="Rectangle 268">
                <a:extLst>
                  <a:ext uri="{FF2B5EF4-FFF2-40B4-BE49-F238E27FC236}">
                    <a16:creationId xmlns:a16="http://schemas.microsoft.com/office/drawing/2014/main" id="{EFFD111D-D840-4CF3-9853-D08962581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51" name="Line 269">
                <a:extLst>
                  <a:ext uri="{FF2B5EF4-FFF2-40B4-BE49-F238E27FC236}">
                    <a16:creationId xmlns:a16="http://schemas.microsoft.com/office/drawing/2014/main" id="{DAD4DF2D-E4BD-4C73-87F7-46652071D0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52" name="Rectangle 270">
                <a:extLst>
                  <a:ext uri="{FF2B5EF4-FFF2-40B4-BE49-F238E27FC236}">
                    <a16:creationId xmlns:a16="http://schemas.microsoft.com/office/drawing/2014/main" id="{68DEFB5D-6F7A-4FD3-8744-B71D79C58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53" name="Line 271">
                <a:extLst>
                  <a:ext uri="{FF2B5EF4-FFF2-40B4-BE49-F238E27FC236}">
                    <a16:creationId xmlns:a16="http://schemas.microsoft.com/office/drawing/2014/main" id="{5402EF46-01E0-4E5E-9549-B589692A7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54" name="Rectangle 272">
                <a:extLst>
                  <a:ext uri="{FF2B5EF4-FFF2-40B4-BE49-F238E27FC236}">
                    <a16:creationId xmlns:a16="http://schemas.microsoft.com/office/drawing/2014/main" id="{82931F13-1A87-4F9B-8D2F-E9255E656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55" name="Line 273">
                <a:extLst>
                  <a:ext uri="{FF2B5EF4-FFF2-40B4-BE49-F238E27FC236}">
                    <a16:creationId xmlns:a16="http://schemas.microsoft.com/office/drawing/2014/main" id="{EBCAA864-091B-43C2-BAD1-23F1AF905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56" name="Rectangle 274">
                <a:extLst>
                  <a:ext uri="{FF2B5EF4-FFF2-40B4-BE49-F238E27FC236}">
                    <a16:creationId xmlns:a16="http://schemas.microsoft.com/office/drawing/2014/main" id="{F77C2AAD-E323-432C-8372-0308109C0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57" name="Line 275">
                <a:extLst>
                  <a:ext uri="{FF2B5EF4-FFF2-40B4-BE49-F238E27FC236}">
                    <a16:creationId xmlns:a16="http://schemas.microsoft.com/office/drawing/2014/main" id="{8E5BBDB7-30B6-4834-8269-C83F65750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58" name="Rectangle 276">
                <a:extLst>
                  <a:ext uri="{FF2B5EF4-FFF2-40B4-BE49-F238E27FC236}">
                    <a16:creationId xmlns:a16="http://schemas.microsoft.com/office/drawing/2014/main" id="{AD23F9E1-2C07-4C4C-B130-39A631DF7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59" name="Line 277">
                <a:extLst>
                  <a:ext uri="{FF2B5EF4-FFF2-40B4-BE49-F238E27FC236}">
                    <a16:creationId xmlns:a16="http://schemas.microsoft.com/office/drawing/2014/main" id="{9C969CBD-8DEC-4A2B-9990-85EAA53431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60" name="Rectangle 278">
                <a:extLst>
                  <a:ext uri="{FF2B5EF4-FFF2-40B4-BE49-F238E27FC236}">
                    <a16:creationId xmlns:a16="http://schemas.microsoft.com/office/drawing/2014/main" id="{47DBCCEE-0A0C-4B43-8B28-99CFE3488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61" name="Line 279">
                <a:extLst>
                  <a:ext uri="{FF2B5EF4-FFF2-40B4-BE49-F238E27FC236}">
                    <a16:creationId xmlns:a16="http://schemas.microsoft.com/office/drawing/2014/main" id="{1B65867E-0135-4C7F-B0D7-7DA268749D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62" name="Rectangle 280">
                <a:extLst>
                  <a:ext uri="{FF2B5EF4-FFF2-40B4-BE49-F238E27FC236}">
                    <a16:creationId xmlns:a16="http://schemas.microsoft.com/office/drawing/2014/main" id="{2F4B0D0B-7B10-479C-A4F5-1453502CB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63" name="Line 281">
                <a:extLst>
                  <a:ext uri="{FF2B5EF4-FFF2-40B4-BE49-F238E27FC236}">
                    <a16:creationId xmlns:a16="http://schemas.microsoft.com/office/drawing/2014/main" id="{1EA6A094-169E-4BCF-98B0-4C0B619992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64" name="Rectangle 282">
                <a:extLst>
                  <a:ext uri="{FF2B5EF4-FFF2-40B4-BE49-F238E27FC236}">
                    <a16:creationId xmlns:a16="http://schemas.microsoft.com/office/drawing/2014/main" id="{BA2A3A57-1F22-4040-94ED-5999C8651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65" name="Line 283">
                <a:extLst>
                  <a:ext uri="{FF2B5EF4-FFF2-40B4-BE49-F238E27FC236}">
                    <a16:creationId xmlns:a16="http://schemas.microsoft.com/office/drawing/2014/main" id="{897E7138-F529-4711-86CE-40519B47C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66" name="Rectangle 284">
                <a:extLst>
                  <a:ext uri="{FF2B5EF4-FFF2-40B4-BE49-F238E27FC236}">
                    <a16:creationId xmlns:a16="http://schemas.microsoft.com/office/drawing/2014/main" id="{EAC64D72-43A5-44AF-86E0-6A2B1DAFC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67" name="Line 285">
                <a:extLst>
                  <a:ext uri="{FF2B5EF4-FFF2-40B4-BE49-F238E27FC236}">
                    <a16:creationId xmlns:a16="http://schemas.microsoft.com/office/drawing/2014/main" id="{B9BE0D8A-B5C6-4E96-8353-2337712911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68" name="Rectangle 286">
                <a:extLst>
                  <a:ext uri="{FF2B5EF4-FFF2-40B4-BE49-F238E27FC236}">
                    <a16:creationId xmlns:a16="http://schemas.microsoft.com/office/drawing/2014/main" id="{0231C055-BA2A-44DD-B313-76AF5F2E0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69" name="Line 287">
                <a:extLst>
                  <a:ext uri="{FF2B5EF4-FFF2-40B4-BE49-F238E27FC236}">
                    <a16:creationId xmlns:a16="http://schemas.microsoft.com/office/drawing/2014/main" id="{04E074EE-6284-46C7-A90D-906042541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70" name="Rectangle 288">
                <a:extLst>
                  <a:ext uri="{FF2B5EF4-FFF2-40B4-BE49-F238E27FC236}">
                    <a16:creationId xmlns:a16="http://schemas.microsoft.com/office/drawing/2014/main" id="{36FAE17B-A42B-4005-BF9D-400DEB3D2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71" name="Line 289">
                <a:extLst>
                  <a:ext uri="{FF2B5EF4-FFF2-40B4-BE49-F238E27FC236}">
                    <a16:creationId xmlns:a16="http://schemas.microsoft.com/office/drawing/2014/main" id="{F91FE501-621B-4A9A-B2F0-B4C774BD33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72" name="Rectangle 290">
                <a:extLst>
                  <a:ext uri="{FF2B5EF4-FFF2-40B4-BE49-F238E27FC236}">
                    <a16:creationId xmlns:a16="http://schemas.microsoft.com/office/drawing/2014/main" id="{F81A1FEA-5CAE-49F1-94F5-92F194CAA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73" name="Line 291">
                <a:extLst>
                  <a:ext uri="{FF2B5EF4-FFF2-40B4-BE49-F238E27FC236}">
                    <a16:creationId xmlns:a16="http://schemas.microsoft.com/office/drawing/2014/main" id="{6990AB66-0144-4630-BC41-EFAB157DB2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74" name="Rectangle 292">
                <a:extLst>
                  <a:ext uri="{FF2B5EF4-FFF2-40B4-BE49-F238E27FC236}">
                    <a16:creationId xmlns:a16="http://schemas.microsoft.com/office/drawing/2014/main" id="{BAA0E435-2053-4ADB-ADC0-9D2FDCAD8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75" name="Line 293">
                <a:extLst>
                  <a:ext uri="{FF2B5EF4-FFF2-40B4-BE49-F238E27FC236}">
                    <a16:creationId xmlns:a16="http://schemas.microsoft.com/office/drawing/2014/main" id="{72DF01DA-3B6A-4189-8CE2-A918F95728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76" name="Rectangle 294">
                <a:extLst>
                  <a:ext uri="{FF2B5EF4-FFF2-40B4-BE49-F238E27FC236}">
                    <a16:creationId xmlns:a16="http://schemas.microsoft.com/office/drawing/2014/main" id="{C74D1776-3B3C-4258-8E73-5E0B25018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77" name="Line 295">
                <a:extLst>
                  <a:ext uri="{FF2B5EF4-FFF2-40B4-BE49-F238E27FC236}">
                    <a16:creationId xmlns:a16="http://schemas.microsoft.com/office/drawing/2014/main" id="{A3F9BFBE-82DF-4D5B-BADC-9B20CD71B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78" name="Rectangle 296">
                <a:extLst>
                  <a:ext uri="{FF2B5EF4-FFF2-40B4-BE49-F238E27FC236}">
                    <a16:creationId xmlns:a16="http://schemas.microsoft.com/office/drawing/2014/main" id="{6788AF4E-C78F-442A-AE3B-3BFE20289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79" name="Line 297">
                <a:extLst>
                  <a:ext uri="{FF2B5EF4-FFF2-40B4-BE49-F238E27FC236}">
                    <a16:creationId xmlns:a16="http://schemas.microsoft.com/office/drawing/2014/main" id="{DEA681CD-5E39-4E42-A241-471DE78D1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80" name="Rectangle 298">
                <a:extLst>
                  <a:ext uri="{FF2B5EF4-FFF2-40B4-BE49-F238E27FC236}">
                    <a16:creationId xmlns:a16="http://schemas.microsoft.com/office/drawing/2014/main" id="{73C456E9-C513-4DA4-939A-F6B85EB15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81" name="Line 299">
                <a:extLst>
                  <a:ext uri="{FF2B5EF4-FFF2-40B4-BE49-F238E27FC236}">
                    <a16:creationId xmlns:a16="http://schemas.microsoft.com/office/drawing/2014/main" id="{36768FCB-5E54-4B51-98FF-4023675924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82" name="Rectangle 300">
                <a:extLst>
                  <a:ext uri="{FF2B5EF4-FFF2-40B4-BE49-F238E27FC236}">
                    <a16:creationId xmlns:a16="http://schemas.microsoft.com/office/drawing/2014/main" id="{A568F4F9-0E5B-4421-A83D-150C94E00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83" name="Line 301">
                <a:extLst>
                  <a:ext uri="{FF2B5EF4-FFF2-40B4-BE49-F238E27FC236}">
                    <a16:creationId xmlns:a16="http://schemas.microsoft.com/office/drawing/2014/main" id="{D07FF4B4-02B1-4B98-80BB-AD022FA26B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84" name="Rectangle 302">
                <a:extLst>
                  <a:ext uri="{FF2B5EF4-FFF2-40B4-BE49-F238E27FC236}">
                    <a16:creationId xmlns:a16="http://schemas.microsoft.com/office/drawing/2014/main" id="{48ED24CA-927F-4C96-BEAD-5E53603E8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85" name="Line 303">
                <a:extLst>
                  <a:ext uri="{FF2B5EF4-FFF2-40B4-BE49-F238E27FC236}">
                    <a16:creationId xmlns:a16="http://schemas.microsoft.com/office/drawing/2014/main" id="{E8502397-DAEC-4866-AA59-AF19C98064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86" name="Rectangle 304">
                <a:extLst>
                  <a:ext uri="{FF2B5EF4-FFF2-40B4-BE49-F238E27FC236}">
                    <a16:creationId xmlns:a16="http://schemas.microsoft.com/office/drawing/2014/main" id="{A723E748-ED77-4AC2-990A-617A9A9F7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87" name="Line 305">
                <a:extLst>
                  <a:ext uri="{FF2B5EF4-FFF2-40B4-BE49-F238E27FC236}">
                    <a16:creationId xmlns:a16="http://schemas.microsoft.com/office/drawing/2014/main" id="{3CC81C0F-FCF9-4E99-8E54-19A7177B6E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88" name="Rectangle 306">
                <a:extLst>
                  <a:ext uri="{FF2B5EF4-FFF2-40B4-BE49-F238E27FC236}">
                    <a16:creationId xmlns:a16="http://schemas.microsoft.com/office/drawing/2014/main" id="{B825D29D-7270-4739-A81F-7BC93D9AE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89" name="Line 307">
                <a:extLst>
                  <a:ext uri="{FF2B5EF4-FFF2-40B4-BE49-F238E27FC236}">
                    <a16:creationId xmlns:a16="http://schemas.microsoft.com/office/drawing/2014/main" id="{0A179194-8F32-40F4-A43E-AA23DCF6A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90" name="Rectangle 308">
                <a:extLst>
                  <a:ext uri="{FF2B5EF4-FFF2-40B4-BE49-F238E27FC236}">
                    <a16:creationId xmlns:a16="http://schemas.microsoft.com/office/drawing/2014/main" id="{E5D445BF-367E-4105-A682-AFC1E9A62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91" name="Line 309">
                <a:extLst>
                  <a:ext uri="{FF2B5EF4-FFF2-40B4-BE49-F238E27FC236}">
                    <a16:creationId xmlns:a16="http://schemas.microsoft.com/office/drawing/2014/main" id="{4963FD77-F03F-4787-BF15-32D1D4AC7B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92" name="Rectangle 310">
                <a:extLst>
                  <a:ext uri="{FF2B5EF4-FFF2-40B4-BE49-F238E27FC236}">
                    <a16:creationId xmlns:a16="http://schemas.microsoft.com/office/drawing/2014/main" id="{42FFCCD0-BE90-4BE4-93DD-986CBC629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93" name="Line 311">
                <a:extLst>
                  <a:ext uri="{FF2B5EF4-FFF2-40B4-BE49-F238E27FC236}">
                    <a16:creationId xmlns:a16="http://schemas.microsoft.com/office/drawing/2014/main" id="{AB0E57DD-1FAF-45BB-A681-EFBD006A1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94" name="Rectangle 312">
                <a:extLst>
                  <a:ext uri="{FF2B5EF4-FFF2-40B4-BE49-F238E27FC236}">
                    <a16:creationId xmlns:a16="http://schemas.microsoft.com/office/drawing/2014/main" id="{09E7B114-7805-43B5-B846-ECE305F01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95" name="Line 313">
                <a:extLst>
                  <a:ext uri="{FF2B5EF4-FFF2-40B4-BE49-F238E27FC236}">
                    <a16:creationId xmlns:a16="http://schemas.microsoft.com/office/drawing/2014/main" id="{6930FB78-31C8-4FF5-87A3-3AC016762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96" name="Rectangle 314">
                <a:extLst>
                  <a:ext uri="{FF2B5EF4-FFF2-40B4-BE49-F238E27FC236}">
                    <a16:creationId xmlns:a16="http://schemas.microsoft.com/office/drawing/2014/main" id="{535DBF3C-3AB4-4927-B0A3-5A6CC7DC2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97" name="Line 315">
                <a:extLst>
                  <a:ext uri="{FF2B5EF4-FFF2-40B4-BE49-F238E27FC236}">
                    <a16:creationId xmlns:a16="http://schemas.microsoft.com/office/drawing/2014/main" id="{E9DCA755-5846-4716-8AA8-DE54B949A5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98" name="Rectangle 316">
                <a:extLst>
                  <a:ext uri="{FF2B5EF4-FFF2-40B4-BE49-F238E27FC236}">
                    <a16:creationId xmlns:a16="http://schemas.microsoft.com/office/drawing/2014/main" id="{0BD0D1AB-010A-4BFD-9A1A-6501A1589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99" name="Line 317">
                <a:extLst>
                  <a:ext uri="{FF2B5EF4-FFF2-40B4-BE49-F238E27FC236}">
                    <a16:creationId xmlns:a16="http://schemas.microsoft.com/office/drawing/2014/main" id="{3D831C68-6B6E-4A95-8ACC-32551D1E6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00" name="Rectangle 318">
                <a:extLst>
                  <a:ext uri="{FF2B5EF4-FFF2-40B4-BE49-F238E27FC236}">
                    <a16:creationId xmlns:a16="http://schemas.microsoft.com/office/drawing/2014/main" id="{48ACCDC8-CFE5-4678-94D5-5EBB1B63E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1" name="Line 319">
                <a:extLst>
                  <a:ext uri="{FF2B5EF4-FFF2-40B4-BE49-F238E27FC236}">
                    <a16:creationId xmlns:a16="http://schemas.microsoft.com/office/drawing/2014/main" id="{BA0E40BB-B7B5-4001-A9AE-58BBAE017A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02" name="Rectangle 320">
                <a:extLst>
                  <a:ext uri="{FF2B5EF4-FFF2-40B4-BE49-F238E27FC236}">
                    <a16:creationId xmlns:a16="http://schemas.microsoft.com/office/drawing/2014/main" id="{1F64390C-81BC-4A80-8D72-236BCB8A0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3" name="Line 321">
                <a:extLst>
                  <a:ext uri="{FF2B5EF4-FFF2-40B4-BE49-F238E27FC236}">
                    <a16:creationId xmlns:a16="http://schemas.microsoft.com/office/drawing/2014/main" id="{E57DCE1F-90D6-4612-8EB9-1435564DFE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04" name="Rectangle 322">
                <a:extLst>
                  <a:ext uri="{FF2B5EF4-FFF2-40B4-BE49-F238E27FC236}">
                    <a16:creationId xmlns:a16="http://schemas.microsoft.com/office/drawing/2014/main" id="{1424D27D-2030-4B23-B92A-D84DDD590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5" name="Rectangle 323">
                <a:extLst>
                  <a:ext uri="{FF2B5EF4-FFF2-40B4-BE49-F238E27FC236}">
                    <a16:creationId xmlns:a16="http://schemas.microsoft.com/office/drawing/2014/main" id="{99F881E6-0067-4284-8A34-AAF8A5BC5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6" name="Rectangle 324">
                <a:extLst>
                  <a:ext uri="{FF2B5EF4-FFF2-40B4-BE49-F238E27FC236}">
                    <a16:creationId xmlns:a16="http://schemas.microsoft.com/office/drawing/2014/main" id="{633772FF-CAEF-4A39-981E-653AEDD4C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7" name="Rectangle 325">
                <a:extLst>
                  <a:ext uri="{FF2B5EF4-FFF2-40B4-BE49-F238E27FC236}">
                    <a16:creationId xmlns:a16="http://schemas.microsoft.com/office/drawing/2014/main" id="{88CF3309-4B2B-4004-8983-95AD76949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8" name="Rectangle 326">
                <a:extLst>
                  <a:ext uri="{FF2B5EF4-FFF2-40B4-BE49-F238E27FC236}">
                    <a16:creationId xmlns:a16="http://schemas.microsoft.com/office/drawing/2014/main" id="{84C05C3E-0F0D-4D32-BF61-406426C74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09" name="Rectangle 327">
                <a:extLst>
                  <a:ext uri="{FF2B5EF4-FFF2-40B4-BE49-F238E27FC236}">
                    <a16:creationId xmlns:a16="http://schemas.microsoft.com/office/drawing/2014/main" id="{4B9440D2-3F1A-490D-A7B7-541AFF068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0" name="Rectangle 328">
                <a:extLst>
                  <a:ext uri="{FF2B5EF4-FFF2-40B4-BE49-F238E27FC236}">
                    <a16:creationId xmlns:a16="http://schemas.microsoft.com/office/drawing/2014/main" id="{F2C34BAF-0217-413B-9303-B63E4E36F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1" name="Rectangle 329">
                <a:extLst>
                  <a:ext uri="{FF2B5EF4-FFF2-40B4-BE49-F238E27FC236}">
                    <a16:creationId xmlns:a16="http://schemas.microsoft.com/office/drawing/2014/main" id="{28F68C52-7F7C-4FA3-B012-6326DC42E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2" name="Rectangle 330">
                <a:extLst>
                  <a:ext uri="{FF2B5EF4-FFF2-40B4-BE49-F238E27FC236}">
                    <a16:creationId xmlns:a16="http://schemas.microsoft.com/office/drawing/2014/main" id="{4A2B5BD7-21BF-418D-8CDC-001C2C2D9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3" name="Rectangle 331">
                <a:extLst>
                  <a:ext uri="{FF2B5EF4-FFF2-40B4-BE49-F238E27FC236}">
                    <a16:creationId xmlns:a16="http://schemas.microsoft.com/office/drawing/2014/main" id="{FEFA7DBB-4DA6-4F8A-BF79-80A4993F8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4" name="Rectangle 332">
                <a:extLst>
                  <a:ext uri="{FF2B5EF4-FFF2-40B4-BE49-F238E27FC236}">
                    <a16:creationId xmlns:a16="http://schemas.microsoft.com/office/drawing/2014/main" id="{3257A75C-9B0E-4CD1-BA4B-1B770CBB1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5" name="Line 333">
                <a:extLst>
                  <a:ext uri="{FF2B5EF4-FFF2-40B4-BE49-F238E27FC236}">
                    <a16:creationId xmlns:a16="http://schemas.microsoft.com/office/drawing/2014/main" id="{88F88A1C-65DE-4345-99B5-AE71448C0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16" name="Line 334">
                <a:extLst>
                  <a:ext uri="{FF2B5EF4-FFF2-40B4-BE49-F238E27FC236}">
                    <a16:creationId xmlns:a16="http://schemas.microsoft.com/office/drawing/2014/main" id="{D69D9E42-AAB6-4DC3-916C-0A9B07008D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17" name="Rectangle 335">
                <a:extLst>
                  <a:ext uri="{FF2B5EF4-FFF2-40B4-BE49-F238E27FC236}">
                    <a16:creationId xmlns:a16="http://schemas.microsoft.com/office/drawing/2014/main" id="{9584F79B-CC67-433C-B233-E272B82BC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18" name="Line 336">
                <a:extLst>
                  <a:ext uri="{FF2B5EF4-FFF2-40B4-BE49-F238E27FC236}">
                    <a16:creationId xmlns:a16="http://schemas.microsoft.com/office/drawing/2014/main" id="{819752CE-C3B1-4755-9572-79EEBB06AB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19" name="Rectangle 337">
                <a:extLst>
                  <a:ext uri="{FF2B5EF4-FFF2-40B4-BE49-F238E27FC236}">
                    <a16:creationId xmlns:a16="http://schemas.microsoft.com/office/drawing/2014/main" id="{402D62C5-DCCA-41C4-B998-B8F3063A4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20" name="Line 338">
                <a:extLst>
                  <a:ext uri="{FF2B5EF4-FFF2-40B4-BE49-F238E27FC236}">
                    <a16:creationId xmlns:a16="http://schemas.microsoft.com/office/drawing/2014/main" id="{40622386-22E0-4CE1-9F84-9AF47CF730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1" name="Line 339">
                <a:extLst>
                  <a:ext uri="{FF2B5EF4-FFF2-40B4-BE49-F238E27FC236}">
                    <a16:creationId xmlns:a16="http://schemas.microsoft.com/office/drawing/2014/main" id="{0E88E332-B802-4047-8119-B6A37F67EE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2" name="Rectangle 340">
                <a:extLst>
                  <a:ext uri="{FF2B5EF4-FFF2-40B4-BE49-F238E27FC236}">
                    <a16:creationId xmlns:a16="http://schemas.microsoft.com/office/drawing/2014/main" id="{10F4372B-9A7C-4ECA-B69B-1D9FB7A36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23" name="Line 341">
                <a:extLst>
                  <a:ext uri="{FF2B5EF4-FFF2-40B4-BE49-F238E27FC236}">
                    <a16:creationId xmlns:a16="http://schemas.microsoft.com/office/drawing/2014/main" id="{6E913271-BF0E-41FE-9EEA-93A354FB91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4" name="Line 342">
                <a:extLst>
                  <a:ext uri="{FF2B5EF4-FFF2-40B4-BE49-F238E27FC236}">
                    <a16:creationId xmlns:a16="http://schemas.microsoft.com/office/drawing/2014/main" id="{288D3DC4-F996-4493-8D3C-400F0609B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5" name="Rectangle 343">
                <a:extLst>
                  <a:ext uri="{FF2B5EF4-FFF2-40B4-BE49-F238E27FC236}">
                    <a16:creationId xmlns:a16="http://schemas.microsoft.com/office/drawing/2014/main" id="{56983A42-4994-4B1B-9A7E-01202D736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26" name="Line 344">
                <a:extLst>
                  <a:ext uri="{FF2B5EF4-FFF2-40B4-BE49-F238E27FC236}">
                    <a16:creationId xmlns:a16="http://schemas.microsoft.com/office/drawing/2014/main" id="{060944A4-200C-49CD-BFE2-0A497E122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7" name="Rectangle 345">
                <a:extLst>
                  <a:ext uri="{FF2B5EF4-FFF2-40B4-BE49-F238E27FC236}">
                    <a16:creationId xmlns:a16="http://schemas.microsoft.com/office/drawing/2014/main" id="{0E10D304-38FB-4F43-8140-E085C3365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28" name="Line 346">
                <a:extLst>
                  <a:ext uri="{FF2B5EF4-FFF2-40B4-BE49-F238E27FC236}">
                    <a16:creationId xmlns:a16="http://schemas.microsoft.com/office/drawing/2014/main" id="{B102B7D2-579E-40BE-AABE-39B82261D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29" name="Line 347">
                <a:extLst>
                  <a:ext uri="{FF2B5EF4-FFF2-40B4-BE49-F238E27FC236}">
                    <a16:creationId xmlns:a16="http://schemas.microsoft.com/office/drawing/2014/main" id="{EC09E466-09A6-484B-8EC2-58675E6BE8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0" name="Rectangle 348">
                <a:extLst>
                  <a:ext uri="{FF2B5EF4-FFF2-40B4-BE49-F238E27FC236}">
                    <a16:creationId xmlns:a16="http://schemas.microsoft.com/office/drawing/2014/main" id="{8083F447-3A23-41AB-90E4-4807145DB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31" name="Line 349">
                <a:extLst>
                  <a:ext uri="{FF2B5EF4-FFF2-40B4-BE49-F238E27FC236}">
                    <a16:creationId xmlns:a16="http://schemas.microsoft.com/office/drawing/2014/main" id="{6410593B-3230-4E89-9476-B6B1EF1BC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2" name="Rectangle 350">
                <a:extLst>
                  <a:ext uri="{FF2B5EF4-FFF2-40B4-BE49-F238E27FC236}">
                    <a16:creationId xmlns:a16="http://schemas.microsoft.com/office/drawing/2014/main" id="{32A5DAFC-216F-40C3-AE85-78D77E08E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33" name="Line 351">
                <a:extLst>
                  <a:ext uri="{FF2B5EF4-FFF2-40B4-BE49-F238E27FC236}">
                    <a16:creationId xmlns:a16="http://schemas.microsoft.com/office/drawing/2014/main" id="{B4A8314F-B3C6-41BD-84D6-A21BCBF685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4" name="Line 352">
                <a:extLst>
                  <a:ext uri="{FF2B5EF4-FFF2-40B4-BE49-F238E27FC236}">
                    <a16:creationId xmlns:a16="http://schemas.microsoft.com/office/drawing/2014/main" id="{B07FAABF-B9BE-4AC1-9471-4DB5931D5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5" name="Rectangle 353">
                <a:extLst>
                  <a:ext uri="{FF2B5EF4-FFF2-40B4-BE49-F238E27FC236}">
                    <a16:creationId xmlns:a16="http://schemas.microsoft.com/office/drawing/2014/main" id="{324F62ED-0DF3-47B6-8E93-09D02A895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36" name="Line 354">
                <a:extLst>
                  <a:ext uri="{FF2B5EF4-FFF2-40B4-BE49-F238E27FC236}">
                    <a16:creationId xmlns:a16="http://schemas.microsoft.com/office/drawing/2014/main" id="{265301A8-71D0-4612-8108-6E0C45A684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7" name="Rectangle 355">
                <a:extLst>
                  <a:ext uri="{FF2B5EF4-FFF2-40B4-BE49-F238E27FC236}">
                    <a16:creationId xmlns:a16="http://schemas.microsoft.com/office/drawing/2014/main" id="{90F425E3-6517-46E6-9A8C-DC5CD9FE8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38" name="Line 356">
                <a:extLst>
                  <a:ext uri="{FF2B5EF4-FFF2-40B4-BE49-F238E27FC236}">
                    <a16:creationId xmlns:a16="http://schemas.microsoft.com/office/drawing/2014/main" id="{652E6278-58FE-4364-BBD6-FBEA4C325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39" name="Line 357">
                <a:extLst>
                  <a:ext uri="{FF2B5EF4-FFF2-40B4-BE49-F238E27FC236}">
                    <a16:creationId xmlns:a16="http://schemas.microsoft.com/office/drawing/2014/main" id="{9D8774DE-4BFB-4750-BB25-FAB691C7B8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0" name="Rectangle 358">
                <a:extLst>
                  <a:ext uri="{FF2B5EF4-FFF2-40B4-BE49-F238E27FC236}">
                    <a16:creationId xmlns:a16="http://schemas.microsoft.com/office/drawing/2014/main" id="{32E28B39-4D24-4707-8FD4-D92AEE68B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41" name="Line 359">
                <a:extLst>
                  <a:ext uri="{FF2B5EF4-FFF2-40B4-BE49-F238E27FC236}">
                    <a16:creationId xmlns:a16="http://schemas.microsoft.com/office/drawing/2014/main" id="{FCBE8AB1-CCB1-432C-A45B-3DD6C457F2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2" name="Rectangle 360">
                <a:extLst>
                  <a:ext uri="{FF2B5EF4-FFF2-40B4-BE49-F238E27FC236}">
                    <a16:creationId xmlns:a16="http://schemas.microsoft.com/office/drawing/2014/main" id="{A17985B5-6960-49AF-B74D-FB2BA0088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43" name="Line 361">
                <a:extLst>
                  <a:ext uri="{FF2B5EF4-FFF2-40B4-BE49-F238E27FC236}">
                    <a16:creationId xmlns:a16="http://schemas.microsoft.com/office/drawing/2014/main" id="{A539DCD2-E5BA-4D08-9646-C104D6A3E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4" name="Line 362">
                <a:extLst>
                  <a:ext uri="{FF2B5EF4-FFF2-40B4-BE49-F238E27FC236}">
                    <a16:creationId xmlns:a16="http://schemas.microsoft.com/office/drawing/2014/main" id="{82B30333-6AD7-447F-B136-898114747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5" name="Rectangle 363">
                <a:extLst>
                  <a:ext uri="{FF2B5EF4-FFF2-40B4-BE49-F238E27FC236}">
                    <a16:creationId xmlns:a16="http://schemas.microsoft.com/office/drawing/2014/main" id="{B3613BC0-4482-43F6-B908-CEFD52406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46" name="Line 364">
                <a:extLst>
                  <a:ext uri="{FF2B5EF4-FFF2-40B4-BE49-F238E27FC236}">
                    <a16:creationId xmlns:a16="http://schemas.microsoft.com/office/drawing/2014/main" id="{A69F712A-354F-4402-87A7-CA89096FAB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7" name="Rectangle 365">
                <a:extLst>
                  <a:ext uri="{FF2B5EF4-FFF2-40B4-BE49-F238E27FC236}">
                    <a16:creationId xmlns:a16="http://schemas.microsoft.com/office/drawing/2014/main" id="{5F26CB41-D481-41B4-B9BD-EF44A1FF7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48" name="Line 366">
                <a:extLst>
                  <a:ext uri="{FF2B5EF4-FFF2-40B4-BE49-F238E27FC236}">
                    <a16:creationId xmlns:a16="http://schemas.microsoft.com/office/drawing/2014/main" id="{F78E19F0-B83E-45DC-8C05-B8F4E6501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49" name="Line 367">
                <a:extLst>
                  <a:ext uri="{FF2B5EF4-FFF2-40B4-BE49-F238E27FC236}">
                    <a16:creationId xmlns:a16="http://schemas.microsoft.com/office/drawing/2014/main" id="{8654B56B-2AC3-414A-9A0C-2A51B9761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0" name="Rectangle 368">
                <a:extLst>
                  <a:ext uri="{FF2B5EF4-FFF2-40B4-BE49-F238E27FC236}">
                    <a16:creationId xmlns:a16="http://schemas.microsoft.com/office/drawing/2014/main" id="{80E349C6-0B05-4648-87E2-FF836D673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51" name="Line 369">
                <a:extLst>
                  <a:ext uri="{FF2B5EF4-FFF2-40B4-BE49-F238E27FC236}">
                    <a16:creationId xmlns:a16="http://schemas.microsoft.com/office/drawing/2014/main" id="{DD03EE6F-6431-4CD0-995A-45F49533D2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2" name="Rectangle 370">
                <a:extLst>
                  <a:ext uri="{FF2B5EF4-FFF2-40B4-BE49-F238E27FC236}">
                    <a16:creationId xmlns:a16="http://schemas.microsoft.com/office/drawing/2014/main" id="{914B7799-45B6-48AD-86A7-BD93F818B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53" name="Line 371">
                <a:extLst>
                  <a:ext uri="{FF2B5EF4-FFF2-40B4-BE49-F238E27FC236}">
                    <a16:creationId xmlns:a16="http://schemas.microsoft.com/office/drawing/2014/main" id="{7769034F-6374-4D84-AF97-9378781089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4" name="Line 372">
                <a:extLst>
                  <a:ext uri="{FF2B5EF4-FFF2-40B4-BE49-F238E27FC236}">
                    <a16:creationId xmlns:a16="http://schemas.microsoft.com/office/drawing/2014/main" id="{7945D2F3-2D83-437D-B849-8A329C0DCB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5" name="Rectangle 373">
                <a:extLst>
                  <a:ext uri="{FF2B5EF4-FFF2-40B4-BE49-F238E27FC236}">
                    <a16:creationId xmlns:a16="http://schemas.microsoft.com/office/drawing/2014/main" id="{DEE26C52-E605-43F5-B071-F5A9A2BC8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56" name="Line 374">
                <a:extLst>
                  <a:ext uri="{FF2B5EF4-FFF2-40B4-BE49-F238E27FC236}">
                    <a16:creationId xmlns:a16="http://schemas.microsoft.com/office/drawing/2014/main" id="{F39DCB2D-FE9A-483F-BEC2-14739E2EC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7" name="Rectangle 375">
                <a:extLst>
                  <a:ext uri="{FF2B5EF4-FFF2-40B4-BE49-F238E27FC236}">
                    <a16:creationId xmlns:a16="http://schemas.microsoft.com/office/drawing/2014/main" id="{0532000F-4B0F-4206-B24E-D2079BE0F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58" name="Line 376">
                <a:extLst>
                  <a:ext uri="{FF2B5EF4-FFF2-40B4-BE49-F238E27FC236}">
                    <a16:creationId xmlns:a16="http://schemas.microsoft.com/office/drawing/2014/main" id="{896A4279-02C5-4EF9-BE61-87EA472099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59" name="Line 377">
                <a:extLst>
                  <a:ext uri="{FF2B5EF4-FFF2-40B4-BE49-F238E27FC236}">
                    <a16:creationId xmlns:a16="http://schemas.microsoft.com/office/drawing/2014/main" id="{C0D4F944-F806-43AB-BF19-DD346EC8F5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0" name="Rectangle 378">
                <a:extLst>
                  <a:ext uri="{FF2B5EF4-FFF2-40B4-BE49-F238E27FC236}">
                    <a16:creationId xmlns:a16="http://schemas.microsoft.com/office/drawing/2014/main" id="{DF912E76-DBDE-4357-B737-BF69AA8A5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61" name="Line 379">
                <a:extLst>
                  <a:ext uri="{FF2B5EF4-FFF2-40B4-BE49-F238E27FC236}">
                    <a16:creationId xmlns:a16="http://schemas.microsoft.com/office/drawing/2014/main" id="{1AD42546-37EF-4F45-8771-873FA624E7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2" name="Rectangle 380">
                <a:extLst>
                  <a:ext uri="{FF2B5EF4-FFF2-40B4-BE49-F238E27FC236}">
                    <a16:creationId xmlns:a16="http://schemas.microsoft.com/office/drawing/2014/main" id="{D1DC3B7F-890B-41F3-B711-023BF59EF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63" name="Line 381">
                <a:extLst>
                  <a:ext uri="{FF2B5EF4-FFF2-40B4-BE49-F238E27FC236}">
                    <a16:creationId xmlns:a16="http://schemas.microsoft.com/office/drawing/2014/main" id="{2734C205-8CC6-413F-BD64-658AAAF09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4" name="Line 382">
                <a:extLst>
                  <a:ext uri="{FF2B5EF4-FFF2-40B4-BE49-F238E27FC236}">
                    <a16:creationId xmlns:a16="http://schemas.microsoft.com/office/drawing/2014/main" id="{84F372AC-B748-4440-99DF-60641C2406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5" name="Rectangle 383">
                <a:extLst>
                  <a:ext uri="{FF2B5EF4-FFF2-40B4-BE49-F238E27FC236}">
                    <a16:creationId xmlns:a16="http://schemas.microsoft.com/office/drawing/2014/main" id="{99859757-B3D0-4F44-A30E-297742CFE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66" name="Line 384">
                <a:extLst>
                  <a:ext uri="{FF2B5EF4-FFF2-40B4-BE49-F238E27FC236}">
                    <a16:creationId xmlns:a16="http://schemas.microsoft.com/office/drawing/2014/main" id="{DA87BC15-E090-4F2D-AAC4-B3962B799A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7" name="Rectangle 385">
                <a:extLst>
                  <a:ext uri="{FF2B5EF4-FFF2-40B4-BE49-F238E27FC236}">
                    <a16:creationId xmlns:a16="http://schemas.microsoft.com/office/drawing/2014/main" id="{960DF4E2-89CD-4598-92BC-D376C0D64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68" name="Line 386">
                <a:extLst>
                  <a:ext uri="{FF2B5EF4-FFF2-40B4-BE49-F238E27FC236}">
                    <a16:creationId xmlns:a16="http://schemas.microsoft.com/office/drawing/2014/main" id="{6750C14F-C89C-4DA2-BE5A-5CFC9068E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69" name="Line 387">
                <a:extLst>
                  <a:ext uri="{FF2B5EF4-FFF2-40B4-BE49-F238E27FC236}">
                    <a16:creationId xmlns:a16="http://schemas.microsoft.com/office/drawing/2014/main" id="{9A193944-EC4F-49E3-B1A3-F9BA62A8C8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0" name="Rectangle 388">
                <a:extLst>
                  <a:ext uri="{FF2B5EF4-FFF2-40B4-BE49-F238E27FC236}">
                    <a16:creationId xmlns:a16="http://schemas.microsoft.com/office/drawing/2014/main" id="{A4C5BE03-2A2D-4CCF-BF96-BE642BA2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71" name="Line 389">
                <a:extLst>
                  <a:ext uri="{FF2B5EF4-FFF2-40B4-BE49-F238E27FC236}">
                    <a16:creationId xmlns:a16="http://schemas.microsoft.com/office/drawing/2014/main" id="{E51555FF-5DFE-4082-96BA-D8B09FAD2C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2" name="Rectangle 390">
                <a:extLst>
                  <a:ext uri="{FF2B5EF4-FFF2-40B4-BE49-F238E27FC236}">
                    <a16:creationId xmlns:a16="http://schemas.microsoft.com/office/drawing/2014/main" id="{1EC3277C-D75B-4834-BFE7-5EC56B1ED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73" name="Line 391">
                <a:extLst>
                  <a:ext uri="{FF2B5EF4-FFF2-40B4-BE49-F238E27FC236}">
                    <a16:creationId xmlns:a16="http://schemas.microsoft.com/office/drawing/2014/main" id="{56D57D90-D623-4658-A10B-F6021BD8A6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4" name="Line 392">
                <a:extLst>
                  <a:ext uri="{FF2B5EF4-FFF2-40B4-BE49-F238E27FC236}">
                    <a16:creationId xmlns:a16="http://schemas.microsoft.com/office/drawing/2014/main" id="{FE36A2EF-E092-471E-B32E-4D53E4653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5" name="Rectangle 393">
                <a:extLst>
                  <a:ext uri="{FF2B5EF4-FFF2-40B4-BE49-F238E27FC236}">
                    <a16:creationId xmlns:a16="http://schemas.microsoft.com/office/drawing/2014/main" id="{75EF2ABA-8993-44AC-9977-3F130B16C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76" name="Line 394">
                <a:extLst>
                  <a:ext uri="{FF2B5EF4-FFF2-40B4-BE49-F238E27FC236}">
                    <a16:creationId xmlns:a16="http://schemas.microsoft.com/office/drawing/2014/main" id="{C058109B-6F92-43CE-8846-7DCF2ED590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7" name="Rectangle 395">
                <a:extLst>
                  <a:ext uri="{FF2B5EF4-FFF2-40B4-BE49-F238E27FC236}">
                    <a16:creationId xmlns:a16="http://schemas.microsoft.com/office/drawing/2014/main" id="{53DF9BF9-F5EE-4151-8277-506C0176F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78" name="Line 396">
                <a:extLst>
                  <a:ext uri="{FF2B5EF4-FFF2-40B4-BE49-F238E27FC236}">
                    <a16:creationId xmlns:a16="http://schemas.microsoft.com/office/drawing/2014/main" id="{5920DB34-71CD-4401-9935-9F6FFE87C3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79" name="Line 397">
                <a:extLst>
                  <a:ext uri="{FF2B5EF4-FFF2-40B4-BE49-F238E27FC236}">
                    <a16:creationId xmlns:a16="http://schemas.microsoft.com/office/drawing/2014/main" id="{4F669427-8461-460B-88A0-0DB2CD7309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80" name="Rectangle 398">
                <a:extLst>
                  <a:ext uri="{FF2B5EF4-FFF2-40B4-BE49-F238E27FC236}">
                    <a16:creationId xmlns:a16="http://schemas.microsoft.com/office/drawing/2014/main" id="{46B2E93A-55C6-4483-BEDD-91137DCF4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81" name="Line 399">
                <a:extLst>
                  <a:ext uri="{FF2B5EF4-FFF2-40B4-BE49-F238E27FC236}">
                    <a16:creationId xmlns:a16="http://schemas.microsoft.com/office/drawing/2014/main" id="{86D126FD-A2DF-41D8-B789-81507A33B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82" name="Rectangle 400">
                <a:extLst>
                  <a:ext uri="{FF2B5EF4-FFF2-40B4-BE49-F238E27FC236}">
                    <a16:creationId xmlns:a16="http://schemas.microsoft.com/office/drawing/2014/main" id="{874B3CB1-49E8-4BAF-8495-337865FE7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83" name="Line 401">
                <a:extLst>
                  <a:ext uri="{FF2B5EF4-FFF2-40B4-BE49-F238E27FC236}">
                    <a16:creationId xmlns:a16="http://schemas.microsoft.com/office/drawing/2014/main" id="{00FA5584-8A24-4C28-B4B0-F03AFA4F4F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84" name="Line 402">
                <a:extLst>
                  <a:ext uri="{FF2B5EF4-FFF2-40B4-BE49-F238E27FC236}">
                    <a16:creationId xmlns:a16="http://schemas.microsoft.com/office/drawing/2014/main" id="{1DBBD700-B7D5-4F0E-A161-40C08FB864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85" name="Rectangle 403">
                <a:extLst>
                  <a:ext uri="{FF2B5EF4-FFF2-40B4-BE49-F238E27FC236}">
                    <a16:creationId xmlns:a16="http://schemas.microsoft.com/office/drawing/2014/main" id="{2DCDD485-0025-4031-91F2-3E027B9ED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86" name="Line 404">
                <a:extLst>
                  <a:ext uri="{FF2B5EF4-FFF2-40B4-BE49-F238E27FC236}">
                    <a16:creationId xmlns:a16="http://schemas.microsoft.com/office/drawing/2014/main" id="{A8C3A38F-739F-409A-9056-001C05D7BB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87" name="Rectangle 405">
                <a:extLst>
                  <a:ext uri="{FF2B5EF4-FFF2-40B4-BE49-F238E27FC236}">
                    <a16:creationId xmlns:a16="http://schemas.microsoft.com/office/drawing/2014/main" id="{97D6BF7B-27B9-46AA-89FD-76653137E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88" name="Line 406">
                <a:extLst>
                  <a:ext uri="{FF2B5EF4-FFF2-40B4-BE49-F238E27FC236}">
                    <a16:creationId xmlns:a16="http://schemas.microsoft.com/office/drawing/2014/main" id="{117A9247-0CEC-4E05-A37B-4452D146E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574" name="Group 407">
              <a:extLst>
                <a:ext uri="{FF2B5EF4-FFF2-40B4-BE49-F238E27FC236}">
                  <a16:creationId xmlns:a16="http://schemas.microsoft.com/office/drawing/2014/main" id="{1635EAE2-1363-4CCC-877B-0A209F5326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66789" name="Rectangle 408">
                <a:extLst>
                  <a:ext uri="{FF2B5EF4-FFF2-40B4-BE49-F238E27FC236}">
                    <a16:creationId xmlns:a16="http://schemas.microsoft.com/office/drawing/2014/main" id="{658D07ED-581A-42D6-B4C9-CD9D48EF0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90" name="Line 409">
                <a:extLst>
                  <a:ext uri="{FF2B5EF4-FFF2-40B4-BE49-F238E27FC236}">
                    <a16:creationId xmlns:a16="http://schemas.microsoft.com/office/drawing/2014/main" id="{C77AEC44-ADF0-473C-9BBF-7D079D576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91" name="Rectangle 410">
                <a:extLst>
                  <a:ext uri="{FF2B5EF4-FFF2-40B4-BE49-F238E27FC236}">
                    <a16:creationId xmlns:a16="http://schemas.microsoft.com/office/drawing/2014/main" id="{881C5B06-9301-44CF-8490-26C18143C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92" name="Line 411">
                <a:extLst>
                  <a:ext uri="{FF2B5EF4-FFF2-40B4-BE49-F238E27FC236}">
                    <a16:creationId xmlns:a16="http://schemas.microsoft.com/office/drawing/2014/main" id="{AE08B1DD-9D53-4339-B360-01031B1B5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93" name="Rectangle 412">
                <a:extLst>
                  <a:ext uri="{FF2B5EF4-FFF2-40B4-BE49-F238E27FC236}">
                    <a16:creationId xmlns:a16="http://schemas.microsoft.com/office/drawing/2014/main" id="{8F7DA528-7105-41F7-8EB9-2BBBFE4BC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94" name="Line 413">
                <a:extLst>
                  <a:ext uri="{FF2B5EF4-FFF2-40B4-BE49-F238E27FC236}">
                    <a16:creationId xmlns:a16="http://schemas.microsoft.com/office/drawing/2014/main" id="{ADB0E76D-E1EE-457F-864E-67448C35F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95" name="Rectangle 414">
                <a:extLst>
                  <a:ext uri="{FF2B5EF4-FFF2-40B4-BE49-F238E27FC236}">
                    <a16:creationId xmlns:a16="http://schemas.microsoft.com/office/drawing/2014/main" id="{BBB58B0B-0498-4120-BF52-DF0DEF712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96" name="Line 415">
                <a:extLst>
                  <a:ext uri="{FF2B5EF4-FFF2-40B4-BE49-F238E27FC236}">
                    <a16:creationId xmlns:a16="http://schemas.microsoft.com/office/drawing/2014/main" id="{BC5B4662-FB9C-40F2-9D16-E487AEB6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97" name="Rectangle 416">
                <a:extLst>
                  <a:ext uri="{FF2B5EF4-FFF2-40B4-BE49-F238E27FC236}">
                    <a16:creationId xmlns:a16="http://schemas.microsoft.com/office/drawing/2014/main" id="{05B16B00-F6D6-4A03-BE3E-E28D927F6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98" name="Line 417">
                <a:extLst>
                  <a:ext uri="{FF2B5EF4-FFF2-40B4-BE49-F238E27FC236}">
                    <a16:creationId xmlns:a16="http://schemas.microsoft.com/office/drawing/2014/main" id="{454D342F-74E6-4576-B6DD-32D0DA48C9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99" name="Rectangle 418">
                <a:extLst>
                  <a:ext uri="{FF2B5EF4-FFF2-40B4-BE49-F238E27FC236}">
                    <a16:creationId xmlns:a16="http://schemas.microsoft.com/office/drawing/2014/main" id="{000BCF94-FD78-4825-840A-7043BDD18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00" name="Line 419">
                <a:extLst>
                  <a:ext uri="{FF2B5EF4-FFF2-40B4-BE49-F238E27FC236}">
                    <a16:creationId xmlns:a16="http://schemas.microsoft.com/office/drawing/2014/main" id="{F197704A-9855-42BD-9557-A509ED27B6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1" name="Rectangle 420">
                <a:extLst>
                  <a:ext uri="{FF2B5EF4-FFF2-40B4-BE49-F238E27FC236}">
                    <a16:creationId xmlns:a16="http://schemas.microsoft.com/office/drawing/2014/main" id="{90BD836D-F4F8-4792-847D-DD3E49BBC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02" name="Line 421">
                <a:extLst>
                  <a:ext uri="{FF2B5EF4-FFF2-40B4-BE49-F238E27FC236}">
                    <a16:creationId xmlns:a16="http://schemas.microsoft.com/office/drawing/2014/main" id="{129D5D26-045B-48B4-8E06-4DCBEDA47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3" name="Rectangle 422">
                <a:extLst>
                  <a:ext uri="{FF2B5EF4-FFF2-40B4-BE49-F238E27FC236}">
                    <a16:creationId xmlns:a16="http://schemas.microsoft.com/office/drawing/2014/main" id="{5AC39598-4C3A-41F2-BAEE-F1937FAFA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04" name="Line 423">
                <a:extLst>
                  <a:ext uri="{FF2B5EF4-FFF2-40B4-BE49-F238E27FC236}">
                    <a16:creationId xmlns:a16="http://schemas.microsoft.com/office/drawing/2014/main" id="{6FFB8968-448A-47B3-AFFA-04079822B8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5" name="Rectangle 424">
                <a:extLst>
                  <a:ext uri="{FF2B5EF4-FFF2-40B4-BE49-F238E27FC236}">
                    <a16:creationId xmlns:a16="http://schemas.microsoft.com/office/drawing/2014/main" id="{4653BC7E-5CE2-4ED4-AE5B-C70986C4B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06" name="Line 425">
                <a:extLst>
                  <a:ext uri="{FF2B5EF4-FFF2-40B4-BE49-F238E27FC236}">
                    <a16:creationId xmlns:a16="http://schemas.microsoft.com/office/drawing/2014/main" id="{4FC20415-2588-4AAE-AB21-497A44E440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7" name="Rectangle 426">
                <a:extLst>
                  <a:ext uri="{FF2B5EF4-FFF2-40B4-BE49-F238E27FC236}">
                    <a16:creationId xmlns:a16="http://schemas.microsoft.com/office/drawing/2014/main" id="{9C6871C1-CEFB-43FD-85B0-7E38F5245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08" name="Line 427">
                <a:extLst>
                  <a:ext uri="{FF2B5EF4-FFF2-40B4-BE49-F238E27FC236}">
                    <a16:creationId xmlns:a16="http://schemas.microsoft.com/office/drawing/2014/main" id="{73B62063-83CA-4700-A5C5-881F05030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09" name="Rectangle 428">
                <a:extLst>
                  <a:ext uri="{FF2B5EF4-FFF2-40B4-BE49-F238E27FC236}">
                    <a16:creationId xmlns:a16="http://schemas.microsoft.com/office/drawing/2014/main" id="{C7B40AD9-5FDF-4AF6-B3A2-6F79583D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0" name="Line 429">
                <a:extLst>
                  <a:ext uri="{FF2B5EF4-FFF2-40B4-BE49-F238E27FC236}">
                    <a16:creationId xmlns:a16="http://schemas.microsoft.com/office/drawing/2014/main" id="{C988F80B-A42C-422E-9516-170EA1DF81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11" name="Rectangle 430">
                <a:extLst>
                  <a:ext uri="{FF2B5EF4-FFF2-40B4-BE49-F238E27FC236}">
                    <a16:creationId xmlns:a16="http://schemas.microsoft.com/office/drawing/2014/main" id="{14B51B8C-CE8C-41C8-9848-6B0D6A3F3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2" name="Line 431">
                <a:extLst>
                  <a:ext uri="{FF2B5EF4-FFF2-40B4-BE49-F238E27FC236}">
                    <a16:creationId xmlns:a16="http://schemas.microsoft.com/office/drawing/2014/main" id="{D5F31063-5BB0-4EA7-B1A6-6A2B4F41CE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13" name="Rectangle 432">
                <a:extLst>
                  <a:ext uri="{FF2B5EF4-FFF2-40B4-BE49-F238E27FC236}">
                    <a16:creationId xmlns:a16="http://schemas.microsoft.com/office/drawing/2014/main" id="{7DF106B2-ED6E-450F-8B35-E2B78F852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4" name="Line 433">
                <a:extLst>
                  <a:ext uri="{FF2B5EF4-FFF2-40B4-BE49-F238E27FC236}">
                    <a16:creationId xmlns:a16="http://schemas.microsoft.com/office/drawing/2014/main" id="{07C93A03-F99D-4BF3-A95C-D761D625E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15" name="Rectangle 434">
                <a:extLst>
                  <a:ext uri="{FF2B5EF4-FFF2-40B4-BE49-F238E27FC236}">
                    <a16:creationId xmlns:a16="http://schemas.microsoft.com/office/drawing/2014/main" id="{5C70ECA5-7B2A-49B9-B3F2-D681002FB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6" name="Rectangle 435">
                <a:extLst>
                  <a:ext uri="{FF2B5EF4-FFF2-40B4-BE49-F238E27FC236}">
                    <a16:creationId xmlns:a16="http://schemas.microsoft.com/office/drawing/2014/main" id="{7F8C9C3B-FA93-47D1-9443-6A5C81A50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6817" name="Rectangle 436">
                <a:extLst>
                  <a:ext uri="{FF2B5EF4-FFF2-40B4-BE49-F238E27FC236}">
                    <a16:creationId xmlns:a16="http://schemas.microsoft.com/office/drawing/2014/main" id="{E3182282-770A-4B8B-8202-AE5BB4946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8" name="Rectangle 437">
                <a:extLst>
                  <a:ext uri="{FF2B5EF4-FFF2-40B4-BE49-F238E27FC236}">
                    <a16:creationId xmlns:a16="http://schemas.microsoft.com/office/drawing/2014/main" id="{BDCDD712-DC64-4ACF-94E6-68D39AC75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19" name="Line 438">
                <a:extLst>
                  <a:ext uri="{FF2B5EF4-FFF2-40B4-BE49-F238E27FC236}">
                    <a16:creationId xmlns:a16="http://schemas.microsoft.com/office/drawing/2014/main" id="{3C857742-CF73-45ED-BDAA-ECA4E138D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0" name="Line 439">
                <a:extLst>
                  <a:ext uri="{FF2B5EF4-FFF2-40B4-BE49-F238E27FC236}">
                    <a16:creationId xmlns:a16="http://schemas.microsoft.com/office/drawing/2014/main" id="{42CBC8CA-0AC3-495F-A6AA-A0C512DDB5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1" name="Rectangle 440">
                <a:extLst>
                  <a:ext uri="{FF2B5EF4-FFF2-40B4-BE49-F238E27FC236}">
                    <a16:creationId xmlns:a16="http://schemas.microsoft.com/office/drawing/2014/main" id="{6128861D-519F-464A-9AB2-BAA834700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22" name="Line 441">
                <a:extLst>
                  <a:ext uri="{FF2B5EF4-FFF2-40B4-BE49-F238E27FC236}">
                    <a16:creationId xmlns:a16="http://schemas.microsoft.com/office/drawing/2014/main" id="{E965657C-A059-4B32-B9A9-CE1839D50E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3" name="Rectangle 442">
                <a:extLst>
                  <a:ext uri="{FF2B5EF4-FFF2-40B4-BE49-F238E27FC236}">
                    <a16:creationId xmlns:a16="http://schemas.microsoft.com/office/drawing/2014/main" id="{BC5A98CF-5656-4A1D-8437-62843DCA0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24" name="Line 443">
                <a:extLst>
                  <a:ext uri="{FF2B5EF4-FFF2-40B4-BE49-F238E27FC236}">
                    <a16:creationId xmlns:a16="http://schemas.microsoft.com/office/drawing/2014/main" id="{06C98C33-F85D-40B0-BAC7-12C3C8432C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5" name="Line 444">
                <a:extLst>
                  <a:ext uri="{FF2B5EF4-FFF2-40B4-BE49-F238E27FC236}">
                    <a16:creationId xmlns:a16="http://schemas.microsoft.com/office/drawing/2014/main" id="{F05CEB00-47E9-4ED8-8270-FEA304438A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6" name="Rectangle 445">
                <a:extLst>
                  <a:ext uri="{FF2B5EF4-FFF2-40B4-BE49-F238E27FC236}">
                    <a16:creationId xmlns:a16="http://schemas.microsoft.com/office/drawing/2014/main" id="{47936B22-6FE5-4E12-8CE5-4FDAF08D2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27" name="Line 446">
                <a:extLst>
                  <a:ext uri="{FF2B5EF4-FFF2-40B4-BE49-F238E27FC236}">
                    <a16:creationId xmlns:a16="http://schemas.microsoft.com/office/drawing/2014/main" id="{12B69D80-95F6-43BB-8E0F-D854413553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8" name="Line 447">
                <a:extLst>
                  <a:ext uri="{FF2B5EF4-FFF2-40B4-BE49-F238E27FC236}">
                    <a16:creationId xmlns:a16="http://schemas.microsoft.com/office/drawing/2014/main" id="{98416CCD-8019-4CFF-96E7-62D47A6713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29" name="Rectangle 448">
                <a:extLst>
                  <a:ext uri="{FF2B5EF4-FFF2-40B4-BE49-F238E27FC236}">
                    <a16:creationId xmlns:a16="http://schemas.microsoft.com/office/drawing/2014/main" id="{619F67A4-8AAC-4DB3-BB61-64EEF8C60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30" name="Line 449">
                <a:extLst>
                  <a:ext uri="{FF2B5EF4-FFF2-40B4-BE49-F238E27FC236}">
                    <a16:creationId xmlns:a16="http://schemas.microsoft.com/office/drawing/2014/main" id="{E7E51E6E-038D-43DD-9199-A8EEA0638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1" name="Rectangle 450">
                <a:extLst>
                  <a:ext uri="{FF2B5EF4-FFF2-40B4-BE49-F238E27FC236}">
                    <a16:creationId xmlns:a16="http://schemas.microsoft.com/office/drawing/2014/main" id="{4AC64C36-676E-4100-9DAF-34AD5A071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32" name="Line 451">
                <a:extLst>
                  <a:ext uri="{FF2B5EF4-FFF2-40B4-BE49-F238E27FC236}">
                    <a16:creationId xmlns:a16="http://schemas.microsoft.com/office/drawing/2014/main" id="{7249B770-D8C5-4954-B0DB-DB84B358F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3" name="Line 452">
                <a:extLst>
                  <a:ext uri="{FF2B5EF4-FFF2-40B4-BE49-F238E27FC236}">
                    <a16:creationId xmlns:a16="http://schemas.microsoft.com/office/drawing/2014/main" id="{841072F6-30DB-44D5-9A3D-D3C49C73BB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4" name="Rectangle 453">
                <a:extLst>
                  <a:ext uri="{FF2B5EF4-FFF2-40B4-BE49-F238E27FC236}">
                    <a16:creationId xmlns:a16="http://schemas.microsoft.com/office/drawing/2014/main" id="{698C61E7-89EE-4BF5-A615-A8A7953BF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35" name="Line 454">
                <a:extLst>
                  <a:ext uri="{FF2B5EF4-FFF2-40B4-BE49-F238E27FC236}">
                    <a16:creationId xmlns:a16="http://schemas.microsoft.com/office/drawing/2014/main" id="{8E61DCCE-C9D5-48A5-9E42-961818B2B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6" name="Rectangle 455">
                <a:extLst>
                  <a:ext uri="{FF2B5EF4-FFF2-40B4-BE49-F238E27FC236}">
                    <a16:creationId xmlns:a16="http://schemas.microsoft.com/office/drawing/2014/main" id="{FF1C6C10-8F9F-40AA-9F93-72D8A1811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37" name="Line 456">
                <a:extLst>
                  <a:ext uri="{FF2B5EF4-FFF2-40B4-BE49-F238E27FC236}">
                    <a16:creationId xmlns:a16="http://schemas.microsoft.com/office/drawing/2014/main" id="{4A6DD801-1CF7-4260-BE6D-086DA2734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8" name="Line 457">
                <a:extLst>
                  <a:ext uri="{FF2B5EF4-FFF2-40B4-BE49-F238E27FC236}">
                    <a16:creationId xmlns:a16="http://schemas.microsoft.com/office/drawing/2014/main" id="{FF6D1962-4512-41AE-812E-8876F412A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39" name="Rectangle 458">
                <a:extLst>
                  <a:ext uri="{FF2B5EF4-FFF2-40B4-BE49-F238E27FC236}">
                    <a16:creationId xmlns:a16="http://schemas.microsoft.com/office/drawing/2014/main" id="{145AEB1F-6248-4C89-87D8-04523D74A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40" name="Line 459">
                <a:extLst>
                  <a:ext uri="{FF2B5EF4-FFF2-40B4-BE49-F238E27FC236}">
                    <a16:creationId xmlns:a16="http://schemas.microsoft.com/office/drawing/2014/main" id="{02AEA498-37C4-40DE-A0FB-AC75773A05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1" name="Rectangle 460">
                <a:extLst>
                  <a:ext uri="{FF2B5EF4-FFF2-40B4-BE49-F238E27FC236}">
                    <a16:creationId xmlns:a16="http://schemas.microsoft.com/office/drawing/2014/main" id="{01ED41AA-95B2-452B-8C25-E4547ED93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42" name="Line 461">
                <a:extLst>
                  <a:ext uri="{FF2B5EF4-FFF2-40B4-BE49-F238E27FC236}">
                    <a16:creationId xmlns:a16="http://schemas.microsoft.com/office/drawing/2014/main" id="{126212AE-E1D5-4C1E-9E89-834A135064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3" name="Line 462">
                <a:extLst>
                  <a:ext uri="{FF2B5EF4-FFF2-40B4-BE49-F238E27FC236}">
                    <a16:creationId xmlns:a16="http://schemas.microsoft.com/office/drawing/2014/main" id="{E9574A7B-42CA-4E6D-9D6B-07A8DDB34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4" name="Rectangle 463">
                <a:extLst>
                  <a:ext uri="{FF2B5EF4-FFF2-40B4-BE49-F238E27FC236}">
                    <a16:creationId xmlns:a16="http://schemas.microsoft.com/office/drawing/2014/main" id="{4F3D9B34-4DBD-44D6-B994-E1595905D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45" name="Line 464">
                <a:extLst>
                  <a:ext uri="{FF2B5EF4-FFF2-40B4-BE49-F238E27FC236}">
                    <a16:creationId xmlns:a16="http://schemas.microsoft.com/office/drawing/2014/main" id="{0FF5CF98-28B0-48F1-A290-D5D66C9EE9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6" name="Rectangle 465">
                <a:extLst>
                  <a:ext uri="{FF2B5EF4-FFF2-40B4-BE49-F238E27FC236}">
                    <a16:creationId xmlns:a16="http://schemas.microsoft.com/office/drawing/2014/main" id="{1AB8307E-7A79-4F1F-806A-F4CDB7277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47" name="Line 466">
                <a:extLst>
                  <a:ext uri="{FF2B5EF4-FFF2-40B4-BE49-F238E27FC236}">
                    <a16:creationId xmlns:a16="http://schemas.microsoft.com/office/drawing/2014/main" id="{F073C22A-9633-4BD5-8606-FF8E063506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8" name="Line 467">
                <a:extLst>
                  <a:ext uri="{FF2B5EF4-FFF2-40B4-BE49-F238E27FC236}">
                    <a16:creationId xmlns:a16="http://schemas.microsoft.com/office/drawing/2014/main" id="{5B2623FB-F8F6-4CC8-9014-28F9FF23CA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49" name="Rectangle 468">
                <a:extLst>
                  <a:ext uri="{FF2B5EF4-FFF2-40B4-BE49-F238E27FC236}">
                    <a16:creationId xmlns:a16="http://schemas.microsoft.com/office/drawing/2014/main" id="{DBA63745-02EF-4CF3-A6AA-0CF40B6F7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50" name="Line 469">
                <a:extLst>
                  <a:ext uri="{FF2B5EF4-FFF2-40B4-BE49-F238E27FC236}">
                    <a16:creationId xmlns:a16="http://schemas.microsoft.com/office/drawing/2014/main" id="{A500A596-0EBD-46EC-9CC0-2F28147A09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1" name="Rectangle 470">
                <a:extLst>
                  <a:ext uri="{FF2B5EF4-FFF2-40B4-BE49-F238E27FC236}">
                    <a16:creationId xmlns:a16="http://schemas.microsoft.com/office/drawing/2014/main" id="{169C0C66-2298-445B-A9FC-D29DA27E7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52" name="Line 471">
                <a:extLst>
                  <a:ext uri="{FF2B5EF4-FFF2-40B4-BE49-F238E27FC236}">
                    <a16:creationId xmlns:a16="http://schemas.microsoft.com/office/drawing/2014/main" id="{10718658-D672-4AA8-B199-2473A49566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3" name="Line 472">
                <a:extLst>
                  <a:ext uri="{FF2B5EF4-FFF2-40B4-BE49-F238E27FC236}">
                    <a16:creationId xmlns:a16="http://schemas.microsoft.com/office/drawing/2014/main" id="{C626D14A-49A4-4156-8879-E4E0056FBD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4" name="Rectangle 473">
                <a:extLst>
                  <a:ext uri="{FF2B5EF4-FFF2-40B4-BE49-F238E27FC236}">
                    <a16:creationId xmlns:a16="http://schemas.microsoft.com/office/drawing/2014/main" id="{D12D8722-BC46-4202-A2AE-A3BB80532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55" name="Line 474">
                <a:extLst>
                  <a:ext uri="{FF2B5EF4-FFF2-40B4-BE49-F238E27FC236}">
                    <a16:creationId xmlns:a16="http://schemas.microsoft.com/office/drawing/2014/main" id="{058F4764-3773-44F8-9DA5-B680406A0F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6" name="Rectangle 475">
                <a:extLst>
                  <a:ext uri="{FF2B5EF4-FFF2-40B4-BE49-F238E27FC236}">
                    <a16:creationId xmlns:a16="http://schemas.microsoft.com/office/drawing/2014/main" id="{A78F9B46-E667-41FE-A031-CE2336848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57" name="Line 476">
                <a:extLst>
                  <a:ext uri="{FF2B5EF4-FFF2-40B4-BE49-F238E27FC236}">
                    <a16:creationId xmlns:a16="http://schemas.microsoft.com/office/drawing/2014/main" id="{0505AC31-68D3-49C5-9D87-B4D9066460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8" name="Line 477">
                <a:extLst>
                  <a:ext uri="{FF2B5EF4-FFF2-40B4-BE49-F238E27FC236}">
                    <a16:creationId xmlns:a16="http://schemas.microsoft.com/office/drawing/2014/main" id="{233EA599-3C69-4801-8F63-16B2ACFBE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59" name="Rectangle 478">
                <a:extLst>
                  <a:ext uri="{FF2B5EF4-FFF2-40B4-BE49-F238E27FC236}">
                    <a16:creationId xmlns:a16="http://schemas.microsoft.com/office/drawing/2014/main" id="{F25F5AEE-85A8-411B-94C1-D23E9CD21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60" name="Line 479">
                <a:extLst>
                  <a:ext uri="{FF2B5EF4-FFF2-40B4-BE49-F238E27FC236}">
                    <a16:creationId xmlns:a16="http://schemas.microsoft.com/office/drawing/2014/main" id="{D8F96A7F-DDB0-4E74-A496-0F9146C29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1" name="Rectangle 480">
                <a:extLst>
                  <a:ext uri="{FF2B5EF4-FFF2-40B4-BE49-F238E27FC236}">
                    <a16:creationId xmlns:a16="http://schemas.microsoft.com/office/drawing/2014/main" id="{B1A87750-0902-4843-B900-E20EB152D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62" name="Line 481">
                <a:extLst>
                  <a:ext uri="{FF2B5EF4-FFF2-40B4-BE49-F238E27FC236}">
                    <a16:creationId xmlns:a16="http://schemas.microsoft.com/office/drawing/2014/main" id="{7FBD8097-921E-41C0-B848-1A05C60E4F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3" name="Line 482">
                <a:extLst>
                  <a:ext uri="{FF2B5EF4-FFF2-40B4-BE49-F238E27FC236}">
                    <a16:creationId xmlns:a16="http://schemas.microsoft.com/office/drawing/2014/main" id="{3686ACDC-D297-4120-AEA9-7849006509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4" name="Rectangle 483">
                <a:extLst>
                  <a:ext uri="{FF2B5EF4-FFF2-40B4-BE49-F238E27FC236}">
                    <a16:creationId xmlns:a16="http://schemas.microsoft.com/office/drawing/2014/main" id="{2654B596-7D4F-4057-A3F2-BB5B829CC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65" name="Line 484">
                <a:extLst>
                  <a:ext uri="{FF2B5EF4-FFF2-40B4-BE49-F238E27FC236}">
                    <a16:creationId xmlns:a16="http://schemas.microsoft.com/office/drawing/2014/main" id="{18146B0B-E0E9-4C5B-9742-E7AF19163C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6" name="Rectangle 485">
                <a:extLst>
                  <a:ext uri="{FF2B5EF4-FFF2-40B4-BE49-F238E27FC236}">
                    <a16:creationId xmlns:a16="http://schemas.microsoft.com/office/drawing/2014/main" id="{F697830C-202B-4BDB-A1EC-6864F4435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67" name="Line 486">
                <a:extLst>
                  <a:ext uri="{FF2B5EF4-FFF2-40B4-BE49-F238E27FC236}">
                    <a16:creationId xmlns:a16="http://schemas.microsoft.com/office/drawing/2014/main" id="{78B3CA22-0F61-4C57-9EAB-5F7265607A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8" name="Line 487">
                <a:extLst>
                  <a:ext uri="{FF2B5EF4-FFF2-40B4-BE49-F238E27FC236}">
                    <a16:creationId xmlns:a16="http://schemas.microsoft.com/office/drawing/2014/main" id="{9075F7B7-8657-4164-B64F-1B9ED219B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69" name="Rectangle 488">
                <a:extLst>
                  <a:ext uri="{FF2B5EF4-FFF2-40B4-BE49-F238E27FC236}">
                    <a16:creationId xmlns:a16="http://schemas.microsoft.com/office/drawing/2014/main" id="{C16479C6-BBDE-49FF-923D-2F2FF3C2C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70" name="Line 489">
                <a:extLst>
                  <a:ext uri="{FF2B5EF4-FFF2-40B4-BE49-F238E27FC236}">
                    <a16:creationId xmlns:a16="http://schemas.microsoft.com/office/drawing/2014/main" id="{D1951894-2211-4320-B3BD-EAA59A0CC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1" name="Rectangle 490">
                <a:extLst>
                  <a:ext uri="{FF2B5EF4-FFF2-40B4-BE49-F238E27FC236}">
                    <a16:creationId xmlns:a16="http://schemas.microsoft.com/office/drawing/2014/main" id="{08E7EF61-C099-455F-9393-1E9FCF01A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72" name="Line 491">
                <a:extLst>
                  <a:ext uri="{FF2B5EF4-FFF2-40B4-BE49-F238E27FC236}">
                    <a16:creationId xmlns:a16="http://schemas.microsoft.com/office/drawing/2014/main" id="{A1B94334-192A-42B4-9ED7-C045C1B8E6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3" name="Line 492">
                <a:extLst>
                  <a:ext uri="{FF2B5EF4-FFF2-40B4-BE49-F238E27FC236}">
                    <a16:creationId xmlns:a16="http://schemas.microsoft.com/office/drawing/2014/main" id="{C03079F7-AA1E-4067-A0EA-2ABD3FB2A1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4" name="Rectangle 493">
                <a:extLst>
                  <a:ext uri="{FF2B5EF4-FFF2-40B4-BE49-F238E27FC236}">
                    <a16:creationId xmlns:a16="http://schemas.microsoft.com/office/drawing/2014/main" id="{18B9D201-5B3F-479A-B6F8-B2AB9AA9C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75" name="Line 494">
                <a:extLst>
                  <a:ext uri="{FF2B5EF4-FFF2-40B4-BE49-F238E27FC236}">
                    <a16:creationId xmlns:a16="http://schemas.microsoft.com/office/drawing/2014/main" id="{3A422851-3E19-453E-A6FB-D8E005B9F7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6" name="Rectangle 495">
                <a:extLst>
                  <a:ext uri="{FF2B5EF4-FFF2-40B4-BE49-F238E27FC236}">
                    <a16:creationId xmlns:a16="http://schemas.microsoft.com/office/drawing/2014/main" id="{71BD4D9D-A05B-4093-9B6E-B658FD8C7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77" name="Line 496">
                <a:extLst>
                  <a:ext uri="{FF2B5EF4-FFF2-40B4-BE49-F238E27FC236}">
                    <a16:creationId xmlns:a16="http://schemas.microsoft.com/office/drawing/2014/main" id="{CF84E2B0-217C-4B7F-A465-DE8FF93D5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8" name="Line 497">
                <a:extLst>
                  <a:ext uri="{FF2B5EF4-FFF2-40B4-BE49-F238E27FC236}">
                    <a16:creationId xmlns:a16="http://schemas.microsoft.com/office/drawing/2014/main" id="{C65DC949-641F-4B69-B1D9-CB8AD02DAF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79" name="Rectangle 498">
                <a:extLst>
                  <a:ext uri="{FF2B5EF4-FFF2-40B4-BE49-F238E27FC236}">
                    <a16:creationId xmlns:a16="http://schemas.microsoft.com/office/drawing/2014/main" id="{1D12B0D1-1DD9-4DEC-9C04-BBC3A50D0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80" name="Line 499">
                <a:extLst>
                  <a:ext uri="{FF2B5EF4-FFF2-40B4-BE49-F238E27FC236}">
                    <a16:creationId xmlns:a16="http://schemas.microsoft.com/office/drawing/2014/main" id="{4A7ED6A4-C32F-4431-A44D-069176F93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1" name="Rectangle 500">
                <a:extLst>
                  <a:ext uri="{FF2B5EF4-FFF2-40B4-BE49-F238E27FC236}">
                    <a16:creationId xmlns:a16="http://schemas.microsoft.com/office/drawing/2014/main" id="{87FD7A6E-0635-4621-8428-062883212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82" name="Line 501">
                <a:extLst>
                  <a:ext uri="{FF2B5EF4-FFF2-40B4-BE49-F238E27FC236}">
                    <a16:creationId xmlns:a16="http://schemas.microsoft.com/office/drawing/2014/main" id="{40ECAA56-7162-49F5-83FC-5D858137A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3" name="Line 502">
                <a:extLst>
                  <a:ext uri="{FF2B5EF4-FFF2-40B4-BE49-F238E27FC236}">
                    <a16:creationId xmlns:a16="http://schemas.microsoft.com/office/drawing/2014/main" id="{9893BFD2-88DC-4BF4-9AC0-4F2A858C30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4" name="Rectangle 503">
                <a:extLst>
                  <a:ext uri="{FF2B5EF4-FFF2-40B4-BE49-F238E27FC236}">
                    <a16:creationId xmlns:a16="http://schemas.microsoft.com/office/drawing/2014/main" id="{43327BAE-B997-48DA-B819-16F69EA44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85" name="Line 504">
                <a:extLst>
                  <a:ext uri="{FF2B5EF4-FFF2-40B4-BE49-F238E27FC236}">
                    <a16:creationId xmlns:a16="http://schemas.microsoft.com/office/drawing/2014/main" id="{CC925441-0B0C-4DFE-B3C2-105D3F5058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6" name="Rectangle 505">
                <a:extLst>
                  <a:ext uri="{FF2B5EF4-FFF2-40B4-BE49-F238E27FC236}">
                    <a16:creationId xmlns:a16="http://schemas.microsoft.com/office/drawing/2014/main" id="{8E82A924-A7B6-4CEA-831F-9BA6CBCC9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87" name="Line 506">
                <a:extLst>
                  <a:ext uri="{FF2B5EF4-FFF2-40B4-BE49-F238E27FC236}">
                    <a16:creationId xmlns:a16="http://schemas.microsoft.com/office/drawing/2014/main" id="{3D77AAF9-FFD3-4683-BCEA-B97583B190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8" name="Line 507">
                <a:extLst>
                  <a:ext uri="{FF2B5EF4-FFF2-40B4-BE49-F238E27FC236}">
                    <a16:creationId xmlns:a16="http://schemas.microsoft.com/office/drawing/2014/main" id="{1CAA452E-EEBB-4DF3-96D9-0AF7AB08C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89" name="Rectangle 508">
                <a:extLst>
                  <a:ext uri="{FF2B5EF4-FFF2-40B4-BE49-F238E27FC236}">
                    <a16:creationId xmlns:a16="http://schemas.microsoft.com/office/drawing/2014/main" id="{BC0DB805-53F4-479A-B80E-2EA148077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90" name="Line 509">
                <a:extLst>
                  <a:ext uri="{FF2B5EF4-FFF2-40B4-BE49-F238E27FC236}">
                    <a16:creationId xmlns:a16="http://schemas.microsoft.com/office/drawing/2014/main" id="{F09C6803-32C8-43AD-8023-7091D1045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91" name="Rectangle 510">
                <a:extLst>
                  <a:ext uri="{FF2B5EF4-FFF2-40B4-BE49-F238E27FC236}">
                    <a16:creationId xmlns:a16="http://schemas.microsoft.com/office/drawing/2014/main" id="{AFAE3E82-6857-442D-8F38-DA42CFEA7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92" name="Line 511">
                <a:extLst>
                  <a:ext uri="{FF2B5EF4-FFF2-40B4-BE49-F238E27FC236}">
                    <a16:creationId xmlns:a16="http://schemas.microsoft.com/office/drawing/2014/main" id="{D7FC0875-E615-48C3-B7B7-A0967C4A8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93" name="Rectangle 512">
                <a:extLst>
                  <a:ext uri="{FF2B5EF4-FFF2-40B4-BE49-F238E27FC236}">
                    <a16:creationId xmlns:a16="http://schemas.microsoft.com/office/drawing/2014/main" id="{2B83A981-3057-4980-9103-D8171876E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94" name="Line 513">
                <a:extLst>
                  <a:ext uri="{FF2B5EF4-FFF2-40B4-BE49-F238E27FC236}">
                    <a16:creationId xmlns:a16="http://schemas.microsoft.com/office/drawing/2014/main" id="{DB6B9056-E773-4E1D-8A94-84B27D4698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95" name="Rectangle 514">
                <a:extLst>
                  <a:ext uri="{FF2B5EF4-FFF2-40B4-BE49-F238E27FC236}">
                    <a16:creationId xmlns:a16="http://schemas.microsoft.com/office/drawing/2014/main" id="{BEBCAE55-4F0A-4745-AF91-17082CD13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96" name="Line 515">
                <a:extLst>
                  <a:ext uri="{FF2B5EF4-FFF2-40B4-BE49-F238E27FC236}">
                    <a16:creationId xmlns:a16="http://schemas.microsoft.com/office/drawing/2014/main" id="{BB84775D-3BE9-4519-8695-49DC20D939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97" name="Rectangle 516">
                <a:extLst>
                  <a:ext uri="{FF2B5EF4-FFF2-40B4-BE49-F238E27FC236}">
                    <a16:creationId xmlns:a16="http://schemas.microsoft.com/office/drawing/2014/main" id="{8D86EBFF-D392-47F9-A64C-330733580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98" name="Line 517">
                <a:extLst>
                  <a:ext uri="{FF2B5EF4-FFF2-40B4-BE49-F238E27FC236}">
                    <a16:creationId xmlns:a16="http://schemas.microsoft.com/office/drawing/2014/main" id="{5073EAB0-8005-4649-9D8F-FE2381B5E1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99" name="Rectangle 518">
                <a:extLst>
                  <a:ext uri="{FF2B5EF4-FFF2-40B4-BE49-F238E27FC236}">
                    <a16:creationId xmlns:a16="http://schemas.microsoft.com/office/drawing/2014/main" id="{554467B2-0A29-4A68-9587-ECAB3ED16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00" name="Line 519">
                <a:extLst>
                  <a:ext uri="{FF2B5EF4-FFF2-40B4-BE49-F238E27FC236}">
                    <a16:creationId xmlns:a16="http://schemas.microsoft.com/office/drawing/2014/main" id="{216410D1-3DF8-4C88-B8DE-87C80ECDC2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01" name="Rectangle 520">
                <a:extLst>
                  <a:ext uri="{FF2B5EF4-FFF2-40B4-BE49-F238E27FC236}">
                    <a16:creationId xmlns:a16="http://schemas.microsoft.com/office/drawing/2014/main" id="{D4858C66-5179-4364-8F44-FA48BE800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02" name="Line 521">
                <a:extLst>
                  <a:ext uri="{FF2B5EF4-FFF2-40B4-BE49-F238E27FC236}">
                    <a16:creationId xmlns:a16="http://schemas.microsoft.com/office/drawing/2014/main" id="{8D7C1078-85F3-4DC9-9EFF-90BBC30B7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03" name="Rectangle 522">
                <a:extLst>
                  <a:ext uri="{FF2B5EF4-FFF2-40B4-BE49-F238E27FC236}">
                    <a16:creationId xmlns:a16="http://schemas.microsoft.com/office/drawing/2014/main" id="{0D5DC0BC-EA6B-4672-996E-262804CF0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04" name="Line 523">
                <a:extLst>
                  <a:ext uri="{FF2B5EF4-FFF2-40B4-BE49-F238E27FC236}">
                    <a16:creationId xmlns:a16="http://schemas.microsoft.com/office/drawing/2014/main" id="{937D367B-80A2-4162-86D3-08A8E71DB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05" name="Rectangle 524">
                <a:extLst>
                  <a:ext uri="{FF2B5EF4-FFF2-40B4-BE49-F238E27FC236}">
                    <a16:creationId xmlns:a16="http://schemas.microsoft.com/office/drawing/2014/main" id="{2F490BC5-263E-40DB-BA1A-2790EE646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06" name="Line 525">
                <a:extLst>
                  <a:ext uri="{FF2B5EF4-FFF2-40B4-BE49-F238E27FC236}">
                    <a16:creationId xmlns:a16="http://schemas.microsoft.com/office/drawing/2014/main" id="{06A19CFC-4F84-4E90-A879-5F7110D7E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07" name="Rectangle 526">
                <a:extLst>
                  <a:ext uri="{FF2B5EF4-FFF2-40B4-BE49-F238E27FC236}">
                    <a16:creationId xmlns:a16="http://schemas.microsoft.com/office/drawing/2014/main" id="{58528C60-67C9-408A-B9F2-D6F565567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08" name="Line 527">
                <a:extLst>
                  <a:ext uri="{FF2B5EF4-FFF2-40B4-BE49-F238E27FC236}">
                    <a16:creationId xmlns:a16="http://schemas.microsoft.com/office/drawing/2014/main" id="{067732B3-5D7C-4D39-8E2E-15AB4CD98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09" name="Rectangle 528">
                <a:extLst>
                  <a:ext uri="{FF2B5EF4-FFF2-40B4-BE49-F238E27FC236}">
                    <a16:creationId xmlns:a16="http://schemas.microsoft.com/office/drawing/2014/main" id="{257258DD-C59E-407F-B988-ABFF5986B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10" name="Line 529">
                <a:extLst>
                  <a:ext uri="{FF2B5EF4-FFF2-40B4-BE49-F238E27FC236}">
                    <a16:creationId xmlns:a16="http://schemas.microsoft.com/office/drawing/2014/main" id="{9E16BF2B-EE5A-432E-9D18-3625536E1E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11" name="Rectangle 530">
                <a:extLst>
                  <a:ext uri="{FF2B5EF4-FFF2-40B4-BE49-F238E27FC236}">
                    <a16:creationId xmlns:a16="http://schemas.microsoft.com/office/drawing/2014/main" id="{B06E89FA-6313-4D33-A276-24F790D19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12" name="Line 531">
                <a:extLst>
                  <a:ext uri="{FF2B5EF4-FFF2-40B4-BE49-F238E27FC236}">
                    <a16:creationId xmlns:a16="http://schemas.microsoft.com/office/drawing/2014/main" id="{31D73106-B4BA-423C-93B9-448CB94FAA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13" name="Rectangle 532">
                <a:extLst>
                  <a:ext uri="{FF2B5EF4-FFF2-40B4-BE49-F238E27FC236}">
                    <a16:creationId xmlns:a16="http://schemas.microsoft.com/office/drawing/2014/main" id="{13EF1E2D-0884-48AF-945E-8E264EDC1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14" name="Line 533">
                <a:extLst>
                  <a:ext uri="{FF2B5EF4-FFF2-40B4-BE49-F238E27FC236}">
                    <a16:creationId xmlns:a16="http://schemas.microsoft.com/office/drawing/2014/main" id="{8CA52AFF-4EC1-4AFC-B4E9-30A7719D0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15" name="Rectangle 534">
                <a:extLst>
                  <a:ext uri="{FF2B5EF4-FFF2-40B4-BE49-F238E27FC236}">
                    <a16:creationId xmlns:a16="http://schemas.microsoft.com/office/drawing/2014/main" id="{E4EFE2EE-70C9-4131-AD30-FE835A5A2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16" name="Line 535">
                <a:extLst>
                  <a:ext uri="{FF2B5EF4-FFF2-40B4-BE49-F238E27FC236}">
                    <a16:creationId xmlns:a16="http://schemas.microsoft.com/office/drawing/2014/main" id="{A7A8E406-6903-43D4-ABB5-10BA5432B1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17" name="Rectangle 536">
                <a:extLst>
                  <a:ext uri="{FF2B5EF4-FFF2-40B4-BE49-F238E27FC236}">
                    <a16:creationId xmlns:a16="http://schemas.microsoft.com/office/drawing/2014/main" id="{F6BF149A-AF90-48A3-9AC3-173BE8CB4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18" name="Line 537">
                <a:extLst>
                  <a:ext uri="{FF2B5EF4-FFF2-40B4-BE49-F238E27FC236}">
                    <a16:creationId xmlns:a16="http://schemas.microsoft.com/office/drawing/2014/main" id="{872CA75F-AD03-479B-84B1-1BDDEFDBD9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19" name="Rectangle 538">
                <a:extLst>
                  <a:ext uri="{FF2B5EF4-FFF2-40B4-BE49-F238E27FC236}">
                    <a16:creationId xmlns:a16="http://schemas.microsoft.com/office/drawing/2014/main" id="{B1F619CD-F8F4-4E50-8CAE-81BE2A042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20" name="Rectangle 539">
                <a:extLst>
                  <a:ext uri="{FF2B5EF4-FFF2-40B4-BE49-F238E27FC236}">
                    <a16:creationId xmlns:a16="http://schemas.microsoft.com/office/drawing/2014/main" id="{6A11ED55-CD29-4B88-AD6E-05CA75477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6921" name="Rectangle 540">
                <a:extLst>
                  <a:ext uri="{FF2B5EF4-FFF2-40B4-BE49-F238E27FC236}">
                    <a16:creationId xmlns:a16="http://schemas.microsoft.com/office/drawing/2014/main" id="{3A5CE1F0-B84E-418B-A3B7-33FB44F15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22" name="Rectangle 541">
                <a:extLst>
                  <a:ext uri="{FF2B5EF4-FFF2-40B4-BE49-F238E27FC236}">
                    <a16:creationId xmlns:a16="http://schemas.microsoft.com/office/drawing/2014/main" id="{09772050-F4E6-45ED-8060-735331A6E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66923" name="Rectangle 542">
                <a:extLst>
                  <a:ext uri="{FF2B5EF4-FFF2-40B4-BE49-F238E27FC236}">
                    <a16:creationId xmlns:a16="http://schemas.microsoft.com/office/drawing/2014/main" id="{EC2CC404-C903-49E7-9CEA-459A5B65A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24" name="Rectangle 543">
                <a:extLst>
                  <a:ext uri="{FF2B5EF4-FFF2-40B4-BE49-F238E27FC236}">
                    <a16:creationId xmlns:a16="http://schemas.microsoft.com/office/drawing/2014/main" id="{B33598E6-0FB9-4EE3-A3FE-DA599D64E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25" name="Line 544">
                <a:extLst>
                  <a:ext uri="{FF2B5EF4-FFF2-40B4-BE49-F238E27FC236}">
                    <a16:creationId xmlns:a16="http://schemas.microsoft.com/office/drawing/2014/main" id="{052122CA-651B-4143-ACD8-F9428EA5FA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26" name="Line 545">
                <a:extLst>
                  <a:ext uri="{FF2B5EF4-FFF2-40B4-BE49-F238E27FC236}">
                    <a16:creationId xmlns:a16="http://schemas.microsoft.com/office/drawing/2014/main" id="{468DF784-8EAD-4772-9241-8DA42A2212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27" name="Rectangle 546">
                <a:extLst>
                  <a:ext uri="{FF2B5EF4-FFF2-40B4-BE49-F238E27FC236}">
                    <a16:creationId xmlns:a16="http://schemas.microsoft.com/office/drawing/2014/main" id="{C321CE6A-9156-4C68-81C9-4645D143F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28" name="Line 547">
                <a:extLst>
                  <a:ext uri="{FF2B5EF4-FFF2-40B4-BE49-F238E27FC236}">
                    <a16:creationId xmlns:a16="http://schemas.microsoft.com/office/drawing/2014/main" id="{1F2B4030-F865-4307-A7C3-98447B718A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29" name="Rectangle 548">
                <a:extLst>
                  <a:ext uri="{FF2B5EF4-FFF2-40B4-BE49-F238E27FC236}">
                    <a16:creationId xmlns:a16="http://schemas.microsoft.com/office/drawing/2014/main" id="{0DA8A168-4978-4F66-8F2F-746F317BA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30" name="Line 549">
                <a:extLst>
                  <a:ext uri="{FF2B5EF4-FFF2-40B4-BE49-F238E27FC236}">
                    <a16:creationId xmlns:a16="http://schemas.microsoft.com/office/drawing/2014/main" id="{1E893793-73A2-4AC9-90DC-44D76B3071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1" name="Line 550">
                <a:extLst>
                  <a:ext uri="{FF2B5EF4-FFF2-40B4-BE49-F238E27FC236}">
                    <a16:creationId xmlns:a16="http://schemas.microsoft.com/office/drawing/2014/main" id="{1F43A1DB-51DB-4B80-B7E9-2A161ECA99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2" name="Rectangle 551">
                <a:extLst>
                  <a:ext uri="{FF2B5EF4-FFF2-40B4-BE49-F238E27FC236}">
                    <a16:creationId xmlns:a16="http://schemas.microsoft.com/office/drawing/2014/main" id="{C2FDC282-9567-457D-A640-A439D00EA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33" name="Line 552">
                <a:extLst>
                  <a:ext uri="{FF2B5EF4-FFF2-40B4-BE49-F238E27FC236}">
                    <a16:creationId xmlns:a16="http://schemas.microsoft.com/office/drawing/2014/main" id="{A3429197-232F-46A6-B41B-705624EDD8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4" name="Line 553">
                <a:extLst>
                  <a:ext uri="{FF2B5EF4-FFF2-40B4-BE49-F238E27FC236}">
                    <a16:creationId xmlns:a16="http://schemas.microsoft.com/office/drawing/2014/main" id="{C96DBCD6-1292-449E-9F45-BD91621A15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5" name="Rectangle 554">
                <a:extLst>
                  <a:ext uri="{FF2B5EF4-FFF2-40B4-BE49-F238E27FC236}">
                    <a16:creationId xmlns:a16="http://schemas.microsoft.com/office/drawing/2014/main" id="{D7EBAB64-3029-42D4-980D-C0DF18863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36" name="Line 555">
                <a:extLst>
                  <a:ext uri="{FF2B5EF4-FFF2-40B4-BE49-F238E27FC236}">
                    <a16:creationId xmlns:a16="http://schemas.microsoft.com/office/drawing/2014/main" id="{6990A0B2-C961-4C04-B4F5-4B1B8A408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7" name="Rectangle 556">
                <a:extLst>
                  <a:ext uri="{FF2B5EF4-FFF2-40B4-BE49-F238E27FC236}">
                    <a16:creationId xmlns:a16="http://schemas.microsoft.com/office/drawing/2014/main" id="{8648F088-44C2-4A74-8853-BD8FA395D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38" name="Line 557">
                <a:extLst>
                  <a:ext uri="{FF2B5EF4-FFF2-40B4-BE49-F238E27FC236}">
                    <a16:creationId xmlns:a16="http://schemas.microsoft.com/office/drawing/2014/main" id="{ECB74030-5A79-41FD-8CFA-5C55F44F64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39" name="Line 558">
                <a:extLst>
                  <a:ext uri="{FF2B5EF4-FFF2-40B4-BE49-F238E27FC236}">
                    <a16:creationId xmlns:a16="http://schemas.microsoft.com/office/drawing/2014/main" id="{EB8FC8E0-4E25-4669-B595-EDF7807F1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0" name="Rectangle 559">
                <a:extLst>
                  <a:ext uri="{FF2B5EF4-FFF2-40B4-BE49-F238E27FC236}">
                    <a16:creationId xmlns:a16="http://schemas.microsoft.com/office/drawing/2014/main" id="{0460A917-A32B-44B3-994D-6452E5A4D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41" name="Line 560">
                <a:extLst>
                  <a:ext uri="{FF2B5EF4-FFF2-40B4-BE49-F238E27FC236}">
                    <a16:creationId xmlns:a16="http://schemas.microsoft.com/office/drawing/2014/main" id="{2DE86BEA-0D9E-45B1-AA0D-F4A386360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2" name="Rectangle 561">
                <a:extLst>
                  <a:ext uri="{FF2B5EF4-FFF2-40B4-BE49-F238E27FC236}">
                    <a16:creationId xmlns:a16="http://schemas.microsoft.com/office/drawing/2014/main" id="{09ADC3CB-1A81-4D05-A9AA-63C3B92EE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43" name="Line 562">
                <a:extLst>
                  <a:ext uri="{FF2B5EF4-FFF2-40B4-BE49-F238E27FC236}">
                    <a16:creationId xmlns:a16="http://schemas.microsoft.com/office/drawing/2014/main" id="{AD54E6D5-668D-459D-BC05-9B006033D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4" name="Line 563">
                <a:extLst>
                  <a:ext uri="{FF2B5EF4-FFF2-40B4-BE49-F238E27FC236}">
                    <a16:creationId xmlns:a16="http://schemas.microsoft.com/office/drawing/2014/main" id="{F2B78635-F72D-40C5-BA0B-89D7294871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5" name="Rectangle 564">
                <a:extLst>
                  <a:ext uri="{FF2B5EF4-FFF2-40B4-BE49-F238E27FC236}">
                    <a16:creationId xmlns:a16="http://schemas.microsoft.com/office/drawing/2014/main" id="{A7F3C85B-2A0F-4B64-94EC-42EB863DD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46" name="Line 565">
                <a:extLst>
                  <a:ext uri="{FF2B5EF4-FFF2-40B4-BE49-F238E27FC236}">
                    <a16:creationId xmlns:a16="http://schemas.microsoft.com/office/drawing/2014/main" id="{DC2D5432-7527-4CF7-8CEB-08AED6DFFF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7" name="Rectangle 566">
                <a:extLst>
                  <a:ext uri="{FF2B5EF4-FFF2-40B4-BE49-F238E27FC236}">
                    <a16:creationId xmlns:a16="http://schemas.microsoft.com/office/drawing/2014/main" id="{D5E19251-B0E3-4AF1-9E65-CE56C739F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48" name="Line 567">
                <a:extLst>
                  <a:ext uri="{FF2B5EF4-FFF2-40B4-BE49-F238E27FC236}">
                    <a16:creationId xmlns:a16="http://schemas.microsoft.com/office/drawing/2014/main" id="{1B958D7F-5AE7-4975-8E7E-4E5AE2D6D9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49" name="Line 568">
                <a:extLst>
                  <a:ext uri="{FF2B5EF4-FFF2-40B4-BE49-F238E27FC236}">
                    <a16:creationId xmlns:a16="http://schemas.microsoft.com/office/drawing/2014/main" id="{A4D21BF7-7B93-48F6-B3BC-E3F061E23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0" name="Rectangle 569">
                <a:extLst>
                  <a:ext uri="{FF2B5EF4-FFF2-40B4-BE49-F238E27FC236}">
                    <a16:creationId xmlns:a16="http://schemas.microsoft.com/office/drawing/2014/main" id="{98A3AB3B-13C4-4957-BDA5-E4976C94F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51" name="Line 570">
                <a:extLst>
                  <a:ext uri="{FF2B5EF4-FFF2-40B4-BE49-F238E27FC236}">
                    <a16:creationId xmlns:a16="http://schemas.microsoft.com/office/drawing/2014/main" id="{15B3AA24-B27D-424C-8C9D-4CEF850914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2" name="Rectangle 571">
                <a:extLst>
                  <a:ext uri="{FF2B5EF4-FFF2-40B4-BE49-F238E27FC236}">
                    <a16:creationId xmlns:a16="http://schemas.microsoft.com/office/drawing/2014/main" id="{17D8D383-C8A8-482E-AA42-853E4481D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53" name="Line 572">
                <a:extLst>
                  <a:ext uri="{FF2B5EF4-FFF2-40B4-BE49-F238E27FC236}">
                    <a16:creationId xmlns:a16="http://schemas.microsoft.com/office/drawing/2014/main" id="{70F52B1D-B03A-4AE1-B8F8-0452FAFFF6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4" name="Line 573">
                <a:extLst>
                  <a:ext uri="{FF2B5EF4-FFF2-40B4-BE49-F238E27FC236}">
                    <a16:creationId xmlns:a16="http://schemas.microsoft.com/office/drawing/2014/main" id="{C4F018D6-D753-4FC7-8FEF-D3123FF428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5" name="Rectangle 574">
                <a:extLst>
                  <a:ext uri="{FF2B5EF4-FFF2-40B4-BE49-F238E27FC236}">
                    <a16:creationId xmlns:a16="http://schemas.microsoft.com/office/drawing/2014/main" id="{6DA262FE-2638-41CC-9A05-A98811B79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56" name="Line 575">
                <a:extLst>
                  <a:ext uri="{FF2B5EF4-FFF2-40B4-BE49-F238E27FC236}">
                    <a16:creationId xmlns:a16="http://schemas.microsoft.com/office/drawing/2014/main" id="{C6FB6D3A-4DDA-47B9-9038-C9F308AC67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7" name="Rectangle 576">
                <a:extLst>
                  <a:ext uri="{FF2B5EF4-FFF2-40B4-BE49-F238E27FC236}">
                    <a16:creationId xmlns:a16="http://schemas.microsoft.com/office/drawing/2014/main" id="{C10A6225-E381-4B35-BD36-518CEFE41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58" name="Line 577">
                <a:extLst>
                  <a:ext uri="{FF2B5EF4-FFF2-40B4-BE49-F238E27FC236}">
                    <a16:creationId xmlns:a16="http://schemas.microsoft.com/office/drawing/2014/main" id="{95174A28-71D1-4473-A638-6409DAA83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59" name="Line 578">
                <a:extLst>
                  <a:ext uri="{FF2B5EF4-FFF2-40B4-BE49-F238E27FC236}">
                    <a16:creationId xmlns:a16="http://schemas.microsoft.com/office/drawing/2014/main" id="{21A39C89-B92D-44EF-835F-55BFBE7B78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0" name="Rectangle 579">
                <a:extLst>
                  <a:ext uri="{FF2B5EF4-FFF2-40B4-BE49-F238E27FC236}">
                    <a16:creationId xmlns:a16="http://schemas.microsoft.com/office/drawing/2014/main" id="{2C180457-FAD4-408F-9796-A948EEA3E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61" name="Line 580">
                <a:extLst>
                  <a:ext uri="{FF2B5EF4-FFF2-40B4-BE49-F238E27FC236}">
                    <a16:creationId xmlns:a16="http://schemas.microsoft.com/office/drawing/2014/main" id="{F49687BB-C714-4D1F-914E-AA3195C7A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2" name="Rectangle 581">
                <a:extLst>
                  <a:ext uri="{FF2B5EF4-FFF2-40B4-BE49-F238E27FC236}">
                    <a16:creationId xmlns:a16="http://schemas.microsoft.com/office/drawing/2014/main" id="{1BAD0F0F-C429-4F93-B622-3605AA39C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63" name="Line 582">
                <a:extLst>
                  <a:ext uri="{FF2B5EF4-FFF2-40B4-BE49-F238E27FC236}">
                    <a16:creationId xmlns:a16="http://schemas.microsoft.com/office/drawing/2014/main" id="{70A90A63-5235-4CBE-ACFA-3252756CB6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4" name="Line 583">
                <a:extLst>
                  <a:ext uri="{FF2B5EF4-FFF2-40B4-BE49-F238E27FC236}">
                    <a16:creationId xmlns:a16="http://schemas.microsoft.com/office/drawing/2014/main" id="{4F406C68-5938-490D-B20A-9E73FCB8D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5" name="Rectangle 584">
                <a:extLst>
                  <a:ext uri="{FF2B5EF4-FFF2-40B4-BE49-F238E27FC236}">
                    <a16:creationId xmlns:a16="http://schemas.microsoft.com/office/drawing/2014/main" id="{01177813-0582-42A7-AAB6-A9FB54912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66" name="Line 585">
                <a:extLst>
                  <a:ext uri="{FF2B5EF4-FFF2-40B4-BE49-F238E27FC236}">
                    <a16:creationId xmlns:a16="http://schemas.microsoft.com/office/drawing/2014/main" id="{171254DF-8B78-4673-8741-2CA4EB742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7" name="Rectangle 586">
                <a:extLst>
                  <a:ext uri="{FF2B5EF4-FFF2-40B4-BE49-F238E27FC236}">
                    <a16:creationId xmlns:a16="http://schemas.microsoft.com/office/drawing/2014/main" id="{D7BD2533-1CEE-40C1-AF0A-39AB194B8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68" name="Line 587">
                <a:extLst>
                  <a:ext uri="{FF2B5EF4-FFF2-40B4-BE49-F238E27FC236}">
                    <a16:creationId xmlns:a16="http://schemas.microsoft.com/office/drawing/2014/main" id="{930A8BEE-02D9-43E8-90E2-8DD49DDF8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69" name="Line 588">
                <a:extLst>
                  <a:ext uri="{FF2B5EF4-FFF2-40B4-BE49-F238E27FC236}">
                    <a16:creationId xmlns:a16="http://schemas.microsoft.com/office/drawing/2014/main" id="{978D0870-BB83-4A97-A585-53EBEBE47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0" name="Rectangle 589">
                <a:extLst>
                  <a:ext uri="{FF2B5EF4-FFF2-40B4-BE49-F238E27FC236}">
                    <a16:creationId xmlns:a16="http://schemas.microsoft.com/office/drawing/2014/main" id="{A3AFC743-FE31-46F4-9EB0-9378B3AE5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71" name="Line 590">
                <a:extLst>
                  <a:ext uri="{FF2B5EF4-FFF2-40B4-BE49-F238E27FC236}">
                    <a16:creationId xmlns:a16="http://schemas.microsoft.com/office/drawing/2014/main" id="{ACA5A95F-EDB2-40E2-98BF-90BB6E440F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2" name="Rectangle 591">
                <a:extLst>
                  <a:ext uri="{FF2B5EF4-FFF2-40B4-BE49-F238E27FC236}">
                    <a16:creationId xmlns:a16="http://schemas.microsoft.com/office/drawing/2014/main" id="{DCA253F5-6937-4F0B-AA1F-F41D8CACA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73" name="Line 592">
                <a:extLst>
                  <a:ext uri="{FF2B5EF4-FFF2-40B4-BE49-F238E27FC236}">
                    <a16:creationId xmlns:a16="http://schemas.microsoft.com/office/drawing/2014/main" id="{C976D362-4458-4B35-B159-5CDAED1CA6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4" name="Line 593">
                <a:extLst>
                  <a:ext uri="{FF2B5EF4-FFF2-40B4-BE49-F238E27FC236}">
                    <a16:creationId xmlns:a16="http://schemas.microsoft.com/office/drawing/2014/main" id="{BF555705-BC45-4A76-9327-0A3C4429F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5" name="Rectangle 594">
                <a:extLst>
                  <a:ext uri="{FF2B5EF4-FFF2-40B4-BE49-F238E27FC236}">
                    <a16:creationId xmlns:a16="http://schemas.microsoft.com/office/drawing/2014/main" id="{9989237B-6CD4-4388-852D-25ECCDE2D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76" name="Line 595">
                <a:extLst>
                  <a:ext uri="{FF2B5EF4-FFF2-40B4-BE49-F238E27FC236}">
                    <a16:creationId xmlns:a16="http://schemas.microsoft.com/office/drawing/2014/main" id="{9885093F-43D9-4766-B479-37C3EAFC35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7" name="Rectangle 596">
                <a:extLst>
                  <a:ext uri="{FF2B5EF4-FFF2-40B4-BE49-F238E27FC236}">
                    <a16:creationId xmlns:a16="http://schemas.microsoft.com/office/drawing/2014/main" id="{0D6D75A6-F110-4BE1-80C9-87DF429D1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78" name="Line 597">
                <a:extLst>
                  <a:ext uri="{FF2B5EF4-FFF2-40B4-BE49-F238E27FC236}">
                    <a16:creationId xmlns:a16="http://schemas.microsoft.com/office/drawing/2014/main" id="{3EF450F6-3E43-463E-87A5-03981499A1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79" name="Line 598">
                <a:extLst>
                  <a:ext uri="{FF2B5EF4-FFF2-40B4-BE49-F238E27FC236}">
                    <a16:creationId xmlns:a16="http://schemas.microsoft.com/office/drawing/2014/main" id="{DBE8D210-D106-4D15-A4E2-5082DD2FB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80" name="Rectangle 599">
                <a:extLst>
                  <a:ext uri="{FF2B5EF4-FFF2-40B4-BE49-F238E27FC236}">
                    <a16:creationId xmlns:a16="http://schemas.microsoft.com/office/drawing/2014/main" id="{68A38EBB-2D00-4400-8EE9-303437244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81" name="Line 600">
                <a:extLst>
                  <a:ext uri="{FF2B5EF4-FFF2-40B4-BE49-F238E27FC236}">
                    <a16:creationId xmlns:a16="http://schemas.microsoft.com/office/drawing/2014/main" id="{AEDAEC54-0423-49A2-B295-7D60D842E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82" name="Rectangle 601">
                <a:extLst>
                  <a:ext uri="{FF2B5EF4-FFF2-40B4-BE49-F238E27FC236}">
                    <a16:creationId xmlns:a16="http://schemas.microsoft.com/office/drawing/2014/main" id="{E1210038-9B74-4270-98B9-B51E9366C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83" name="Line 602">
                <a:extLst>
                  <a:ext uri="{FF2B5EF4-FFF2-40B4-BE49-F238E27FC236}">
                    <a16:creationId xmlns:a16="http://schemas.microsoft.com/office/drawing/2014/main" id="{BB9B3095-C076-4DEE-BFED-8A79CE2CB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84" name="Line 603">
                <a:extLst>
                  <a:ext uri="{FF2B5EF4-FFF2-40B4-BE49-F238E27FC236}">
                    <a16:creationId xmlns:a16="http://schemas.microsoft.com/office/drawing/2014/main" id="{20C7B679-1671-4CB0-B865-303EEF8FD8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85" name="Rectangle 604">
                <a:extLst>
                  <a:ext uri="{FF2B5EF4-FFF2-40B4-BE49-F238E27FC236}">
                    <a16:creationId xmlns:a16="http://schemas.microsoft.com/office/drawing/2014/main" id="{36AC759F-C8B7-4A6C-B3E8-59E5C1C3B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86" name="Line 605">
                <a:extLst>
                  <a:ext uri="{FF2B5EF4-FFF2-40B4-BE49-F238E27FC236}">
                    <a16:creationId xmlns:a16="http://schemas.microsoft.com/office/drawing/2014/main" id="{1E24E13E-A156-4748-B699-C144AA2641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87" name="Rectangle 606">
                <a:extLst>
                  <a:ext uri="{FF2B5EF4-FFF2-40B4-BE49-F238E27FC236}">
                    <a16:creationId xmlns:a16="http://schemas.microsoft.com/office/drawing/2014/main" id="{2FB8DD7F-4761-49C9-862D-00D203FDB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88" name="Line 607">
                <a:extLst>
                  <a:ext uri="{FF2B5EF4-FFF2-40B4-BE49-F238E27FC236}">
                    <a16:creationId xmlns:a16="http://schemas.microsoft.com/office/drawing/2014/main" id="{FDD7C3B4-4F16-45E1-9EBC-2FBADD959B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6575" name="Group 608">
              <a:extLst>
                <a:ext uri="{FF2B5EF4-FFF2-40B4-BE49-F238E27FC236}">
                  <a16:creationId xmlns:a16="http://schemas.microsoft.com/office/drawing/2014/main" id="{21C3768E-5397-4B14-B116-A538823F5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66589" name="Line 609">
                <a:extLst>
                  <a:ext uri="{FF2B5EF4-FFF2-40B4-BE49-F238E27FC236}">
                    <a16:creationId xmlns:a16="http://schemas.microsoft.com/office/drawing/2014/main" id="{EDDCFCA2-A099-4EA0-910E-E4D8029B2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0" name="Rectangle 610">
                <a:extLst>
                  <a:ext uri="{FF2B5EF4-FFF2-40B4-BE49-F238E27FC236}">
                    <a16:creationId xmlns:a16="http://schemas.microsoft.com/office/drawing/2014/main" id="{63A51EBD-AB8E-4C4D-8838-23FDD310B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91" name="Line 611">
                <a:extLst>
                  <a:ext uri="{FF2B5EF4-FFF2-40B4-BE49-F238E27FC236}">
                    <a16:creationId xmlns:a16="http://schemas.microsoft.com/office/drawing/2014/main" id="{B38F3FB2-F925-4050-B0B7-B4325CD8B4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2" name="Rectangle 612">
                <a:extLst>
                  <a:ext uri="{FF2B5EF4-FFF2-40B4-BE49-F238E27FC236}">
                    <a16:creationId xmlns:a16="http://schemas.microsoft.com/office/drawing/2014/main" id="{4B85ACE7-E716-4314-97C9-E876C0B32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93" name="Line 613">
                <a:extLst>
                  <a:ext uri="{FF2B5EF4-FFF2-40B4-BE49-F238E27FC236}">
                    <a16:creationId xmlns:a16="http://schemas.microsoft.com/office/drawing/2014/main" id="{F63E0370-1A2C-4F9F-B4B1-B5BB648DE8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4" name="Line 614">
                <a:extLst>
                  <a:ext uri="{FF2B5EF4-FFF2-40B4-BE49-F238E27FC236}">
                    <a16:creationId xmlns:a16="http://schemas.microsoft.com/office/drawing/2014/main" id="{B522A0B1-D91C-4EA4-8473-F4F89FE6E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5" name="Rectangle 615">
                <a:extLst>
                  <a:ext uri="{FF2B5EF4-FFF2-40B4-BE49-F238E27FC236}">
                    <a16:creationId xmlns:a16="http://schemas.microsoft.com/office/drawing/2014/main" id="{7EDC4705-A06E-4815-9D05-4DCD51A98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96" name="Line 616">
                <a:extLst>
                  <a:ext uri="{FF2B5EF4-FFF2-40B4-BE49-F238E27FC236}">
                    <a16:creationId xmlns:a16="http://schemas.microsoft.com/office/drawing/2014/main" id="{3717D523-6454-4F5A-B14B-15A8856364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7" name="Rectangle 617">
                <a:extLst>
                  <a:ext uri="{FF2B5EF4-FFF2-40B4-BE49-F238E27FC236}">
                    <a16:creationId xmlns:a16="http://schemas.microsoft.com/office/drawing/2014/main" id="{42B6C7D7-3B21-40F8-A126-F2F218477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98" name="Line 618">
                <a:extLst>
                  <a:ext uri="{FF2B5EF4-FFF2-40B4-BE49-F238E27FC236}">
                    <a16:creationId xmlns:a16="http://schemas.microsoft.com/office/drawing/2014/main" id="{EB6CCF73-4F78-4645-A293-D3EC438B9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99" name="Rectangle 619">
                <a:extLst>
                  <a:ext uri="{FF2B5EF4-FFF2-40B4-BE49-F238E27FC236}">
                    <a16:creationId xmlns:a16="http://schemas.microsoft.com/office/drawing/2014/main" id="{9CBDACEF-86CE-4607-B273-34EA80802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00" name="Line 620">
                <a:extLst>
                  <a:ext uri="{FF2B5EF4-FFF2-40B4-BE49-F238E27FC236}">
                    <a16:creationId xmlns:a16="http://schemas.microsoft.com/office/drawing/2014/main" id="{210426FF-2DE3-452D-9C19-56D616912A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1" name="Rectangle 621">
                <a:extLst>
                  <a:ext uri="{FF2B5EF4-FFF2-40B4-BE49-F238E27FC236}">
                    <a16:creationId xmlns:a16="http://schemas.microsoft.com/office/drawing/2014/main" id="{57B92669-ED29-4CE6-8813-0D88B9BCB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02" name="Line 622">
                <a:extLst>
                  <a:ext uri="{FF2B5EF4-FFF2-40B4-BE49-F238E27FC236}">
                    <a16:creationId xmlns:a16="http://schemas.microsoft.com/office/drawing/2014/main" id="{F4BE5131-04C7-4DAC-A964-E5FC75768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3" name="Rectangle 623">
                <a:extLst>
                  <a:ext uri="{FF2B5EF4-FFF2-40B4-BE49-F238E27FC236}">
                    <a16:creationId xmlns:a16="http://schemas.microsoft.com/office/drawing/2014/main" id="{3AB966F6-F07E-498E-9C57-655A76559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04" name="Line 624">
                <a:extLst>
                  <a:ext uri="{FF2B5EF4-FFF2-40B4-BE49-F238E27FC236}">
                    <a16:creationId xmlns:a16="http://schemas.microsoft.com/office/drawing/2014/main" id="{9D96EDA4-5640-449A-9D83-C4879F088F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5" name="Rectangle 625">
                <a:extLst>
                  <a:ext uri="{FF2B5EF4-FFF2-40B4-BE49-F238E27FC236}">
                    <a16:creationId xmlns:a16="http://schemas.microsoft.com/office/drawing/2014/main" id="{28C4DA06-824E-4EB8-9DF4-AEC4FEABE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06" name="Line 626">
                <a:extLst>
                  <a:ext uri="{FF2B5EF4-FFF2-40B4-BE49-F238E27FC236}">
                    <a16:creationId xmlns:a16="http://schemas.microsoft.com/office/drawing/2014/main" id="{7BBED90C-83BB-4FAC-9908-A92E0ED1BB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7" name="Rectangle 627">
                <a:extLst>
                  <a:ext uri="{FF2B5EF4-FFF2-40B4-BE49-F238E27FC236}">
                    <a16:creationId xmlns:a16="http://schemas.microsoft.com/office/drawing/2014/main" id="{66B58C66-E936-4A78-9D12-9D8F4F02D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08" name="Line 628">
                <a:extLst>
                  <a:ext uri="{FF2B5EF4-FFF2-40B4-BE49-F238E27FC236}">
                    <a16:creationId xmlns:a16="http://schemas.microsoft.com/office/drawing/2014/main" id="{456E407D-D763-41C2-A540-D17DB65555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09" name="Rectangle 629">
                <a:extLst>
                  <a:ext uri="{FF2B5EF4-FFF2-40B4-BE49-F238E27FC236}">
                    <a16:creationId xmlns:a16="http://schemas.microsoft.com/office/drawing/2014/main" id="{C143056A-6384-480F-8D61-9D1AFEC12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10" name="Line 630">
                <a:extLst>
                  <a:ext uri="{FF2B5EF4-FFF2-40B4-BE49-F238E27FC236}">
                    <a16:creationId xmlns:a16="http://schemas.microsoft.com/office/drawing/2014/main" id="{AC09E3F1-A1F6-4009-A532-BC865B141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1" name="Rectangle 631">
                <a:extLst>
                  <a:ext uri="{FF2B5EF4-FFF2-40B4-BE49-F238E27FC236}">
                    <a16:creationId xmlns:a16="http://schemas.microsoft.com/office/drawing/2014/main" id="{A06A7866-4AAD-4859-9342-BE4E1D633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12" name="Line 632">
                <a:extLst>
                  <a:ext uri="{FF2B5EF4-FFF2-40B4-BE49-F238E27FC236}">
                    <a16:creationId xmlns:a16="http://schemas.microsoft.com/office/drawing/2014/main" id="{69F7AD78-50D6-44F6-99EE-F8E6D7FA01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3" name="Rectangle 633">
                <a:extLst>
                  <a:ext uri="{FF2B5EF4-FFF2-40B4-BE49-F238E27FC236}">
                    <a16:creationId xmlns:a16="http://schemas.microsoft.com/office/drawing/2014/main" id="{6604F70A-9565-41A4-AE37-89CAB9703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14" name="Line 634">
                <a:extLst>
                  <a:ext uri="{FF2B5EF4-FFF2-40B4-BE49-F238E27FC236}">
                    <a16:creationId xmlns:a16="http://schemas.microsoft.com/office/drawing/2014/main" id="{F1DB5BF7-D2E4-4C26-AE20-B63B2BF039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5" name="Rectangle 635">
                <a:extLst>
                  <a:ext uri="{FF2B5EF4-FFF2-40B4-BE49-F238E27FC236}">
                    <a16:creationId xmlns:a16="http://schemas.microsoft.com/office/drawing/2014/main" id="{A2DCF4D2-6598-4110-98B4-C10F7C753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16" name="Line 636">
                <a:extLst>
                  <a:ext uri="{FF2B5EF4-FFF2-40B4-BE49-F238E27FC236}">
                    <a16:creationId xmlns:a16="http://schemas.microsoft.com/office/drawing/2014/main" id="{8C1E710C-E2D9-4CD0-B268-2B25D55B3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7" name="Rectangle 637">
                <a:extLst>
                  <a:ext uri="{FF2B5EF4-FFF2-40B4-BE49-F238E27FC236}">
                    <a16:creationId xmlns:a16="http://schemas.microsoft.com/office/drawing/2014/main" id="{5852EF7B-CF78-4B5D-AF7E-EEEB7A357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18" name="Line 638">
                <a:extLst>
                  <a:ext uri="{FF2B5EF4-FFF2-40B4-BE49-F238E27FC236}">
                    <a16:creationId xmlns:a16="http://schemas.microsoft.com/office/drawing/2014/main" id="{8E6EF450-837E-43E9-915C-231242E21F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19" name="Rectangle 639">
                <a:extLst>
                  <a:ext uri="{FF2B5EF4-FFF2-40B4-BE49-F238E27FC236}">
                    <a16:creationId xmlns:a16="http://schemas.microsoft.com/office/drawing/2014/main" id="{3D74469C-E6BE-47F6-A3F2-9D7E248EC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0" name="Line 640">
                <a:extLst>
                  <a:ext uri="{FF2B5EF4-FFF2-40B4-BE49-F238E27FC236}">
                    <a16:creationId xmlns:a16="http://schemas.microsoft.com/office/drawing/2014/main" id="{6DA60D32-EEC2-44F7-B5FC-771425EEDA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1" name="Rectangle 641">
                <a:extLst>
                  <a:ext uri="{FF2B5EF4-FFF2-40B4-BE49-F238E27FC236}">
                    <a16:creationId xmlns:a16="http://schemas.microsoft.com/office/drawing/2014/main" id="{ABBDC01A-BB93-4867-8F19-32D16532D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2" name="Line 642">
                <a:extLst>
                  <a:ext uri="{FF2B5EF4-FFF2-40B4-BE49-F238E27FC236}">
                    <a16:creationId xmlns:a16="http://schemas.microsoft.com/office/drawing/2014/main" id="{D60233F8-7DB8-4EFF-8FFD-326584C33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3" name="Rectangle 643">
                <a:extLst>
                  <a:ext uri="{FF2B5EF4-FFF2-40B4-BE49-F238E27FC236}">
                    <a16:creationId xmlns:a16="http://schemas.microsoft.com/office/drawing/2014/main" id="{E7D43112-4DCD-4DB3-AB13-A7A1A445C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4" name="Line 644">
                <a:extLst>
                  <a:ext uri="{FF2B5EF4-FFF2-40B4-BE49-F238E27FC236}">
                    <a16:creationId xmlns:a16="http://schemas.microsoft.com/office/drawing/2014/main" id="{AE211897-FDBA-47D3-B6AF-5470CBDEA5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5" name="Rectangle 645">
                <a:extLst>
                  <a:ext uri="{FF2B5EF4-FFF2-40B4-BE49-F238E27FC236}">
                    <a16:creationId xmlns:a16="http://schemas.microsoft.com/office/drawing/2014/main" id="{6019B6D1-2DF4-40CB-A201-335216B06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6" name="Rectangle 646">
                <a:extLst>
                  <a:ext uri="{FF2B5EF4-FFF2-40B4-BE49-F238E27FC236}">
                    <a16:creationId xmlns:a16="http://schemas.microsoft.com/office/drawing/2014/main" id="{0663BC21-B586-465B-9589-C38BCF6E3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7" name="Rectangle 647">
                <a:extLst>
                  <a:ext uri="{FF2B5EF4-FFF2-40B4-BE49-F238E27FC236}">
                    <a16:creationId xmlns:a16="http://schemas.microsoft.com/office/drawing/2014/main" id="{0F7216DA-680F-47E7-8781-A4DFF445B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28" name="Line 648">
                <a:extLst>
                  <a:ext uri="{FF2B5EF4-FFF2-40B4-BE49-F238E27FC236}">
                    <a16:creationId xmlns:a16="http://schemas.microsoft.com/office/drawing/2014/main" id="{60D8E811-1467-4ACF-8A17-6DD3B87E56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29" name="Line 649">
                <a:extLst>
                  <a:ext uri="{FF2B5EF4-FFF2-40B4-BE49-F238E27FC236}">
                    <a16:creationId xmlns:a16="http://schemas.microsoft.com/office/drawing/2014/main" id="{B9E682A5-9D7C-4E66-884A-CAA8ECD5C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0" name="Rectangle 650">
                <a:extLst>
                  <a:ext uri="{FF2B5EF4-FFF2-40B4-BE49-F238E27FC236}">
                    <a16:creationId xmlns:a16="http://schemas.microsoft.com/office/drawing/2014/main" id="{3C91B16E-E22E-487A-9B72-632B63296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31" name="Line 651">
                <a:extLst>
                  <a:ext uri="{FF2B5EF4-FFF2-40B4-BE49-F238E27FC236}">
                    <a16:creationId xmlns:a16="http://schemas.microsoft.com/office/drawing/2014/main" id="{886FE9AF-B3A7-4C6F-9F62-76197CCC0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2" name="Rectangle 652">
                <a:extLst>
                  <a:ext uri="{FF2B5EF4-FFF2-40B4-BE49-F238E27FC236}">
                    <a16:creationId xmlns:a16="http://schemas.microsoft.com/office/drawing/2014/main" id="{3F72DE50-B368-4320-8D4F-857E42DB8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33" name="Line 653">
                <a:extLst>
                  <a:ext uri="{FF2B5EF4-FFF2-40B4-BE49-F238E27FC236}">
                    <a16:creationId xmlns:a16="http://schemas.microsoft.com/office/drawing/2014/main" id="{E278B083-E9C5-4DD4-9F6B-9CA7AF58C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4" name="Line 654">
                <a:extLst>
                  <a:ext uri="{FF2B5EF4-FFF2-40B4-BE49-F238E27FC236}">
                    <a16:creationId xmlns:a16="http://schemas.microsoft.com/office/drawing/2014/main" id="{87459307-3447-4EBF-AF37-8C53076DBA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5" name="Rectangle 655">
                <a:extLst>
                  <a:ext uri="{FF2B5EF4-FFF2-40B4-BE49-F238E27FC236}">
                    <a16:creationId xmlns:a16="http://schemas.microsoft.com/office/drawing/2014/main" id="{01B1FDE4-FAB2-49C9-A2EF-D743F938C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36" name="Line 656">
                <a:extLst>
                  <a:ext uri="{FF2B5EF4-FFF2-40B4-BE49-F238E27FC236}">
                    <a16:creationId xmlns:a16="http://schemas.microsoft.com/office/drawing/2014/main" id="{41C055FB-E030-4774-B454-3EE0E8D9E4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7" name="Line 657">
                <a:extLst>
                  <a:ext uri="{FF2B5EF4-FFF2-40B4-BE49-F238E27FC236}">
                    <a16:creationId xmlns:a16="http://schemas.microsoft.com/office/drawing/2014/main" id="{FADABCED-C35E-43A5-A109-9774585266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38" name="Rectangle 658">
                <a:extLst>
                  <a:ext uri="{FF2B5EF4-FFF2-40B4-BE49-F238E27FC236}">
                    <a16:creationId xmlns:a16="http://schemas.microsoft.com/office/drawing/2014/main" id="{244E677F-18C9-4F4F-AE6B-67665E039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39" name="Line 659">
                <a:extLst>
                  <a:ext uri="{FF2B5EF4-FFF2-40B4-BE49-F238E27FC236}">
                    <a16:creationId xmlns:a16="http://schemas.microsoft.com/office/drawing/2014/main" id="{9924F28F-9A63-4A28-8B31-19E68B3C8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0" name="Rectangle 660">
                <a:extLst>
                  <a:ext uri="{FF2B5EF4-FFF2-40B4-BE49-F238E27FC236}">
                    <a16:creationId xmlns:a16="http://schemas.microsoft.com/office/drawing/2014/main" id="{150BBF8D-5CA9-428E-8F5E-3D50CAD3E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41" name="Line 661">
                <a:extLst>
                  <a:ext uri="{FF2B5EF4-FFF2-40B4-BE49-F238E27FC236}">
                    <a16:creationId xmlns:a16="http://schemas.microsoft.com/office/drawing/2014/main" id="{BA4436FE-C867-4D0A-9DE8-EBFF79C39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2" name="Line 662">
                <a:extLst>
                  <a:ext uri="{FF2B5EF4-FFF2-40B4-BE49-F238E27FC236}">
                    <a16:creationId xmlns:a16="http://schemas.microsoft.com/office/drawing/2014/main" id="{544C4B11-6843-4B88-B5BA-D8412FF80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3" name="Rectangle 663">
                <a:extLst>
                  <a:ext uri="{FF2B5EF4-FFF2-40B4-BE49-F238E27FC236}">
                    <a16:creationId xmlns:a16="http://schemas.microsoft.com/office/drawing/2014/main" id="{32F58C24-A07D-4815-A70A-D2DD3F132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44" name="Line 664">
                <a:extLst>
                  <a:ext uri="{FF2B5EF4-FFF2-40B4-BE49-F238E27FC236}">
                    <a16:creationId xmlns:a16="http://schemas.microsoft.com/office/drawing/2014/main" id="{9887EF0E-5292-4C0D-983C-30B3044EE4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5" name="Rectangle 665">
                <a:extLst>
                  <a:ext uri="{FF2B5EF4-FFF2-40B4-BE49-F238E27FC236}">
                    <a16:creationId xmlns:a16="http://schemas.microsoft.com/office/drawing/2014/main" id="{49D68683-F37C-4C6D-AFAD-08A2E5B69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46" name="Line 666">
                <a:extLst>
                  <a:ext uri="{FF2B5EF4-FFF2-40B4-BE49-F238E27FC236}">
                    <a16:creationId xmlns:a16="http://schemas.microsoft.com/office/drawing/2014/main" id="{B3379D95-BA9F-4A10-81D6-4C8164C4B9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7" name="Line 667">
                <a:extLst>
                  <a:ext uri="{FF2B5EF4-FFF2-40B4-BE49-F238E27FC236}">
                    <a16:creationId xmlns:a16="http://schemas.microsoft.com/office/drawing/2014/main" id="{97BE35BC-943F-4387-BEB1-5A8AF2A852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48" name="Rectangle 668">
                <a:extLst>
                  <a:ext uri="{FF2B5EF4-FFF2-40B4-BE49-F238E27FC236}">
                    <a16:creationId xmlns:a16="http://schemas.microsoft.com/office/drawing/2014/main" id="{AB8230BB-CEF5-4AF8-8A50-96D1DD33C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49" name="Line 669">
                <a:extLst>
                  <a:ext uri="{FF2B5EF4-FFF2-40B4-BE49-F238E27FC236}">
                    <a16:creationId xmlns:a16="http://schemas.microsoft.com/office/drawing/2014/main" id="{8C2E6818-DB67-445B-B212-C96C8258D8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0" name="Rectangle 670">
                <a:extLst>
                  <a:ext uri="{FF2B5EF4-FFF2-40B4-BE49-F238E27FC236}">
                    <a16:creationId xmlns:a16="http://schemas.microsoft.com/office/drawing/2014/main" id="{3911BE5C-BE9A-41F5-BA85-396B44C9C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51" name="Line 671">
                <a:extLst>
                  <a:ext uri="{FF2B5EF4-FFF2-40B4-BE49-F238E27FC236}">
                    <a16:creationId xmlns:a16="http://schemas.microsoft.com/office/drawing/2014/main" id="{1B95704B-253D-42F0-98AA-382A16CC0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2" name="Line 672">
                <a:extLst>
                  <a:ext uri="{FF2B5EF4-FFF2-40B4-BE49-F238E27FC236}">
                    <a16:creationId xmlns:a16="http://schemas.microsoft.com/office/drawing/2014/main" id="{B7FE479E-765C-4DC7-A6DA-F13488012F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3" name="Rectangle 673">
                <a:extLst>
                  <a:ext uri="{FF2B5EF4-FFF2-40B4-BE49-F238E27FC236}">
                    <a16:creationId xmlns:a16="http://schemas.microsoft.com/office/drawing/2014/main" id="{3BC662A2-FBB1-47DD-BBF2-648AE769A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54" name="Line 674">
                <a:extLst>
                  <a:ext uri="{FF2B5EF4-FFF2-40B4-BE49-F238E27FC236}">
                    <a16:creationId xmlns:a16="http://schemas.microsoft.com/office/drawing/2014/main" id="{A58C180B-062D-43F4-B9A8-F3665BC641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5" name="Rectangle 675">
                <a:extLst>
                  <a:ext uri="{FF2B5EF4-FFF2-40B4-BE49-F238E27FC236}">
                    <a16:creationId xmlns:a16="http://schemas.microsoft.com/office/drawing/2014/main" id="{B5461BEE-EB3D-4E73-ADA1-619B3DA4F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56" name="Line 676">
                <a:extLst>
                  <a:ext uri="{FF2B5EF4-FFF2-40B4-BE49-F238E27FC236}">
                    <a16:creationId xmlns:a16="http://schemas.microsoft.com/office/drawing/2014/main" id="{1F608B0A-2484-4C7F-BC6B-8B896E763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7" name="Line 677">
                <a:extLst>
                  <a:ext uri="{FF2B5EF4-FFF2-40B4-BE49-F238E27FC236}">
                    <a16:creationId xmlns:a16="http://schemas.microsoft.com/office/drawing/2014/main" id="{89573855-EBFC-41B8-9261-0E123A223E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58" name="Rectangle 678">
                <a:extLst>
                  <a:ext uri="{FF2B5EF4-FFF2-40B4-BE49-F238E27FC236}">
                    <a16:creationId xmlns:a16="http://schemas.microsoft.com/office/drawing/2014/main" id="{B25D2A75-A365-49CE-ABEC-F0E5DFBE6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59" name="Line 679">
                <a:extLst>
                  <a:ext uri="{FF2B5EF4-FFF2-40B4-BE49-F238E27FC236}">
                    <a16:creationId xmlns:a16="http://schemas.microsoft.com/office/drawing/2014/main" id="{2CA7C094-2D38-47A3-81DE-4911258383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0" name="Rectangle 680">
                <a:extLst>
                  <a:ext uri="{FF2B5EF4-FFF2-40B4-BE49-F238E27FC236}">
                    <a16:creationId xmlns:a16="http://schemas.microsoft.com/office/drawing/2014/main" id="{758C9B2C-8472-45A3-8DD2-7BFC39876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61" name="Line 681">
                <a:extLst>
                  <a:ext uri="{FF2B5EF4-FFF2-40B4-BE49-F238E27FC236}">
                    <a16:creationId xmlns:a16="http://schemas.microsoft.com/office/drawing/2014/main" id="{CF2E40D3-608A-4662-B8B5-9740A8696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2" name="Line 682">
                <a:extLst>
                  <a:ext uri="{FF2B5EF4-FFF2-40B4-BE49-F238E27FC236}">
                    <a16:creationId xmlns:a16="http://schemas.microsoft.com/office/drawing/2014/main" id="{4B3BA552-B266-4064-8864-7937A31DB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3" name="Rectangle 683">
                <a:extLst>
                  <a:ext uri="{FF2B5EF4-FFF2-40B4-BE49-F238E27FC236}">
                    <a16:creationId xmlns:a16="http://schemas.microsoft.com/office/drawing/2014/main" id="{DBF79064-EF99-447D-9ECC-DF9920EA4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64" name="Line 684">
                <a:extLst>
                  <a:ext uri="{FF2B5EF4-FFF2-40B4-BE49-F238E27FC236}">
                    <a16:creationId xmlns:a16="http://schemas.microsoft.com/office/drawing/2014/main" id="{AC3F7ACB-D5A9-4837-914A-866E6F2A3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5" name="Rectangle 685">
                <a:extLst>
                  <a:ext uri="{FF2B5EF4-FFF2-40B4-BE49-F238E27FC236}">
                    <a16:creationId xmlns:a16="http://schemas.microsoft.com/office/drawing/2014/main" id="{CC2966B3-2DEF-4947-A561-8FEB6BC5B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66" name="Line 686">
                <a:extLst>
                  <a:ext uri="{FF2B5EF4-FFF2-40B4-BE49-F238E27FC236}">
                    <a16:creationId xmlns:a16="http://schemas.microsoft.com/office/drawing/2014/main" id="{E577A704-0D6D-4C9A-A6E6-AEFBF45E8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7" name="Line 687">
                <a:extLst>
                  <a:ext uri="{FF2B5EF4-FFF2-40B4-BE49-F238E27FC236}">
                    <a16:creationId xmlns:a16="http://schemas.microsoft.com/office/drawing/2014/main" id="{0096F2E3-1DB6-44A0-9408-7471018AC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68" name="Rectangle 688">
                <a:extLst>
                  <a:ext uri="{FF2B5EF4-FFF2-40B4-BE49-F238E27FC236}">
                    <a16:creationId xmlns:a16="http://schemas.microsoft.com/office/drawing/2014/main" id="{B8C3CD22-3D94-4792-91E8-814070D9F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69" name="Line 689">
                <a:extLst>
                  <a:ext uri="{FF2B5EF4-FFF2-40B4-BE49-F238E27FC236}">
                    <a16:creationId xmlns:a16="http://schemas.microsoft.com/office/drawing/2014/main" id="{08BB4D3D-A6FD-49E5-8FFF-B0DF09F42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0" name="Rectangle 690">
                <a:extLst>
                  <a:ext uri="{FF2B5EF4-FFF2-40B4-BE49-F238E27FC236}">
                    <a16:creationId xmlns:a16="http://schemas.microsoft.com/office/drawing/2014/main" id="{4A676E60-E60E-42EC-BC46-59BA38F79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71" name="Line 691">
                <a:extLst>
                  <a:ext uri="{FF2B5EF4-FFF2-40B4-BE49-F238E27FC236}">
                    <a16:creationId xmlns:a16="http://schemas.microsoft.com/office/drawing/2014/main" id="{EDE98AA3-7AC2-4E0E-A177-D92997417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2" name="Line 692">
                <a:extLst>
                  <a:ext uri="{FF2B5EF4-FFF2-40B4-BE49-F238E27FC236}">
                    <a16:creationId xmlns:a16="http://schemas.microsoft.com/office/drawing/2014/main" id="{2F9E1B06-2B58-4096-9800-75BB8FC263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3" name="Rectangle 693">
                <a:extLst>
                  <a:ext uri="{FF2B5EF4-FFF2-40B4-BE49-F238E27FC236}">
                    <a16:creationId xmlns:a16="http://schemas.microsoft.com/office/drawing/2014/main" id="{2A588E50-C945-4143-87F0-BDD857885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74" name="Line 694">
                <a:extLst>
                  <a:ext uri="{FF2B5EF4-FFF2-40B4-BE49-F238E27FC236}">
                    <a16:creationId xmlns:a16="http://schemas.microsoft.com/office/drawing/2014/main" id="{71C04D3B-7750-4261-AADE-7853E49FBA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5" name="Rectangle 695">
                <a:extLst>
                  <a:ext uri="{FF2B5EF4-FFF2-40B4-BE49-F238E27FC236}">
                    <a16:creationId xmlns:a16="http://schemas.microsoft.com/office/drawing/2014/main" id="{DB601B23-FA9E-4DD4-87D4-58447C5A2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76" name="Line 696">
                <a:extLst>
                  <a:ext uri="{FF2B5EF4-FFF2-40B4-BE49-F238E27FC236}">
                    <a16:creationId xmlns:a16="http://schemas.microsoft.com/office/drawing/2014/main" id="{F7BAA18C-FE39-44EE-9D3C-A6A11220E3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7" name="Line 697">
                <a:extLst>
                  <a:ext uri="{FF2B5EF4-FFF2-40B4-BE49-F238E27FC236}">
                    <a16:creationId xmlns:a16="http://schemas.microsoft.com/office/drawing/2014/main" id="{7CA21F12-1610-49C4-9475-9F8F0B362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78" name="Rectangle 698">
                <a:extLst>
                  <a:ext uri="{FF2B5EF4-FFF2-40B4-BE49-F238E27FC236}">
                    <a16:creationId xmlns:a16="http://schemas.microsoft.com/office/drawing/2014/main" id="{2E7D2D70-0A3B-45CA-ACBD-171816443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79" name="Line 699">
                <a:extLst>
                  <a:ext uri="{FF2B5EF4-FFF2-40B4-BE49-F238E27FC236}">
                    <a16:creationId xmlns:a16="http://schemas.microsoft.com/office/drawing/2014/main" id="{40E9BBC6-9A7F-4A66-8CD4-769C06E3F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0" name="Rectangle 700">
                <a:extLst>
                  <a:ext uri="{FF2B5EF4-FFF2-40B4-BE49-F238E27FC236}">
                    <a16:creationId xmlns:a16="http://schemas.microsoft.com/office/drawing/2014/main" id="{264421ED-2BC6-4F5F-97B6-E6F9A8651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81" name="Line 701">
                <a:extLst>
                  <a:ext uri="{FF2B5EF4-FFF2-40B4-BE49-F238E27FC236}">
                    <a16:creationId xmlns:a16="http://schemas.microsoft.com/office/drawing/2014/main" id="{E7778518-E9B8-4E9A-BE15-11637A31C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2" name="Line 702">
                <a:extLst>
                  <a:ext uri="{FF2B5EF4-FFF2-40B4-BE49-F238E27FC236}">
                    <a16:creationId xmlns:a16="http://schemas.microsoft.com/office/drawing/2014/main" id="{29717624-49AA-4D82-B95D-E0A3B33935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3" name="Rectangle 703">
                <a:extLst>
                  <a:ext uri="{FF2B5EF4-FFF2-40B4-BE49-F238E27FC236}">
                    <a16:creationId xmlns:a16="http://schemas.microsoft.com/office/drawing/2014/main" id="{78A5CE44-5F85-443F-8B43-33F3EB7E1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84" name="Line 704">
                <a:extLst>
                  <a:ext uri="{FF2B5EF4-FFF2-40B4-BE49-F238E27FC236}">
                    <a16:creationId xmlns:a16="http://schemas.microsoft.com/office/drawing/2014/main" id="{8FE07854-6DE7-49F1-914F-38AC2C20D4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5" name="Rectangle 705">
                <a:extLst>
                  <a:ext uri="{FF2B5EF4-FFF2-40B4-BE49-F238E27FC236}">
                    <a16:creationId xmlns:a16="http://schemas.microsoft.com/office/drawing/2014/main" id="{7DA5CA01-FEE3-4EA8-BB3D-7792DA930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86" name="Line 706">
                <a:extLst>
                  <a:ext uri="{FF2B5EF4-FFF2-40B4-BE49-F238E27FC236}">
                    <a16:creationId xmlns:a16="http://schemas.microsoft.com/office/drawing/2014/main" id="{4E28D455-7D71-4F57-9DA3-77E47F4ACE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7" name="Line 707">
                <a:extLst>
                  <a:ext uri="{FF2B5EF4-FFF2-40B4-BE49-F238E27FC236}">
                    <a16:creationId xmlns:a16="http://schemas.microsoft.com/office/drawing/2014/main" id="{502767E3-8D23-4ADF-B667-2BCCFFEC84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88" name="Rectangle 708">
                <a:extLst>
                  <a:ext uri="{FF2B5EF4-FFF2-40B4-BE49-F238E27FC236}">
                    <a16:creationId xmlns:a16="http://schemas.microsoft.com/office/drawing/2014/main" id="{BBF71809-C534-433E-BACA-8DC7EFEF8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89" name="Line 709">
                <a:extLst>
                  <a:ext uri="{FF2B5EF4-FFF2-40B4-BE49-F238E27FC236}">
                    <a16:creationId xmlns:a16="http://schemas.microsoft.com/office/drawing/2014/main" id="{0AD571C0-351F-4E8A-BC0D-3B5E55011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0" name="Rectangle 710">
                <a:extLst>
                  <a:ext uri="{FF2B5EF4-FFF2-40B4-BE49-F238E27FC236}">
                    <a16:creationId xmlns:a16="http://schemas.microsoft.com/office/drawing/2014/main" id="{3284A8D1-258A-4DB7-AD6F-A9AD9AE21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91" name="Line 711">
                <a:extLst>
                  <a:ext uri="{FF2B5EF4-FFF2-40B4-BE49-F238E27FC236}">
                    <a16:creationId xmlns:a16="http://schemas.microsoft.com/office/drawing/2014/main" id="{0DFCA2C4-7E75-401F-996D-424C6F0B83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2" name="Line 712">
                <a:extLst>
                  <a:ext uri="{FF2B5EF4-FFF2-40B4-BE49-F238E27FC236}">
                    <a16:creationId xmlns:a16="http://schemas.microsoft.com/office/drawing/2014/main" id="{C15B5F2A-DC9F-47E7-BB40-45E8686BB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3" name="Rectangle 713">
                <a:extLst>
                  <a:ext uri="{FF2B5EF4-FFF2-40B4-BE49-F238E27FC236}">
                    <a16:creationId xmlns:a16="http://schemas.microsoft.com/office/drawing/2014/main" id="{AF5A413B-B6E0-4BD7-BF9F-CD7AB43B2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94" name="Line 714">
                <a:extLst>
                  <a:ext uri="{FF2B5EF4-FFF2-40B4-BE49-F238E27FC236}">
                    <a16:creationId xmlns:a16="http://schemas.microsoft.com/office/drawing/2014/main" id="{91D86390-C028-48F1-939E-5232AB4AAA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5" name="Rectangle 715">
                <a:extLst>
                  <a:ext uri="{FF2B5EF4-FFF2-40B4-BE49-F238E27FC236}">
                    <a16:creationId xmlns:a16="http://schemas.microsoft.com/office/drawing/2014/main" id="{4C84D03D-15D6-4C92-8339-7E9CC78B4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96" name="Line 716">
                <a:extLst>
                  <a:ext uri="{FF2B5EF4-FFF2-40B4-BE49-F238E27FC236}">
                    <a16:creationId xmlns:a16="http://schemas.microsoft.com/office/drawing/2014/main" id="{13B38A42-2B73-4AF9-B737-C6F1BCA147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7" name="Line 717">
                <a:extLst>
                  <a:ext uri="{FF2B5EF4-FFF2-40B4-BE49-F238E27FC236}">
                    <a16:creationId xmlns:a16="http://schemas.microsoft.com/office/drawing/2014/main" id="{2A139D0F-3C49-4DEA-A570-15171DA3F8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98" name="Rectangle 718">
                <a:extLst>
                  <a:ext uri="{FF2B5EF4-FFF2-40B4-BE49-F238E27FC236}">
                    <a16:creationId xmlns:a16="http://schemas.microsoft.com/office/drawing/2014/main" id="{8216E121-B099-4033-8A5F-4F0859EEB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99" name="Line 719">
                <a:extLst>
                  <a:ext uri="{FF2B5EF4-FFF2-40B4-BE49-F238E27FC236}">
                    <a16:creationId xmlns:a16="http://schemas.microsoft.com/office/drawing/2014/main" id="{DA6CEED8-B0F1-48A4-A45E-489C97810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0" name="Rectangle 720">
                <a:extLst>
                  <a:ext uri="{FF2B5EF4-FFF2-40B4-BE49-F238E27FC236}">
                    <a16:creationId xmlns:a16="http://schemas.microsoft.com/office/drawing/2014/main" id="{269A8FF3-552E-45BA-A0C8-7C05DF440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01" name="Line 721">
                <a:extLst>
                  <a:ext uri="{FF2B5EF4-FFF2-40B4-BE49-F238E27FC236}">
                    <a16:creationId xmlns:a16="http://schemas.microsoft.com/office/drawing/2014/main" id="{659F22B7-8FD2-49AE-9EDE-B7C771A44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2" name="Line 722">
                <a:extLst>
                  <a:ext uri="{FF2B5EF4-FFF2-40B4-BE49-F238E27FC236}">
                    <a16:creationId xmlns:a16="http://schemas.microsoft.com/office/drawing/2014/main" id="{3B174CD5-E8A4-4E2F-ACB4-1403150E3D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3" name="Rectangle 723">
                <a:extLst>
                  <a:ext uri="{FF2B5EF4-FFF2-40B4-BE49-F238E27FC236}">
                    <a16:creationId xmlns:a16="http://schemas.microsoft.com/office/drawing/2014/main" id="{C3589563-6086-478C-BC5B-4A879C1C5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04" name="Line 724">
                <a:extLst>
                  <a:ext uri="{FF2B5EF4-FFF2-40B4-BE49-F238E27FC236}">
                    <a16:creationId xmlns:a16="http://schemas.microsoft.com/office/drawing/2014/main" id="{58C7672D-07D3-4EC6-A5EC-FC530C16B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5" name="Line 725">
                <a:extLst>
                  <a:ext uri="{FF2B5EF4-FFF2-40B4-BE49-F238E27FC236}">
                    <a16:creationId xmlns:a16="http://schemas.microsoft.com/office/drawing/2014/main" id="{4FE69371-0EFF-4535-8149-38A61A14D8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6" name="Rectangle 726">
                <a:extLst>
                  <a:ext uri="{FF2B5EF4-FFF2-40B4-BE49-F238E27FC236}">
                    <a16:creationId xmlns:a16="http://schemas.microsoft.com/office/drawing/2014/main" id="{7477EA47-5050-473C-B5EB-6FB104A72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07" name="Line 727">
                <a:extLst>
                  <a:ext uri="{FF2B5EF4-FFF2-40B4-BE49-F238E27FC236}">
                    <a16:creationId xmlns:a16="http://schemas.microsoft.com/office/drawing/2014/main" id="{06509EF7-370E-4246-839D-27F9ECA11D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08" name="Rectangle 728">
                <a:extLst>
                  <a:ext uri="{FF2B5EF4-FFF2-40B4-BE49-F238E27FC236}">
                    <a16:creationId xmlns:a16="http://schemas.microsoft.com/office/drawing/2014/main" id="{2C39F115-16C3-4AD4-9F18-562480890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09" name="Line 729">
                <a:extLst>
                  <a:ext uri="{FF2B5EF4-FFF2-40B4-BE49-F238E27FC236}">
                    <a16:creationId xmlns:a16="http://schemas.microsoft.com/office/drawing/2014/main" id="{38197CF1-7377-4EB9-91AF-F5DFB5509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0" name="Rectangle 730">
                <a:extLst>
                  <a:ext uri="{FF2B5EF4-FFF2-40B4-BE49-F238E27FC236}">
                    <a16:creationId xmlns:a16="http://schemas.microsoft.com/office/drawing/2014/main" id="{67748723-3F76-4FD2-B1A0-D597D1484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11" name="Line 731">
                <a:extLst>
                  <a:ext uri="{FF2B5EF4-FFF2-40B4-BE49-F238E27FC236}">
                    <a16:creationId xmlns:a16="http://schemas.microsoft.com/office/drawing/2014/main" id="{12E1BB21-E0C7-49E0-9DFA-B8D1E81FE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2" name="Rectangle 732">
                <a:extLst>
                  <a:ext uri="{FF2B5EF4-FFF2-40B4-BE49-F238E27FC236}">
                    <a16:creationId xmlns:a16="http://schemas.microsoft.com/office/drawing/2014/main" id="{213BF018-1626-4A4C-B264-0D453465D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13" name="Line 733">
                <a:extLst>
                  <a:ext uri="{FF2B5EF4-FFF2-40B4-BE49-F238E27FC236}">
                    <a16:creationId xmlns:a16="http://schemas.microsoft.com/office/drawing/2014/main" id="{1533FBA2-67C7-4095-978C-AD97C8C72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4" name="Line 734">
                <a:extLst>
                  <a:ext uri="{FF2B5EF4-FFF2-40B4-BE49-F238E27FC236}">
                    <a16:creationId xmlns:a16="http://schemas.microsoft.com/office/drawing/2014/main" id="{83C3A531-152E-4997-A0F5-44E1CB7B42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5" name="Rectangle 735">
                <a:extLst>
                  <a:ext uri="{FF2B5EF4-FFF2-40B4-BE49-F238E27FC236}">
                    <a16:creationId xmlns:a16="http://schemas.microsoft.com/office/drawing/2014/main" id="{F6740736-08A0-4827-9520-95A840447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16" name="Line 736">
                <a:extLst>
                  <a:ext uri="{FF2B5EF4-FFF2-40B4-BE49-F238E27FC236}">
                    <a16:creationId xmlns:a16="http://schemas.microsoft.com/office/drawing/2014/main" id="{B611391C-2119-4DF7-8F2E-AE7F473525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7" name="Rectangle 737">
                <a:extLst>
                  <a:ext uri="{FF2B5EF4-FFF2-40B4-BE49-F238E27FC236}">
                    <a16:creationId xmlns:a16="http://schemas.microsoft.com/office/drawing/2014/main" id="{CA2FBCF1-137C-4A5C-9C58-F09AB54C3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18" name="Line 738">
                <a:extLst>
                  <a:ext uri="{FF2B5EF4-FFF2-40B4-BE49-F238E27FC236}">
                    <a16:creationId xmlns:a16="http://schemas.microsoft.com/office/drawing/2014/main" id="{FF312506-D5F3-4AF7-9831-F75E62FD89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19" name="Rectangle 739">
                <a:extLst>
                  <a:ext uri="{FF2B5EF4-FFF2-40B4-BE49-F238E27FC236}">
                    <a16:creationId xmlns:a16="http://schemas.microsoft.com/office/drawing/2014/main" id="{DF2BC399-26A3-4031-B884-DA17CD5F5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20" name="Line 740">
                <a:extLst>
                  <a:ext uri="{FF2B5EF4-FFF2-40B4-BE49-F238E27FC236}">
                    <a16:creationId xmlns:a16="http://schemas.microsoft.com/office/drawing/2014/main" id="{738F25CB-9F52-426B-88A5-2BEE705BA4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1" name="Line 741">
                <a:extLst>
                  <a:ext uri="{FF2B5EF4-FFF2-40B4-BE49-F238E27FC236}">
                    <a16:creationId xmlns:a16="http://schemas.microsoft.com/office/drawing/2014/main" id="{9944C04B-5E47-43D1-9EE9-B7941D190A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2" name="Rectangle 742">
                <a:extLst>
                  <a:ext uri="{FF2B5EF4-FFF2-40B4-BE49-F238E27FC236}">
                    <a16:creationId xmlns:a16="http://schemas.microsoft.com/office/drawing/2014/main" id="{7C04E4BB-1AA7-4342-B4BD-EFF70FB23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23" name="Line 743">
                <a:extLst>
                  <a:ext uri="{FF2B5EF4-FFF2-40B4-BE49-F238E27FC236}">
                    <a16:creationId xmlns:a16="http://schemas.microsoft.com/office/drawing/2014/main" id="{8C2F73DC-2A5C-4D45-9674-5F196D848D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4" name="Rectangle 744">
                <a:extLst>
                  <a:ext uri="{FF2B5EF4-FFF2-40B4-BE49-F238E27FC236}">
                    <a16:creationId xmlns:a16="http://schemas.microsoft.com/office/drawing/2014/main" id="{75D2F254-6382-44A7-BA6D-28F916559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25" name="Line 745">
                <a:extLst>
                  <a:ext uri="{FF2B5EF4-FFF2-40B4-BE49-F238E27FC236}">
                    <a16:creationId xmlns:a16="http://schemas.microsoft.com/office/drawing/2014/main" id="{ED29039B-9489-463E-8EBD-76AB5068DD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6" name="Rectangle 746">
                <a:extLst>
                  <a:ext uri="{FF2B5EF4-FFF2-40B4-BE49-F238E27FC236}">
                    <a16:creationId xmlns:a16="http://schemas.microsoft.com/office/drawing/2014/main" id="{360BE622-D76A-492A-8EA8-06DE67DFE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27" name="Line 747">
                <a:extLst>
                  <a:ext uri="{FF2B5EF4-FFF2-40B4-BE49-F238E27FC236}">
                    <a16:creationId xmlns:a16="http://schemas.microsoft.com/office/drawing/2014/main" id="{6979CE19-5807-4C06-95EF-5CF667E63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8" name="Line 748">
                <a:extLst>
                  <a:ext uri="{FF2B5EF4-FFF2-40B4-BE49-F238E27FC236}">
                    <a16:creationId xmlns:a16="http://schemas.microsoft.com/office/drawing/2014/main" id="{0AC09C41-0A32-44C3-A208-C1F36C69D0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29" name="Rectangle 749">
                <a:extLst>
                  <a:ext uri="{FF2B5EF4-FFF2-40B4-BE49-F238E27FC236}">
                    <a16:creationId xmlns:a16="http://schemas.microsoft.com/office/drawing/2014/main" id="{ACB092AB-1427-4FDD-9731-F43CB1101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30" name="Line 750">
                <a:extLst>
                  <a:ext uri="{FF2B5EF4-FFF2-40B4-BE49-F238E27FC236}">
                    <a16:creationId xmlns:a16="http://schemas.microsoft.com/office/drawing/2014/main" id="{A0052BAA-3E45-42C4-A5D9-79E17CD3F6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31" name="Rectangle 751">
                <a:extLst>
                  <a:ext uri="{FF2B5EF4-FFF2-40B4-BE49-F238E27FC236}">
                    <a16:creationId xmlns:a16="http://schemas.microsoft.com/office/drawing/2014/main" id="{3DC3C15B-0D43-483C-98B3-8950135D6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32" name="Line 752">
                <a:extLst>
                  <a:ext uri="{FF2B5EF4-FFF2-40B4-BE49-F238E27FC236}">
                    <a16:creationId xmlns:a16="http://schemas.microsoft.com/office/drawing/2014/main" id="{48DEC6FF-4149-4F9C-86A2-82E99D6B20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33" name="Rectangle 753">
                <a:extLst>
                  <a:ext uri="{FF2B5EF4-FFF2-40B4-BE49-F238E27FC236}">
                    <a16:creationId xmlns:a16="http://schemas.microsoft.com/office/drawing/2014/main" id="{401FDB75-7BC0-4BF6-89E4-82801B7F8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34" name="Line 754">
                <a:extLst>
                  <a:ext uri="{FF2B5EF4-FFF2-40B4-BE49-F238E27FC236}">
                    <a16:creationId xmlns:a16="http://schemas.microsoft.com/office/drawing/2014/main" id="{3B723223-A795-4858-AE9C-161F751079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35" name="Line 755">
                <a:extLst>
                  <a:ext uri="{FF2B5EF4-FFF2-40B4-BE49-F238E27FC236}">
                    <a16:creationId xmlns:a16="http://schemas.microsoft.com/office/drawing/2014/main" id="{04285A2F-B184-4978-B6A4-05727CB68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36" name="Rectangle 756">
                <a:extLst>
                  <a:ext uri="{FF2B5EF4-FFF2-40B4-BE49-F238E27FC236}">
                    <a16:creationId xmlns:a16="http://schemas.microsoft.com/office/drawing/2014/main" id="{19A1B120-BC85-4884-BFDD-2034430B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37" name="Line 757">
                <a:extLst>
                  <a:ext uri="{FF2B5EF4-FFF2-40B4-BE49-F238E27FC236}">
                    <a16:creationId xmlns:a16="http://schemas.microsoft.com/office/drawing/2014/main" id="{90E93DAE-9074-4B98-91A9-CF48FE355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38" name="Rectangle 758">
                <a:extLst>
                  <a:ext uri="{FF2B5EF4-FFF2-40B4-BE49-F238E27FC236}">
                    <a16:creationId xmlns:a16="http://schemas.microsoft.com/office/drawing/2014/main" id="{199445E5-DD13-4583-BAA6-B7D18DF7E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39" name="Line 759">
                <a:extLst>
                  <a:ext uri="{FF2B5EF4-FFF2-40B4-BE49-F238E27FC236}">
                    <a16:creationId xmlns:a16="http://schemas.microsoft.com/office/drawing/2014/main" id="{E70FCFC6-503B-4CAA-88DF-9EA9A461A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0" name="Rectangle 760">
                <a:extLst>
                  <a:ext uri="{FF2B5EF4-FFF2-40B4-BE49-F238E27FC236}">
                    <a16:creationId xmlns:a16="http://schemas.microsoft.com/office/drawing/2014/main" id="{8D34C0A4-24AE-440F-8510-FC71586E8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41" name="Line 761">
                <a:extLst>
                  <a:ext uri="{FF2B5EF4-FFF2-40B4-BE49-F238E27FC236}">
                    <a16:creationId xmlns:a16="http://schemas.microsoft.com/office/drawing/2014/main" id="{F735FDB1-65DC-4C27-8DCA-11464D623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2" name="Line 762">
                <a:extLst>
                  <a:ext uri="{FF2B5EF4-FFF2-40B4-BE49-F238E27FC236}">
                    <a16:creationId xmlns:a16="http://schemas.microsoft.com/office/drawing/2014/main" id="{4E2E71D5-1BD1-40F9-B247-CB939FEBD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3" name="Rectangle 763">
                <a:extLst>
                  <a:ext uri="{FF2B5EF4-FFF2-40B4-BE49-F238E27FC236}">
                    <a16:creationId xmlns:a16="http://schemas.microsoft.com/office/drawing/2014/main" id="{CA0D284C-992C-4633-87CA-DA7B4D2CD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44" name="Line 764">
                <a:extLst>
                  <a:ext uri="{FF2B5EF4-FFF2-40B4-BE49-F238E27FC236}">
                    <a16:creationId xmlns:a16="http://schemas.microsoft.com/office/drawing/2014/main" id="{A8FECBBC-6D56-4ED2-8874-23B443B734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5" name="Rectangle 765">
                <a:extLst>
                  <a:ext uri="{FF2B5EF4-FFF2-40B4-BE49-F238E27FC236}">
                    <a16:creationId xmlns:a16="http://schemas.microsoft.com/office/drawing/2014/main" id="{EDE55124-3F0A-48D7-BE7E-7DC6B035B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46" name="Line 766">
                <a:extLst>
                  <a:ext uri="{FF2B5EF4-FFF2-40B4-BE49-F238E27FC236}">
                    <a16:creationId xmlns:a16="http://schemas.microsoft.com/office/drawing/2014/main" id="{DB676122-6843-4A8A-AAEE-988619E03E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7" name="Rectangle 767">
                <a:extLst>
                  <a:ext uri="{FF2B5EF4-FFF2-40B4-BE49-F238E27FC236}">
                    <a16:creationId xmlns:a16="http://schemas.microsoft.com/office/drawing/2014/main" id="{67E6A671-364F-482E-AE7B-79A7E9EB5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48" name="Line 768">
                <a:extLst>
                  <a:ext uri="{FF2B5EF4-FFF2-40B4-BE49-F238E27FC236}">
                    <a16:creationId xmlns:a16="http://schemas.microsoft.com/office/drawing/2014/main" id="{C10818C8-BBD0-41D1-A630-BC99C2FF58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49" name="Line 769">
                <a:extLst>
                  <a:ext uri="{FF2B5EF4-FFF2-40B4-BE49-F238E27FC236}">
                    <a16:creationId xmlns:a16="http://schemas.microsoft.com/office/drawing/2014/main" id="{C6F58746-79E8-4B1F-AE9C-5E9758B9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0" name="Rectangle 770">
                <a:extLst>
                  <a:ext uri="{FF2B5EF4-FFF2-40B4-BE49-F238E27FC236}">
                    <a16:creationId xmlns:a16="http://schemas.microsoft.com/office/drawing/2014/main" id="{84735C46-76D1-4679-B7EC-54157DC6C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51" name="Line 771">
                <a:extLst>
                  <a:ext uri="{FF2B5EF4-FFF2-40B4-BE49-F238E27FC236}">
                    <a16:creationId xmlns:a16="http://schemas.microsoft.com/office/drawing/2014/main" id="{FDA990B6-8F2E-44DF-A847-71078E18DE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2" name="Rectangle 772">
                <a:extLst>
                  <a:ext uri="{FF2B5EF4-FFF2-40B4-BE49-F238E27FC236}">
                    <a16:creationId xmlns:a16="http://schemas.microsoft.com/office/drawing/2014/main" id="{8EE09539-D941-451C-89CA-732252796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53" name="Line 773">
                <a:extLst>
                  <a:ext uri="{FF2B5EF4-FFF2-40B4-BE49-F238E27FC236}">
                    <a16:creationId xmlns:a16="http://schemas.microsoft.com/office/drawing/2014/main" id="{5C0950A5-C36C-40FD-9DC1-5AEC168F2A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4" name="Rectangle 774">
                <a:extLst>
                  <a:ext uri="{FF2B5EF4-FFF2-40B4-BE49-F238E27FC236}">
                    <a16:creationId xmlns:a16="http://schemas.microsoft.com/office/drawing/2014/main" id="{A4DEB3CB-9AA6-42DB-918E-14FCDB26B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55" name="Line 775">
                <a:extLst>
                  <a:ext uri="{FF2B5EF4-FFF2-40B4-BE49-F238E27FC236}">
                    <a16:creationId xmlns:a16="http://schemas.microsoft.com/office/drawing/2014/main" id="{0FAFD7DC-4073-4917-A08F-0104627964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6" name="Line 776">
                <a:extLst>
                  <a:ext uri="{FF2B5EF4-FFF2-40B4-BE49-F238E27FC236}">
                    <a16:creationId xmlns:a16="http://schemas.microsoft.com/office/drawing/2014/main" id="{4CFC1E8F-9991-4BF4-8C2A-F95C0B688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7" name="Rectangle 777">
                <a:extLst>
                  <a:ext uri="{FF2B5EF4-FFF2-40B4-BE49-F238E27FC236}">
                    <a16:creationId xmlns:a16="http://schemas.microsoft.com/office/drawing/2014/main" id="{47BED249-3C03-4BAB-B72B-1895C69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58" name="Line 778">
                <a:extLst>
                  <a:ext uri="{FF2B5EF4-FFF2-40B4-BE49-F238E27FC236}">
                    <a16:creationId xmlns:a16="http://schemas.microsoft.com/office/drawing/2014/main" id="{B0D8C517-45B2-4ACB-B4BF-5A751888B1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59" name="Rectangle 779">
                <a:extLst>
                  <a:ext uri="{FF2B5EF4-FFF2-40B4-BE49-F238E27FC236}">
                    <a16:creationId xmlns:a16="http://schemas.microsoft.com/office/drawing/2014/main" id="{FD22628B-D210-48A9-B9B5-C3B7F96A7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60" name="Line 780">
                <a:extLst>
                  <a:ext uri="{FF2B5EF4-FFF2-40B4-BE49-F238E27FC236}">
                    <a16:creationId xmlns:a16="http://schemas.microsoft.com/office/drawing/2014/main" id="{EACFC083-B228-482E-B75C-13FFE64A8F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61" name="Rectangle 781">
                <a:extLst>
                  <a:ext uri="{FF2B5EF4-FFF2-40B4-BE49-F238E27FC236}">
                    <a16:creationId xmlns:a16="http://schemas.microsoft.com/office/drawing/2014/main" id="{A0A0BD09-82ED-427A-9A0C-DCA2FA862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62" name="Line 782">
                <a:extLst>
                  <a:ext uri="{FF2B5EF4-FFF2-40B4-BE49-F238E27FC236}">
                    <a16:creationId xmlns:a16="http://schemas.microsoft.com/office/drawing/2014/main" id="{CB806E7B-BF9B-479C-BB6A-7B97827F8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63" name="Line 783">
                <a:extLst>
                  <a:ext uri="{FF2B5EF4-FFF2-40B4-BE49-F238E27FC236}">
                    <a16:creationId xmlns:a16="http://schemas.microsoft.com/office/drawing/2014/main" id="{4109622B-D98B-48F6-8989-02E2C1F48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64" name="Rectangle 784">
                <a:extLst>
                  <a:ext uri="{FF2B5EF4-FFF2-40B4-BE49-F238E27FC236}">
                    <a16:creationId xmlns:a16="http://schemas.microsoft.com/office/drawing/2014/main" id="{13B067B7-4D25-4DBF-898B-79E4F80DE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65" name="Line 785">
                <a:extLst>
                  <a:ext uri="{FF2B5EF4-FFF2-40B4-BE49-F238E27FC236}">
                    <a16:creationId xmlns:a16="http://schemas.microsoft.com/office/drawing/2014/main" id="{3F569DF3-D3C1-40FE-B848-4DD30194A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66" name="Rectangle 786">
                <a:extLst>
                  <a:ext uri="{FF2B5EF4-FFF2-40B4-BE49-F238E27FC236}">
                    <a16:creationId xmlns:a16="http://schemas.microsoft.com/office/drawing/2014/main" id="{04A09AA6-CB6E-44E8-8769-BA38D803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67" name="Line 787">
                <a:extLst>
                  <a:ext uri="{FF2B5EF4-FFF2-40B4-BE49-F238E27FC236}">
                    <a16:creationId xmlns:a16="http://schemas.microsoft.com/office/drawing/2014/main" id="{765811B6-95AE-4B4F-A538-9F49DE272D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68" name="Rectangle 788">
                <a:extLst>
                  <a:ext uri="{FF2B5EF4-FFF2-40B4-BE49-F238E27FC236}">
                    <a16:creationId xmlns:a16="http://schemas.microsoft.com/office/drawing/2014/main" id="{FFAD383F-6451-4397-9C3D-2A3BC7F17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69" name="Line 789">
                <a:extLst>
                  <a:ext uri="{FF2B5EF4-FFF2-40B4-BE49-F238E27FC236}">
                    <a16:creationId xmlns:a16="http://schemas.microsoft.com/office/drawing/2014/main" id="{E79D473C-F77B-48E6-B5D6-82C90CC3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0" name="Line 790">
                <a:extLst>
                  <a:ext uri="{FF2B5EF4-FFF2-40B4-BE49-F238E27FC236}">
                    <a16:creationId xmlns:a16="http://schemas.microsoft.com/office/drawing/2014/main" id="{C06B48A0-9381-4834-91CB-52FE04EEF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1" name="Rectangle 791">
                <a:extLst>
                  <a:ext uri="{FF2B5EF4-FFF2-40B4-BE49-F238E27FC236}">
                    <a16:creationId xmlns:a16="http://schemas.microsoft.com/office/drawing/2014/main" id="{682F92CA-4AED-4D5E-A9CB-A0B8E806B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72" name="Line 792">
                <a:extLst>
                  <a:ext uri="{FF2B5EF4-FFF2-40B4-BE49-F238E27FC236}">
                    <a16:creationId xmlns:a16="http://schemas.microsoft.com/office/drawing/2014/main" id="{2971A029-B3AC-49FE-BE62-230ADB8C03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3" name="Rectangle 793">
                <a:extLst>
                  <a:ext uri="{FF2B5EF4-FFF2-40B4-BE49-F238E27FC236}">
                    <a16:creationId xmlns:a16="http://schemas.microsoft.com/office/drawing/2014/main" id="{AAEB70F1-DC6F-4E82-9308-9C4B7AD4A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74" name="Line 794">
                <a:extLst>
                  <a:ext uri="{FF2B5EF4-FFF2-40B4-BE49-F238E27FC236}">
                    <a16:creationId xmlns:a16="http://schemas.microsoft.com/office/drawing/2014/main" id="{9EDEAE7E-01FA-4384-8E3F-8B36A291F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5" name="Rectangle 795">
                <a:extLst>
                  <a:ext uri="{FF2B5EF4-FFF2-40B4-BE49-F238E27FC236}">
                    <a16:creationId xmlns:a16="http://schemas.microsoft.com/office/drawing/2014/main" id="{910587F0-9931-4FB3-8917-CAFBCE1AC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76" name="Line 796">
                <a:extLst>
                  <a:ext uri="{FF2B5EF4-FFF2-40B4-BE49-F238E27FC236}">
                    <a16:creationId xmlns:a16="http://schemas.microsoft.com/office/drawing/2014/main" id="{0E9D8765-9C6B-4765-A8E9-25FC6DCC28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7" name="Line 797">
                <a:extLst>
                  <a:ext uri="{FF2B5EF4-FFF2-40B4-BE49-F238E27FC236}">
                    <a16:creationId xmlns:a16="http://schemas.microsoft.com/office/drawing/2014/main" id="{12BA8E1E-49FF-465F-A395-6073FC800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78" name="Rectangle 798">
                <a:extLst>
                  <a:ext uri="{FF2B5EF4-FFF2-40B4-BE49-F238E27FC236}">
                    <a16:creationId xmlns:a16="http://schemas.microsoft.com/office/drawing/2014/main" id="{A44824D2-E001-4578-9A67-5B5267D3E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79" name="Line 799">
                <a:extLst>
                  <a:ext uri="{FF2B5EF4-FFF2-40B4-BE49-F238E27FC236}">
                    <a16:creationId xmlns:a16="http://schemas.microsoft.com/office/drawing/2014/main" id="{485DCC45-1FBC-458D-AC16-A64CB0A752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80" name="Rectangle 800">
                <a:extLst>
                  <a:ext uri="{FF2B5EF4-FFF2-40B4-BE49-F238E27FC236}">
                    <a16:creationId xmlns:a16="http://schemas.microsoft.com/office/drawing/2014/main" id="{1AF414A0-EB45-4548-B3BE-2F73CD199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81" name="Line 801">
                <a:extLst>
                  <a:ext uri="{FF2B5EF4-FFF2-40B4-BE49-F238E27FC236}">
                    <a16:creationId xmlns:a16="http://schemas.microsoft.com/office/drawing/2014/main" id="{5DA3808C-129D-426B-9889-00340A3F9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82" name="Rectangle 802">
                <a:extLst>
                  <a:ext uri="{FF2B5EF4-FFF2-40B4-BE49-F238E27FC236}">
                    <a16:creationId xmlns:a16="http://schemas.microsoft.com/office/drawing/2014/main" id="{CD201379-A57B-4584-9601-54E172105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83" name="Line 803">
                <a:extLst>
                  <a:ext uri="{FF2B5EF4-FFF2-40B4-BE49-F238E27FC236}">
                    <a16:creationId xmlns:a16="http://schemas.microsoft.com/office/drawing/2014/main" id="{4CE7E1CF-18C6-4DF8-90E5-E84447F4B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84" name="Line 804">
                <a:extLst>
                  <a:ext uri="{FF2B5EF4-FFF2-40B4-BE49-F238E27FC236}">
                    <a16:creationId xmlns:a16="http://schemas.microsoft.com/office/drawing/2014/main" id="{163050EA-D190-4FDC-8801-312AE56AA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85" name="Rectangle 805">
                <a:extLst>
                  <a:ext uri="{FF2B5EF4-FFF2-40B4-BE49-F238E27FC236}">
                    <a16:creationId xmlns:a16="http://schemas.microsoft.com/office/drawing/2014/main" id="{A2964382-68DB-4D42-A48F-0B3ADF5BD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86" name="Line 806">
                <a:extLst>
                  <a:ext uri="{FF2B5EF4-FFF2-40B4-BE49-F238E27FC236}">
                    <a16:creationId xmlns:a16="http://schemas.microsoft.com/office/drawing/2014/main" id="{52357A9D-2A2A-47F1-AE8C-B3A4DF04AF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87" name="Rectangle 807">
                <a:extLst>
                  <a:ext uri="{FF2B5EF4-FFF2-40B4-BE49-F238E27FC236}">
                    <a16:creationId xmlns:a16="http://schemas.microsoft.com/office/drawing/2014/main" id="{596C35F4-0F73-4062-8F3E-DB00D271C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88" name="Line 808">
                <a:extLst>
                  <a:ext uri="{FF2B5EF4-FFF2-40B4-BE49-F238E27FC236}">
                    <a16:creationId xmlns:a16="http://schemas.microsoft.com/office/drawing/2014/main" id="{318DFE0B-1653-4E74-8917-D2A64D9307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6576" name="Rectangle 809">
              <a:extLst>
                <a:ext uri="{FF2B5EF4-FFF2-40B4-BE49-F238E27FC236}">
                  <a16:creationId xmlns:a16="http://schemas.microsoft.com/office/drawing/2014/main" id="{B4E494A9-84BC-4CBE-AE45-5D0C07FD5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6577" name="Line 810">
              <a:extLst>
                <a:ext uri="{FF2B5EF4-FFF2-40B4-BE49-F238E27FC236}">
                  <a16:creationId xmlns:a16="http://schemas.microsoft.com/office/drawing/2014/main" id="{17958849-71E3-4523-93DD-C9AFE01E9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78" name="Line 811">
              <a:extLst>
                <a:ext uri="{FF2B5EF4-FFF2-40B4-BE49-F238E27FC236}">
                  <a16:creationId xmlns:a16="http://schemas.microsoft.com/office/drawing/2014/main" id="{A209813E-730F-4B61-924F-35BA9C4306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79" name="Rectangle 812">
              <a:extLst>
                <a:ext uri="{FF2B5EF4-FFF2-40B4-BE49-F238E27FC236}">
                  <a16:creationId xmlns:a16="http://schemas.microsoft.com/office/drawing/2014/main" id="{5D020C86-2043-404B-9F84-7D7C5237A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6580" name="Line 813">
              <a:extLst>
                <a:ext uri="{FF2B5EF4-FFF2-40B4-BE49-F238E27FC236}">
                  <a16:creationId xmlns:a16="http://schemas.microsoft.com/office/drawing/2014/main" id="{B68828DF-9D01-4C76-92C6-6036BDF3D8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81" name="Rectangle 814">
              <a:extLst>
                <a:ext uri="{FF2B5EF4-FFF2-40B4-BE49-F238E27FC236}">
                  <a16:creationId xmlns:a16="http://schemas.microsoft.com/office/drawing/2014/main" id="{FF3482F1-82D7-4FA3-A4F0-EAA41257A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6582" name="Line 815">
              <a:extLst>
                <a:ext uri="{FF2B5EF4-FFF2-40B4-BE49-F238E27FC236}">
                  <a16:creationId xmlns:a16="http://schemas.microsoft.com/office/drawing/2014/main" id="{F55AA51B-24C1-4963-976D-43626F6645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83" name="Rectangle 816">
              <a:extLst>
                <a:ext uri="{FF2B5EF4-FFF2-40B4-BE49-F238E27FC236}">
                  <a16:creationId xmlns:a16="http://schemas.microsoft.com/office/drawing/2014/main" id="{868F78CE-87F7-4602-A18F-16D781E93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6584" name="Line 817">
              <a:extLst>
                <a:ext uri="{FF2B5EF4-FFF2-40B4-BE49-F238E27FC236}">
                  <a16:creationId xmlns:a16="http://schemas.microsoft.com/office/drawing/2014/main" id="{2480AE6C-1A25-40D5-921C-004F97B9DC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85" name="Line 818">
              <a:extLst>
                <a:ext uri="{FF2B5EF4-FFF2-40B4-BE49-F238E27FC236}">
                  <a16:creationId xmlns:a16="http://schemas.microsoft.com/office/drawing/2014/main" id="{247852E3-4E75-4B68-AF9B-492F67C845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86" name="Rectangle 819">
              <a:extLst>
                <a:ext uri="{FF2B5EF4-FFF2-40B4-BE49-F238E27FC236}">
                  <a16:creationId xmlns:a16="http://schemas.microsoft.com/office/drawing/2014/main" id="{32A8F283-77DA-4AC8-8254-73AC8E1BC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66587" name="Line 820">
              <a:extLst>
                <a:ext uri="{FF2B5EF4-FFF2-40B4-BE49-F238E27FC236}">
                  <a16:creationId xmlns:a16="http://schemas.microsoft.com/office/drawing/2014/main" id="{89BDF401-FD05-437B-A8D9-044C50B7DF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588" name="Line 821">
              <a:extLst>
                <a:ext uri="{FF2B5EF4-FFF2-40B4-BE49-F238E27FC236}">
                  <a16:creationId xmlns:a16="http://schemas.microsoft.com/office/drawing/2014/main" id="{676FE926-AE59-4A9A-9031-6A9E425948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6565" name="Rectangle 822">
            <a:extLst>
              <a:ext uri="{FF2B5EF4-FFF2-40B4-BE49-F238E27FC236}">
                <a16:creationId xmlns:a16="http://schemas.microsoft.com/office/drawing/2014/main" id="{3DE24B78-31C2-4FD2-8A9A-04051D3EEC26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(12)</a:t>
            </a:r>
          </a:p>
        </p:txBody>
      </p:sp>
      <p:sp>
        <p:nvSpPr>
          <p:cNvPr id="66566" name="Rectangle 823">
            <a:extLst>
              <a:ext uri="{FF2B5EF4-FFF2-40B4-BE49-F238E27FC236}">
                <a16:creationId xmlns:a16="http://schemas.microsoft.com/office/drawing/2014/main" id="{7924A77B-08CD-4670-BFCE-1A54FB825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4113" y="5157788"/>
            <a:ext cx="4103687" cy="35877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6567" name="Rectangle 824">
            <a:extLst>
              <a:ext uri="{FF2B5EF4-FFF2-40B4-BE49-F238E27FC236}">
                <a16:creationId xmlns:a16="http://schemas.microsoft.com/office/drawing/2014/main" id="{D0869F4C-37BE-4A3F-B01B-C438FF77D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221163"/>
            <a:ext cx="431800" cy="1295400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6568" name="Text Box 825">
            <a:extLst>
              <a:ext uri="{FF2B5EF4-FFF2-40B4-BE49-F238E27FC236}">
                <a16:creationId xmlns:a16="http://schemas.microsoft.com/office/drawing/2014/main" id="{ACD274EA-95F1-4451-9317-45BFEC6ED9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66" y="3933826"/>
            <a:ext cx="1770922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66569" name="Picture 826" descr="04">
            <a:extLst>
              <a:ext uri="{FF2B5EF4-FFF2-40B4-BE49-F238E27FC236}">
                <a16:creationId xmlns:a16="http://schemas.microsoft.com/office/drawing/2014/main" id="{AE38672E-E515-48D5-A6BB-C0CEF282F4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9710" y="0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70" name="Rectangle 827">
            <a:extLst>
              <a:ext uri="{FF2B5EF4-FFF2-40B4-BE49-F238E27FC236}">
                <a16:creationId xmlns:a16="http://schemas.microsoft.com/office/drawing/2014/main" id="{404EBF9E-6CC3-4926-B272-A63F18F11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8860" y="836613"/>
            <a:ext cx="215900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29" name="灯片编号占位符 3">
            <a:extLst>
              <a:ext uri="{FF2B5EF4-FFF2-40B4-BE49-F238E27FC236}">
                <a16:creationId xmlns:a16="http://schemas.microsoft.com/office/drawing/2014/main" id="{4981AF49-15F2-40F1-80F6-45C9379D99A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28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投影片編號版面配置區 22">
            <a:extLst>
              <a:ext uri="{FF2B5EF4-FFF2-40B4-BE49-F238E27FC236}">
                <a16:creationId xmlns:a16="http://schemas.microsoft.com/office/drawing/2014/main" id="{A806EB54-FBE7-4C38-8DC0-54DF21D908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1613629" y="6238015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29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68611" name="Rectangle 2">
            <a:extLst>
              <a:ext uri="{FF2B5EF4-FFF2-40B4-BE49-F238E27FC236}">
                <a16:creationId xmlns:a16="http://schemas.microsoft.com/office/drawing/2014/main" id="{BDCD654C-3389-419B-94B6-2804EB01207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79756" y="1112446"/>
            <a:ext cx="9144000" cy="2555912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FF0000"/>
                </a:solidFill>
              </a:rPr>
              <a:t>4.	&lt;</a:t>
            </a:r>
            <a:r>
              <a:rPr lang="en-US" altLang="zh-TW" sz="2000" dirty="0" err="1">
                <a:solidFill>
                  <a:srgbClr val="FF0000"/>
                </a:solidFill>
              </a:rPr>
              <a:t>stmts</a:t>
            </a:r>
            <a:r>
              <a:rPr lang="en-US" altLang="zh-TW" sz="2000" dirty="0">
                <a:solidFill>
                  <a:srgbClr val="FF0000"/>
                </a:solidFill>
              </a:rPr>
              <a:t>&gt;     </a:t>
            </a:r>
            <a:r>
              <a:rPr lang="en-US" altLang="zh-TW" sz="2000" dirty="0">
                <a:solidFill>
                  <a:srgbClr val="FF0000"/>
                </a:solidFill>
                <a:latin typeface="Symbol" panose="05050102010706020507" pitchFamily="18" charset="2"/>
              </a:rPr>
              <a:t>®l</a:t>
            </a:r>
            <a:endParaRPr lang="en-US" altLang="zh-TW" sz="2000" dirty="0">
              <a:solidFill>
                <a:srgbClr val="FF0000"/>
              </a:solidFill>
            </a:endParaRPr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(6)	</a:t>
            </a:r>
            <a:r>
              <a:rPr lang="en-US" altLang="zh-TW" sz="2000" dirty="0"/>
              <a:t>0,1,5,6,5,</a:t>
            </a:r>
            <a:r>
              <a:rPr lang="en-US" altLang="zh-TW" sz="2000" dirty="0">
                <a:solidFill>
                  <a:srgbClr val="FF0000"/>
                </a:solidFill>
              </a:rPr>
              <a:t>6</a:t>
            </a:r>
            <a:r>
              <a:rPr lang="en-US" altLang="zh-TW" sz="2000" dirty="0"/>
              <a:t>,</a:t>
            </a:r>
            <a:r>
              <a:rPr lang="en-US" altLang="zh-TW" sz="2000" dirty="0">
                <a:solidFill>
                  <a:schemeClr val="accent1"/>
                </a:solidFill>
                <a:latin typeface="Symbol" panose="05050102010706020507" pitchFamily="18" charset="2"/>
              </a:rPr>
              <a:t>l</a:t>
            </a: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accent2"/>
                </a:solidFill>
              </a:rPr>
              <a:t>end </a:t>
            </a:r>
            <a:r>
              <a:rPr lang="en-US" altLang="zh-TW" sz="2000" dirty="0"/>
              <a:t>$    </a:t>
            </a:r>
            <a:r>
              <a:rPr lang="en-US" altLang="zh-TW" sz="2000" dirty="0">
                <a:solidFill>
                  <a:schemeClr val="hlink"/>
                </a:solidFill>
              </a:rPr>
              <a:t>/* </a:t>
            </a:r>
            <a:r>
              <a:rPr lang="en-US" altLang="zh-TW" sz="2000" dirty="0" err="1">
                <a:solidFill>
                  <a:schemeClr val="hlink"/>
                </a:solidFill>
              </a:rPr>
              <a:t>goto</a:t>
            </a:r>
            <a:r>
              <a:rPr lang="en-US" altLang="zh-TW" sz="2000" dirty="0">
                <a:solidFill>
                  <a:schemeClr val="hlink"/>
                </a:solidFill>
              </a:rPr>
              <a:t>(6,&lt;</a:t>
            </a:r>
            <a:r>
              <a:rPr lang="en-US" altLang="zh-TW" sz="2000" dirty="0" err="1">
                <a:solidFill>
                  <a:schemeClr val="hlink"/>
                </a:solidFill>
              </a:rPr>
              <a:t>stmts</a:t>
            </a:r>
            <a:r>
              <a:rPr lang="en-US" altLang="zh-TW" sz="2000" dirty="0">
                <a:solidFill>
                  <a:schemeClr val="hlink"/>
                </a:solidFill>
              </a:rPr>
              <a:t>&gt;) = 10 */	</a:t>
            </a:r>
            <a:r>
              <a:rPr lang="en-US" altLang="zh-TW" sz="2000" dirty="0">
                <a:solidFill>
                  <a:schemeClr val="folHlink"/>
                </a:solidFill>
              </a:rPr>
              <a:t>Reduce 4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r>
              <a:rPr lang="en-US" altLang="zh-TW" sz="2000" dirty="0"/>
              <a:t>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sp>
        <p:nvSpPr>
          <p:cNvPr id="68613" name="Rectangle 822">
            <a:extLst>
              <a:ext uri="{FF2B5EF4-FFF2-40B4-BE49-F238E27FC236}">
                <a16:creationId xmlns:a16="http://schemas.microsoft.com/office/drawing/2014/main" id="{E7155725-22CF-4DC9-82F5-EE45D22A7B1B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(13)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84988637-C46B-4FA5-8956-C51A5938FCF1}"/>
              </a:ext>
            </a:extLst>
          </p:cNvPr>
          <p:cNvGrpSpPr/>
          <p:nvPr/>
        </p:nvGrpSpPr>
        <p:grpSpPr>
          <a:xfrm>
            <a:off x="3418961" y="3876261"/>
            <a:ext cx="5645525" cy="2157726"/>
            <a:chOff x="3220179" y="3815490"/>
            <a:chExt cx="6704012" cy="2924175"/>
          </a:xfrm>
        </p:grpSpPr>
        <p:pic>
          <p:nvPicPr>
            <p:cNvPr id="68615" name="Picture 1026">
              <a:extLst>
                <a:ext uri="{FF2B5EF4-FFF2-40B4-BE49-F238E27FC236}">
                  <a16:creationId xmlns:a16="http://schemas.microsoft.com/office/drawing/2014/main" id="{AB885A49-D80F-40E0-A473-A57575E310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0179" y="6047515"/>
              <a:ext cx="6694487" cy="692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08811EC1-8F04-4BE4-8B6F-3840D0ADA75E}"/>
                </a:ext>
              </a:extLst>
            </p:cNvPr>
            <p:cNvGrpSpPr/>
            <p:nvPr/>
          </p:nvGrpSpPr>
          <p:grpSpPr>
            <a:xfrm>
              <a:off x="3220179" y="3815490"/>
              <a:ext cx="6704012" cy="2505075"/>
              <a:chOff x="3220179" y="3815490"/>
              <a:chExt cx="6704012" cy="2505075"/>
            </a:xfrm>
          </p:grpSpPr>
          <p:grpSp>
            <p:nvGrpSpPr>
              <p:cNvPr id="68612" name="Group 3">
                <a:extLst>
                  <a:ext uri="{FF2B5EF4-FFF2-40B4-BE49-F238E27FC236}">
                    <a16:creationId xmlns:a16="http://schemas.microsoft.com/office/drawing/2014/main" id="{34A2D0E1-6B30-4762-84F6-B36159A672B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220179" y="3815490"/>
                <a:ext cx="6704012" cy="2505075"/>
                <a:chOff x="567" y="2478"/>
                <a:chExt cx="4223" cy="1578"/>
              </a:xfrm>
            </p:grpSpPr>
            <p:sp>
              <p:nvSpPr>
                <p:cNvPr id="68622" name="AutoShape 4">
                  <a:extLst>
                    <a:ext uri="{FF2B5EF4-FFF2-40B4-BE49-F238E27FC236}">
                      <a16:creationId xmlns:a16="http://schemas.microsoft.com/office/drawing/2014/main" id="{0CAAC7E5-23FB-4C6A-B6C2-2177A2F13637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567" y="2478"/>
                  <a:ext cx="4223" cy="15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grpSp>
              <p:nvGrpSpPr>
                <p:cNvPr id="68623" name="Group 5">
                  <a:extLst>
                    <a:ext uri="{FF2B5EF4-FFF2-40B4-BE49-F238E27FC236}">
                      <a16:creationId xmlns:a16="http://schemas.microsoft.com/office/drawing/2014/main" id="{38E7B414-56C5-4F04-BCB1-CBDD01F7D6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5" y="2478"/>
                  <a:ext cx="4147" cy="571"/>
                  <a:chOff x="605" y="2478"/>
                  <a:chExt cx="4147" cy="571"/>
                </a:xfrm>
              </p:grpSpPr>
              <p:sp>
                <p:nvSpPr>
                  <p:cNvPr id="69240" name="Rectangle 6">
                    <a:extLst>
                      <a:ext uri="{FF2B5EF4-FFF2-40B4-BE49-F238E27FC236}">
                        <a16:creationId xmlns:a16="http://schemas.microsoft.com/office/drawing/2014/main" id="{9AB2DC3A-5D21-43F6-A486-C1E881AC2C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2489"/>
                    <a:ext cx="377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Symbol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41" name="Rectangle 7">
                    <a:extLst>
                      <a:ext uri="{FF2B5EF4-FFF2-40B4-BE49-F238E27FC236}">
                        <a16:creationId xmlns:a16="http://schemas.microsoft.com/office/drawing/2014/main" id="{2DF15127-3B41-44EF-8E41-D44A66CC4E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78" y="2489"/>
                    <a:ext cx="26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State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42" name="Rectangle 8">
                    <a:extLst>
                      <a:ext uri="{FF2B5EF4-FFF2-40B4-BE49-F238E27FC236}">
                        <a16:creationId xmlns:a16="http://schemas.microsoft.com/office/drawing/2014/main" id="{F2C7D494-47B2-4E06-936E-46ABEA42EB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478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43" name="Line 9">
                    <a:extLst>
                      <a:ext uri="{FF2B5EF4-FFF2-40B4-BE49-F238E27FC236}">
                        <a16:creationId xmlns:a16="http://schemas.microsoft.com/office/drawing/2014/main" id="{B5FD5A99-1C23-4EC5-8F1C-8D487DDCCB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478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44" name="Line 10">
                    <a:extLst>
                      <a:ext uri="{FF2B5EF4-FFF2-40B4-BE49-F238E27FC236}">
                        <a16:creationId xmlns:a16="http://schemas.microsoft.com/office/drawing/2014/main" id="{E59AE258-F0EC-41AC-8F81-F04A102226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478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45" name="Rectangle 11">
                    <a:extLst>
                      <a:ext uri="{FF2B5EF4-FFF2-40B4-BE49-F238E27FC236}">
                        <a16:creationId xmlns:a16="http://schemas.microsoft.com/office/drawing/2014/main" id="{021ADA12-0C0C-45CC-9159-79DC4F6C9B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478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46" name="Line 12">
                    <a:extLst>
                      <a:ext uri="{FF2B5EF4-FFF2-40B4-BE49-F238E27FC236}">
                        <a16:creationId xmlns:a16="http://schemas.microsoft.com/office/drawing/2014/main" id="{E18A2E53-9E31-491C-BE33-666408BCF2E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478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47" name="Line 13">
                    <a:extLst>
                      <a:ext uri="{FF2B5EF4-FFF2-40B4-BE49-F238E27FC236}">
                        <a16:creationId xmlns:a16="http://schemas.microsoft.com/office/drawing/2014/main" id="{B098CA6C-C33D-44BC-84E8-FED7BEDFCA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478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48" name="Rectangle 14">
                    <a:extLst>
                      <a:ext uri="{FF2B5EF4-FFF2-40B4-BE49-F238E27FC236}">
                        <a16:creationId xmlns:a16="http://schemas.microsoft.com/office/drawing/2014/main" id="{11D7A663-A5C1-4266-805B-CBD9B290DE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2478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49" name="Line 15">
                    <a:extLst>
                      <a:ext uri="{FF2B5EF4-FFF2-40B4-BE49-F238E27FC236}">
                        <a16:creationId xmlns:a16="http://schemas.microsoft.com/office/drawing/2014/main" id="{D2236C15-98BD-44E9-AC3E-45FF7344A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2478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0" name="Rectangle 16">
                    <a:extLst>
                      <a:ext uri="{FF2B5EF4-FFF2-40B4-BE49-F238E27FC236}">
                        <a16:creationId xmlns:a16="http://schemas.microsoft.com/office/drawing/2014/main" id="{F71E71F8-7C90-40D5-9FF3-4C14F3B9EE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478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51" name="Line 17">
                    <a:extLst>
                      <a:ext uri="{FF2B5EF4-FFF2-40B4-BE49-F238E27FC236}">
                        <a16:creationId xmlns:a16="http://schemas.microsoft.com/office/drawing/2014/main" id="{C4D66D18-1EFF-4226-A22C-4065FA183B1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478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2" name="Line 18">
                    <a:extLst>
                      <a:ext uri="{FF2B5EF4-FFF2-40B4-BE49-F238E27FC236}">
                        <a16:creationId xmlns:a16="http://schemas.microsoft.com/office/drawing/2014/main" id="{538D00AA-ADFA-4CBC-84FD-C39E45267DD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478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3" name="Rectangle 19">
                    <a:extLst>
                      <a:ext uri="{FF2B5EF4-FFF2-40B4-BE49-F238E27FC236}">
                        <a16:creationId xmlns:a16="http://schemas.microsoft.com/office/drawing/2014/main" id="{14D93332-1B29-43F3-B1BA-41C53E5BE3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2478"/>
                    <a:ext cx="318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54" name="Line 20">
                    <a:extLst>
                      <a:ext uri="{FF2B5EF4-FFF2-40B4-BE49-F238E27FC236}">
                        <a16:creationId xmlns:a16="http://schemas.microsoft.com/office/drawing/2014/main" id="{38E223A5-9CB6-4B8D-99DF-17A3ABBB8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1" y="2478"/>
                    <a:ext cx="318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5" name="Rectangle 21">
                    <a:extLst>
                      <a:ext uri="{FF2B5EF4-FFF2-40B4-BE49-F238E27FC236}">
                        <a16:creationId xmlns:a16="http://schemas.microsoft.com/office/drawing/2014/main" id="{28A9345D-3C16-4117-B7D8-4D3E1AF40D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478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56" name="Line 22">
                    <a:extLst>
                      <a:ext uri="{FF2B5EF4-FFF2-40B4-BE49-F238E27FC236}">
                        <a16:creationId xmlns:a16="http://schemas.microsoft.com/office/drawing/2014/main" id="{0263790D-964A-44B8-AC7B-5D9B186626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478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7" name="Line 23">
                    <a:extLst>
                      <a:ext uri="{FF2B5EF4-FFF2-40B4-BE49-F238E27FC236}">
                        <a16:creationId xmlns:a16="http://schemas.microsoft.com/office/drawing/2014/main" id="{30093BC4-02BE-4BFC-B254-92F5BD0C9F1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478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58" name="Rectangle 24">
                    <a:extLst>
                      <a:ext uri="{FF2B5EF4-FFF2-40B4-BE49-F238E27FC236}">
                        <a16:creationId xmlns:a16="http://schemas.microsoft.com/office/drawing/2014/main" id="{2C7C1302-5E5C-4EC8-8301-EDCD4D08C3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478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59" name="Line 25">
                    <a:extLst>
                      <a:ext uri="{FF2B5EF4-FFF2-40B4-BE49-F238E27FC236}">
                        <a16:creationId xmlns:a16="http://schemas.microsoft.com/office/drawing/2014/main" id="{2890FA65-CC8E-4054-BF3A-CC2BD6FA00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478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0" name="Line 26">
                    <a:extLst>
                      <a:ext uri="{FF2B5EF4-FFF2-40B4-BE49-F238E27FC236}">
                        <a16:creationId xmlns:a16="http://schemas.microsoft.com/office/drawing/2014/main" id="{517DC0BF-9A86-4638-8FFF-ECE21E6BB4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478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1" name="Rectangle 27">
                    <a:extLst>
                      <a:ext uri="{FF2B5EF4-FFF2-40B4-BE49-F238E27FC236}">
                        <a16:creationId xmlns:a16="http://schemas.microsoft.com/office/drawing/2014/main" id="{6CEC56F4-83B3-47B1-9A30-318B96C4AF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4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62" name="Line 28">
                    <a:extLst>
                      <a:ext uri="{FF2B5EF4-FFF2-40B4-BE49-F238E27FC236}">
                        <a16:creationId xmlns:a16="http://schemas.microsoft.com/office/drawing/2014/main" id="{F66C83C6-5202-4E65-9BE6-47BC08DB71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4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3" name="Rectangle 29">
                    <a:extLst>
                      <a:ext uri="{FF2B5EF4-FFF2-40B4-BE49-F238E27FC236}">
                        <a16:creationId xmlns:a16="http://schemas.microsoft.com/office/drawing/2014/main" id="{85175772-679F-4C00-BB24-58EDB2A13F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4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64" name="Line 30">
                    <a:extLst>
                      <a:ext uri="{FF2B5EF4-FFF2-40B4-BE49-F238E27FC236}">
                        <a16:creationId xmlns:a16="http://schemas.microsoft.com/office/drawing/2014/main" id="{841BDF47-481F-4316-AEE0-7F5A6D77E32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4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5" name="Rectangle 31">
                    <a:extLst>
                      <a:ext uri="{FF2B5EF4-FFF2-40B4-BE49-F238E27FC236}">
                        <a16:creationId xmlns:a16="http://schemas.microsoft.com/office/drawing/2014/main" id="{569A2DF4-1A9F-430C-B996-03EE3185AF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4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66" name="Line 32">
                    <a:extLst>
                      <a:ext uri="{FF2B5EF4-FFF2-40B4-BE49-F238E27FC236}">
                        <a16:creationId xmlns:a16="http://schemas.microsoft.com/office/drawing/2014/main" id="{EA2F8719-015E-4DAB-8BB3-069A204AF5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4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7" name="Rectangle 33">
                    <a:extLst>
                      <a:ext uri="{FF2B5EF4-FFF2-40B4-BE49-F238E27FC236}">
                        <a16:creationId xmlns:a16="http://schemas.microsoft.com/office/drawing/2014/main" id="{CA1A6AB9-856C-4A4D-8734-F6A760AAF6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4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68" name="Line 34">
                    <a:extLst>
                      <a:ext uri="{FF2B5EF4-FFF2-40B4-BE49-F238E27FC236}">
                        <a16:creationId xmlns:a16="http://schemas.microsoft.com/office/drawing/2014/main" id="{A8D18BCD-61CA-4E49-BF0D-BC4B33D59A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4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69" name="Rectangle 35">
                    <a:extLst>
                      <a:ext uri="{FF2B5EF4-FFF2-40B4-BE49-F238E27FC236}">
                        <a16:creationId xmlns:a16="http://schemas.microsoft.com/office/drawing/2014/main" id="{4665313D-F921-446B-9F1E-6A4FCCDBE1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57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0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0" name="Rectangle 36">
                    <a:extLst>
                      <a:ext uri="{FF2B5EF4-FFF2-40B4-BE49-F238E27FC236}">
                        <a16:creationId xmlns:a16="http://schemas.microsoft.com/office/drawing/2014/main" id="{657AAD8E-DE7C-46A6-B848-74D512C1DD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20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1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1" name="Rectangle 37">
                    <a:extLst>
                      <a:ext uri="{FF2B5EF4-FFF2-40B4-BE49-F238E27FC236}">
                        <a16:creationId xmlns:a16="http://schemas.microsoft.com/office/drawing/2014/main" id="{535B65B3-EDC7-4BA4-AF1B-3CF2E139A0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86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2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2" name="Rectangle 38">
                    <a:extLst>
                      <a:ext uri="{FF2B5EF4-FFF2-40B4-BE49-F238E27FC236}">
                        <a16:creationId xmlns:a16="http://schemas.microsoft.com/office/drawing/2014/main" id="{B79A1C28-458E-4643-8624-D2AEB68E93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51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3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3" name="Rectangle 39">
                    <a:extLst>
                      <a:ext uri="{FF2B5EF4-FFF2-40B4-BE49-F238E27FC236}">
                        <a16:creationId xmlns:a16="http://schemas.microsoft.com/office/drawing/2014/main" id="{9BAFAFE9-ADFF-492C-B17C-FEC72ED901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17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4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4" name="Rectangle 40">
                    <a:extLst>
                      <a:ext uri="{FF2B5EF4-FFF2-40B4-BE49-F238E27FC236}">
                        <a16:creationId xmlns:a16="http://schemas.microsoft.com/office/drawing/2014/main" id="{15CBE6CF-7981-4D24-8BEB-D9FDBC9C09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5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5" name="Rectangle 41">
                    <a:extLst>
                      <a:ext uri="{FF2B5EF4-FFF2-40B4-BE49-F238E27FC236}">
                        <a16:creationId xmlns:a16="http://schemas.microsoft.com/office/drawing/2014/main" id="{CE48EC71-B12D-4D36-8AF2-0A04BE429A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48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6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6" name="Rectangle 42">
                    <a:extLst>
                      <a:ext uri="{FF2B5EF4-FFF2-40B4-BE49-F238E27FC236}">
                        <a16:creationId xmlns:a16="http://schemas.microsoft.com/office/drawing/2014/main" id="{51526E06-29FB-48FA-BD11-A56D81D791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13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7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7" name="Rectangle 43">
                    <a:extLst>
                      <a:ext uri="{FF2B5EF4-FFF2-40B4-BE49-F238E27FC236}">
                        <a16:creationId xmlns:a16="http://schemas.microsoft.com/office/drawing/2014/main" id="{E575E24B-18CE-4882-AEC8-E5535ACF34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78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8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8" name="Rectangle 44">
                    <a:extLst>
                      <a:ext uri="{FF2B5EF4-FFF2-40B4-BE49-F238E27FC236}">
                        <a16:creationId xmlns:a16="http://schemas.microsoft.com/office/drawing/2014/main" id="{28E0E27E-CFE6-4AC9-9182-E0C5E06098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4" y="2682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9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79" name="Rectangle 45">
                    <a:extLst>
                      <a:ext uri="{FF2B5EF4-FFF2-40B4-BE49-F238E27FC236}">
                        <a16:creationId xmlns:a16="http://schemas.microsoft.com/office/drawing/2014/main" id="{A31071EE-EEF7-4D12-A1BF-20FD731601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69" y="2682"/>
                    <a:ext cx="125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10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80" name="Rectangle 46">
                    <a:extLst>
                      <a:ext uri="{FF2B5EF4-FFF2-40B4-BE49-F238E27FC236}">
                        <a16:creationId xmlns:a16="http://schemas.microsoft.com/office/drawing/2014/main" id="{BED1AE28-FB8D-46AC-BFBB-501CF3ABB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34" y="2682"/>
                    <a:ext cx="117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11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81" name="Rectangle 47">
                    <a:extLst>
                      <a:ext uri="{FF2B5EF4-FFF2-40B4-BE49-F238E27FC236}">
                        <a16:creationId xmlns:a16="http://schemas.microsoft.com/office/drawing/2014/main" id="{50742A9D-5420-4E07-B708-E6AB0747A0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82" name="Line 48">
                    <a:extLst>
                      <a:ext uri="{FF2B5EF4-FFF2-40B4-BE49-F238E27FC236}">
                        <a16:creationId xmlns:a16="http://schemas.microsoft.com/office/drawing/2014/main" id="{4621A062-893F-494F-BB79-610F66C910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83" name="Line 49">
                    <a:extLst>
                      <a:ext uri="{FF2B5EF4-FFF2-40B4-BE49-F238E27FC236}">
                        <a16:creationId xmlns:a16="http://schemas.microsoft.com/office/drawing/2014/main" id="{DA3861D4-AC87-40D8-8E74-23A6CB3736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84" name="Rectangle 50">
                    <a:extLst>
                      <a:ext uri="{FF2B5EF4-FFF2-40B4-BE49-F238E27FC236}">
                        <a16:creationId xmlns:a16="http://schemas.microsoft.com/office/drawing/2014/main" id="{5F7226B3-3DEA-4193-B27A-2745F5DC49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85" name="Line 51">
                    <a:extLst>
                      <a:ext uri="{FF2B5EF4-FFF2-40B4-BE49-F238E27FC236}">
                        <a16:creationId xmlns:a16="http://schemas.microsoft.com/office/drawing/2014/main" id="{3F8B1850-562C-4A13-B075-21F2FA0047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86" name="Line 52">
                    <a:extLst>
                      <a:ext uri="{FF2B5EF4-FFF2-40B4-BE49-F238E27FC236}">
                        <a16:creationId xmlns:a16="http://schemas.microsoft.com/office/drawing/2014/main" id="{BC8427CE-FB44-4246-9AD3-DD9101E64E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87" name="Rectangle 53">
                    <a:extLst>
                      <a:ext uri="{FF2B5EF4-FFF2-40B4-BE49-F238E27FC236}">
                        <a16:creationId xmlns:a16="http://schemas.microsoft.com/office/drawing/2014/main" id="{DEA4FCE2-23E1-4D21-A616-7A18F42573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6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88" name="Line 54">
                    <a:extLst>
                      <a:ext uri="{FF2B5EF4-FFF2-40B4-BE49-F238E27FC236}">
                        <a16:creationId xmlns:a16="http://schemas.microsoft.com/office/drawing/2014/main" id="{8D6929B8-03E8-4262-AC0C-C47AE5BFE4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6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89" name="Line 55">
                    <a:extLst>
                      <a:ext uri="{FF2B5EF4-FFF2-40B4-BE49-F238E27FC236}">
                        <a16:creationId xmlns:a16="http://schemas.microsoft.com/office/drawing/2014/main" id="{EA76E528-3CEB-489F-A0D5-48B5406954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0" name="Rectangle 56">
                    <a:extLst>
                      <a:ext uri="{FF2B5EF4-FFF2-40B4-BE49-F238E27FC236}">
                        <a16:creationId xmlns:a16="http://schemas.microsoft.com/office/drawing/2014/main" id="{50CFE031-A7E1-4C87-995D-2A2333E3BF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2672"/>
                    <a:ext cx="25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91" name="Line 57">
                    <a:extLst>
                      <a:ext uri="{FF2B5EF4-FFF2-40B4-BE49-F238E27FC236}">
                        <a16:creationId xmlns:a16="http://schemas.microsoft.com/office/drawing/2014/main" id="{C55325A5-7C29-4517-890C-15CD7BB7DB4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2672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2" name="Rectangle 58">
                    <a:extLst>
                      <a:ext uri="{FF2B5EF4-FFF2-40B4-BE49-F238E27FC236}">
                        <a16:creationId xmlns:a16="http://schemas.microsoft.com/office/drawing/2014/main" id="{720DD1D7-8F8D-4D13-B180-8F99F1DBA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6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93" name="Line 59">
                    <a:extLst>
                      <a:ext uri="{FF2B5EF4-FFF2-40B4-BE49-F238E27FC236}">
                        <a16:creationId xmlns:a16="http://schemas.microsoft.com/office/drawing/2014/main" id="{AB07A4BC-DA4D-40DF-AE3F-E23C69BA91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6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4" name="Line 60">
                    <a:extLst>
                      <a:ext uri="{FF2B5EF4-FFF2-40B4-BE49-F238E27FC236}">
                        <a16:creationId xmlns:a16="http://schemas.microsoft.com/office/drawing/2014/main" id="{85C8038D-8302-4584-8FC1-BC00CCE837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5" name="Rectangle 61">
                    <a:extLst>
                      <a:ext uri="{FF2B5EF4-FFF2-40B4-BE49-F238E27FC236}">
                        <a16:creationId xmlns:a16="http://schemas.microsoft.com/office/drawing/2014/main" id="{4D89D9AF-EEF8-4B68-9E41-F752057C71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96" name="Line 62">
                    <a:extLst>
                      <a:ext uri="{FF2B5EF4-FFF2-40B4-BE49-F238E27FC236}">
                        <a16:creationId xmlns:a16="http://schemas.microsoft.com/office/drawing/2014/main" id="{D32BA22A-1810-46BA-9AB8-BBFED53500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7" name="Rectangle 63">
                    <a:extLst>
                      <a:ext uri="{FF2B5EF4-FFF2-40B4-BE49-F238E27FC236}">
                        <a16:creationId xmlns:a16="http://schemas.microsoft.com/office/drawing/2014/main" id="{E167F23A-18B8-407A-8F54-C09CF541B9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98" name="Line 64">
                    <a:extLst>
                      <a:ext uri="{FF2B5EF4-FFF2-40B4-BE49-F238E27FC236}">
                        <a16:creationId xmlns:a16="http://schemas.microsoft.com/office/drawing/2014/main" id="{7829E1B5-F1C7-4863-8330-3407E15B74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99" name="Line 65">
                    <a:extLst>
                      <a:ext uri="{FF2B5EF4-FFF2-40B4-BE49-F238E27FC236}">
                        <a16:creationId xmlns:a16="http://schemas.microsoft.com/office/drawing/2014/main" id="{1D523D42-49F3-48F6-A43D-BC3800AFB12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0" name="Rectangle 66">
                    <a:extLst>
                      <a:ext uri="{FF2B5EF4-FFF2-40B4-BE49-F238E27FC236}">
                        <a16:creationId xmlns:a16="http://schemas.microsoft.com/office/drawing/2014/main" id="{42C8927F-9F44-4CF8-ADE1-294E10AE1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01" name="Line 67">
                    <a:extLst>
                      <a:ext uri="{FF2B5EF4-FFF2-40B4-BE49-F238E27FC236}">
                        <a16:creationId xmlns:a16="http://schemas.microsoft.com/office/drawing/2014/main" id="{435A6151-4BA8-4F22-ACD4-C21539B7AF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2" name="Rectangle 68">
                    <a:extLst>
                      <a:ext uri="{FF2B5EF4-FFF2-40B4-BE49-F238E27FC236}">
                        <a16:creationId xmlns:a16="http://schemas.microsoft.com/office/drawing/2014/main" id="{447946D9-B09E-47E6-A648-2CFAB2322D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6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03" name="Line 69">
                    <a:extLst>
                      <a:ext uri="{FF2B5EF4-FFF2-40B4-BE49-F238E27FC236}">
                        <a16:creationId xmlns:a16="http://schemas.microsoft.com/office/drawing/2014/main" id="{3D93D8C4-379F-4DB8-BB19-FA6A31BE6B0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6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4" name="Line 70">
                    <a:extLst>
                      <a:ext uri="{FF2B5EF4-FFF2-40B4-BE49-F238E27FC236}">
                        <a16:creationId xmlns:a16="http://schemas.microsoft.com/office/drawing/2014/main" id="{D67225E4-DCD8-421A-8DE1-41F3DF4EB01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5" name="Rectangle 71">
                    <a:extLst>
                      <a:ext uri="{FF2B5EF4-FFF2-40B4-BE49-F238E27FC236}">
                        <a16:creationId xmlns:a16="http://schemas.microsoft.com/office/drawing/2014/main" id="{EBC5019F-4038-4018-9F36-BB4B57932A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06" name="Line 72">
                    <a:extLst>
                      <a:ext uri="{FF2B5EF4-FFF2-40B4-BE49-F238E27FC236}">
                        <a16:creationId xmlns:a16="http://schemas.microsoft.com/office/drawing/2014/main" id="{C7895026-5B86-4275-8DFC-694D3D272C6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7" name="Rectangle 73">
                    <a:extLst>
                      <a:ext uri="{FF2B5EF4-FFF2-40B4-BE49-F238E27FC236}">
                        <a16:creationId xmlns:a16="http://schemas.microsoft.com/office/drawing/2014/main" id="{D58553C9-3673-4499-A794-97F301AA60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08" name="Line 74">
                    <a:extLst>
                      <a:ext uri="{FF2B5EF4-FFF2-40B4-BE49-F238E27FC236}">
                        <a16:creationId xmlns:a16="http://schemas.microsoft.com/office/drawing/2014/main" id="{250CFED0-4BF9-45EB-81BA-2B7EC2D7E11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09" name="Line 75">
                    <a:extLst>
                      <a:ext uri="{FF2B5EF4-FFF2-40B4-BE49-F238E27FC236}">
                        <a16:creationId xmlns:a16="http://schemas.microsoft.com/office/drawing/2014/main" id="{5BCE767D-0BB3-4754-8A45-854B0803C1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0" name="Rectangle 76">
                    <a:extLst>
                      <a:ext uri="{FF2B5EF4-FFF2-40B4-BE49-F238E27FC236}">
                        <a16:creationId xmlns:a16="http://schemas.microsoft.com/office/drawing/2014/main" id="{6AE867F4-DE2F-4A00-BE0A-36A9414553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11" name="Line 77">
                    <a:extLst>
                      <a:ext uri="{FF2B5EF4-FFF2-40B4-BE49-F238E27FC236}">
                        <a16:creationId xmlns:a16="http://schemas.microsoft.com/office/drawing/2014/main" id="{C53E6923-53CD-4615-BD29-6A7B0F533E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2" name="Rectangle 78">
                    <a:extLst>
                      <a:ext uri="{FF2B5EF4-FFF2-40B4-BE49-F238E27FC236}">
                        <a16:creationId xmlns:a16="http://schemas.microsoft.com/office/drawing/2014/main" id="{3D0BB198-B61A-4F1B-92BD-22199D7FBB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6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13" name="Line 79">
                    <a:extLst>
                      <a:ext uri="{FF2B5EF4-FFF2-40B4-BE49-F238E27FC236}">
                        <a16:creationId xmlns:a16="http://schemas.microsoft.com/office/drawing/2014/main" id="{79A36057-13EA-4A96-9524-290541BFD13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6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4" name="Line 80">
                    <a:extLst>
                      <a:ext uri="{FF2B5EF4-FFF2-40B4-BE49-F238E27FC236}">
                        <a16:creationId xmlns:a16="http://schemas.microsoft.com/office/drawing/2014/main" id="{DF7D2367-4B41-41CA-BEB2-C469559C58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5" name="Rectangle 81">
                    <a:extLst>
                      <a:ext uri="{FF2B5EF4-FFF2-40B4-BE49-F238E27FC236}">
                        <a16:creationId xmlns:a16="http://schemas.microsoft.com/office/drawing/2014/main" id="{0A30E109-450E-4DE5-BAEF-C14CDB7E53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16" name="Line 82">
                    <a:extLst>
                      <a:ext uri="{FF2B5EF4-FFF2-40B4-BE49-F238E27FC236}">
                        <a16:creationId xmlns:a16="http://schemas.microsoft.com/office/drawing/2014/main" id="{C028B0B5-F392-43A3-BB7F-05AD57D322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7" name="Rectangle 83">
                    <a:extLst>
                      <a:ext uri="{FF2B5EF4-FFF2-40B4-BE49-F238E27FC236}">
                        <a16:creationId xmlns:a16="http://schemas.microsoft.com/office/drawing/2014/main" id="{45C3DDE4-E823-4623-A559-D4D368EB9D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18" name="Line 84">
                    <a:extLst>
                      <a:ext uri="{FF2B5EF4-FFF2-40B4-BE49-F238E27FC236}">
                        <a16:creationId xmlns:a16="http://schemas.microsoft.com/office/drawing/2014/main" id="{EF6D25D3-60DA-4BBA-9C6C-E0B697C423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19" name="Line 85">
                    <a:extLst>
                      <a:ext uri="{FF2B5EF4-FFF2-40B4-BE49-F238E27FC236}">
                        <a16:creationId xmlns:a16="http://schemas.microsoft.com/office/drawing/2014/main" id="{6D46CBA6-C46D-44FE-9374-AC64A661C4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0" name="Rectangle 86">
                    <a:extLst>
                      <a:ext uri="{FF2B5EF4-FFF2-40B4-BE49-F238E27FC236}">
                        <a16:creationId xmlns:a16="http://schemas.microsoft.com/office/drawing/2014/main" id="{C7F49C11-C84E-411B-8F0B-8658848E8E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21" name="Line 87">
                    <a:extLst>
                      <a:ext uri="{FF2B5EF4-FFF2-40B4-BE49-F238E27FC236}">
                        <a16:creationId xmlns:a16="http://schemas.microsoft.com/office/drawing/2014/main" id="{E8E0A1E4-75F6-4DA6-907A-EE9AE26AF80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2" name="Rectangle 88">
                    <a:extLst>
                      <a:ext uri="{FF2B5EF4-FFF2-40B4-BE49-F238E27FC236}">
                        <a16:creationId xmlns:a16="http://schemas.microsoft.com/office/drawing/2014/main" id="{A6D1C8C7-C7B6-45A8-A4E5-CACFEA69B9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6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23" name="Line 89">
                    <a:extLst>
                      <a:ext uri="{FF2B5EF4-FFF2-40B4-BE49-F238E27FC236}">
                        <a16:creationId xmlns:a16="http://schemas.microsoft.com/office/drawing/2014/main" id="{DAF1C9EE-5027-48E5-AF3E-B37C97BC4C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6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4" name="Line 90">
                    <a:extLst>
                      <a:ext uri="{FF2B5EF4-FFF2-40B4-BE49-F238E27FC236}">
                        <a16:creationId xmlns:a16="http://schemas.microsoft.com/office/drawing/2014/main" id="{C6A0E388-E238-4DD0-8DCB-BDC3BCCBBE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5" name="Rectangle 91">
                    <a:extLst>
                      <a:ext uri="{FF2B5EF4-FFF2-40B4-BE49-F238E27FC236}">
                        <a16:creationId xmlns:a16="http://schemas.microsoft.com/office/drawing/2014/main" id="{96EA3C2F-EC82-4E0E-974B-1560A700FF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26" name="Line 92">
                    <a:extLst>
                      <a:ext uri="{FF2B5EF4-FFF2-40B4-BE49-F238E27FC236}">
                        <a16:creationId xmlns:a16="http://schemas.microsoft.com/office/drawing/2014/main" id="{77D514F6-9547-4DA7-B838-6FB14CCDC2F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7" name="Rectangle 93">
                    <a:extLst>
                      <a:ext uri="{FF2B5EF4-FFF2-40B4-BE49-F238E27FC236}">
                        <a16:creationId xmlns:a16="http://schemas.microsoft.com/office/drawing/2014/main" id="{E6086EEE-5345-4465-A8D6-2B760DAD78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28" name="Line 94">
                    <a:extLst>
                      <a:ext uri="{FF2B5EF4-FFF2-40B4-BE49-F238E27FC236}">
                        <a16:creationId xmlns:a16="http://schemas.microsoft.com/office/drawing/2014/main" id="{4122B129-6F41-416D-BBF6-9F906595C1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29" name="Line 95">
                    <a:extLst>
                      <a:ext uri="{FF2B5EF4-FFF2-40B4-BE49-F238E27FC236}">
                        <a16:creationId xmlns:a16="http://schemas.microsoft.com/office/drawing/2014/main" id="{C1ABD918-7D79-4698-88B6-BC90094AF4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0" name="Rectangle 96">
                    <a:extLst>
                      <a:ext uri="{FF2B5EF4-FFF2-40B4-BE49-F238E27FC236}">
                        <a16:creationId xmlns:a16="http://schemas.microsoft.com/office/drawing/2014/main" id="{26BF3814-7D79-444D-BBE9-88F32CE270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31" name="Line 97">
                    <a:extLst>
                      <a:ext uri="{FF2B5EF4-FFF2-40B4-BE49-F238E27FC236}">
                        <a16:creationId xmlns:a16="http://schemas.microsoft.com/office/drawing/2014/main" id="{A64061F4-0FBA-477B-8541-3939862CA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2" name="Rectangle 98">
                    <a:extLst>
                      <a:ext uri="{FF2B5EF4-FFF2-40B4-BE49-F238E27FC236}">
                        <a16:creationId xmlns:a16="http://schemas.microsoft.com/office/drawing/2014/main" id="{AFCE0231-9636-4DB8-8AA1-26F062A9CD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33" name="Line 99">
                    <a:extLst>
                      <a:ext uri="{FF2B5EF4-FFF2-40B4-BE49-F238E27FC236}">
                        <a16:creationId xmlns:a16="http://schemas.microsoft.com/office/drawing/2014/main" id="{C91081CB-C542-4924-8603-B2150A55B2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4" name="Line 100">
                    <a:extLst>
                      <a:ext uri="{FF2B5EF4-FFF2-40B4-BE49-F238E27FC236}">
                        <a16:creationId xmlns:a16="http://schemas.microsoft.com/office/drawing/2014/main" id="{A712E5F5-97DD-4870-B3F5-602AE762A9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5" name="Rectangle 101">
                    <a:extLst>
                      <a:ext uri="{FF2B5EF4-FFF2-40B4-BE49-F238E27FC236}">
                        <a16:creationId xmlns:a16="http://schemas.microsoft.com/office/drawing/2014/main" id="{E7DDA158-0206-4A3D-99F8-5E8A533D7F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2672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36" name="Line 102">
                    <a:extLst>
                      <a:ext uri="{FF2B5EF4-FFF2-40B4-BE49-F238E27FC236}">
                        <a16:creationId xmlns:a16="http://schemas.microsoft.com/office/drawing/2014/main" id="{8DAACD77-555F-454B-8983-EADA98024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2672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7" name="Rectangle 103">
                    <a:extLst>
                      <a:ext uri="{FF2B5EF4-FFF2-40B4-BE49-F238E27FC236}">
                        <a16:creationId xmlns:a16="http://schemas.microsoft.com/office/drawing/2014/main" id="{0457568B-458C-4543-8DB3-3596B82874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38" name="Line 104">
                    <a:extLst>
                      <a:ext uri="{FF2B5EF4-FFF2-40B4-BE49-F238E27FC236}">
                        <a16:creationId xmlns:a16="http://schemas.microsoft.com/office/drawing/2014/main" id="{AB6685CE-C49F-4359-9ECC-513A245CFC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39" name="Line 105">
                    <a:extLst>
                      <a:ext uri="{FF2B5EF4-FFF2-40B4-BE49-F238E27FC236}">
                        <a16:creationId xmlns:a16="http://schemas.microsoft.com/office/drawing/2014/main" id="{D4809236-B288-4FC2-947B-0350E7DB7C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0" name="Rectangle 106">
                    <a:extLst>
                      <a:ext uri="{FF2B5EF4-FFF2-40B4-BE49-F238E27FC236}">
                        <a16:creationId xmlns:a16="http://schemas.microsoft.com/office/drawing/2014/main" id="{8B7EB267-A838-46A8-8341-6607070E59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26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41" name="Line 107">
                    <a:extLst>
                      <a:ext uri="{FF2B5EF4-FFF2-40B4-BE49-F238E27FC236}">
                        <a16:creationId xmlns:a16="http://schemas.microsoft.com/office/drawing/2014/main" id="{2F186CD3-3BA2-4D58-A51E-316CCA6C649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26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2" name="Rectangle 108">
                    <a:extLst>
                      <a:ext uri="{FF2B5EF4-FFF2-40B4-BE49-F238E27FC236}">
                        <a16:creationId xmlns:a16="http://schemas.microsoft.com/office/drawing/2014/main" id="{AC74E2EA-038B-43F9-B1CE-D4C9EBE5E1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43" name="Line 109">
                    <a:extLst>
                      <a:ext uri="{FF2B5EF4-FFF2-40B4-BE49-F238E27FC236}">
                        <a16:creationId xmlns:a16="http://schemas.microsoft.com/office/drawing/2014/main" id="{69B79FDA-C739-497E-9070-29C6DEBB1A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4" name="Line 110">
                    <a:extLst>
                      <a:ext uri="{FF2B5EF4-FFF2-40B4-BE49-F238E27FC236}">
                        <a16:creationId xmlns:a16="http://schemas.microsoft.com/office/drawing/2014/main" id="{EC8ADE70-C566-4833-B831-2BF4ABB6478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5" name="Rectangle 111">
                    <a:extLst>
                      <a:ext uri="{FF2B5EF4-FFF2-40B4-BE49-F238E27FC236}">
                        <a16:creationId xmlns:a16="http://schemas.microsoft.com/office/drawing/2014/main" id="{339CBF8F-A9D2-4D30-BD9A-E3198D30C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6" y="2672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46" name="Line 112">
                    <a:extLst>
                      <a:ext uri="{FF2B5EF4-FFF2-40B4-BE49-F238E27FC236}">
                        <a16:creationId xmlns:a16="http://schemas.microsoft.com/office/drawing/2014/main" id="{CF79DA03-A283-49F3-90A9-FB91F5F680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6" y="2672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7" name="Rectangle 113">
                    <a:extLst>
                      <a:ext uri="{FF2B5EF4-FFF2-40B4-BE49-F238E27FC236}">
                        <a16:creationId xmlns:a16="http://schemas.microsoft.com/office/drawing/2014/main" id="{4DF11854-0FE5-4C41-92BC-8401B8E240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6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48" name="Line 114">
                    <a:extLst>
                      <a:ext uri="{FF2B5EF4-FFF2-40B4-BE49-F238E27FC236}">
                        <a16:creationId xmlns:a16="http://schemas.microsoft.com/office/drawing/2014/main" id="{EA02DBCD-CAD8-4EA0-AC69-B1929B193B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6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49" name="Line 115">
                    <a:extLst>
                      <a:ext uri="{FF2B5EF4-FFF2-40B4-BE49-F238E27FC236}">
                        <a16:creationId xmlns:a16="http://schemas.microsoft.com/office/drawing/2014/main" id="{B09F29CD-0738-4C04-8D7F-3FE2BB30B1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6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50" name="Rectangle 116">
                    <a:extLst>
                      <a:ext uri="{FF2B5EF4-FFF2-40B4-BE49-F238E27FC236}">
                        <a16:creationId xmlns:a16="http://schemas.microsoft.com/office/drawing/2014/main" id="{D88E645F-8580-4394-A060-ACDD30C155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51" name="Line 117">
                    <a:extLst>
                      <a:ext uri="{FF2B5EF4-FFF2-40B4-BE49-F238E27FC236}">
                        <a16:creationId xmlns:a16="http://schemas.microsoft.com/office/drawing/2014/main" id="{12F16EAC-2B6C-4D35-B481-59A12853B2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52" name="Rectangle 118">
                    <a:extLst>
                      <a:ext uri="{FF2B5EF4-FFF2-40B4-BE49-F238E27FC236}">
                        <a16:creationId xmlns:a16="http://schemas.microsoft.com/office/drawing/2014/main" id="{D179E90F-8C75-4CBB-B326-61BB7ADC3A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6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53" name="Line 119">
                    <a:extLst>
                      <a:ext uri="{FF2B5EF4-FFF2-40B4-BE49-F238E27FC236}">
                        <a16:creationId xmlns:a16="http://schemas.microsoft.com/office/drawing/2014/main" id="{E840BA91-90F6-43BD-8091-F4724057BB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54" name="Rectangle 120">
                    <a:extLst>
                      <a:ext uri="{FF2B5EF4-FFF2-40B4-BE49-F238E27FC236}">
                        <a16:creationId xmlns:a16="http://schemas.microsoft.com/office/drawing/2014/main" id="{BAF7B4F4-A59B-47E9-946A-76637C3293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55" name="Line 121">
                    <a:extLst>
                      <a:ext uri="{FF2B5EF4-FFF2-40B4-BE49-F238E27FC236}">
                        <a16:creationId xmlns:a16="http://schemas.microsoft.com/office/drawing/2014/main" id="{EE1F6C33-4367-433F-8660-E3E91695B0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56" name="Rectangle 122">
                    <a:extLst>
                      <a:ext uri="{FF2B5EF4-FFF2-40B4-BE49-F238E27FC236}">
                        <a16:creationId xmlns:a16="http://schemas.microsoft.com/office/drawing/2014/main" id="{EA66BC61-D0E7-41E7-8274-54EDF1C0CA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6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57" name="Line 123">
                    <a:extLst>
                      <a:ext uri="{FF2B5EF4-FFF2-40B4-BE49-F238E27FC236}">
                        <a16:creationId xmlns:a16="http://schemas.microsoft.com/office/drawing/2014/main" id="{E61EA91F-1637-47C6-89C0-B16849403AF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58" name="Rectangle 124">
                    <a:extLst>
                      <a:ext uri="{FF2B5EF4-FFF2-40B4-BE49-F238E27FC236}">
                        <a16:creationId xmlns:a16="http://schemas.microsoft.com/office/drawing/2014/main" id="{247C2AA2-C929-4C48-BD4C-E484052373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59" name="Line 125">
                    <a:extLst>
                      <a:ext uri="{FF2B5EF4-FFF2-40B4-BE49-F238E27FC236}">
                        <a16:creationId xmlns:a16="http://schemas.microsoft.com/office/drawing/2014/main" id="{6E254D51-1D71-4D3C-8A98-8FE7B98A5D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60" name="Rectangle 126">
                    <a:extLst>
                      <a:ext uri="{FF2B5EF4-FFF2-40B4-BE49-F238E27FC236}">
                        <a16:creationId xmlns:a16="http://schemas.microsoft.com/office/drawing/2014/main" id="{1E0C672E-E813-4032-98F8-C1738501CC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6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61" name="Line 127">
                    <a:extLst>
                      <a:ext uri="{FF2B5EF4-FFF2-40B4-BE49-F238E27FC236}">
                        <a16:creationId xmlns:a16="http://schemas.microsoft.com/office/drawing/2014/main" id="{C1D779A4-E1C6-4288-8CD3-E66252C461D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62" name="Rectangle 128">
                    <a:extLst>
                      <a:ext uri="{FF2B5EF4-FFF2-40B4-BE49-F238E27FC236}">
                        <a16:creationId xmlns:a16="http://schemas.microsoft.com/office/drawing/2014/main" id="{C677B6B9-921F-458D-972C-7CA4B278EA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63" name="Line 129">
                    <a:extLst>
                      <a:ext uri="{FF2B5EF4-FFF2-40B4-BE49-F238E27FC236}">
                        <a16:creationId xmlns:a16="http://schemas.microsoft.com/office/drawing/2014/main" id="{EE8EC507-F297-4139-970C-3E8FC0B4FF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64" name="Rectangle 130">
                    <a:extLst>
                      <a:ext uri="{FF2B5EF4-FFF2-40B4-BE49-F238E27FC236}">
                        <a16:creationId xmlns:a16="http://schemas.microsoft.com/office/drawing/2014/main" id="{5FBF60B0-9C4B-4FCF-B644-CB7F410A49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6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65" name="Line 131">
                    <a:extLst>
                      <a:ext uri="{FF2B5EF4-FFF2-40B4-BE49-F238E27FC236}">
                        <a16:creationId xmlns:a16="http://schemas.microsoft.com/office/drawing/2014/main" id="{125B7D92-2D7A-430B-8A33-5F5533B889E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66" name="Rectangle 132">
                    <a:extLst>
                      <a:ext uri="{FF2B5EF4-FFF2-40B4-BE49-F238E27FC236}">
                        <a16:creationId xmlns:a16="http://schemas.microsoft.com/office/drawing/2014/main" id="{BCA0A9CD-A499-437C-A625-E4130D5A3F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67" name="Line 133">
                    <a:extLst>
                      <a:ext uri="{FF2B5EF4-FFF2-40B4-BE49-F238E27FC236}">
                        <a16:creationId xmlns:a16="http://schemas.microsoft.com/office/drawing/2014/main" id="{23416409-4AB1-48DD-B539-17CCE104096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68" name="Rectangle 134">
                    <a:extLst>
                      <a:ext uri="{FF2B5EF4-FFF2-40B4-BE49-F238E27FC236}">
                        <a16:creationId xmlns:a16="http://schemas.microsoft.com/office/drawing/2014/main" id="{4C35D509-6BDF-44FE-9EDB-CC8081698F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6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69" name="Line 135">
                    <a:extLst>
                      <a:ext uri="{FF2B5EF4-FFF2-40B4-BE49-F238E27FC236}">
                        <a16:creationId xmlns:a16="http://schemas.microsoft.com/office/drawing/2014/main" id="{E14F6AF8-39E1-4F3C-80BB-793ECB711C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70" name="Rectangle 136">
                    <a:extLst>
                      <a:ext uri="{FF2B5EF4-FFF2-40B4-BE49-F238E27FC236}">
                        <a16:creationId xmlns:a16="http://schemas.microsoft.com/office/drawing/2014/main" id="{58D747F9-0950-4080-BE5B-C322606673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71" name="Line 137">
                    <a:extLst>
                      <a:ext uri="{FF2B5EF4-FFF2-40B4-BE49-F238E27FC236}">
                        <a16:creationId xmlns:a16="http://schemas.microsoft.com/office/drawing/2014/main" id="{3A0C5FB6-DB16-48DD-9331-BF008B72D8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72" name="Rectangle 138">
                    <a:extLst>
                      <a:ext uri="{FF2B5EF4-FFF2-40B4-BE49-F238E27FC236}">
                        <a16:creationId xmlns:a16="http://schemas.microsoft.com/office/drawing/2014/main" id="{FED50E6C-A1AA-4727-9372-C760A773B8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73" name="Line 139">
                    <a:extLst>
                      <a:ext uri="{FF2B5EF4-FFF2-40B4-BE49-F238E27FC236}">
                        <a16:creationId xmlns:a16="http://schemas.microsoft.com/office/drawing/2014/main" id="{1BF8B4C0-039C-4562-8080-40814D96506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74" name="Rectangle 140">
                    <a:extLst>
                      <a:ext uri="{FF2B5EF4-FFF2-40B4-BE49-F238E27FC236}">
                        <a16:creationId xmlns:a16="http://schemas.microsoft.com/office/drawing/2014/main" id="{ACF08D7B-E854-4805-B373-98EBE218ED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75" name="Line 141">
                    <a:extLst>
                      <a:ext uri="{FF2B5EF4-FFF2-40B4-BE49-F238E27FC236}">
                        <a16:creationId xmlns:a16="http://schemas.microsoft.com/office/drawing/2014/main" id="{A254471B-1018-4CB9-A560-88103E5F2D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76" name="Rectangle 142">
                    <a:extLst>
                      <a:ext uri="{FF2B5EF4-FFF2-40B4-BE49-F238E27FC236}">
                        <a16:creationId xmlns:a16="http://schemas.microsoft.com/office/drawing/2014/main" id="{856F7D7C-408C-4F19-A589-074F96286F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77" name="Line 143">
                    <a:extLst>
                      <a:ext uri="{FF2B5EF4-FFF2-40B4-BE49-F238E27FC236}">
                        <a16:creationId xmlns:a16="http://schemas.microsoft.com/office/drawing/2014/main" id="{85697774-AABA-4940-825A-ED88FC095F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78" name="Rectangle 144">
                    <a:extLst>
                      <a:ext uri="{FF2B5EF4-FFF2-40B4-BE49-F238E27FC236}">
                        <a16:creationId xmlns:a16="http://schemas.microsoft.com/office/drawing/2014/main" id="{F12249BD-B96B-492C-BECA-C217E97F37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6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79" name="Line 145">
                    <a:extLst>
                      <a:ext uri="{FF2B5EF4-FFF2-40B4-BE49-F238E27FC236}">
                        <a16:creationId xmlns:a16="http://schemas.microsoft.com/office/drawing/2014/main" id="{3ADB1887-AC52-4EB1-B75A-F875EE83B9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6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80" name="Rectangle 146">
                    <a:extLst>
                      <a:ext uri="{FF2B5EF4-FFF2-40B4-BE49-F238E27FC236}">
                        <a16:creationId xmlns:a16="http://schemas.microsoft.com/office/drawing/2014/main" id="{C32BA5D4-2DDD-4C78-8E66-ED9D19600C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2889"/>
                    <a:ext cx="2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begin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1" name="Rectangle 147">
                    <a:extLst>
                      <a:ext uri="{FF2B5EF4-FFF2-40B4-BE49-F238E27FC236}">
                        <a16:creationId xmlns:a16="http://schemas.microsoft.com/office/drawing/2014/main" id="{CE9EF0A8-BA1C-4568-BABE-2FB8596194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3041"/>
                    <a:ext cx="393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2" name="Rectangle 148">
                    <a:extLst>
                      <a:ext uri="{FF2B5EF4-FFF2-40B4-BE49-F238E27FC236}">
                        <a16:creationId xmlns:a16="http://schemas.microsoft.com/office/drawing/2014/main" id="{CDD80C55-83F9-45C7-97B4-2C61E904F6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49" y="2889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</a:p>
                </p:txBody>
              </p:sp>
              <p:sp>
                <p:nvSpPr>
                  <p:cNvPr id="69383" name="Rectangle 149">
                    <a:extLst>
                      <a:ext uri="{FF2B5EF4-FFF2-40B4-BE49-F238E27FC236}">
                        <a16:creationId xmlns:a16="http://schemas.microsoft.com/office/drawing/2014/main" id="{C4A901F2-B1AD-422A-8C4A-3BC856B11B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12" y="2889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4" name="Rectangle 150">
                    <a:extLst>
                      <a:ext uri="{FF2B5EF4-FFF2-40B4-BE49-F238E27FC236}">
                        <a16:creationId xmlns:a16="http://schemas.microsoft.com/office/drawing/2014/main" id="{C3D2ADB4-7253-40FE-9FFA-4AB19A6CD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09" y="2889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5" name="Rectangle 151">
                    <a:extLst>
                      <a:ext uri="{FF2B5EF4-FFF2-40B4-BE49-F238E27FC236}">
                        <a16:creationId xmlns:a16="http://schemas.microsoft.com/office/drawing/2014/main" id="{F10C9544-5771-4FA8-B033-F7939FA0C5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40" y="2889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6" name="Rectangle 152">
                    <a:extLst>
                      <a:ext uri="{FF2B5EF4-FFF2-40B4-BE49-F238E27FC236}">
                        <a16:creationId xmlns:a16="http://schemas.microsoft.com/office/drawing/2014/main" id="{40C71CA5-98B3-4C38-9028-7BC94111F1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36" y="2889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7" name="Rectangle 153">
                    <a:extLst>
                      <a:ext uri="{FF2B5EF4-FFF2-40B4-BE49-F238E27FC236}">
                        <a16:creationId xmlns:a16="http://schemas.microsoft.com/office/drawing/2014/main" id="{88E8D19A-B5D9-43EC-834D-E71491A36C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866"/>
                    <a:ext cx="5" cy="1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88" name="Line 154">
                    <a:extLst>
                      <a:ext uri="{FF2B5EF4-FFF2-40B4-BE49-F238E27FC236}">
                        <a16:creationId xmlns:a16="http://schemas.microsoft.com/office/drawing/2014/main" id="{2C3685EB-413C-4ED1-9262-C351BF2E7F5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866"/>
                    <a:ext cx="0" cy="1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89" name="Rectangle 155">
                    <a:extLst>
                      <a:ext uri="{FF2B5EF4-FFF2-40B4-BE49-F238E27FC236}">
                        <a16:creationId xmlns:a16="http://schemas.microsoft.com/office/drawing/2014/main" id="{CE65A981-B539-4B48-8556-49C514BB31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2866"/>
                    <a:ext cx="94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90" name="Line 156">
                    <a:extLst>
                      <a:ext uri="{FF2B5EF4-FFF2-40B4-BE49-F238E27FC236}">
                        <a16:creationId xmlns:a16="http://schemas.microsoft.com/office/drawing/2014/main" id="{44F5DF7B-C2FA-4DF9-AB70-F48BD392BF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2866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91" name="Rectangle 157">
                    <a:extLst>
                      <a:ext uri="{FF2B5EF4-FFF2-40B4-BE49-F238E27FC236}">
                        <a16:creationId xmlns:a16="http://schemas.microsoft.com/office/drawing/2014/main" id="{935FB6F5-6D11-4E32-A6CA-15A31C9029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2877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92" name="Line 158">
                    <a:extLst>
                      <a:ext uri="{FF2B5EF4-FFF2-40B4-BE49-F238E27FC236}">
                        <a16:creationId xmlns:a16="http://schemas.microsoft.com/office/drawing/2014/main" id="{D38C4663-39E9-4B4A-8425-EF508444CB1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2877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93" name="Rectangle 159">
                    <a:extLst>
                      <a:ext uri="{FF2B5EF4-FFF2-40B4-BE49-F238E27FC236}">
                        <a16:creationId xmlns:a16="http://schemas.microsoft.com/office/drawing/2014/main" id="{D3DF1267-59D7-4342-B3CD-FE8C39168E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883"/>
                    <a:ext cx="6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94" name="Line 160">
                    <a:extLst>
                      <a:ext uri="{FF2B5EF4-FFF2-40B4-BE49-F238E27FC236}">
                        <a16:creationId xmlns:a16="http://schemas.microsoft.com/office/drawing/2014/main" id="{030A5952-E0A8-47D6-8F2F-E2D828E8AF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8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95" name="Rectangle 161">
                    <a:extLst>
                      <a:ext uri="{FF2B5EF4-FFF2-40B4-BE49-F238E27FC236}">
                        <a16:creationId xmlns:a16="http://schemas.microsoft.com/office/drawing/2014/main" id="{5B2F0961-47F5-458A-8F87-0781982AFA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96" name="Line 162">
                    <a:extLst>
                      <a:ext uri="{FF2B5EF4-FFF2-40B4-BE49-F238E27FC236}">
                        <a16:creationId xmlns:a16="http://schemas.microsoft.com/office/drawing/2014/main" id="{DCD3721C-DEB0-42CD-9115-E9458AB0CD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97" name="Rectangle 163">
                    <a:extLst>
                      <a:ext uri="{FF2B5EF4-FFF2-40B4-BE49-F238E27FC236}">
                        <a16:creationId xmlns:a16="http://schemas.microsoft.com/office/drawing/2014/main" id="{2D2370BB-8FE8-45B9-8074-92946DAABE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8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398" name="Line 164">
                    <a:extLst>
                      <a:ext uri="{FF2B5EF4-FFF2-40B4-BE49-F238E27FC236}">
                        <a16:creationId xmlns:a16="http://schemas.microsoft.com/office/drawing/2014/main" id="{08D57462-1B96-4648-A549-E20331C050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399" name="Line 165">
                    <a:extLst>
                      <a:ext uri="{FF2B5EF4-FFF2-40B4-BE49-F238E27FC236}">
                        <a16:creationId xmlns:a16="http://schemas.microsoft.com/office/drawing/2014/main" id="{14A665AD-3643-4693-8E0F-5FABC62CF3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0" name="Rectangle 166">
                    <a:extLst>
                      <a:ext uri="{FF2B5EF4-FFF2-40B4-BE49-F238E27FC236}">
                        <a16:creationId xmlns:a16="http://schemas.microsoft.com/office/drawing/2014/main" id="{C72A869D-84BF-4C5B-B030-0821436E07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87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01" name="Line 167">
                    <a:extLst>
                      <a:ext uri="{FF2B5EF4-FFF2-40B4-BE49-F238E27FC236}">
                        <a16:creationId xmlns:a16="http://schemas.microsoft.com/office/drawing/2014/main" id="{8D27D1B4-25E4-4BD2-AC4E-BA46EAB90D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7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2" name="Line 168">
                    <a:extLst>
                      <a:ext uri="{FF2B5EF4-FFF2-40B4-BE49-F238E27FC236}">
                        <a16:creationId xmlns:a16="http://schemas.microsoft.com/office/drawing/2014/main" id="{D5CD5511-E2C6-415B-B72A-265CCB1FFE6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7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3" name="Rectangle 169">
                    <a:extLst>
                      <a:ext uri="{FF2B5EF4-FFF2-40B4-BE49-F238E27FC236}">
                        <a16:creationId xmlns:a16="http://schemas.microsoft.com/office/drawing/2014/main" id="{F2F9F66C-8C41-4338-9439-3894295444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8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04" name="Line 170">
                    <a:extLst>
                      <a:ext uri="{FF2B5EF4-FFF2-40B4-BE49-F238E27FC236}">
                        <a16:creationId xmlns:a16="http://schemas.microsoft.com/office/drawing/2014/main" id="{0DBBAADC-A46D-42F8-882D-0F84F1B250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5" name="Line 171">
                    <a:extLst>
                      <a:ext uri="{FF2B5EF4-FFF2-40B4-BE49-F238E27FC236}">
                        <a16:creationId xmlns:a16="http://schemas.microsoft.com/office/drawing/2014/main" id="{D9F61588-2F37-4B19-B8FF-EF9C77B299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6" name="Rectangle 172">
                    <a:extLst>
                      <a:ext uri="{FF2B5EF4-FFF2-40B4-BE49-F238E27FC236}">
                        <a16:creationId xmlns:a16="http://schemas.microsoft.com/office/drawing/2014/main" id="{23F4C0F3-2C8F-4584-8981-F97F6A598A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87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07" name="Line 173">
                    <a:extLst>
                      <a:ext uri="{FF2B5EF4-FFF2-40B4-BE49-F238E27FC236}">
                        <a16:creationId xmlns:a16="http://schemas.microsoft.com/office/drawing/2014/main" id="{471CFBD5-8492-4145-B9D5-2644C8CF1FC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7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8" name="Line 174">
                    <a:extLst>
                      <a:ext uri="{FF2B5EF4-FFF2-40B4-BE49-F238E27FC236}">
                        <a16:creationId xmlns:a16="http://schemas.microsoft.com/office/drawing/2014/main" id="{28E2460E-F1CB-42F9-8193-F85DEAD351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7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09" name="Rectangle 175">
                    <a:extLst>
                      <a:ext uri="{FF2B5EF4-FFF2-40B4-BE49-F238E27FC236}">
                        <a16:creationId xmlns:a16="http://schemas.microsoft.com/office/drawing/2014/main" id="{EDB84247-37AA-4B7E-8638-C846EDC784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2866"/>
                    <a:ext cx="25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10" name="Line 176">
                    <a:extLst>
                      <a:ext uri="{FF2B5EF4-FFF2-40B4-BE49-F238E27FC236}">
                        <a16:creationId xmlns:a16="http://schemas.microsoft.com/office/drawing/2014/main" id="{9613A6D4-E9A9-4AC4-87A3-F7B25E6766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2866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11" name="Rectangle 177">
                    <a:extLst>
                      <a:ext uri="{FF2B5EF4-FFF2-40B4-BE49-F238E27FC236}">
                        <a16:creationId xmlns:a16="http://schemas.microsoft.com/office/drawing/2014/main" id="{A8A4DE9F-F7B0-4245-8093-E989754907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2877"/>
                    <a:ext cx="25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12" name="Line 178">
                    <a:extLst>
                      <a:ext uri="{FF2B5EF4-FFF2-40B4-BE49-F238E27FC236}">
                        <a16:creationId xmlns:a16="http://schemas.microsoft.com/office/drawing/2014/main" id="{6F9A7A2B-A480-486A-9ADF-019687C045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2877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13" name="Rectangle 179">
                    <a:extLst>
                      <a:ext uri="{FF2B5EF4-FFF2-40B4-BE49-F238E27FC236}">
                        <a16:creationId xmlns:a16="http://schemas.microsoft.com/office/drawing/2014/main" id="{6CE42284-95C4-46E5-8631-58BB95D00D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883"/>
                    <a:ext cx="6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14" name="Line 180">
                    <a:extLst>
                      <a:ext uri="{FF2B5EF4-FFF2-40B4-BE49-F238E27FC236}">
                        <a16:creationId xmlns:a16="http://schemas.microsoft.com/office/drawing/2014/main" id="{875AE2A1-7D22-43F9-94D2-5FC773F6B5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88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15" name="Rectangle 181">
                    <a:extLst>
                      <a:ext uri="{FF2B5EF4-FFF2-40B4-BE49-F238E27FC236}">
                        <a16:creationId xmlns:a16="http://schemas.microsoft.com/office/drawing/2014/main" id="{E4C5AC3F-DC2F-4464-9974-BDC16131B6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16" name="Line 182">
                    <a:extLst>
                      <a:ext uri="{FF2B5EF4-FFF2-40B4-BE49-F238E27FC236}">
                        <a16:creationId xmlns:a16="http://schemas.microsoft.com/office/drawing/2014/main" id="{F3025DD8-CD00-4577-B695-6AE59692C5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17" name="Rectangle 183">
                    <a:extLst>
                      <a:ext uri="{FF2B5EF4-FFF2-40B4-BE49-F238E27FC236}">
                        <a16:creationId xmlns:a16="http://schemas.microsoft.com/office/drawing/2014/main" id="{1708B335-4556-4EBA-A84A-40DB619273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18" name="Line 184">
                    <a:extLst>
                      <a:ext uri="{FF2B5EF4-FFF2-40B4-BE49-F238E27FC236}">
                        <a16:creationId xmlns:a16="http://schemas.microsoft.com/office/drawing/2014/main" id="{71367178-FBCE-496B-B9B9-40FAE229AB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19" name="Rectangle 185">
                    <a:extLst>
                      <a:ext uri="{FF2B5EF4-FFF2-40B4-BE49-F238E27FC236}">
                        <a16:creationId xmlns:a16="http://schemas.microsoft.com/office/drawing/2014/main" id="{E97B727D-0EB9-4121-8357-B139736310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2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20" name="Line 186">
                    <a:extLst>
                      <a:ext uri="{FF2B5EF4-FFF2-40B4-BE49-F238E27FC236}">
                        <a16:creationId xmlns:a16="http://schemas.microsoft.com/office/drawing/2014/main" id="{D7A57772-FF9D-40C0-AF24-13935E4C7DE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42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21" name="Rectangle 187">
                    <a:extLst>
                      <a:ext uri="{FF2B5EF4-FFF2-40B4-BE49-F238E27FC236}">
                        <a16:creationId xmlns:a16="http://schemas.microsoft.com/office/drawing/2014/main" id="{392E1580-BAF7-4FB4-9CAB-5B4149F980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2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22" name="Line 188">
                    <a:extLst>
                      <a:ext uri="{FF2B5EF4-FFF2-40B4-BE49-F238E27FC236}">
                        <a16:creationId xmlns:a16="http://schemas.microsoft.com/office/drawing/2014/main" id="{11EDD821-66C9-4286-ABE7-E2162B3039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42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23" name="Rectangle 189">
                    <a:extLst>
                      <a:ext uri="{FF2B5EF4-FFF2-40B4-BE49-F238E27FC236}">
                        <a16:creationId xmlns:a16="http://schemas.microsoft.com/office/drawing/2014/main" id="{66BA16AA-C0F2-43C1-B086-4A67DEBFF4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24" name="Line 190">
                    <a:extLst>
                      <a:ext uri="{FF2B5EF4-FFF2-40B4-BE49-F238E27FC236}">
                        <a16:creationId xmlns:a16="http://schemas.microsoft.com/office/drawing/2014/main" id="{751F0E7A-0DD1-4BCF-9402-DB466CF5AE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25" name="Rectangle 191">
                    <a:extLst>
                      <a:ext uri="{FF2B5EF4-FFF2-40B4-BE49-F238E27FC236}">
                        <a16:creationId xmlns:a16="http://schemas.microsoft.com/office/drawing/2014/main" id="{B70E84D4-BFC3-48FA-AECA-877626FE4B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26" name="Line 192">
                    <a:extLst>
                      <a:ext uri="{FF2B5EF4-FFF2-40B4-BE49-F238E27FC236}">
                        <a16:creationId xmlns:a16="http://schemas.microsoft.com/office/drawing/2014/main" id="{D67B4E99-21F8-4DF1-932B-B130488E60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27" name="Rectangle 193">
                    <a:extLst>
                      <a:ext uri="{FF2B5EF4-FFF2-40B4-BE49-F238E27FC236}">
                        <a16:creationId xmlns:a16="http://schemas.microsoft.com/office/drawing/2014/main" id="{84ADFF30-B257-4F8E-B014-198FBF0315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28" name="Line 194">
                    <a:extLst>
                      <a:ext uri="{FF2B5EF4-FFF2-40B4-BE49-F238E27FC236}">
                        <a16:creationId xmlns:a16="http://schemas.microsoft.com/office/drawing/2014/main" id="{8EC85F54-0B95-490D-8E8B-E437A0F4336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29" name="Rectangle 195">
                    <a:extLst>
                      <a:ext uri="{FF2B5EF4-FFF2-40B4-BE49-F238E27FC236}">
                        <a16:creationId xmlns:a16="http://schemas.microsoft.com/office/drawing/2014/main" id="{35F3F1EE-B508-4FB6-B90B-DA9EB41015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08" y="2866"/>
                    <a:ext cx="249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30" name="Line 196">
                    <a:extLst>
                      <a:ext uri="{FF2B5EF4-FFF2-40B4-BE49-F238E27FC236}">
                        <a16:creationId xmlns:a16="http://schemas.microsoft.com/office/drawing/2014/main" id="{97815137-7F5C-4F54-9C30-57F0D55A2C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108" y="2866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31" name="Rectangle 197">
                    <a:extLst>
                      <a:ext uri="{FF2B5EF4-FFF2-40B4-BE49-F238E27FC236}">
                        <a16:creationId xmlns:a16="http://schemas.microsoft.com/office/drawing/2014/main" id="{EA8FC228-C37B-44D2-AEE4-8652D5F205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08" y="2877"/>
                    <a:ext cx="249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32" name="Line 198">
                    <a:extLst>
                      <a:ext uri="{FF2B5EF4-FFF2-40B4-BE49-F238E27FC236}">
                        <a16:creationId xmlns:a16="http://schemas.microsoft.com/office/drawing/2014/main" id="{EB863EED-F3A7-438B-923A-7B0FE7645A6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108" y="2877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33" name="Rectangle 199">
                    <a:extLst>
                      <a:ext uri="{FF2B5EF4-FFF2-40B4-BE49-F238E27FC236}">
                        <a16:creationId xmlns:a16="http://schemas.microsoft.com/office/drawing/2014/main" id="{2F49F2C2-50FE-4ADD-9024-68E470CAAA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883"/>
                    <a:ext cx="6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34" name="Line 200">
                    <a:extLst>
                      <a:ext uri="{FF2B5EF4-FFF2-40B4-BE49-F238E27FC236}">
                        <a16:creationId xmlns:a16="http://schemas.microsoft.com/office/drawing/2014/main" id="{4AFCC539-5AE6-47F4-B995-E3D59BC0B2F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88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35" name="Rectangle 201">
                    <a:extLst>
                      <a:ext uri="{FF2B5EF4-FFF2-40B4-BE49-F238E27FC236}">
                        <a16:creationId xmlns:a16="http://schemas.microsoft.com/office/drawing/2014/main" id="{6ED50876-DD59-4A28-AA6C-C88D290267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36" name="Line 202">
                    <a:extLst>
                      <a:ext uri="{FF2B5EF4-FFF2-40B4-BE49-F238E27FC236}">
                        <a16:creationId xmlns:a16="http://schemas.microsoft.com/office/drawing/2014/main" id="{1344D563-56E4-493F-9C1D-924E72E07F1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37" name="Rectangle 203">
                    <a:extLst>
                      <a:ext uri="{FF2B5EF4-FFF2-40B4-BE49-F238E27FC236}">
                        <a16:creationId xmlns:a16="http://schemas.microsoft.com/office/drawing/2014/main" id="{05427326-0C87-4BCE-8DB6-63F7ECA5D0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438" name="Line 204">
                    <a:extLst>
                      <a:ext uri="{FF2B5EF4-FFF2-40B4-BE49-F238E27FC236}">
                        <a16:creationId xmlns:a16="http://schemas.microsoft.com/office/drawing/2014/main" id="{FF11960B-D0E8-4D30-88F3-B64E6C9F13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439" name="Rectangle 205">
                    <a:extLst>
                      <a:ext uri="{FF2B5EF4-FFF2-40B4-BE49-F238E27FC236}">
                        <a16:creationId xmlns:a16="http://schemas.microsoft.com/office/drawing/2014/main" id="{8B2A7544-5967-438D-B5E2-382DB17D97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73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68624" name="Group 206">
                  <a:extLst>
                    <a:ext uri="{FF2B5EF4-FFF2-40B4-BE49-F238E27FC236}">
                      <a16:creationId xmlns:a16="http://schemas.microsoft.com/office/drawing/2014/main" id="{22A4C751-4616-4786-A5EE-FCEC7193ED3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5" y="2866"/>
                  <a:ext cx="4147" cy="400"/>
                  <a:chOff x="605" y="2866"/>
                  <a:chExt cx="4147" cy="400"/>
                </a:xfrm>
              </p:grpSpPr>
              <p:sp>
                <p:nvSpPr>
                  <p:cNvPr id="69040" name="Line 207">
                    <a:extLst>
                      <a:ext uri="{FF2B5EF4-FFF2-40B4-BE49-F238E27FC236}">
                        <a16:creationId xmlns:a16="http://schemas.microsoft.com/office/drawing/2014/main" id="{5CC5D84E-87CA-4411-B181-A153A88A63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73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41" name="Rectangle 208">
                    <a:extLst>
                      <a:ext uri="{FF2B5EF4-FFF2-40B4-BE49-F238E27FC236}">
                        <a16:creationId xmlns:a16="http://schemas.microsoft.com/office/drawing/2014/main" id="{68043139-8FDE-4C1B-889E-D05A51C23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73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42" name="Line 209">
                    <a:extLst>
                      <a:ext uri="{FF2B5EF4-FFF2-40B4-BE49-F238E27FC236}">
                        <a16:creationId xmlns:a16="http://schemas.microsoft.com/office/drawing/2014/main" id="{768FD4A3-728F-484D-9E10-C101283C299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73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43" name="Rectangle 210">
                    <a:extLst>
                      <a:ext uri="{FF2B5EF4-FFF2-40B4-BE49-F238E27FC236}">
                        <a16:creationId xmlns:a16="http://schemas.microsoft.com/office/drawing/2014/main" id="{93775571-DE07-4C23-A209-5771B5F760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44" name="Line 211">
                    <a:extLst>
                      <a:ext uri="{FF2B5EF4-FFF2-40B4-BE49-F238E27FC236}">
                        <a16:creationId xmlns:a16="http://schemas.microsoft.com/office/drawing/2014/main" id="{D8826598-6300-4174-806A-264B4803A6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45" name="Rectangle 212">
                    <a:extLst>
                      <a:ext uri="{FF2B5EF4-FFF2-40B4-BE49-F238E27FC236}">
                        <a16:creationId xmlns:a16="http://schemas.microsoft.com/office/drawing/2014/main" id="{EC826F8D-7518-46F0-AAFE-3C68464779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46" name="Line 213">
                    <a:extLst>
                      <a:ext uri="{FF2B5EF4-FFF2-40B4-BE49-F238E27FC236}">
                        <a16:creationId xmlns:a16="http://schemas.microsoft.com/office/drawing/2014/main" id="{EA1722BE-B0FE-4D47-BDFC-C79965ACE50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47" name="Rectangle 214">
                    <a:extLst>
                      <a:ext uri="{FF2B5EF4-FFF2-40B4-BE49-F238E27FC236}">
                        <a16:creationId xmlns:a16="http://schemas.microsoft.com/office/drawing/2014/main" id="{D73D72F7-3109-444A-995A-40004E92E4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48" name="Line 215">
                    <a:extLst>
                      <a:ext uri="{FF2B5EF4-FFF2-40B4-BE49-F238E27FC236}">
                        <a16:creationId xmlns:a16="http://schemas.microsoft.com/office/drawing/2014/main" id="{3A907A4E-6CCD-4846-87A1-82F2CD7AA1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49" name="Rectangle 216">
                    <a:extLst>
                      <a:ext uri="{FF2B5EF4-FFF2-40B4-BE49-F238E27FC236}">
                        <a16:creationId xmlns:a16="http://schemas.microsoft.com/office/drawing/2014/main" id="{D8AAE94F-97F3-48C5-89C0-53B81A5E3E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39" y="2866"/>
                    <a:ext cx="249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50" name="Line 217">
                    <a:extLst>
                      <a:ext uri="{FF2B5EF4-FFF2-40B4-BE49-F238E27FC236}">
                        <a16:creationId xmlns:a16="http://schemas.microsoft.com/office/drawing/2014/main" id="{4A608902-5B45-433B-BF3E-19FE2915185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39" y="2866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51" name="Rectangle 218">
                    <a:extLst>
                      <a:ext uri="{FF2B5EF4-FFF2-40B4-BE49-F238E27FC236}">
                        <a16:creationId xmlns:a16="http://schemas.microsoft.com/office/drawing/2014/main" id="{BDFA6ED4-C5FB-42A7-96AA-C11CF2F481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39" y="2877"/>
                    <a:ext cx="249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52" name="Line 219">
                    <a:extLst>
                      <a:ext uri="{FF2B5EF4-FFF2-40B4-BE49-F238E27FC236}">
                        <a16:creationId xmlns:a16="http://schemas.microsoft.com/office/drawing/2014/main" id="{40290020-E443-457A-88FD-D07C517F6BF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39" y="2877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53" name="Rectangle 220">
                    <a:extLst>
                      <a:ext uri="{FF2B5EF4-FFF2-40B4-BE49-F238E27FC236}">
                        <a16:creationId xmlns:a16="http://schemas.microsoft.com/office/drawing/2014/main" id="{539688DD-6591-4892-A6E4-FAAFEC663E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883"/>
                    <a:ext cx="6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54" name="Line 221">
                    <a:extLst>
                      <a:ext uri="{FF2B5EF4-FFF2-40B4-BE49-F238E27FC236}">
                        <a16:creationId xmlns:a16="http://schemas.microsoft.com/office/drawing/2014/main" id="{526E39C8-5075-4F13-B273-B291F76F1FB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88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55" name="Rectangle 222">
                    <a:extLst>
                      <a:ext uri="{FF2B5EF4-FFF2-40B4-BE49-F238E27FC236}">
                        <a16:creationId xmlns:a16="http://schemas.microsoft.com/office/drawing/2014/main" id="{0B388EBF-9185-4A61-827D-A97480279A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56" name="Line 223">
                    <a:extLst>
                      <a:ext uri="{FF2B5EF4-FFF2-40B4-BE49-F238E27FC236}">
                        <a16:creationId xmlns:a16="http://schemas.microsoft.com/office/drawing/2014/main" id="{2D7AA773-1AC2-482C-9AA7-0D71524A52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57" name="Rectangle 224">
                    <a:extLst>
                      <a:ext uri="{FF2B5EF4-FFF2-40B4-BE49-F238E27FC236}">
                        <a16:creationId xmlns:a16="http://schemas.microsoft.com/office/drawing/2014/main" id="{8274814E-6628-449A-84A6-D4F586D848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58" name="Line 225">
                    <a:extLst>
                      <a:ext uri="{FF2B5EF4-FFF2-40B4-BE49-F238E27FC236}">
                        <a16:creationId xmlns:a16="http://schemas.microsoft.com/office/drawing/2014/main" id="{CC78EA04-5DB1-474F-AECC-BB18CA6FBC7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59" name="Rectangle 226">
                    <a:extLst>
                      <a:ext uri="{FF2B5EF4-FFF2-40B4-BE49-F238E27FC236}">
                        <a16:creationId xmlns:a16="http://schemas.microsoft.com/office/drawing/2014/main" id="{A32AD496-F169-448D-AF60-F7B6E68328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04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60" name="Line 227">
                    <a:extLst>
                      <a:ext uri="{FF2B5EF4-FFF2-40B4-BE49-F238E27FC236}">
                        <a16:creationId xmlns:a16="http://schemas.microsoft.com/office/drawing/2014/main" id="{09DC156B-6410-4427-B8C3-928BA4D17C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904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61" name="Rectangle 228">
                    <a:extLst>
                      <a:ext uri="{FF2B5EF4-FFF2-40B4-BE49-F238E27FC236}">
                        <a16:creationId xmlns:a16="http://schemas.microsoft.com/office/drawing/2014/main" id="{3A4793FF-1831-43AF-9304-DD229B5E19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04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62" name="Line 229">
                    <a:extLst>
                      <a:ext uri="{FF2B5EF4-FFF2-40B4-BE49-F238E27FC236}">
                        <a16:creationId xmlns:a16="http://schemas.microsoft.com/office/drawing/2014/main" id="{E242E7DD-F5A4-4D85-8777-7BB06A9D7CA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904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63" name="Rectangle 230">
                    <a:extLst>
                      <a:ext uri="{FF2B5EF4-FFF2-40B4-BE49-F238E27FC236}">
                        <a16:creationId xmlns:a16="http://schemas.microsoft.com/office/drawing/2014/main" id="{F776ACBB-D66C-4FF3-9F2F-52DC4833E2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64" name="Line 231">
                    <a:extLst>
                      <a:ext uri="{FF2B5EF4-FFF2-40B4-BE49-F238E27FC236}">
                        <a16:creationId xmlns:a16="http://schemas.microsoft.com/office/drawing/2014/main" id="{58204640-F906-4D5E-9DD1-6516FCBE4F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65" name="Rectangle 232">
                    <a:extLst>
                      <a:ext uri="{FF2B5EF4-FFF2-40B4-BE49-F238E27FC236}">
                        <a16:creationId xmlns:a16="http://schemas.microsoft.com/office/drawing/2014/main" id="{6071FDD8-A1CC-4E7B-A9DD-76B90E8895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66" name="Line 233">
                    <a:extLst>
                      <a:ext uri="{FF2B5EF4-FFF2-40B4-BE49-F238E27FC236}">
                        <a16:creationId xmlns:a16="http://schemas.microsoft.com/office/drawing/2014/main" id="{4083DC71-1D9E-493D-A91A-8ADFB2BE35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67" name="Rectangle 234">
                    <a:extLst>
                      <a:ext uri="{FF2B5EF4-FFF2-40B4-BE49-F238E27FC236}">
                        <a16:creationId xmlns:a16="http://schemas.microsoft.com/office/drawing/2014/main" id="{FEB0A4DB-ED7A-46C3-8E7A-2790A5534B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68" name="Line 235">
                    <a:extLst>
                      <a:ext uri="{FF2B5EF4-FFF2-40B4-BE49-F238E27FC236}">
                        <a16:creationId xmlns:a16="http://schemas.microsoft.com/office/drawing/2014/main" id="{725179E4-A812-43B9-AA52-112FBAAB22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69" name="Rectangle 236">
                    <a:extLst>
                      <a:ext uri="{FF2B5EF4-FFF2-40B4-BE49-F238E27FC236}">
                        <a16:creationId xmlns:a16="http://schemas.microsoft.com/office/drawing/2014/main" id="{4F25FF10-7F06-4BF4-A536-A95D697DB1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70" y="2866"/>
                    <a:ext cx="249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70" name="Line 237">
                    <a:extLst>
                      <a:ext uri="{FF2B5EF4-FFF2-40B4-BE49-F238E27FC236}">
                        <a16:creationId xmlns:a16="http://schemas.microsoft.com/office/drawing/2014/main" id="{C1A077DE-875F-434C-B547-9D85E230A7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0" y="2866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71" name="Rectangle 238">
                    <a:extLst>
                      <a:ext uri="{FF2B5EF4-FFF2-40B4-BE49-F238E27FC236}">
                        <a16:creationId xmlns:a16="http://schemas.microsoft.com/office/drawing/2014/main" id="{9CF1095D-2744-4318-A98C-2489AC20B4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70" y="2877"/>
                    <a:ext cx="249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72" name="Line 239">
                    <a:extLst>
                      <a:ext uri="{FF2B5EF4-FFF2-40B4-BE49-F238E27FC236}">
                        <a16:creationId xmlns:a16="http://schemas.microsoft.com/office/drawing/2014/main" id="{E3838B41-1DAA-40D8-877E-143028702CE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0" y="2877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73" name="Rectangle 240">
                    <a:extLst>
                      <a:ext uri="{FF2B5EF4-FFF2-40B4-BE49-F238E27FC236}">
                        <a16:creationId xmlns:a16="http://schemas.microsoft.com/office/drawing/2014/main" id="{91381A85-5371-46BD-8AD3-DA339D6375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883"/>
                    <a:ext cx="6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74" name="Line 241">
                    <a:extLst>
                      <a:ext uri="{FF2B5EF4-FFF2-40B4-BE49-F238E27FC236}">
                        <a16:creationId xmlns:a16="http://schemas.microsoft.com/office/drawing/2014/main" id="{FA12C409-E11F-4066-AD99-C951F4785B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88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75" name="Rectangle 242">
                    <a:extLst>
                      <a:ext uri="{FF2B5EF4-FFF2-40B4-BE49-F238E27FC236}">
                        <a16:creationId xmlns:a16="http://schemas.microsoft.com/office/drawing/2014/main" id="{AF3C73BB-942A-4420-9A44-C28CD03A84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76" name="Line 243">
                    <a:extLst>
                      <a:ext uri="{FF2B5EF4-FFF2-40B4-BE49-F238E27FC236}">
                        <a16:creationId xmlns:a16="http://schemas.microsoft.com/office/drawing/2014/main" id="{255561B5-1E67-47A7-B495-1EAA68B5774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77" name="Rectangle 244">
                    <a:extLst>
                      <a:ext uri="{FF2B5EF4-FFF2-40B4-BE49-F238E27FC236}">
                        <a16:creationId xmlns:a16="http://schemas.microsoft.com/office/drawing/2014/main" id="{7234283C-60BC-4853-9411-397F02D3F3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78" name="Line 245">
                    <a:extLst>
                      <a:ext uri="{FF2B5EF4-FFF2-40B4-BE49-F238E27FC236}">
                        <a16:creationId xmlns:a16="http://schemas.microsoft.com/office/drawing/2014/main" id="{9A32E46C-0012-4C04-9AD6-BD5FC5F2C46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79" name="Rectangle 246">
                    <a:extLst>
                      <a:ext uri="{FF2B5EF4-FFF2-40B4-BE49-F238E27FC236}">
                        <a16:creationId xmlns:a16="http://schemas.microsoft.com/office/drawing/2014/main" id="{078F6A76-DACA-4A68-A20F-173BA733F7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35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80" name="Line 247">
                    <a:extLst>
                      <a:ext uri="{FF2B5EF4-FFF2-40B4-BE49-F238E27FC236}">
                        <a16:creationId xmlns:a16="http://schemas.microsoft.com/office/drawing/2014/main" id="{84D5B1FB-AE02-430E-8E6E-517657324FB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35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81" name="Rectangle 248">
                    <a:extLst>
                      <a:ext uri="{FF2B5EF4-FFF2-40B4-BE49-F238E27FC236}">
                        <a16:creationId xmlns:a16="http://schemas.microsoft.com/office/drawing/2014/main" id="{21E7D185-F780-4344-8B55-E2D5705922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35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82" name="Line 249">
                    <a:extLst>
                      <a:ext uri="{FF2B5EF4-FFF2-40B4-BE49-F238E27FC236}">
                        <a16:creationId xmlns:a16="http://schemas.microsoft.com/office/drawing/2014/main" id="{F352BE7B-640F-43A6-92A1-5C9BDC03C8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35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83" name="Rectangle 250">
                    <a:extLst>
                      <a:ext uri="{FF2B5EF4-FFF2-40B4-BE49-F238E27FC236}">
                        <a16:creationId xmlns:a16="http://schemas.microsoft.com/office/drawing/2014/main" id="{2419C20F-AD66-4E96-BF0D-8A916AF28B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84" name="Line 251">
                    <a:extLst>
                      <a:ext uri="{FF2B5EF4-FFF2-40B4-BE49-F238E27FC236}">
                        <a16:creationId xmlns:a16="http://schemas.microsoft.com/office/drawing/2014/main" id="{BB18CA90-2A99-450E-9FBF-93B9C4711E5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85" name="Rectangle 252">
                    <a:extLst>
                      <a:ext uri="{FF2B5EF4-FFF2-40B4-BE49-F238E27FC236}">
                        <a16:creationId xmlns:a16="http://schemas.microsoft.com/office/drawing/2014/main" id="{468DD406-1F14-4DA6-A4D7-B0423B0B59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86" name="Line 253">
                    <a:extLst>
                      <a:ext uri="{FF2B5EF4-FFF2-40B4-BE49-F238E27FC236}">
                        <a16:creationId xmlns:a16="http://schemas.microsoft.com/office/drawing/2014/main" id="{88C42825-F6F6-4C46-9A1E-356FA5DA43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87" name="Rectangle 254">
                    <a:extLst>
                      <a:ext uri="{FF2B5EF4-FFF2-40B4-BE49-F238E27FC236}">
                        <a16:creationId xmlns:a16="http://schemas.microsoft.com/office/drawing/2014/main" id="{4E542F93-68D7-4298-8261-ACBBE1D36F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88" name="Line 255">
                    <a:extLst>
                      <a:ext uri="{FF2B5EF4-FFF2-40B4-BE49-F238E27FC236}">
                        <a16:creationId xmlns:a16="http://schemas.microsoft.com/office/drawing/2014/main" id="{737CC8D7-E2DB-496E-98E6-0C801EE885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89" name="Rectangle 256">
                    <a:extLst>
                      <a:ext uri="{FF2B5EF4-FFF2-40B4-BE49-F238E27FC236}">
                        <a16:creationId xmlns:a16="http://schemas.microsoft.com/office/drawing/2014/main" id="{B1884AD9-6D52-407C-A70D-B57B5A8A0F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01" y="2866"/>
                    <a:ext cx="249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90" name="Line 257">
                    <a:extLst>
                      <a:ext uri="{FF2B5EF4-FFF2-40B4-BE49-F238E27FC236}">
                        <a16:creationId xmlns:a16="http://schemas.microsoft.com/office/drawing/2014/main" id="{2D4DAD2B-1B95-448E-A3CF-A2799EAEFD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01" y="2866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91" name="Rectangle 258">
                    <a:extLst>
                      <a:ext uri="{FF2B5EF4-FFF2-40B4-BE49-F238E27FC236}">
                        <a16:creationId xmlns:a16="http://schemas.microsoft.com/office/drawing/2014/main" id="{553B0099-5212-46FB-9112-CFD6212C1B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01" y="2877"/>
                    <a:ext cx="249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92" name="Line 259">
                    <a:extLst>
                      <a:ext uri="{FF2B5EF4-FFF2-40B4-BE49-F238E27FC236}">
                        <a16:creationId xmlns:a16="http://schemas.microsoft.com/office/drawing/2014/main" id="{4AF80534-035C-4053-9D44-6925012AE6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701" y="2877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93" name="Rectangle 260">
                    <a:extLst>
                      <a:ext uri="{FF2B5EF4-FFF2-40B4-BE49-F238E27FC236}">
                        <a16:creationId xmlns:a16="http://schemas.microsoft.com/office/drawing/2014/main" id="{83844FD3-F387-4A3B-A528-899B89317A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94" name="Line 261">
                    <a:extLst>
                      <a:ext uri="{FF2B5EF4-FFF2-40B4-BE49-F238E27FC236}">
                        <a16:creationId xmlns:a16="http://schemas.microsoft.com/office/drawing/2014/main" id="{88296A16-1E67-493C-858F-1EB0EFB2B2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95" name="Rectangle 262">
                    <a:extLst>
                      <a:ext uri="{FF2B5EF4-FFF2-40B4-BE49-F238E27FC236}">
                        <a16:creationId xmlns:a16="http://schemas.microsoft.com/office/drawing/2014/main" id="{7DAFB523-4468-47C6-ADBA-F90F15E4D5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96" name="Line 263">
                    <a:extLst>
                      <a:ext uri="{FF2B5EF4-FFF2-40B4-BE49-F238E27FC236}">
                        <a16:creationId xmlns:a16="http://schemas.microsoft.com/office/drawing/2014/main" id="{783FB2EE-1CA6-4AF0-9F60-3F580C6E2D5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97" name="Rectangle 264">
                    <a:extLst>
                      <a:ext uri="{FF2B5EF4-FFF2-40B4-BE49-F238E27FC236}">
                        <a16:creationId xmlns:a16="http://schemas.microsoft.com/office/drawing/2014/main" id="{36F80702-4516-4878-B37A-923ACD0CAA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98" name="Line 265">
                    <a:extLst>
                      <a:ext uri="{FF2B5EF4-FFF2-40B4-BE49-F238E27FC236}">
                        <a16:creationId xmlns:a16="http://schemas.microsoft.com/office/drawing/2014/main" id="{7089F2BD-88AB-485C-B7A7-D78CAD5C15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99" name="Rectangle 266">
                    <a:extLst>
                      <a:ext uri="{FF2B5EF4-FFF2-40B4-BE49-F238E27FC236}">
                        <a16:creationId xmlns:a16="http://schemas.microsoft.com/office/drawing/2014/main" id="{08601682-231C-48DA-B814-87440F1AE5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66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00" name="Line 267">
                    <a:extLst>
                      <a:ext uri="{FF2B5EF4-FFF2-40B4-BE49-F238E27FC236}">
                        <a16:creationId xmlns:a16="http://schemas.microsoft.com/office/drawing/2014/main" id="{0DF91542-DD09-4A03-83CE-64490CD3330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66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01" name="Rectangle 268">
                    <a:extLst>
                      <a:ext uri="{FF2B5EF4-FFF2-40B4-BE49-F238E27FC236}">
                        <a16:creationId xmlns:a16="http://schemas.microsoft.com/office/drawing/2014/main" id="{48F82975-C96B-4AE1-95A8-06839A7632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66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02" name="Line 269">
                    <a:extLst>
                      <a:ext uri="{FF2B5EF4-FFF2-40B4-BE49-F238E27FC236}">
                        <a16:creationId xmlns:a16="http://schemas.microsoft.com/office/drawing/2014/main" id="{5AD151CF-7988-4AFF-870E-F1649BF764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66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03" name="Rectangle 270">
                    <a:extLst>
                      <a:ext uri="{FF2B5EF4-FFF2-40B4-BE49-F238E27FC236}">
                        <a16:creationId xmlns:a16="http://schemas.microsoft.com/office/drawing/2014/main" id="{C213DBED-5485-4CD6-86C3-1DEFF1915A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04" name="Line 271">
                    <a:extLst>
                      <a:ext uri="{FF2B5EF4-FFF2-40B4-BE49-F238E27FC236}">
                        <a16:creationId xmlns:a16="http://schemas.microsoft.com/office/drawing/2014/main" id="{1F3A59EA-64CF-40BE-AE87-A462586895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05" name="Rectangle 272">
                    <a:extLst>
                      <a:ext uri="{FF2B5EF4-FFF2-40B4-BE49-F238E27FC236}">
                        <a16:creationId xmlns:a16="http://schemas.microsoft.com/office/drawing/2014/main" id="{163417E0-8FCB-45EA-8C55-2FA53E7723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06" name="Line 273">
                    <a:extLst>
                      <a:ext uri="{FF2B5EF4-FFF2-40B4-BE49-F238E27FC236}">
                        <a16:creationId xmlns:a16="http://schemas.microsoft.com/office/drawing/2014/main" id="{A49B8CF4-6EAE-483E-9AED-74CD0EFED8A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07" name="Rectangle 274">
                    <a:extLst>
                      <a:ext uri="{FF2B5EF4-FFF2-40B4-BE49-F238E27FC236}">
                        <a16:creationId xmlns:a16="http://schemas.microsoft.com/office/drawing/2014/main" id="{C21CA237-2F57-4652-9F3A-CEB421FE85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08" name="Line 275">
                    <a:extLst>
                      <a:ext uri="{FF2B5EF4-FFF2-40B4-BE49-F238E27FC236}">
                        <a16:creationId xmlns:a16="http://schemas.microsoft.com/office/drawing/2014/main" id="{C2D5CB77-356E-4CB6-8C55-BC094C76A1B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09" name="Rectangle 276">
                    <a:extLst>
                      <a:ext uri="{FF2B5EF4-FFF2-40B4-BE49-F238E27FC236}">
                        <a16:creationId xmlns:a16="http://schemas.microsoft.com/office/drawing/2014/main" id="{078D0542-BC8B-4E8B-B7B7-D0EA7AE62F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2" y="2866"/>
                    <a:ext cx="249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10" name="Line 277">
                    <a:extLst>
                      <a:ext uri="{FF2B5EF4-FFF2-40B4-BE49-F238E27FC236}">
                        <a16:creationId xmlns:a16="http://schemas.microsoft.com/office/drawing/2014/main" id="{2E3F99F6-9B50-4F04-8894-241E842387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32" y="2866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11" name="Rectangle 278">
                    <a:extLst>
                      <a:ext uri="{FF2B5EF4-FFF2-40B4-BE49-F238E27FC236}">
                        <a16:creationId xmlns:a16="http://schemas.microsoft.com/office/drawing/2014/main" id="{99165762-1840-4001-80CA-83C654A8C9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2" y="2877"/>
                    <a:ext cx="249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12" name="Line 279">
                    <a:extLst>
                      <a:ext uri="{FF2B5EF4-FFF2-40B4-BE49-F238E27FC236}">
                        <a16:creationId xmlns:a16="http://schemas.microsoft.com/office/drawing/2014/main" id="{11942E75-9F38-4134-BB90-15B718E953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32" y="2877"/>
                    <a:ext cx="24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13" name="Rectangle 280">
                    <a:extLst>
                      <a:ext uri="{FF2B5EF4-FFF2-40B4-BE49-F238E27FC236}">
                        <a16:creationId xmlns:a16="http://schemas.microsoft.com/office/drawing/2014/main" id="{B12C442A-9068-4A9B-8D6B-E8A435905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883"/>
                    <a:ext cx="5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14" name="Line 281">
                    <a:extLst>
                      <a:ext uri="{FF2B5EF4-FFF2-40B4-BE49-F238E27FC236}">
                        <a16:creationId xmlns:a16="http://schemas.microsoft.com/office/drawing/2014/main" id="{2BA058BC-87F3-4E6E-9CBA-4B2C06C952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88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15" name="Rectangle 282">
                    <a:extLst>
                      <a:ext uri="{FF2B5EF4-FFF2-40B4-BE49-F238E27FC236}">
                        <a16:creationId xmlns:a16="http://schemas.microsoft.com/office/drawing/2014/main" id="{41D405F3-7C57-4458-97A9-B330F6CEE9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866"/>
                    <a:ext cx="1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16" name="Line 283">
                    <a:extLst>
                      <a:ext uri="{FF2B5EF4-FFF2-40B4-BE49-F238E27FC236}">
                        <a16:creationId xmlns:a16="http://schemas.microsoft.com/office/drawing/2014/main" id="{2F1F2690-C024-4D3D-85D9-A1C99ACD78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866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17" name="Rectangle 284">
                    <a:extLst>
                      <a:ext uri="{FF2B5EF4-FFF2-40B4-BE49-F238E27FC236}">
                        <a16:creationId xmlns:a16="http://schemas.microsoft.com/office/drawing/2014/main" id="{417D53EC-3CBE-4239-BCF0-13B8004F98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877"/>
                    <a:ext cx="1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18" name="Line 285">
                    <a:extLst>
                      <a:ext uri="{FF2B5EF4-FFF2-40B4-BE49-F238E27FC236}">
                        <a16:creationId xmlns:a16="http://schemas.microsoft.com/office/drawing/2014/main" id="{2A6133C3-A045-4753-AE80-463237508B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877"/>
                    <a:ext cx="1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19" name="Rectangle 286">
                    <a:extLst>
                      <a:ext uri="{FF2B5EF4-FFF2-40B4-BE49-F238E27FC236}">
                        <a16:creationId xmlns:a16="http://schemas.microsoft.com/office/drawing/2014/main" id="{3F09FF65-4876-4346-BF5F-83C4515A04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97" y="2866"/>
                    <a:ext cx="25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20" name="Line 287">
                    <a:extLst>
                      <a:ext uri="{FF2B5EF4-FFF2-40B4-BE49-F238E27FC236}">
                        <a16:creationId xmlns:a16="http://schemas.microsoft.com/office/drawing/2014/main" id="{30FF7629-7831-4CBA-B27C-1DE673A7DE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97" y="2866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21" name="Rectangle 288">
                    <a:extLst>
                      <a:ext uri="{FF2B5EF4-FFF2-40B4-BE49-F238E27FC236}">
                        <a16:creationId xmlns:a16="http://schemas.microsoft.com/office/drawing/2014/main" id="{6F670862-ACE5-48F3-BFDD-A9154B3FE9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97" y="2877"/>
                    <a:ext cx="25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22" name="Line 289">
                    <a:extLst>
                      <a:ext uri="{FF2B5EF4-FFF2-40B4-BE49-F238E27FC236}">
                        <a16:creationId xmlns:a16="http://schemas.microsoft.com/office/drawing/2014/main" id="{5962CECD-C1B9-4283-A78C-7C0909AC72D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97" y="2877"/>
                    <a:ext cx="2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23" name="Rectangle 290">
                    <a:extLst>
                      <a:ext uri="{FF2B5EF4-FFF2-40B4-BE49-F238E27FC236}">
                        <a16:creationId xmlns:a16="http://schemas.microsoft.com/office/drawing/2014/main" id="{F73E674D-E41E-40F3-A287-6FAC8EB5C9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866"/>
                    <a:ext cx="5" cy="1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24" name="Line 291">
                    <a:extLst>
                      <a:ext uri="{FF2B5EF4-FFF2-40B4-BE49-F238E27FC236}">
                        <a16:creationId xmlns:a16="http://schemas.microsoft.com/office/drawing/2014/main" id="{297C638F-213F-40B6-99B3-FEE77D1D4C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866"/>
                    <a:ext cx="0" cy="1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25" name="Rectangle 292">
                    <a:extLst>
                      <a:ext uri="{FF2B5EF4-FFF2-40B4-BE49-F238E27FC236}">
                        <a16:creationId xmlns:a16="http://schemas.microsoft.com/office/drawing/2014/main" id="{BCE6EEAC-D463-4480-9F73-89B709D95D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26" name="Line 293">
                    <a:extLst>
                      <a:ext uri="{FF2B5EF4-FFF2-40B4-BE49-F238E27FC236}">
                        <a16:creationId xmlns:a16="http://schemas.microsoft.com/office/drawing/2014/main" id="{DE313CCD-249F-46B4-AACB-EB9803E62FD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27" name="Rectangle 294">
                    <a:extLst>
                      <a:ext uri="{FF2B5EF4-FFF2-40B4-BE49-F238E27FC236}">
                        <a16:creationId xmlns:a16="http://schemas.microsoft.com/office/drawing/2014/main" id="{8CB59B91-64F7-49F8-B0E0-38229B637A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28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28" name="Line 295">
                    <a:extLst>
                      <a:ext uri="{FF2B5EF4-FFF2-40B4-BE49-F238E27FC236}">
                        <a16:creationId xmlns:a16="http://schemas.microsoft.com/office/drawing/2014/main" id="{6EA0CF28-8A40-4D9E-952B-6797144AB0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29" name="Rectangle 296">
                    <a:extLst>
                      <a:ext uri="{FF2B5EF4-FFF2-40B4-BE49-F238E27FC236}">
                        <a16:creationId xmlns:a16="http://schemas.microsoft.com/office/drawing/2014/main" id="{9ABE4BF0-3FAE-461D-870B-963E2FB8D3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30" name="Line 297">
                    <a:extLst>
                      <a:ext uri="{FF2B5EF4-FFF2-40B4-BE49-F238E27FC236}">
                        <a16:creationId xmlns:a16="http://schemas.microsoft.com/office/drawing/2014/main" id="{7057E316-D748-4B7C-B799-2AD7F08F4C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31" name="Rectangle 298">
                    <a:extLst>
                      <a:ext uri="{FF2B5EF4-FFF2-40B4-BE49-F238E27FC236}">
                        <a16:creationId xmlns:a16="http://schemas.microsoft.com/office/drawing/2014/main" id="{881A2C25-C8DE-4771-81E9-2667F7F680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28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32" name="Line 299">
                    <a:extLst>
                      <a:ext uri="{FF2B5EF4-FFF2-40B4-BE49-F238E27FC236}">
                        <a16:creationId xmlns:a16="http://schemas.microsoft.com/office/drawing/2014/main" id="{586ED2A8-25EC-4CCA-B2B7-A45E9CCC95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33" name="Rectangle 300">
                    <a:extLst>
                      <a:ext uri="{FF2B5EF4-FFF2-40B4-BE49-F238E27FC236}">
                        <a16:creationId xmlns:a16="http://schemas.microsoft.com/office/drawing/2014/main" id="{EAB9FEB0-9008-4A0D-8B40-A7CD83E2E5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34" name="Line 301">
                    <a:extLst>
                      <a:ext uri="{FF2B5EF4-FFF2-40B4-BE49-F238E27FC236}">
                        <a16:creationId xmlns:a16="http://schemas.microsoft.com/office/drawing/2014/main" id="{6F340E1A-0E52-462B-903D-FF405AAE65F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35" name="Rectangle 302">
                    <a:extLst>
                      <a:ext uri="{FF2B5EF4-FFF2-40B4-BE49-F238E27FC236}">
                        <a16:creationId xmlns:a16="http://schemas.microsoft.com/office/drawing/2014/main" id="{BBEA3B39-82FE-4C2C-901D-D2A6112915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28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36" name="Line 303">
                    <a:extLst>
                      <a:ext uri="{FF2B5EF4-FFF2-40B4-BE49-F238E27FC236}">
                        <a16:creationId xmlns:a16="http://schemas.microsoft.com/office/drawing/2014/main" id="{811B054A-3E91-4EC3-9CEA-FD78AE296E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37" name="Rectangle 304">
                    <a:extLst>
                      <a:ext uri="{FF2B5EF4-FFF2-40B4-BE49-F238E27FC236}">
                        <a16:creationId xmlns:a16="http://schemas.microsoft.com/office/drawing/2014/main" id="{469E677D-A9D8-49F7-9974-B6DEED06EE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38" name="Line 305">
                    <a:extLst>
                      <a:ext uri="{FF2B5EF4-FFF2-40B4-BE49-F238E27FC236}">
                        <a16:creationId xmlns:a16="http://schemas.microsoft.com/office/drawing/2014/main" id="{D9355BCA-4C4E-4EBC-BA85-7BE88F0BBD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39" name="Rectangle 306">
                    <a:extLst>
                      <a:ext uri="{FF2B5EF4-FFF2-40B4-BE49-F238E27FC236}">
                        <a16:creationId xmlns:a16="http://schemas.microsoft.com/office/drawing/2014/main" id="{08A797DC-0725-4481-842E-C6848A86E3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28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40" name="Line 307">
                    <a:extLst>
                      <a:ext uri="{FF2B5EF4-FFF2-40B4-BE49-F238E27FC236}">
                        <a16:creationId xmlns:a16="http://schemas.microsoft.com/office/drawing/2014/main" id="{1B5C4549-11B3-44E1-B2B3-DB1847CF69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41" name="Rectangle 308">
                    <a:extLst>
                      <a:ext uri="{FF2B5EF4-FFF2-40B4-BE49-F238E27FC236}">
                        <a16:creationId xmlns:a16="http://schemas.microsoft.com/office/drawing/2014/main" id="{1E6A6CFF-741C-4529-B794-D6ED1542E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42" name="Line 309">
                    <a:extLst>
                      <a:ext uri="{FF2B5EF4-FFF2-40B4-BE49-F238E27FC236}">
                        <a16:creationId xmlns:a16="http://schemas.microsoft.com/office/drawing/2014/main" id="{E3CE1343-925A-4A03-B27B-35D4A2BF9D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43" name="Rectangle 310">
                    <a:extLst>
                      <a:ext uri="{FF2B5EF4-FFF2-40B4-BE49-F238E27FC236}">
                        <a16:creationId xmlns:a16="http://schemas.microsoft.com/office/drawing/2014/main" id="{50EF45FB-98AD-4845-A93F-98E96798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2884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44" name="Line 311">
                    <a:extLst>
                      <a:ext uri="{FF2B5EF4-FFF2-40B4-BE49-F238E27FC236}">
                        <a16:creationId xmlns:a16="http://schemas.microsoft.com/office/drawing/2014/main" id="{C5507B40-6311-457E-AB1D-D8F618036F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45" name="Rectangle 312">
                    <a:extLst>
                      <a:ext uri="{FF2B5EF4-FFF2-40B4-BE49-F238E27FC236}">
                        <a16:creationId xmlns:a16="http://schemas.microsoft.com/office/drawing/2014/main" id="{5F75635B-6729-46FD-AFA7-38CB532E31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46" name="Line 313">
                    <a:extLst>
                      <a:ext uri="{FF2B5EF4-FFF2-40B4-BE49-F238E27FC236}">
                        <a16:creationId xmlns:a16="http://schemas.microsoft.com/office/drawing/2014/main" id="{D183A584-8ACB-420F-8BE8-B6A2B3354A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47" name="Rectangle 314">
                    <a:extLst>
                      <a:ext uri="{FF2B5EF4-FFF2-40B4-BE49-F238E27FC236}">
                        <a16:creationId xmlns:a16="http://schemas.microsoft.com/office/drawing/2014/main" id="{4B464D66-76F4-4761-B36D-5E17E2AAEE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48" name="Line 315">
                    <a:extLst>
                      <a:ext uri="{FF2B5EF4-FFF2-40B4-BE49-F238E27FC236}">
                        <a16:creationId xmlns:a16="http://schemas.microsoft.com/office/drawing/2014/main" id="{74F01EB0-69DB-472A-A45C-76475F76C1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49" name="Rectangle 316">
                    <a:extLst>
                      <a:ext uri="{FF2B5EF4-FFF2-40B4-BE49-F238E27FC236}">
                        <a16:creationId xmlns:a16="http://schemas.microsoft.com/office/drawing/2014/main" id="{554BDAE9-AA90-485A-8328-E7B589B1D7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0" name="Line 317">
                    <a:extLst>
                      <a:ext uri="{FF2B5EF4-FFF2-40B4-BE49-F238E27FC236}">
                        <a16:creationId xmlns:a16="http://schemas.microsoft.com/office/drawing/2014/main" id="{BCE8EAAF-5519-4A92-A76D-4E2BFC5EF7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51" name="Rectangle 318">
                    <a:extLst>
                      <a:ext uri="{FF2B5EF4-FFF2-40B4-BE49-F238E27FC236}">
                        <a16:creationId xmlns:a16="http://schemas.microsoft.com/office/drawing/2014/main" id="{51152FDE-02FF-488A-A8E6-723C64D0E0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2" name="Line 319">
                    <a:extLst>
                      <a:ext uri="{FF2B5EF4-FFF2-40B4-BE49-F238E27FC236}">
                        <a16:creationId xmlns:a16="http://schemas.microsoft.com/office/drawing/2014/main" id="{8DEB192B-5A5F-4996-AB83-749FC0D70A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53" name="Rectangle 320">
                    <a:extLst>
                      <a:ext uri="{FF2B5EF4-FFF2-40B4-BE49-F238E27FC236}">
                        <a16:creationId xmlns:a16="http://schemas.microsoft.com/office/drawing/2014/main" id="{0639D302-CC45-4775-B1FF-CAD499130B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2884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4" name="Line 321">
                    <a:extLst>
                      <a:ext uri="{FF2B5EF4-FFF2-40B4-BE49-F238E27FC236}">
                        <a16:creationId xmlns:a16="http://schemas.microsoft.com/office/drawing/2014/main" id="{1E130E09-145C-4E05-8683-2CD2B34C5F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2884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55" name="Rectangle 322">
                    <a:extLst>
                      <a:ext uri="{FF2B5EF4-FFF2-40B4-BE49-F238E27FC236}">
                        <a16:creationId xmlns:a16="http://schemas.microsoft.com/office/drawing/2014/main" id="{33B13C13-B7A2-452C-B321-A834CEC212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1" y="3082"/>
                    <a:ext cx="188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end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6" name="Rectangle 323">
                    <a:extLst>
                      <a:ext uri="{FF2B5EF4-FFF2-40B4-BE49-F238E27FC236}">
                        <a16:creationId xmlns:a16="http://schemas.microsoft.com/office/drawing/2014/main" id="{1729ADDB-5FB2-4333-B93C-4C169B34A8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1" y="3235"/>
                    <a:ext cx="262" cy="7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7" name="Rectangle 324">
                    <a:extLst>
                      <a:ext uri="{FF2B5EF4-FFF2-40B4-BE49-F238E27FC236}">
                        <a16:creationId xmlns:a16="http://schemas.microsoft.com/office/drawing/2014/main" id="{7F470BA5-D4B6-4215-999E-F22DBC2884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7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00"/>
                        </a:solidFill>
                        <a:latin typeface="Arial" panose="020B0604020202020204" pitchFamily="34" charset="0"/>
                      </a:rPr>
                      <a:t>R4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8" name="Rectangle 325">
                    <a:extLst>
                      <a:ext uri="{FF2B5EF4-FFF2-40B4-BE49-F238E27FC236}">
                        <a16:creationId xmlns:a16="http://schemas.microsoft.com/office/drawing/2014/main" id="{0E921C83-F923-4A46-A92A-76AD0B7413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78" y="3082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59" name="Rectangle 326">
                    <a:extLst>
                      <a:ext uri="{FF2B5EF4-FFF2-40B4-BE49-F238E27FC236}">
                        <a16:creationId xmlns:a16="http://schemas.microsoft.com/office/drawing/2014/main" id="{78F4ACAA-CC3F-4BF7-A9F0-B2E8A77028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63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00"/>
                        </a:solidFill>
                        <a:latin typeface="Arial" panose="020B0604020202020204" pitchFamily="34" charset="0"/>
                      </a:rPr>
                      <a:t>R4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0" name="Rectangle 327">
                    <a:extLst>
                      <a:ext uri="{FF2B5EF4-FFF2-40B4-BE49-F238E27FC236}">
                        <a16:creationId xmlns:a16="http://schemas.microsoft.com/office/drawing/2014/main" id="{0F06F865-4E75-42F7-93FD-9324F47A1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94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 dirty="0">
                        <a:solidFill>
                          <a:srgbClr val="FF0000"/>
                        </a:solidFill>
                        <a:latin typeface="Arial" panose="020B0604020202020204" pitchFamily="34" charset="0"/>
                      </a:rPr>
                      <a:t>R4</a:t>
                    </a:r>
                    <a:endParaRPr lang="en-US" altLang="zh-TW" sz="1400" dirty="0">
                      <a:solidFill>
                        <a:srgbClr val="FF0000"/>
                      </a:solidFill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1" name="Rectangle 328">
                    <a:extLst>
                      <a:ext uri="{FF2B5EF4-FFF2-40B4-BE49-F238E27FC236}">
                        <a16:creationId xmlns:a16="http://schemas.microsoft.com/office/drawing/2014/main" id="{996AA9D0-34B2-45B0-8A83-771BECFFCE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05" y="3082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2" name="Rectangle 329">
                    <a:extLst>
                      <a:ext uri="{FF2B5EF4-FFF2-40B4-BE49-F238E27FC236}">
                        <a16:creationId xmlns:a16="http://schemas.microsoft.com/office/drawing/2014/main" id="{041268D9-73F1-43A2-A6E2-54E08F3AA7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91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00"/>
                        </a:solidFill>
                        <a:latin typeface="Arial" panose="020B0604020202020204" pitchFamily="34" charset="0"/>
                      </a:rPr>
                      <a:t>R4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3" name="Rectangle 330">
                    <a:extLst>
                      <a:ext uri="{FF2B5EF4-FFF2-40B4-BE49-F238E27FC236}">
                        <a16:creationId xmlns:a16="http://schemas.microsoft.com/office/drawing/2014/main" id="{E010B6E9-603A-47FB-ABCA-A7B4DC68B0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56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00"/>
                        </a:solidFill>
                        <a:latin typeface="Arial" panose="020B0604020202020204" pitchFamily="34" charset="0"/>
                      </a:rPr>
                      <a:t>R2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4" name="Rectangle 331">
                    <a:extLst>
                      <a:ext uri="{FF2B5EF4-FFF2-40B4-BE49-F238E27FC236}">
                        <a16:creationId xmlns:a16="http://schemas.microsoft.com/office/drawing/2014/main" id="{78228244-ED62-433B-BAA1-44FBF9B249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2" y="3082"/>
                    <a:ext cx="144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00"/>
                        </a:solidFill>
                        <a:latin typeface="Arial" panose="020B0604020202020204" pitchFamily="34" charset="0"/>
                      </a:rPr>
                      <a:t>R3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5" name="Rectangle 332">
                    <a:extLst>
                      <a:ext uri="{FF2B5EF4-FFF2-40B4-BE49-F238E27FC236}">
                        <a16:creationId xmlns:a16="http://schemas.microsoft.com/office/drawing/2014/main" id="{E5B478A2-C4BD-42A4-AB2E-88118149CF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6" name="Line 333">
                    <a:extLst>
                      <a:ext uri="{FF2B5EF4-FFF2-40B4-BE49-F238E27FC236}">
                        <a16:creationId xmlns:a16="http://schemas.microsoft.com/office/drawing/2014/main" id="{11F77C6A-86FD-4DE9-A49E-CB64CE5FD2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67" name="Line 334">
                    <a:extLst>
                      <a:ext uri="{FF2B5EF4-FFF2-40B4-BE49-F238E27FC236}">
                        <a16:creationId xmlns:a16="http://schemas.microsoft.com/office/drawing/2014/main" id="{98EF64EF-EA4F-44B1-BD9C-11909EF11F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68" name="Rectangle 335">
                    <a:extLst>
                      <a:ext uri="{FF2B5EF4-FFF2-40B4-BE49-F238E27FC236}">
                        <a16:creationId xmlns:a16="http://schemas.microsoft.com/office/drawing/2014/main" id="{C34A6DF2-9FE2-4474-A63C-E23FF04EFF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3072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69" name="Line 336">
                    <a:extLst>
                      <a:ext uri="{FF2B5EF4-FFF2-40B4-BE49-F238E27FC236}">
                        <a16:creationId xmlns:a16="http://schemas.microsoft.com/office/drawing/2014/main" id="{666359A8-9B3B-46E9-9452-4EA1D2E07C0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3072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0" name="Rectangle 337">
                    <a:extLst>
                      <a:ext uri="{FF2B5EF4-FFF2-40B4-BE49-F238E27FC236}">
                        <a16:creationId xmlns:a16="http://schemas.microsoft.com/office/drawing/2014/main" id="{3A99D0EB-2509-4448-AB31-F0DEFCEE00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71" name="Line 338">
                    <a:extLst>
                      <a:ext uri="{FF2B5EF4-FFF2-40B4-BE49-F238E27FC236}">
                        <a16:creationId xmlns:a16="http://schemas.microsoft.com/office/drawing/2014/main" id="{BCB92316-AC85-40D2-BB09-6A3E31DC61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2" name="Line 339">
                    <a:extLst>
                      <a:ext uri="{FF2B5EF4-FFF2-40B4-BE49-F238E27FC236}">
                        <a16:creationId xmlns:a16="http://schemas.microsoft.com/office/drawing/2014/main" id="{423C4E16-30CB-4CB5-8444-B2E0D9331C8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3" name="Rectangle 340">
                    <a:extLst>
                      <a:ext uri="{FF2B5EF4-FFF2-40B4-BE49-F238E27FC236}">
                        <a16:creationId xmlns:a16="http://schemas.microsoft.com/office/drawing/2014/main" id="{415C4DAD-57DA-4174-849B-3ACE44E047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0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74" name="Line 341">
                    <a:extLst>
                      <a:ext uri="{FF2B5EF4-FFF2-40B4-BE49-F238E27FC236}">
                        <a16:creationId xmlns:a16="http://schemas.microsoft.com/office/drawing/2014/main" id="{7ABC7BF0-85CD-4A4F-A199-2AB92B36CCF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0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5" name="Line 342">
                    <a:extLst>
                      <a:ext uri="{FF2B5EF4-FFF2-40B4-BE49-F238E27FC236}">
                        <a16:creationId xmlns:a16="http://schemas.microsoft.com/office/drawing/2014/main" id="{9849CBC0-4590-45A2-B2A2-0BD8FDB674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6" name="Rectangle 343">
                    <a:extLst>
                      <a:ext uri="{FF2B5EF4-FFF2-40B4-BE49-F238E27FC236}">
                        <a16:creationId xmlns:a16="http://schemas.microsoft.com/office/drawing/2014/main" id="{3FAD4BDF-4FA3-4044-AE30-B7042D02BA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3072"/>
                    <a:ext cx="25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77" name="Line 344">
                    <a:extLst>
                      <a:ext uri="{FF2B5EF4-FFF2-40B4-BE49-F238E27FC236}">
                        <a16:creationId xmlns:a16="http://schemas.microsoft.com/office/drawing/2014/main" id="{48A0D0C9-67AE-4277-A1F9-503FCD837D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3072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78" name="Rectangle 345">
                    <a:extLst>
                      <a:ext uri="{FF2B5EF4-FFF2-40B4-BE49-F238E27FC236}">
                        <a16:creationId xmlns:a16="http://schemas.microsoft.com/office/drawing/2014/main" id="{C37A5208-62E3-45F1-A9B5-8DB484C9E7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0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79" name="Line 346">
                    <a:extLst>
                      <a:ext uri="{FF2B5EF4-FFF2-40B4-BE49-F238E27FC236}">
                        <a16:creationId xmlns:a16="http://schemas.microsoft.com/office/drawing/2014/main" id="{501B5CEC-226A-4622-A14C-710E08A112E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0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0" name="Line 347">
                    <a:extLst>
                      <a:ext uri="{FF2B5EF4-FFF2-40B4-BE49-F238E27FC236}">
                        <a16:creationId xmlns:a16="http://schemas.microsoft.com/office/drawing/2014/main" id="{39A05418-7943-4157-8EB5-1965590DF4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1" name="Rectangle 348">
                    <a:extLst>
                      <a:ext uri="{FF2B5EF4-FFF2-40B4-BE49-F238E27FC236}">
                        <a16:creationId xmlns:a16="http://schemas.microsoft.com/office/drawing/2014/main" id="{66544BC9-2D39-42AF-887E-0C21F6708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82" name="Line 349">
                    <a:extLst>
                      <a:ext uri="{FF2B5EF4-FFF2-40B4-BE49-F238E27FC236}">
                        <a16:creationId xmlns:a16="http://schemas.microsoft.com/office/drawing/2014/main" id="{35ABF8CC-DC94-4F14-93A6-DB085DA22D0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3" name="Rectangle 350">
                    <a:extLst>
                      <a:ext uri="{FF2B5EF4-FFF2-40B4-BE49-F238E27FC236}">
                        <a16:creationId xmlns:a16="http://schemas.microsoft.com/office/drawing/2014/main" id="{FF368BCD-9985-4B36-ABFE-2F5A9A000D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84" name="Line 351">
                    <a:extLst>
                      <a:ext uri="{FF2B5EF4-FFF2-40B4-BE49-F238E27FC236}">
                        <a16:creationId xmlns:a16="http://schemas.microsoft.com/office/drawing/2014/main" id="{536818CF-5164-4363-9E5E-9BDF3FB916B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5" name="Line 352">
                    <a:extLst>
                      <a:ext uri="{FF2B5EF4-FFF2-40B4-BE49-F238E27FC236}">
                        <a16:creationId xmlns:a16="http://schemas.microsoft.com/office/drawing/2014/main" id="{D826263E-8EC9-46DA-95C5-918694A8296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6" name="Rectangle 353">
                    <a:extLst>
                      <a:ext uri="{FF2B5EF4-FFF2-40B4-BE49-F238E27FC236}">
                        <a16:creationId xmlns:a16="http://schemas.microsoft.com/office/drawing/2014/main" id="{5D965DAE-E9B9-46B2-8BC6-BAE3E476C8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87" name="Line 354">
                    <a:extLst>
                      <a:ext uri="{FF2B5EF4-FFF2-40B4-BE49-F238E27FC236}">
                        <a16:creationId xmlns:a16="http://schemas.microsoft.com/office/drawing/2014/main" id="{E8CEA41C-6D77-43DD-84CA-1A22C98D88E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88" name="Rectangle 355">
                    <a:extLst>
                      <a:ext uri="{FF2B5EF4-FFF2-40B4-BE49-F238E27FC236}">
                        <a16:creationId xmlns:a16="http://schemas.microsoft.com/office/drawing/2014/main" id="{FCBCDB07-3DB1-48B4-BA9C-FDF68F7531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0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89" name="Line 356">
                    <a:extLst>
                      <a:ext uri="{FF2B5EF4-FFF2-40B4-BE49-F238E27FC236}">
                        <a16:creationId xmlns:a16="http://schemas.microsoft.com/office/drawing/2014/main" id="{A99EC83F-23F2-4DA5-A4A6-AE2074E5DBF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0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0" name="Line 357">
                    <a:extLst>
                      <a:ext uri="{FF2B5EF4-FFF2-40B4-BE49-F238E27FC236}">
                        <a16:creationId xmlns:a16="http://schemas.microsoft.com/office/drawing/2014/main" id="{0596F37A-F40D-4B05-91D4-A9AA6E7CFA3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1" name="Rectangle 358">
                    <a:extLst>
                      <a:ext uri="{FF2B5EF4-FFF2-40B4-BE49-F238E27FC236}">
                        <a16:creationId xmlns:a16="http://schemas.microsoft.com/office/drawing/2014/main" id="{5DDB63F2-4A75-44F4-8733-A9CCA06AB9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92" name="Line 359">
                    <a:extLst>
                      <a:ext uri="{FF2B5EF4-FFF2-40B4-BE49-F238E27FC236}">
                        <a16:creationId xmlns:a16="http://schemas.microsoft.com/office/drawing/2014/main" id="{DC73DB80-6BDF-4413-B7F4-E2AA56461C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3" name="Rectangle 360">
                    <a:extLst>
                      <a:ext uri="{FF2B5EF4-FFF2-40B4-BE49-F238E27FC236}">
                        <a16:creationId xmlns:a16="http://schemas.microsoft.com/office/drawing/2014/main" id="{F7AC723D-DD71-474C-98F5-24B7C6B60B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94" name="Line 361">
                    <a:extLst>
                      <a:ext uri="{FF2B5EF4-FFF2-40B4-BE49-F238E27FC236}">
                        <a16:creationId xmlns:a16="http://schemas.microsoft.com/office/drawing/2014/main" id="{741EEC6B-3AFC-4379-B402-A3DD8C20BD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5" name="Line 362">
                    <a:extLst>
                      <a:ext uri="{FF2B5EF4-FFF2-40B4-BE49-F238E27FC236}">
                        <a16:creationId xmlns:a16="http://schemas.microsoft.com/office/drawing/2014/main" id="{5776074A-2043-4FAF-8E1C-BD177FBC5B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6" name="Rectangle 363">
                    <a:extLst>
                      <a:ext uri="{FF2B5EF4-FFF2-40B4-BE49-F238E27FC236}">
                        <a16:creationId xmlns:a16="http://schemas.microsoft.com/office/drawing/2014/main" id="{1E6A2324-AF0E-4248-AA9B-6AACC32FC8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97" name="Line 364">
                    <a:extLst>
                      <a:ext uri="{FF2B5EF4-FFF2-40B4-BE49-F238E27FC236}">
                        <a16:creationId xmlns:a16="http://schemas.microsoft.com/office/drawing/2014/main" id="{554FD3A3-D937-47EF-B04A-C4CAA2AAF9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198" name="Rectangle 365">
                    <a:extLst>
                      <a:ext uri="{FF2B5EF4-FFF2-40B4-BE49-F238E27FC236}">
                        <a16:creationId xmlns:a16="http://schemas.microsoft.com/office/drawing/2014/main" id="{A2693939-7253-42AC-A3F3-F9911FCF9F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0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199" name="Line 366">
                    <a:extLst>
                      <a:ext uri="{FF2B5EF4-FFF2-40B4-BE49-F238E27FC236}">
                        <a16:creationId xmlns:a16="http://schemas.microsoft.com/office/drawing/2014/main" id="{13262728-07B1-4A0D-B122-B866C7CC583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0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0" name="Line 367">
                    <a:extLst>
                      <a:ext uri="{FF2B5EF4-FFF2-40B4-BE49-F238E27FC236}">
                        <a16:creationId xmlns:a16="http://schemas.microsoft.com/office/drawing/2014/main" id="{BEA9CEF4-65A8-439C-A615-C90E7140FA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1" name="Rectangle 368">
                    <a:extLst>
                      <a:ext uri="{FF2B5EF4-FFF2-40B4-BE49-F238E27FC236}">
                        <a16:creationId xmlns:a16="http://schemas.microsoft.com/office/drawing/2014/main" id="{F6D2C641-35C5-4E98-8A53-E7676ACD29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02" name="Line 369">
                    <a:extLst>
                      <a:ext uri="{FF2B5EF4-FFF2-40B4-BE49-F238E27FC236}">
                        <a16:creationId xmlns:a16="http://schemas.microsoft.com/office/drawing/2014/main" id="{22E6ECA3-8EC8-4C9D-B9D9-932EED1D42F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3" name="Rectangle 370">
                    <a:extLst>
                      <a:ext uri="{FF2B5EF4-FFF2-40B4-BE49-F238E27FC236}">
                        <a16:creationId xmlns:a16="http://schemas.microsoft.com/office/drawing/2014/main" id="{0ADED39E-376A-42A9-94B9-22AA06400D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04" name="Line 371">
                    <a:extLst>
                      <a:ext uri="{FF2B5EF4-FFF2-40B4-BE49-F238E27FC236}">
                        <a16:creationId xmlns:a16="http://schemas.microsoft.com/office/drawing/2014/main" id="{F117349C-2528-43D7-899C-68567EC6C9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5" name="Line 372">
                    <a:extLst>
                      <a:ext uri="{FF2B5EF4-FFF2-40B4-BE49-F238E27FC236}">
                        <a16:creationId xmlns:a16="http://schemas.microsoft.com/office/drawing/2014/main" id="{E958F422-484B-43F0-B340-967F59C10C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6" name="Rectangle 373">
                    <a:extLst>
                      <a:ext uri="{FF2B5EF4-FFF2-40B4-BE49-F238E27FC236}">
                        <a16:creationId xmlns:a16="http://schemas.microsoft.com/office/drawing/2014/main" id="{6E04CB8D-FB6B-42AA-B7FA-11580AC5DE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07" name="Line 374">
                    <a:extLst>
                      <a:ext uri="{FF2B5EF4-FFF2-40B4-BE49-F238E27FC236}">
                        <a16:creationId xmlns:a16="http://schemas.microsoft.com/office/drawing/2014/main" id="{9D43F6A9-BDFB-45DB-9322-FDDDFA9CE9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08" name="Rectangle 375">
                    <a:extLst>
                      <a:ext uri="{FF2B5EF4-FFF2-40B4-BE49-F238E27FC236}">
                        <a16:creationId xmlns:a16="http://schemas.microsoft.com/office/drawing/2014/main" id="{2C2CDFF5-D06D-4F91-895D-955F64ED8D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072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09" name="Line 376">
                    <a:extLst>
                      <a:ext uri="{FF2B5EF4-FFF2-40B4-BE49-F238E27FC236}">
                        <a16:creationId xmlns:a16="http://schemas.microsoft.com/office/drawing/2014/main" id="{C8E8A1CA-DB08-4674-8784-941A410B7F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072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0" name="Line 377">
                    <a:extLst>
                      <a:ext uri="{FF2B5EF4-FFF2-40B4-BE49-F238E27FC236}">
                        <a16:creationId xmlns:a16="http://schemas.microsoft.com/office/drawing/2014/main" id="{8A044A88-A2BD-43D2-BFD8-2E7E6AE8F78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1" name="Rectangle 378">
                    <a:extLst>
                      <a:ext uri="{FF2B5EF4-FFF2-40B4-BE49-F238E27FC236}">
                        <a16:creationId xmlns:a16="http://schemas.microsoft.com/office/drawing/2014/main" id="{1DB815AF-366A-4756-A931-733B4CA329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12" name="Line 379">
                    <a:extLst>
                      <a:ext uri="{FF2B5EF4-FFF2-40B4-BE49-F238E27FC236}">
                        <a16:creationId xmlns:a16="http://schemas.microsoft.com/office/drawing/2014/main" id="{DD5D90C6-8C24-412B-AF51-EE55C2D660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3" name="Rectangle 380">
                    <a:extLst>
                      <a:ext uri="{FF2B5EF4-FFF2-40B4-BE49-F238E27FC236}">
                        <a16:creationId xmlns:a16="http://schemas.microsoft.com/office/drawing/2014/main" id="{D1071653-EAC3-4877-96A6-E2C6AD0070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14" name="Line 381">
                    <a:extLst>
                      <a:ext uri="{FF2B5EF4-FFF2-40B4-BE49-F238E27FC236}">
                        <a16:creationId xmlns:a16="http://schemas.microsoft.com/office/drawing/2014/main" id="{3D544806-AF5C-457E-862B-8B0A0EB986C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5" name="Line 382">
                    <a:extLst>
                      <a:ext uri="{FF2B5EF4-FFF2-40B4-BE49-F238E27FC236}">
                        <a16:creationId xmlns:a16="http://schemas.microsoft.com/office/drawing/2014/main" id="{C2166B99-DFDC-4AFF-808A-4AC43311435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6" name="Rectangle 383">
                    <a:extLst>
                      <a:ext uri="{FF2B5EF4-FFF2-40B4-BE49-F238E27FC236}">
                        <a16:creationId xmlns:a16="http://schemas.microsoft.com/office/drawing/2014/main" id="{700F7585-2068-4AD5-8A90-A98D1C9178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17" name="Line 384">
                    <a:extLst>
                      <a:ext uri="{FF2B5EF4-FFF2-40B4-BE49-F238E27FC236}">
                        <a16:creationId xmlns:a16="http://schemas.microsoft.com/office/drawing/2014/main" id="{B4B99D02-6FED-41A0-94F5-7F2AD41F9E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18" name="Rectangle 385">
                    <a:extLst>
                      <a:ext uri="{FF2B5EF4-FFF2-40B4-BE49-F238E27FC236}">
                        <a16:creationId xmlns:a16="http://schemas.microsoft.com/office/drawing/2014/main" id="{5145D334-15DE-48CE-A638-4640BB8FF6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19" name="Line 386">
                    <a:extLst>
                      <a:ext uri="{FF2B5EF4-FFF2-40B4-BE49-F238E27FC236}">
                        <a16:creationId xmlns:a16="http://schemas.microsoft.com/office/drawing/2014/main" id="{D5306100-D6C1-4B9B-9C68-E4C220DC2C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0" name="Line 387">
                    <a:extLst>
                      <a:ext uri="{FF2B5EF4-FFF2-40B4-BE49-F238E27FC236}">
                        <a16:creationId xmlns:a16="http://schemas.microsoft.com/office/drawing/2014/main" id="{C81943C5-9FBB-40B1-98FA-423FCE54C4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1" name="Rectangle 388">
                    <a:extLst>
                      <a:ext uri="{FF2B5EF4-FFF2-40B4-BE49-F238E27FC236}">
                        <a16:creationId xmlns:a16="http://schemas.microsoft.com/office/drawing/2014/main" id="{F7DF5E8B-1951-44A5-838A-F367C9DDD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3072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22" name="Line 389">
                    <a:extLst>
                      <a:ext uri="{FF2B5EF4-FFF2-40B4-BE49-F238E27FC236}">
                        <a16:creationId xmlns:a16="http://schemas.microsoft.com/office/drawing/2014/main" id="{48AAB7C7-61A3-4AC2-AA06-CACDF28A85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3072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3" name="Rectangle 390">
                    <a:extLst>
                      <a:ext uri="{FF2B5EF4-FFF2-40B4-BE49-F238E27FC236}">
                        <a16:creationId xmlns:a16="http://schemas.microsoft.com/office/drawing/2014/main" id="{8C16DBBF-7CAB-49D0-9744-F687B5D215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24" name="Line 391">
                    <a:extLst>
                      <a:ext uri="{FF2B5EF4-FFF2-40B4-BE49-F238E27FC236}">
                        <a16:creationId xmlns:a16="http://schemas.microsoft.com/office/drawing/2014/main" id="{8BE464C5-5DB0-4D8F-9301-E1D935355B2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5" name="Line 392">
                    <a:extLst>
                      <a:ext uri="{FF2B5EF4-FFF2-40B4-BE49-F238E27FC236}">
                        <a16:creationId xmlns:a16="http://schemas.microsoft.com/office/drawing/2014/main" id="{8B328A06-B1BE-4927-A9CF-250E4073FBC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6" name="Rectangle 393">
                    <a:extLst>
                      <a:ext uri="{FF2B5EF4-FFF2-40B4-BE49-F238E27FC236}">
                        <a16:creationId xmlns:a16="http://schemas.microsoft.com/office/drawing/2014/main" id="{F69ADEEE-ED3C-4773-9F6A-636945FC4B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3072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27" name="Line 394">
                    <a:extLst>
                      <a:ext uri="{FF2B5EF4-FFF2-40B4-BE49-F238E27FC236}">
                        <a16:creationId xmlns:a16="http://schemas.microsoft.com/office/drawing/2014/main" id="{C29B4163-7090-41AC-BC99-3FAA697544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3072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28" name="Rectangle 395">
                    <a:extLst>
                      <a:ext uri="{FF2B5EF4-FFF2-40B4-BE49-F238E27FC236}">
                        <a16:creationId xmlns:a16="http://schemas.microsoft.com/office/drawing/2014/main" id="{E6C27A43-4269-43D6-B629-EA89B286BB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29" name="Line 396">
                    <a:extLst>
                      <a:ext uri="{FF2B5EF4-FFF2-40B4-BE49-F238E27FC236}">
                        <a16:creationId xmlns:a16="http://schemas.microsoft.com/office/drawing/2014/main" id="{33BC9D07-C991-4949-A136-31B23829C19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0" name="Line 397">
                    <a:extLst>
                      <a:ext uri="{FF2B5EF4-FFF2-40B4-BE49-F238E27FC236}">
                        <a16:creationId xmlns:a16="http://schemas.microsoft.com/office/drawing/2014/main" id="{C6C68A19-0446-40C1-AA25-471A718B55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1" name="Rectangle 398">
                    <a:extLst>
                      <a:ext uri="{FF2B5EF4-FFF2-40B4-BE49-F238E27FC236}">
                        <a16:creationId xmlns:a16="http://schemas.microsoft.com/office/drawing/2014/main" id="{586B6B5F-0C7B-46A6-8E07-C025BF971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6" y="3072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32" name="Line 399">
                    <a:extLst>
                      <a:ext uri="{FF2B5EF4-FFF2-40B4-BE49-F238E27FC236}">
                        <a16:creationId xmlns:a16="http://schemas.microsoft.com/office/drawing/2014/main" id="{897875BC-7C05-46CD-9350-D50FFB27E4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6" y="3072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3" name="Rectangle 400">
                    <a:extLst>
                      <a:ext uri="{FF2B5EF4-FFF2-40B4-BE49-F238E27FC236}">
                        <a16:creationId xmlns:a16="http://schemas.microsoft.com/office/drawing/2014/main" id="{A2AE44E8-A48D-4EE2-A8EE-C1BA2FE39D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072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34" name="Line 401">
                    <a:extLst>
                      <a:ext uri="{FF2B5EF4-FFF2-40B4-BE49-F238E27FC236}">
                        <a16:creationId xmlns:a16="http://schemas.microsoft.com/office/drawing/2014/main" id="{14490FF8-6ADC-4E9F-9785-3D96298E0A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072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5" name="Line 402">
                    <a:extLst>
                      <a:ext uri="{FF2B5EF4-FFF2-40B4-BE49-F238E27FC236}">
                        <a16:creationId xmlns:a16="http://schemas.microsoft.com/office/drawing/2014/main" id="{A9D5C98C-519D-4994-9A5C-6F6502CC3F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072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6" name="Rectangle 403">
                    <a:extLst>
                      <a:ext uri="{FF2B5EF4-FFF2-40B4-BE49-F238E27FC236}">
                        <a16:creationId xmlns:a16="http://schemas.microsoft.com/office/drawing/2014/main" id="{1F69F555-FE01-4697-A2ED-9085AC49E9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37" name="Line 404">
                    <a:extLst>
                      <a:ext uri="{FF2B5EF4-FFF2-40B4-BE49-F238E27FC236}">
                        <a16:creationId xmlns:a16="http://schemas.microsoft.com/office/drawing/2014/main" id="{84787727-451D-4619-B2D0-453CB3A07E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238" name="Rectangle 405">
                    <a:extLst>
                      <a:ext uri="{FF2B5EF4-FFF2-40B4-BE49-F238E27FC236}">
                        <a16:creationId xmlns:a16="http://schemas.microsoft.com/office/drawing/2014/main" id="{18F0207D-4D69-40B3-8CA8-5321957988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0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239" name="Line 406">
                    <a:extLst>
                      <a:ext uri="{FF2B5EF4-FFF2-40B4-BE49-F238E27FC236}">
                        <a16:creationId xmlns:a16="http://schemas.microsoft.com/office/drawing/2014/main" id="{4976A771-A986-4BF4-AB8D-273C91E82B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</p:grpSp>
            <p:grpSp>
              <p:nvGrpSpPr>
                <p:cNvPr id="68625" name="Group 407">
                  <a:extLst>
                    <a:ext uri="{FF2B5EF4-FFF2-40B4-BE49-F238E27FC236}">
                      <a16:creationId xmlns:a16="http://schemas.microsoft.com/office/drawing/2014/main" id="{6C4E5980-C6AA-4C12-9AC8-A4A31D178B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5" y="3078"/>
                  <a:ext cx="4147" cy="528"/>
                  <a:chOff x="605" y="3078"/>
                  <a:chExt cx="4147" cy="528"/>
                </a:xfrm>
              </p:grpSpPr>
              <p:sp>
                <p:nvSpPr>
                  <p:cNvPr id="68840" name="Rectangle 408">
                    <a:extLst>
                      <a:ext uri="{FF2B5EF4-FFF2-40B4-BE49-F238E27FC236}">
                        <a16:creationId xmlns:a16="http://schemas.microsoft.com/office/drawing/2014/main" id="{FB5DC202-D49A-4289-A35F-8D8FD6E47D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41" name="Line 409">
                    <a:extLst>
                      <a:ext uri="{FF2B5EF4-FFF2-40B4-BE49-F238E27FC236}">
                        <a16:creationId xmlns:a16="http://schemas.microsoft.com/office/drawing/2014/main" id="{1757EED0-E906-4F68-ACF1-10C14AA9E96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42" name="Rectangle 410">
                    <a:extLst>
                      <a:ext uri="{FF2B5EF4-FFF2-40B4-BE49-F238E27FC236}">
                        <a16:creationId xmlns:a16="http://schemas.microsoft.com/office/drawing/2014/main" id="{46A4B437-9A59-453C-B3BB-277CCB7C01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0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43" name="Line 411">
                    <a:extLst>
                      <a:ext uri="{FF2B5EF4-FFF2-40B4-BE49-F238E27FC236}">
                        <a16:creationId xmlns:a16="http://schemas.microsoft.com/office/drawing/2014/main" id="{DDC9C41A-AD0D-4283-B9D0-E131C8B6BB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44" name="Rectangle 412">
                    <a:extLst>
                      <a:ext uri="{FF2B5EF4-FFF2-40B4-BE49-F238E27FC236}">
                        <a16:creationId xmlns:a16="http://schemas.microsoft.com/office/drawing/2014/main" id="{61BE5469-23C7-4820-BD1C-2FD2ACA771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45" name="Line 413">
                    <a:extLst>
                      <a:ext uri="{FF2B5EF4-FFF2-40B4-BE49-F238E27FC236}">
                        <a16:creationId xmlns:a16="http://schemas.microsoft.com/office/drawing/2014/main" id="{7EBE6244-DD49-4A6A-9CF5-3B747DD663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46" name="Rectangle 414">
                    <a:extLst>
                      <a:ext uri="{FF2B5EF4-FFF2-40B4-BE49-F238E27FC236}">
                        <a16:creationId xmlns:a16="http://schemas.microsoft.com/office/drawing/2014/main" id="{76418460-EAAF-4ECC-9CC5-C25223F733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0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47" name="Line 415">
                    <a:extLst>
                      <a:ext uri="{FF2B5EF4-FFF2-40B4-BE49-F238E27FC236}">
                        <a16:creationId xmlns:a16="http://schemas.microsoft.com/office/drawing/2014/main" id="{984B644C-1B45-4B0A-8B0E-28AF407883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48" name="Rectangle 416">
                    <a:extLst>
                      <a:ext uri="{FF2B5EF4-FFF2-40B4-BE49-F238E27FC236}">
                        <a16:creationId xmlns:a16="http://schemas.microsoft.com/office/drawing/2014/main" id="{2CD08289-39E5-47B2-8F9A-E2E22E51E2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49" name="Line 417">
                    <a:extLst>
                      <a:ext uri="{FF2B5EF4-FFF2-40B4-BE49-F238E27FC236}">
                        <a16:creationId xmlns:a16="http://schemas.microsoft.com/office/drawing/2014/main" id="{39C6F58A-CD2E-42CA-9839-937E158C0C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50" name="Rectangle 418">
                    <a:extLst>
                      <a:ext uri="{FF2B5EF4-FFF2-40B4-BE49-F238E27FC236}">
                        <a16:creationId xmlns:a16="http://schemas.microsoft.com/office/drawing/2014/main" id="{49AD2E0B-2514-4344-AD8C-45540119E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0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51" name="Line 419">
                    <a:extLst>
                      <a:ext uri="{FF2B5EF4-FFF2-40B4-BE49-F238E27FC236}">
                        <a16:creationId xmlns:a16="http://schemas.microsoft.com/office/drawing/2014/main" id="{9139CE0E-C9A9-4367-B83E-15C42FD509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52" name="Rectangle 420">
                    <a:extLst>
                      <a:ext uri="{FF2B5EF4-FFF2-40B4-BE49-F238E27FC236}">
                        <a16:creationId xmlns:a16="http://schemas.microsoft.com/office/drawing/2014/main" id="{357DDAD9-2E0D-4329-BA52-0BA031ED2D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53" name="Line 421">
                    <a:extLst>
                      <a:ext uri="{FF2B5EF4-FFF2-40B4-BE49-F238E27FC236}">
                        <a16:creationId xmlns:a16="http://schemas.microsoft.com/office/drawing/2014/main" id="{E195B58F-E898-4B03-AB70-D77B73C53F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54" name="Rectangle 422">
                    <a:extLst>
                      <a:ext uri="{FF2B5EF4-FFF2-40B4-BE49-F238E27FC236}">
                        <a16:creationId xmlns:a16="http://schemas.microsoft.com/office/drawing/2014/main" id="{F506BABF-525E-4FAE-B14C-18B89F1667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078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55" name="Line 423">
                    <a:extLst>
                      <a:ext uri="{FF2B5EF4-FFF2-40B4-BE49-F238E27FC236}">
                        <a16:creationId xmlns:a16="http://schemas.microsoft.com/office/drawing/2014/main" id="{5EC24EC7-48E8-4F60-BE08-405261790F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56" name="Rectangle 424">
                    <a:extLst>
                      <a:ext uri="{FF2B5EF4-FFF2-40B4-BE49-F238E27FC236}">
                        <a16:creationId xmlns:a16="http://schemas.microsoft.com/office/drawing/2014/main" id="{4F6EFA7A-3D35-44AA-B764-8F0D7D8A1D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57" name="Line 425">
                    <a:extLst>
                      <a:ext uri="{FF2B5EF4-FFF2-40B4-BE49-F238E27FC236}">
                        <a16:creationId xmlns:a16="http://schemas.microsoft.com/office/drawing/2014/main" id="{85D241AA-52E6-45C9-A276-E6E36F65FB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58" name="Rectangle 426">
                    <a:extLst>
                      <a:ext uri="{FF2B5EF4-FFF2-40B4-BE49-F238E27FC236}">
                        <a16:creationId xmlns:a16="http://schemas.microsoft.com/office/drawing/2014/main" id="{776EFB81-05BD-46B5-AC8D-361B3CE0BC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59" name="Line 427">
                    <a:extLst>
                      <a:ext uri="{FF2B5EF4-FFF2-40B4-BE49-F238E27FC236}">
                        <a16:creationId xmlns:a16="http://schemas.microsoft.com/office/drawing/2014/main" id="{718989F7-36C4-452F-BBD8-233E8532D36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60" name="Rectangle 428">
                    <a:extLst>
                      <a:ext uri="{FF2B5EF4-FFF2-40B4-BE49-F238E27FC236}">
                        <a16:creationId xmlns:a16="http://schemas.microsoft.com/office/drawing/2014/main" id="{E633AD89-DC17-47EB-BB16-5D8EA79FD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61" name="Line 429">
                    <a:extLst>
                      <a:ext uri="{FF2B5EF4-FFF2-40B4-BE49-F238E27FC236}">
                        <a16:creationId xmlns:a16="http://schemas.microsoft.com/office/drawing/2014/main" id="{732FAF33-25CA-4934-864E-5033EB2321B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62" name="Rectangle 430">
                    <a:extLst>
                      <a:ext uri="{FF2B5EF4-FFF2-40B4-BE49-F238E27FC236}">
                        <a16:creationId xmlns:a16="http://schemas.microsoft.com/office/drawing/2014/main" id="{A8839E34-77F9-495E-8FF6-87C2930B4B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63" name="Line 431">
                    <a:extLst>
                      <a:ext uri="{FF2B5EF4-FFF2-40B4-BE49-F238E27FC236}">
                        <a16:creationId xmlns:a16="http://schemas.microsoft.com/office/drawing/2014/main" id="{5B0709A8-0D0D-437F-8CDB-BD9B573EF0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64" name="Rectangle 432">
                    <a:extLst>
                      <a:ext uri="{FF2B5EF4-FFF2-40B4-BE49-F238E27FC236}">
                        <a16:creationId xmlns:a16="http://schemas.microsoft.com/office/drawing/2014/main" id="{1C88764A-D076-459C-AF48-8BA3457C8C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078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65" name="Line 433">
                    <a:extLst>
                      <a:ext uri="{FF2B5EF4-FFF2-40B4-BE49-F238E27FC236}">
                        <a16:creationId xmlns:a16="http://schemas.microsoft.com/office/drawing/2014/main" id="{C71FED50-0DF3-46E7-A284-DC2DE6618FE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078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66" name="Rectangle 434">
                    <a:extLst>
                      <a:ext uri="{FF2B5EF4-FFF2-40B4-BE49-F238E27FC236}">
                        <a16:creationId xmlns:a16="http://schemas.microsoft.com/office/drawing/2014/main" id="{AFA3C339-6AD8-4062-A6CF-B669EB8F68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8" y="3276"/>
                    <a:ext cx="31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;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67" name="Rectangle 435">
                    <a:extLst>
                      <a:ext uri="{FF2B5EF4-FFF2-40B4-BE49-F238E27FC236}">
                        <a16:creationId xmlns:a16="http://schemas.microsoft.com/office/drawing/2014/main" id="{B95580BF-ADA0-4C43-A5F5-3C8D503122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74" y="3276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</a:p>
                </p:txBody>
              </p:sp>
              <p:sp>
                <p:nvSpPr>
                  <p:cNvPr id="68868" name="Rectangle 436">
                    <a:extLst>
                      <a:ext uri="{FF2B5EF4-FFF2-40B4-BE49-F238E27FC236}">
                        <a16:creationId xmlns:a16="http://schemas.microsoft.com/office/drawing/2014/main" id="{061ABA8E-45AA-4FA3-A204-6C41BB19D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71" y="3276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69" name="Rectangle 437">
                    <a:extLst>
                      <a:ext uri="{FF2B5EF4-FFF2-40B4-BE49-F238E27FC236}">
                        <a16:creationId xmlns:a16="http://schemas.microsoft.com/office/drawing/2014/main" id="{D833F6AC-BA17-418B-8565-3A0781027E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70" name="Line 438">
                    <a:extLst>
                      <a:ext uri="{FF2B5EF4-FFF2-40B4-BE49-F238E27FC236}">
                        <a16:creationId xmlns:a16="http://schemas.microsoft.com/office/drawing/2014/main" id="{027101C8-6C84-43BA-9437-E79EA2268C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1" name="Line 439">
                    <a:extLst>
                      <a:ext uri="{FF2B5EF4-FFF2-40B4-BE49-F238E27FC236}">
                        <a16:creationId xmlns:a16="http://schemas.microsoft.com/office/drawing/2014/main" id="{C18A09DE-56F6-4A1A-87E5-06A30B59DAD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2" name="Rectangle 440">
                    <a:extLst>
                      <a:ext uri="{FF2B5EF4-FFF2-40B4-BE49-F238E27FC236}">
                        <a16:creationId xmlns:a16="http://schemas.microsoft.com/office/drawing/2014/main" id="{A09F4228-B333-4E67-890A-A4AF659141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3266"/>
                    <a:ext cx="94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73" name="Line 441">
                    <a:extLst>
                      <a:ext uri="{FF2B5EF4-FFF2-40B4-BE49-F238E27FC236}">
                        <a16:creationId xmlns:a16="http://schemas.microsoft.com/office/drawing/2014/main" id="{B3CB2DF4-423E-4B2E-82CC-4F51FDDBB6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3266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4" name="Rectangle 442">
                    <a:extLst>
                      <a:ext uri="{FF2B5EF4-FFF2-40B4-BE49-F238E27FC236}">
                        <a16:creationId xmlns:a16="http://schemas.microsoft.com/office/drawing/2014/main" id="{1F54EF21-658D-4919-9769-5440AA00D9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75" name="Line 443">
                    <a:extLst>
                      <a:ext uri="{FF2B5EF4-FFF2-40B4-BE49-F238E27FC236}">
                        <a16:creationId xmlns:a16="http://schemas.microsoft.com/office/drawing/2014/main" id="{38E00614-ED24-413F-965C-12E5429B6E9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6" name="Line 444">
                    <a:extLst>
                      <a:ext uri="{FF2B5EF4-FFF2-40B4-BE49-F238E27FC236}">
                        <a16:creationId xmlns:a16="http://schemas.microsoft.com/office/drawing/2014/main" id="{E7674FF3-B98E-46FA-AFD5-8D554583D79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7" name="Rectangle 445">
                    <a:extLst>
                      <a:ext uri="{FF2B5EF4-FFF2-40B4-BE49-F238E27FC236}">
                        <a16:creationId xmlns:a16="http://schemas.microsoft.com/office/drawing/2014/main" id="{6C8F99A6-281E-4132-B131-85E5E44D9C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2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78" name="Line 446">
                    <a:extLst>
                      <a:ext uri="{FF2B5EF4-FFF2-40B4-BE49-F238E27FC236}">
                        <a16:creationId xmlns:a16="http://schemas.microsoft.com/office/drawing/2014/main" id="{F6CDF47F-2A8D-48DE-9385-0389B758438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2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79" name="Line 447">
                    <a:extLst>
                      <a:ext uri="{FF2B5EF4-FFF2-40B4-BE49-F238E27FC236}">
                        <a16:creationId xmlns:a16="http://schemas.microsoft.com/office/drawing/2014/main" id="{E69FCAB2-C25F-4214-84E6-990413AC67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0" name="Rectangle 448">
                    <a:extLst>
                      <a:ext uri="{FF2B5EF4-FFF2-40B4-BE49-F238E27FC236}">
                        <a16:creationId xmlns:a16="http://schemas.microsoft.com/office/drawing/2014/main" id="{A4F88DF3-B529-4318-812C-498E560155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3266"/>
                    <a:ext cx="25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81" name="Line 449">
                    <a:extLst>
                      <a:ext uri="{FF2B5EF4-FFF2-40B4-BE49-F238E27FC236}">
                        <a16:creationId xmlns:a16="http://schemas.microsoft.com/office/drawing/2014/main" id="{216D9621-5532-4F96-B98C-7F1E372E661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3266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2" name="Rectangle 450">
                    <a:extLst>
                      <a:ext uri="{FF2B5EF4-FFF2-40B4-BE49-F238E27FC236}">
                        <a16:creationId xmlns:a16="http://schemas.microsoft.com/office/drawing/2014/main" id="{A1810E6C-A4F7-44AC-89F5-218F027071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2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83" name="Line 451">
                    <a:extLst>
                      <a:ext uri="{FF2B5EF4-FFF2-40B4-BE49-F238E27FC236}">
                        <a16:creationId xmlns:a16="http://schemas.microsoft.com/office/drawing/2014/main" id="{8700F94A-8C41-4424-A5ED-3A186F0C73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2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4" name="Line 452">
                    <a:extLst>
                      <a:ext uri="{FF2B5EF4-FFF2-40B4-BE49-F238E27FC236}">
                        <a16:creationId xmlns:a16="http://schemas.microsoft.com/office/drawing/2014/main" id="{CD60FAD7-E8B0-44E5-8076-97F97EE7D6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5" name="Rectangle 453">
                    <a:extLst>
                      <a:ext uri="{FF2B5EF4-FFF2-40B4-BE49-F238E27FC236}">
                        <a16:creationId xmlns:a16="http://schemas.microsoft.com/office/drawing/2014/main" id="{302B0E01-6799-4587-AF3E-E8FEC63750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86" name="Line 454">
                    <a:extLst>
                      <a:ext uri="{FF2B5EF4-FFF2-40B4-BE49-F238E27FC236}">
                        <a16:creationId xmlns:a16="http://schemas.microsoft.com/office/drawing/2014/main" id="{2EA8EE3E-AF1B-4D35-AA1E-E91F4D89A41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7" name="Rectangle 455">
                    <a:extLst>
                      <a:ext uri="{FF2B5EF4-FFF2-40B4-BE49-F238E27FC236}">
                        <a16:creationId xmlns:a16="http://schemas.microsoft.com/office/drawing/2014/main" id="{6E15A883-3BC5-40F5-915A-896862FE4C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88" name="Line 456">
                    <a:extLst>
                      <a:ext uri="{FF2B5EF4-FFF2-40B4-BE49-F238E27FC236}">
                        <a16:creationId xmlns:a16="http://schemas.microsoft.com/office/drawing/2014/main" id="{1EF524DD-4480-455D-B871-E272A05696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89" name="Line 457">
                    <a:extLst>
                      <a:ext uri="{FF2B5EF4-FFF2-40B4-BE49-F238E27FC236}">
                        <a16:creationId xmlns:a16="http://schemas.microsoft.com/office/drawing/2014/main" id="{F7B95DBD-63C3-4A48-BFAF-2A590117F31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0" name="Rectangle 458">
                    <a:extLst>
                      <a:ext uri="{FF2B5EF4-FFF2-40B4-BE49-F238E27FC236}">
                        <a16:creationId xmlns:a16="http://schemas.microsoft.com/office/drawing/2014/main" id="{56EE6FDF-1887-48A7-B485-FB8D47904B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91" name="Line 459">
                    <a:extLst>
                      <a:ext uri="{FF2B5EF4-FFF2-40B4-BE49-F238E27FC236}">
                        <a16:creationId xmlns:a16="http://schemas.microsoft.com/office/drawing/2014/main" id="{164A91F1-1E24-4D65-ACB6-F741E9E8E3B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2" name="Rectangle 460">
                    <a:extLst>
                      <a:ext uri="{FF2B5EF4-FFF2-40B4-BE49-F238E27FC236}">
                        <a16:creationId xmlns:a16="http://schemas.microsoft.com/office/drawing/2014/main" id="{765EB0F0-88F5-4CC7-AA3E-93F3260E46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2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93" name="Line 461">
                    <a:extLst>
                      <a:ext uri="{FF2B5EF4-FFF2-40B4-BE49-F238E27FC236}">
                        <a16:creationId xmlns:a16="http://schemas.microsoft.com/office/drawing/2014/main" id="{9C17AA7A-3440-4E83-8CF7-70FC80BF2DD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2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4" name="Line 462">
                    <a:extLst>
                      <a:ext uri="{FF2B5EF4-FFF2-40B4-BE49-F238E27FC236}">
                        <a16:creationId xmlns:a16="http://schemas.microsoft.com/office/drawing/2014/main" id="{D9CB2D78-1AB9-4660-8811-A9464765D7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5" name="Rectangle 463">
                    <a:extLst>
                      <a:ext uri="{FF2B5EF4-FFF2-40B4-BE49-F238E27FC236}">
                        <a16:creationId xmlns:a16="http://schemas.microsoft.com/office/drawing/2014/main" id="{A3B27E6F-D4C4-4EF1-8D25-DD55E67AEC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96" name="Line 464">
                    <a:extLst>
                      <a:ext uri="{FF2B5EF4-FFF2-40B4-BE49-F238E27FC236}">
                        <a16:creationId xmlns:a16="http://schemas.microsoft.com/office/drawing/2014/main" id="{63C7F63F-ED3E-4358-934F-5A450209E87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7" name="Rectangle 465">
                    <a:extLst>
                      <a:ext uri="{FF2B5EF4-FFF2-40B4-BE49-F238E27FC236}">
                        <a16:creationId xmlns:a16="http://schemas.microsoft.com/office/drawing/2014/main" id="{555FC807-0BB4-451E-A36D-F51BB5DFD4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98" name="Line 466">
                    <a:extLst>
                      <a:ext uri="{FF2B5EF4-FFF2-40B4-BE49-F238E27FC236}">
                        <a16:creationId xmlns:a16="http://schemas.microsoft.com/office/drawing/2014/main" id="{0AE76531-A1DE-4E8D-ACE6-DAD32280AE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99" name="Line 467">
                    <a:extLst>
                      <a:ext uri="{FF2B5EF4-FFF2-40B4-BE49-F238E27FC236}">
                        <a16:creationId xmlns:a16="http://schemas.microsoft.com/office/drawing/2014/main" id="{FE55979B-446E-4914-931F-CBEB6C13B4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0" name="Rectangle 468">
                    <a:extLst>
                      <a:ext uri="{FF2B5EF4-FFF2-40B4-BE49-F238E27FC236}">
                        <a16:creationId xmlns:a16="http://schemas.microsoft.com/office/drawing/2014/main" id="{632CBDCC-E61A-4D70-8269-FA665F874A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01" name="Line 469">
                    <a:extLst>
                      <a:ext uri="{FF2B5EF4-FFF2-40B4-BE49-F238E27FC236}">
                        <a16:creationId xmlns:a16="http://schemas.microsoft.com/office/drawing/2014/main" id="{92D0A518-B14C-442D-8D3E-2CF6A6CA1D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2" name="Rectangle 470">
                    <a:extLst>
                      <a:ext uri="{FF2B5EF4-FFF2-40B4-BE49-F238E27FC236}">
                        <a16:creationId xmlns:a16="http://schemas.microsoft.com/office/drawing/2014/main" id="{16E2C0F2-84C6-489E-A08E-76CBAC326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2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03" name="Line 471">
                    <a:extLst>
                      <a:ext uri="{FF2B5EF4-FFF2-40B4-BE49-F238E27FC236}">
                        <a16:creationId xmlns:a16="http://schemas.microsoft.com/office/drawing/2014/main" id="{14B03AFB-ACB9-46E6-9745-6E110B8157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2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4" name="Line 472">
                    <a:extLst>
                      <a:ext uri="{FF2B5EF4-FFF2-40B4-BE49-F238E27FC236}">
                        <a16:creationId xmlns:a16="http://schemas.microsoft.com/office/drawing/2014/main" id="{7BBB15FE-54D7-4DD4-AD5F-860F8506AF3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5" name="Rectangle 473">
                    <a:extLst>
                      <a:ext uri="{FF2B5EF4-FFF2-40B4-BE49-F238E27FC236}">
                        <a16:creationId xmlns:a16="http://schemas.microsoft.com/office/drawing/2014/main" id="{4FCA15AF-1798-4A83-B83B-E04B19BAE9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06" name="Line 474">
                    <a:extLst>
                      <a:ext uri="{FF2B5EF4-FFF2-40B4-BE49-F238E27FC236}">
                        <a16:creationId xmlns:a16="http://schemas.microsoft.com/office/drawing/2014/main" id="{ED49DEC3-9879-4E46-974D-39D3EE25BC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7" name="Rectangle 475">
                    <a:extLst>
                      <a:ext uri="{FF2B5EF4-FFF2-40B4-BE49-F238E27FC236}">
                        <a16:creationId xmlns:a16="http://schemas.microsoft.com/office/drawing/2014/main" id="{896EDBAA-F311-4901-AF92-DAE3935A8B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08" name="Line 476">
                    <a:extLst>
                      <a:ext uri="{FF2B5EF4-FFF2-40B4-BE49-F238E27FC236}">
                        <a16:creationId xmlns:a16="http://schemas.microsoft.com/office/drawing/2014/main" id="{00E568FD-2610-47A2-A160-0B32CE6BA80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09" name="Line 477">
                    <a:extLst>
                      <a:ext uri="{FF2B5EF4-FFF2-40B4-BE49-F238E27FC236}">
                        <a16:creationId xmlns:a16="http://schemas.microsoft.com/office/drawing/2014/main" id="{F8F9FB83-056A-4C3C-9C29-01DF558D77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0" name="Rectangle 478">
                    <a:extLst>
                      <a:ext uri="{FF2B5EF4-FFF2-40B4-BE49-F238E27FC236}">
                        <a16:creationId xmlns:a16="http://schemas.microsoft.com/office/drawing/2014/main" id="{1F489A84-FF8F-467A-8484-B015EC78F5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11" name="Line 479">
                    <a:extLst>
                      <a:ext uri="{FF2B5EF4-FFF2-40B4-BE49-F238E27FC236}">
                        <a16:creationId xmlns:a16="http://schemas.microsoft.com/office/drawing/2014/main" id="{58A8ED80-AF71-4E5C-A4CA-B81E9F073D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2" name="Rectangle 480">
                    <a:extLst>
                      <a:ext uri="{FF2B5EF4-FFF2-40B4-BE49-F238E27FC236}">
                        <a16:creationId xmlns:a16="http://schemas.microsoft.com/office/drawing/2014/main" id="{7590158D-0995-4815-A582-9AC0277E18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266"/>
                    <a:ext cx="6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13" name="Line 481">
                    <a:extLst>
                      <a:ext uri="{FF2B5EF4-FFF2-40B4-BE49-F238E27FC236}">
                        <a16:creationId xmlns:a16="http://schemas.microsoft.com/office/drawing/2014/main" id="{46F512AE-81B0-4142-840D-BDA70D0A1B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266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4" name="Line 482">
                    <a:extLst>
                      <a:ext uri="{FF2B5EF4-FFF2-40B4-BE49-F238E27FC236}">
                        <a16:creationId xmlns:a16="http://schemas.microsoft.com/office/drawing/2014/main" id="{AC57DD72-5B58-4B18-B347-3DB5C2053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5" name="Rectangle 483">
                    <a:extLst>
                      <a:ext uri="{FF2B5EF4-FFF2-40B4-BE49-F238E27FC236}">
                        <a16:creationId xmlns:a16="http://schemas.microsoft.com/office/drawing/2014/main" id="{F7CFAAA6-E5B7-48DE-809C-BCF19EE3F0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16" name="Line 484">
                    <a:extLst>
                      <a:ext uri="{FF2B5EF4-FFF2-40B4-BE49-F238E27FC236}">
                        <a16:creationId xmlns:a16="http://schemas.microsoft.com/office/drawing/2014/main" id="{6D794426-8C59-48F4-BDA5-345A54A87C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7" name="Rectangle 485">
                    <a:extLst>
                      <a:ext uri="{FF2B5EF4-FFF2-40B4-BE49-F238E27FC236}">
                        <a16:creationId xmlns:a16="http://schemas.microsoft.com/office/drawing/2014/main" id="{0016B407-3C7D-4939-92FB-98ECC56D42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18" name="Line 486">
                    <a:extLst>
                      <a:ext uri="{FF2B5EF4-FFF2-40B4-BE49-F238E27FC236}">
                        <a16:creationId xmlns:a16="http://schemas.microsoft.com/office/drawing/2014/main" id="{B172A0A7-8E24-4BB1-86E2-874E90F66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19" name="Line 487">
                    <a:extLst>
                      <a:ext uri="{FF2B5EF4-FFF2-40B4-BE49-F238E27FC236}">
                        <a16:creationId xmlns:a16="http://schemas.microsoft.com/office/drawing/2014/main" id="{E85C8721-CA31-4E43-BE78-D8D373C9EC8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0" name="Rectangle 488">
                    <a:extLst>
                      <a:ext uri="{FF2B5EF4-FFF2-40B4-BE49-F238E27FC236}">
                        <a16:creationId xmlns:a16="http://schemas.microsoft.com/office/drawing/2014/main" id="{9FF0B652-0948-486B-AA3F-D3686724DC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21" name="Line 489">
                    <a:extLst>
                      <a:ext uri="{FF2B5EF4-FFF2-40B4-BE49-F238E27FC236}">
                        <a16:creationId xmlns:a16="http://schemas.microsoft.com/office/drawing/2014/main" id="{CF4DA907-C0FC-4742-BE13-8169EF5694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2" name="Rectangle 490">
                    <a:extLst>
                      <a:ext uri="{FF2B5EF4-FFF2-40B4-BE49-F238E27FC236}">
                        <a16:creationId xmlns:a16="http://schemas.microsoft.com/office/drawing/2014/main" id="{87342780-A1D3-43A6-8515-83BF12F787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23" name="Line 491">
                    <a:extLst>
                      <a:ext uri="{FF2B5EF4-FFF2-40B4-BE49-F238E27FC236}">
                        <a16:creationId xmlns:a16="http://schemas.microsoft.com/office/drawing/2014/main" id="{EACCFD92-F79D-47FA-9BE5-09AD09B7AA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4" name="Line 492">
                    <a:extLst>
                      <a:ext uri="{FF2B5EF4-FFF2-40B4-BE49-F238E27FC236}">
                        <a16:creationId xmlns:a16="http://schemas.microsoft.com/office/drawing/2014/main" id="{D0999FC5-5B8D-4FB0-BACF-63F25A378C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5" name="Rectangle 493">
                    <a:extLst>
                      <a:ext uri="{FF2B5EF4-FFF2-40B4-BE49-F238E27FC236}">
                        <a16:creationId xmlns:a16="http://schemas.microsoft.com/office/drawing/2014/main" id="{A8248A56-0C78-4C2C-8487-69E18CC8BB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3266"/>
                    <a:ext cx="261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26" name="Line 494">
                    <a:extLst>
                      <a:ext uri="{FF2B5EF4-FFF2-40B4-BE49-F238E27FC236}">
                        <a16:creationId xmlns:a16="http://schemas.microsoft.com/office/drawing/2014/main" id="{860A5855-6BA5-437C-A32A-C9FFF7E6C48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3266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7" name="Rectangle 495">
                    <a:extLst>
                      <a:ext uri="{FF2B5EF4-FFF2-40B4-BE49-F238E27FC236}">
                        <a16:creationId xmlns:a16="http://schemas.microsoft.com/office/drawing/2014/main" id="{E9D7093E-546D-4358-B9C4-CE47FB7194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28" name="Line 496">
                    <a:extLst>
                      <a:ext uri="{FF2B5EF4-FFF2-40B4-BE49-F238E27FC236}">
                        <a16:creationId xmlns:a16="http://schemas.microsoft.com/office/drawing/2014/main" id="{3726E698-E2EE-4659-857D-05C7C9062C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29" name="Line 497">
                    <a:extLst>
                      <a:ext uri="{FF2B5EF4-FFF2-40B4-BE49-F238E27FC236}">
                        <a16:creationId xmlns:a16="http://schemas.microsoft.com/office/drawing/2014/main" id="{DA631E8E-B714-4CB2-AE17-1C40DAC9B91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0" name="Rectangle 498">
                    <a:extLst>
                      <a:ext uri="{FF2B5EF4-FFF2-40B4-BE49-F238E27FC236}">
                        <a16:creationId xmlns:a16="http://schemas.microsoft.com/office/drawing/2014/main" id="{5ECA33BC-C99F-47DF-8A49-91219FAAA5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3266"/>
                    <a:ext cx="260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31" name="Line 499">
                    <a:extLst>
                      <a:ext uri="{FF2B5EF4-FFF2-40B4-BE49-F238E27FC236}">
                        <a16:creationId xmlns:a16="http://schemas.microsoft.com/office/drawing/2014/main" id="{B42B8E8D-EBC3-4EA7-850C-63FDC60662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3266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2" name="Rectangle 500">
                    <a:extLst>
                      <a:ext uri="{FF2B5EF4-FFF2-40B4-BE49-F238E27FC236}">
                        <a16:creationId xmlns:a16="http://schemas.microsoft.com/office/drawing/2014/main" id="{D5CCA6A3-0DD2-481B-B6EE-63DA502B83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33" name="Line 501">
                    <a:extLst>
                      <a:ext uri="{FF2B5EF4-FFF2-40B4-BE49-F238E27FC236}">
                        <a16:creationId xmlns:a16="http://schemas.microsoft.com/office/drawing/2014/main" id="{94F3B58E-AE31-4031-BA69-52FCAB2D8DD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4" name="Line 502">
                    <a:extLst>
                      <a:ext uri="{FF2B5EF4-FFF2-40B4-BE49-F238E27FC236}">
                        <a16:creationId xmlns:a16="http://schemas.microsoft.com/office/drawing/2014/main" id="{1E8F45A7-3DFE-42CB-B0FD-BB1F666E78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5" name="Rectangle 503">
                    <a:extLst>
                      <a:ext uri="{FF2B5EF4-FFF2-40B4-BE49-F238E27FC236}">
                        <a16:creationId xmlns:a16="http://schemas.microsoft.com/office/drawing/2014/main" id="{50827ECF-69EC-4DA6-830D-A35E05FBDD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6" y="3266"/>
                    <a:ext cx="261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36" name="Line 504">
                    <a:extLst>
                      <a:ext uri="{FF2B5EF4-FFF2-40B4-BE49-F238E27FC236}">
                        <a16:creationId xmlns:a16="http://schemas.microsoft.com/office/drawing/2014/main" id="{889F4754-5092-4356-86F3-344C7AF315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6" y="3266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7" name="Rectangle 505">
                    <a:extLst>
                      <a:ext uri="{FF2B5EF4-FFF2-40B4-BE49-F238E27FC236}">
                        <a16:creationId xmlns:a16="http://schemas.microsoft.com/office/drawing/2014/main" id="{97FE2B6E-FF10-4675-A608-A2D35DDB04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266"/>
                    <a:ext cx="5" cy="5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38" name="Line 506">
                    <a:extLst>
                      <a:ext uri="{FF2B5EF4-FFF2-40B4-BE49-F238E27FC236}">
                        <a16:creationId xmlns:a16="http://schemas.microsoft.com/office/drawing/2014/main" id="{DA9486E2-F422-4EAD-B55E-01F54532FE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266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39" name="Line 507">
                    <a:extLst>
                      <a:ext uri="{FF2B5EF4-FFF2-40B4-BE49-F238E27FC236}">
                        <a16:creationId xmlns:a16="http://schemas.microsoft.com/office/drawing/2014/main" id="{00C42C88-52F0-473D-8A03-13477DBC308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266"/>
                    <a:ext cx="0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40" name="Rectangle 508">
                    <a:extLst>
                      <a:ext uri="{FF2B5EF4-FFF2-40B4-BE49-F238E27FC236}">
                        <a16:creationId xmlns:a16="http://schemas.microsoft.com/office/drawing/2014/main" id="{BB6F1E06-A232-4AF7-9919-92B86E525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41" name="Line 509">
                    <a:extLst>
                      <a:ext uri="{FF2B5EF4-FFF2-40B4-BE49-F238E27FC236}">
                        <a16:creationId xmlns:a16="http://schemas.microsoft.com/office/drawing/2014/main" id="{814208D1-FF19-44A1-8C26-232912634A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42" name="Rectangle 510">
                    <a:extLst>
                      <a:ext uri="{FF2B5EF4-FFF2-40B4-BE49-F238E27FC236}">
                        <a16:creationId xmlns:a16="http://schemas.microsoft.com/office/drawing/2014/main" id="{4CDEC46D-5915-495C-BF04-5408815D39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271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43" name="Line 511">
                    <a:extLst>
                      <a:ext uri="{FF2B5EF4-FFF2-40B4-BE49-F238E27FC236}">
                        <a16:creationId xmlns:a16="http://schemas.microsoft.com/office/drawing/2014/main" id="{40527030-37E9-47DB-BB85-3AF63EC107E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44" name="Rectangle 512">
                    <a:extLst>
                      <a:ext uri="{FF2B5EF4-FFF2-40B4-BE49-F238E27FC236}">
                        <a16:creationId xmlns:a16="http://schemas.microsoft.com/office/drawing/2014/main" id="{49F25EF5-F749-49A9-9DBA-25796A1BE4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45" name="Line 513">
                    <a:extLst>
                      <a:ext uri="{FF2B5EF4-FFF2-40B4-BE49-F238E27FC236}">
                        <a16:creationId xmlns:a16="http://schemas.microsoft.com/office/drawing/2014/main" id="{37BAC912-1B30-465F-AA1F-675F926CEE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46" name="Rectangle 514">
                    <a:extLst>
                      <a:ext uri="{FF2B5EF4-FFF2-40B4-BE49-F238E27FC236}">
                        <a16:creationId xmlns:a16="http://schemas.microsoft.com/office/drawing/2014/main" id="{E2F952E9-CF47-4DDE-A534-F4CDAFA7D3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271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47" name="Line 515">
                    <a:extLst>
                      <a:ext uri="{FF2B5EF4-FFF2-40B4-BE49-F238E27FC236}">
                        <a16:creationId xmlns:a16="http://schemas.microsoft.com/office/drawing/2014/main" id="{39AA27CA-00F6-4847-AE8D-7618AC85F4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48" name="Rectangle 516">
                    <a:extLst>
                      <a:ext uri="{FF2B5EF4-FFF2-40B4-BE49-F238E27FC236}">
                        <a16:creationId xmlns:a16="http://schemas.microsoft.com/office/drawing/2014/main" id="{785BFE9F-2A80-4F98-9C93-B31912180D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49" name="Line 517">
                    <a:extLst>
                      <a:ext uri="{FF2B5EF4-FFF2-40B4-BE49-F238E27FC236}">
                        <a16:creationId xmlns:a16="http://schemas.microsoft.com/office/drawing/2014/main" id="{6B988E16-6BD2-4412-98D8-F9CDAA3DD3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50" name="Rectangle 518">
                    <a:extLst>
                      <a:ext uri="{FF2B5EF4-FFF2-40B4-BE49-F238E27FC236}">
                        <a16:creationId xmlns:a16="http://schemas.microsoft.com/office/drawing/2014/main" id="{2BC9D014-DF3B-459F-A02A-5B6AFBEF3F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271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51" name="Line 519">
                    <a:extLst>
                      <a:ext uri="{FF2B5EF4-FFF2-40B4-BE49-F238E27FC236}">
                        <a16:creationId xmlns:a16="http://schemas.microsoft.com/office/drawing/2014/main" id="{A86B9890-99A1-420B-955C-B865F171682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52" name="Rectangle 520">
                    <a:extLst>
                      <a:ext uri="{FF2B5EF4-FFF2-40B4-BE49-F238E27FC236}">
                        <a16:creationId xmlns:a16="http://schemas.microsoft.com/office/drawing/2014/main" id="{38B9873E-C4AC-4396-8A18-DE84DAE5B5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53" name="Line 521">
                    <a:extLst>
                      <a:ext uri="{FF2B5EF4-FFF2-40B4-BE49-F238E27FC236}">
                        <a16:creationId xmlns:a16="http://schemas.microsoft.com/office/drawing/2014/main" id="{F7236A6D-1269-4968-8954-5C5CC1EBDB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54" name="Rectangle 522">
                    <a:extLst>
                      <a:ext uri="{FF2B5EF4-FFF2-40B4-BE49-F238E27FC236}">
                        <a16:creationId xmlns:a16="http://schemas.microsoft.com/office/drawing/2014/main" id="{8C5AABF4-DCA1-42B2-85CD-1380E52B23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271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55" name="Line 523">
                    <a:extLst>
                      <a:ext uri="{FF2B5EF4-FFF2-40B4-BE49-F238E27FC236}">
                        <a16:creationId xmlns:a16="http://schemas.microsoft.com/office/drawing/2014/main" id="{C696909B-6BEE-4B8D-BD71-C0B02DE6D6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56" name="Rectangle 524">
                    <a:extLst>
                      <a:ext uri="{FF2B5EF4-FFF2-40B4-BE49-F238E27FC236}">
                        <a16:creationId xmlns:a16="http://schemas.microsoft.com/office/drawing/2014/main" id="{EDD89515-AED7-4FC3-8272-5200879ECF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57" name="Line 525">
                    <a:extLst>
                      <a:ext uri="{FF2B5EF4-FFF2-40B4-BE49-F238E27FC236}">
                        <a16:creationId xmlns:a16="http://schemas.microsoft.com/office/drawing/2014/main" id="{BDFFE38D-EC00-4756-9B63-7A3B720596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58" name="Rectangle 526">
                    <a:extLst>
                      <a:ext uri="{FF2B5EF4-FFF2-40B4-BE49-F238E27FC236}">
                        <a16:creationId xmlns:a16="http://schemas.microsoft.com/office/drawing/2014/main" id="{381C1829-80FB-40F1-BF01-B5E57CB230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271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59" name="Line 527">
                    <a:extLst>
                      <a:ext uri="{FF2B5EF4-FFF2-40B4-BE49-F238E27FC236}">
                        <a16:creationId xmlns:a16="http://schemas.microsoft.com/office/drawing/2014/main" id="{1C2EFEA2-DEEE-4545-AB7E-E5C06B3B89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60" name="Rectangle 528">
                    <a:extLst>
                      <a:ext uri="{FF2B5EF4-FFF2-40B4-BE49-F238E27FC236}">
                        <a16:creationId xmlns:a16="http://schemas.microsoft.com/office/drawing/2014/main" id="{C7F40AFA-47A3-4F38-A373-4C31131E8F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61" name="Line 529">
                    <a:extLst>
                      <a:ext uri="{FF2B5EF4-FFF2-40B4-BE49-F238E27FC236}">
                        <a16:creationId xmlns:a16="http://schemas.microsoft.com/office/drawing/2014/main" id="{2EEE6A21-3E37-4693-A122-AFE13A09BC8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62" name="Rectangle 530">
                    <a:extLst>
                      <a:ext uri="{FF2B5EF4-FFF2-40B4-BE49-F238E27FC236}">
                        <a16:creationId xmlns:a16="http://schemas.microsoft.com/office/drawing/2014/main" id="{AF7E2FDB-D1BE-4591-9C52-5F38B4FA81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63" name="Line 531">
                    <a:extLst>
                      <a:ext uri="{FF2B5EF4-FFF2-40B4-BE49-F238E27FC236}">
                        <a16:creationId xmlns:a16="http://schemas.microsoft.com/office/drawing/2014/main" id="{4D5BD6BE-9656-489A-807E-2DCE184A9F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64" name="Rectangle 532">
                    <a:extLst>
                      <a:ext uri="{FF2B5EF4-FFF2-40B4-BE49-F238E27FC236}">
                        <a16:creationId xmlns:a16="http://schemas.microsoft.com/office/drawing/2014/main" id="{53C36A75-60C6-4A96-A25E-0EC56C7DA8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65" name="Line 533">
                    <a:extLst>
                      <a:ext uri="{FF2B5EF4-FFF2-40B4-BE49-F238E27FC236}">
                        <a16:creationId xmlns:a16="http://schemas.microsoft.com/office/drawing/2014/main" id="{AACC03F4-6071-4D70-9225-52DB502622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66" name="Rectangle 534">
                    <a:extLst>
                      <a:ext uri="{FF2B5EF4-FFF2-40B4-BE49-F238E27FC236}">
                        <a16:creationId xmlns:a16="http://schemas.microsoft.com/office/drawing/2014/main" id="{FCB2B9BE-8753-452D-892B-C62562AB18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67" name="Line 535">
                    <a:extLst>
                      <a:ext uri="{FF2B5EF4-FFF2-40B4-BE49-F238E27FC236}">
                        <a16:creationId xmlns:a16="http://schemas.microsoft.com/office/drawing/2014/main" id="{706EDC12-6006-448A-BDA1-B1DC97CFE6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68" name="Rectangle 536">
                    <a:extLst>
                      <a:ext uri="{FF2B5EF4-FFF2-40B4-BE49-F238E27FC236}">
                        <a16:creationId xmlns:a16="http://schemas.microsoft.com/office/drawing/2014/main" id="{4B1E1A42-1CA2-4076-BBA0-C2F70F1B09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271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69" name="Line 537">
                    <a:extLst>
                      <a:ext uri="{FF2B5EF4-FFF2-40B4-BE49-F238E27FC236}">
                        <a16:creationId xmlns:a16="http://schemas.microsoft.com/office/drawing/2014/main" id="{D93AFF58-209C-449B-B72D-899FB138D4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271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70" name="Rectangle 538">
                    <a:extLst>
                      <a:ext uri="{FF2B5EF4-FFF2-40B4-BE49-F238E27FC236}">
                        <a16:creationId xmlns:a16="http://schemas.microsoft.com/office/drawing/2014/main" id="{EC5B59EB-0FC5-45EA-AE19-6E5877E9E4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3470"/>
                    <a:ext cx="578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SimpleStmt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71" name="Rectangle 539">
                    <a:extLst>
                      <a:ext uri="{FF2B5EF4-FFF2-40B4-BE49-F238E27FC236}">
                        <a16:creationId xmlns:a16="http://schemas.microsoft.com/office/drawing/2014/main" id="{4FBC8F0D-4718-4D9C-809C-958987F607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12" y="3470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</a:p>
                </p:txBody>
              </p:sp>
              <p:sp>
                <p:nvSpPr>
                  <p:cNvPr id="68972" name="Rectangle 540">
                    <a:extLst>
                      <a:ext uri="{FF2B5EF4-FFF2-40B4-BE49-F238E27FC236}">
                        <a16:creationId xmlns:a16="http://schemas.microsoft.com/office/drawing/2014/main" id="{4C55634C-BDBF-4061-95E7-A3E3C1E9A8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09" y="3470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73" name="Rectangle 541">
                    <a:extLst>
                      <a:ext uri="{FF2B5EF4-FFF2-40B4-BE49-F238E27FC236}">
                        <a16:creationId xmlns:a16="http://schemas.microsoft.com/office/drawing/2014/main" id="{7AADB232-4AE1-490C-8012-6935149DF9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40" y="3470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</a:p>
                </p:txBody>
              </p:sp>
              <p:sp>
                <p:nvSpPr>
                  <p:cNvPr id="68974" name="Rectangle 542">
                    <a:extLst>
                      <a:ext uri="{FF2B5EF4-FFF2-40B4-BE49-F238E27FC236}">
                        <a16:creationId xmlns:a16="http://schemas.microsoft.com/office/drawing/2014/main" id="{4762D1D4-86C7-42EF-B3EC-0C1D406795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36" y="3470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FFFF"/>
                        </a:solidFill>
                        <a:latin typeface="Arial" panose="020B0604020202020204" pitchFamily="34" charset="0"/>
                      </a:rPr>
                      <a:t>S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75" name="Rectangle 543">
                    <a:extLst>
                      <a:ext uri="{FF2B5EF4-FFF2-40B4-BE49-F238E27FC236}">
                        <a16:creationId xmlns:a16="http://schemas.microsoft.com/office/drawing/2014/main" id="{45A4F7B8-DD65-432B-BD74-B8D7397C58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76" name="Line 544">
                    <a:extLst>
                      <a:ext uri="{FF2B5EF4-FFF2-40B4-BE49-F238E27FC236}">
                        <a16:creationId xmlns:a16="http://schemas.microsoft.com/office/drawing/2014/main" id="{A6CC6DA9-BD3B-4904-A1BC-2E4408DE69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77" name="Line 545">
                    <a:extLst>
                      <a:ext uri="{FF2B5EF4-FFF2-40B4-BE49-F238E27FC236}">
                        <a16:creationId xmlns:a16="http://schemas.microsoft.com/office/drawing/2014/main" id="{B9FB3FEA-6C5A-4FC2-9666-DA029C8246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78" name="Rectangle 546">
                    <a:extLst>
                      <a:ext uri="{FF2B5EF4-FFF2-40B4-BE49-F238E27FC236}">
                        <a16:creationId xmlns:a16="http://schemas.microsoft.com/office/drawing/2014/main" id="{3549F48B-2E11-47AF-9262-0C5DEFAF24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3459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79" name="Line 547">
                    <a:extLst>
                      <a:ext uri="{FF2B5EF4-FFF2-40B4-BE49-F238E27FC236}">
                        <a16:creationId xmlns:a16="http://schemas.microsoft.com/office/drawing/2014/main" id="{F3748B36-F7CC-447E-AF3C-CB8E248507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3459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0" name="Rectangle 548">
                    <a:extLst>
                      <a:ext uri="{FF2B5EF4-FFF2-40B4-BE49-F238E27FC236}">
                        <a16:creationId xmlns:a16="http://schemas.microsoft.com/office/drawing/2014/main" id="{3B41CBC4-7F46-4FC7-940C-E3670389D2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81" name="Line 549">
                    <a:extLst>
                      <a:ext uri="{FF2B5EF4-FFF2-40B4-BE49-F238E27FC236}">
                        <a16:creationId xmlns:a16="http://schemas.microsoft.com/office/drawing/2014/main" id="{1726DA97-24B8-4BDE-B3F1-1067F2EA8D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2" name="Line 550">
                    <a:extLst>
                      <a:ext uri="{FF2B5EF4-FFF2-40B4-BE49-F238E27FC236}">
                        <a16:creationId xmlns:a16="http://schemas.microsoft.com/office/drawing/2014/main" id="{6C45486B-5EE1-4B33-834A-54BF81318F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3" name="Rectangle 551">
                    <a:extLst>
                      <a:ext uri="{FF2B5EF4-FFF2-40B4-BE49-F238E27FC236}">
                        <a16:creationId xmlns:a16="http://schemas.microsoft.com/office/drawing/2014/main" id="{D183CE7E-C239-4DD1-BB23-6AFFC8168E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459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84" name="Line 552">
                    <a:extLst>
                      <a:ext uri="{FF2B5EF4-FFF2-40B4-BE49-F238E27FC236}">
                        <a16:creationId xmlns:a16="http://schemas.microsoft.com/office/drawing/2014/main" id="{D22B19AA-BAA2-45A9-9695-D29157C8A1F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459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5" name="Line 553">
                    <a:extLst>
                      <a:ext uri="{FF2B5EF4-FFF2-40B4-BE49-F238E27FC236}">
                        <a16:creationId xmlns:a16="http://schemas.microsoft.com/office/drawing/2014/main" id="{DBEEA95C-70AA-41E4-9D7D-8ED258EB13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6" name="Rectangle 554">
                    <a:extLst>
                      <a:ext uri="{FF2B5EF4-FFF2-40B4-BE49-F238E27FC236}">
                        <a16:creationId xmlns:a16="http://schemas.microsoft.com/office/drawing/2014/main" id="{6D8C4B50-508E-4DAD-BEF6-4E3A1FE816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3459"/>
                    <a:ext cx="25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87" name="Line 555">
                    <a:extLst>
                      <a:ext uri="{FF2B5EF4-FFF2-40B4-BE49-F238E27FC236}">
                        <a16:creationId xmlns:a16="http://schemas.microsoft.com/office/drawing/2014/main" id="{0574EC57-24B3-4128-8DA3-6A6E87AA098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3459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88" name="Rectangle 556">
                    <a:extLst>
                      <a:ext uri="{FF2B5EF4-FFF2-40B4-BE49-F238E27FC236}">
                        <a16:creationId xmlns:a16="http://schemas.microsoft.com/office/drawing/2014/main" id="{BC33D6A6-19D3-4EE2-84F9-647077A88B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459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89" name="Line 557">
                    <a:extLst>
                      <a:ext uri="{FF2B5EF4-FFF2-40B4-BE49-F238E27FC236}">
                        <a16:creationId xmlns:a16="http://schemas.microsoft.com/office/drawing/2014/main" id="{83D171E7-57A5-496D-9A73-02D616C49D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459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0" name="Line 558">
                    <a:extLst>
                      <a:ext uri="{FF2B5EF4-FFF2-40B4-BE49-F238E27FC236}">
                        <a16:creationId xmlns:a16="http://schemas.microsoft.com/office/drawing/2014/main" id="{767B6C7E-6DED-4BBC-95DB-FEE0801FF3D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1" name="Rectangle 559">
                    <a:extLst>
                      <a:ext uri="{FF2B5EF4-FFF2-40B4-BE49-F238E27FC236}">
                        <a16:creationId xmlns:a16="http://schemas.microsoft.com/office/drawing/2014/main" id="{2AAB216F-C468-4E42-8924-72A49AEBDA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92" name="Line 560">
                    <a:extLst>
                      <a:ext uri="{FF2B5EF4-FFF2-40B4-BE49-F238E27FC236}">
                        <a16:creationId xmlns:a16="http://schemas.microsoft.com/office/drawing/2014/main" id="{7375F20B-02D0-4D5C-9D51-A395D8E99E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3" name="Rectangle 561">
                    <a:extLst>
                      <a:ext uri="{FF2B5EF4-FFF2-40B4-BE49-F238E27FC236}">
                        <a16:creationId xmlns:a16="http://schemas.microsoft.com/office/drawing/2014/main" id="{BE69AE06-0749-4077-9399-F6CEF0FFF2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94" name="Line 562">
                    <a:extLst>
                      <a:ext uri="{FF2B5EF4-FFF2-40B4-BE49-F238E27FC236}">
                        <a16:creationId xmlns:a16="http://schemas.microsoft.com/office/drawing/2014/main" id="{D750C4E3-328C-4399-A1EB-50038AE0D9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5" name="Line 563">
                    <a:extLst>
                      <a:ext uri="{FF2B5EF4-FFF2-40B4-BE49-F238E27FC236}">
                        <a16:creationId xmlns:a16="http://schemas.microsoft.com/office/drawing/2014/main" id="{27122F00-B06D-4618-B77F-4F3BF25B7F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6" name="Rectangle 564">
                    <a:extLst>
                      <a:ext uri="{FF2B5EF4-FFF2-40B4-BE49-F238E27FC236}">
                        <a16:creationId xmlns:a16="http://schemas.microsoft.com/office/drawing/2014/main" id="{DB0B39A4-360E-42A7-A2F9-07204EE663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97" name="Line 565">
                    <a:extLst>
                      <a:ext uri="{FF2B5EF4-FFF2-40B4-BE49-F238E27FC236}">
                        <a16:creationId xmlns:a16="http://schemas.microsoft.com/office/drawing/2014/main" id="{E5B898C8-6572-4950-88B6-7C64197350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998" name="Rectangle 566">
                    <a:extLst>
                      <a:ext uri="{FF2B5EF4-FFF2-40B4-BE49-F238E27FC236}">
                        <a16:creationId xmlns:a16="http://schemas.microsoft.com/office/drawing/2014/main" id="{3C952931-2391-4FB9-ADDB-035A422F13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459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999" name="Line 567">
                    <a:extLst>
                      <a:ext uri="{FF2B5EF4-FFF2-40B4-BE49-F238E27FC236}">
                        <a16:creationId xmlns:a16="http://schemas.microsoft.com/office/drawing/2014/main" id="{7D2492C4-4779-4008-99B8-61EFE2F617B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459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0" name="Line 568">
                    <a:extLst>
                      <a:ext uri="{FF2B5EF4-FFF2-40B4-BE49-F238E27FC236}">
                        <a16:creationId xmlns:a16="http://schemas.microsoft.com/office/drawing/2014/main" id="{F5498B24-9BB8-4468-AFD4-8F85B36D43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1" name="Rectangle 569">
                    <a:extLst>
                      <a:ext uri="{FF2B5EF4-FFF2-40B4-BE49-F238E27FC236}">
                        <a16:creationId xmlns:a16="http://schemas.microsoft.com/office/drawing/2014/main" id="{61EEFC04-F423-498A-91ED-B33D47484C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02" name="Line 570">
                    <a:extLst>
                      <a:ext uri="{FF2B5EF4-FFF2-40B4-BE49-F238E27FC236}">
                        <a16:creationId xmlns:a16="http://schemas.microsoft.com/office/drawing/2014/main" id="{330AE421-E484-4732-B01C-FCF92BEB1BB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3" name="Rectangle 571">
                    <a:extLst>
                      <a:ext uri="{FF2B5EF4-FFF2-40B4-BE49-F238E27FC236}">
                        <a16:creationId xmlns:a16="http://schemas.microsoft.com/office/drawing/2014/main" id="{8A2C66EC-3424-4229-A8C0-E17BB999F8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04" name="Line 572">
                    <a:extLst>
                      <a:ext uri="{FF2B5EF4-FFF2-40B4-BE49-F238E27FC236}">
                        <a16:creationId xmlns:a16="http://schemas.microsoft.com/office/drawing/2014/main" id="{EC4AEB6F-666D-4C5A-9420-27D1BF009D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5" name="Line 573">
                    <a:extLst>
                      <a:ext uri="{FF2B5EF4-FFF2-40B4-BE49-F238E27FC236}">
                        <a16:creationId xmlns:a16="http://schemas.microsoft.com/office/drawing/2014/main" id="{36126465-FF32-431D-BB54-4F9BC223336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6" name="Rectangle 574">
                    <a:extLst>
                      <a:ext uri="{FF2B5EF4-FFF2-40B4-BE49-F238E27FC236}">
                        <a16:creationId xmlns:a16="http://schemas.microsoft.com/office/drawing/2014/main" id="{3E208D57-CA17-4141-9346-12781CB5FA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07" name="Line 575">
                    <a:extLst>
                      <a:ext uri="{FF2B5EF4-FFF2-40B4-BE49-F238E27FC236}">
                        <a16:creationId xmlns:a16="http://schemas.microsoft.com/office/drawing/2014/main" id="{5F3EB820-A306-4101-BED4-D09122CD52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08" name="Rectangle 576">
                    <a:extLst>
                      <a:ext uri="{FF2B5EF4-FFF2-40B4-BE49-F238E27FC236}">
                        <a16:creationId xmlns:a16="http://schemas.microsoft.com/office/drawing/2014/main" id="{32497588-86F0-4998-BF40-A6F315710C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459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09" name="Line 577">
                    <a:extLst>
                      <a:ext uri="{FF2B5EF4-FFF2-40B4-BE49-F238E27FC236}">
                        <a16:creationId xmlns:a16="http://schemas.microsoft.com/office/drawing/2014/main" id="{DCFB3202-380F-4616-8A1D-C640FAFF90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459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0" name="Line 578">
                    <a:extLst>
                      <a:ext uri="{FF2B5EF4-FFF2-40B4-BE49-F238E27FC236}">
                        <a16:creationId xmlns:a16="http://schemas.microsoft.com/office/drawing/2014/main" id="{EC6CD187-732B-482F-988D-8571C160657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1" name="Rectangle 579">
                    <a:extLst>
                      <a:ext uri="{FF2B5EF4-FFF2-40B4-BE49-F238E27FC236}">
                        <a16:creationId xmlns:a16="http://schemas.microsoft.com/office/drawing/2014/main" id="{1EFA4D20-AEFE-40A2-8875-3BA93CA782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12" name="Line 580">
                    <a:extLst>
                      <a:ext uri="{FF2B5EF4-FFF2-40B4-BE49-F238E27FC236}">
                        <a16:creationId xmlns:a16="http://schemas.microsoft.com/office/drawing/2014/main" id="{8D0C1C9D-EF3F-49A0-9E75-CF36CD00206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3" name="Rectangle 581">
                    <a:extLst>
                      <a:ext uri="{FF2B5EF4-FFF2-40B4-BE49-F238E27FC236}">
                        <a16:creationId xmlns:a16="http://schemas.microsoft.com/office/drawing/2014/main" id="{E21967FA-1378-4A2D-A86C-2570351D37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14" name="Line 582">
                    <a:extLst>
                      <a:ext uri="{FF2B5EF4-FFF2-40B4-BE49-F238E27FC236}">
                        <a16:creationId xmlns:a16="http://schemas.microsoft.com/office/drawing/2014/main" id="{FFE0377F-B6FF-456A-A068-9B5531A57B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5" name="Line 583">
                    <a:extLst>
                      <a:ext uri="{FF2B5EF4-FFF2-40B4-BE49-F238E27FC236}">
                        <a16:creationId xmlns:a16="http://schemas.microsoft.com/office/drawing/2014/main" id="{798B8BBF-6477-4FFF-93AB-A3BBC597885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6" name="Rectangle 584">
                    <a:extLst>
                      <a:ext uri="{FF2B5EF4-FFF2-40B4-BE49-F238E27FC236}">
                        <a16:creationId xmlns:a16="http://schemas.microsoft.com/office/drawing/2014/main" id="{240BF3B4-F9B9-427C-9AA2-50957BD249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17" name="Line 585">
                    <a:extLst>
                      <a:ext uri="{FF2B5EF4-FFF2-40B4-BE49-F238E27FC236}">
                        <a16:creationId xmlns:a16="http://schemas.microsoft.com/office/drawing/2014/main" id="{6E751BC5-C645-4447-9740-70C5C66DA2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18" name="Rectangle 586">
                    <a:extLst>
                      <a:ext uri="{FF2B5EF4-FFF2-40B4-BE49-F238E27FC236}">
                        <a16:creationId xmlns:a16="http://schemas.microsoft.com/office/drawing/2014/main" id="{41BCBA39-B9CF-4D11-8C81-F50F3ACA95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459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19" name="Line 587">
                    <a:extLst>
                      <a:ext uri="{FF2B5EF4-FFF2-40B4-BE49-F238E27FC236}">
                        <a16:creationId xmlns:a16="http://schemas.microsoft.com/office/drawing/2014/main" id="{C612B98A-60CC-4612-AE69-29061008E3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459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0" name="Line 588">
                    <a:extLst>
                      <a:ext uri="{FF2B5EF4-FFF2-40B4-BE49-F238E27FC236}">
                        <a16:creationId xmlns:a16="http://schemas.microsoft.com/office/drawing/2014/main" id="{1B835599-3C75-4A1D-80A3-445D34A69B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1" name="Rectangle 589">
                    <a:extLst>
                      <a:ext uri="{FF2B5EF4-FFF2-40B4-BE49-F238E27FC236}">
                        <a16:creationId xmlns:a16="http://schemas.microsoft.com/office/drawing/2014/main" id="{CBC55694-3842-4FAF-8693-FA6B90EEC5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22" name="Line 590">
                    <a:extLst>
                      <a:ext uri="{FF2B5EF4-FFF2-40B4-BE49-F238E27FC236}">
                        <a16:creationId xmlns:a16="http://schemas.microsoft.com/office/drawing/2014/main" id="{25A340CF-1325-4A89-AC4F-DFEE23E521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3" name="Rectangle 591">
                    <a:extLst>
                      <a:ext uri="{FF2B5EF4-FFF2-40B4-BE49-F238E27FC236}">
                        <a16:creationId xmlns:a16="http://schemas.microsoft.com/office/drawing/2014/main" id="{DAAEBEC5-F6A9-409D-B8B2-54C5CF55A5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24" name="Line 592">
                    <a:extLst>
                      <a:ext uri="{FF2B5EF4-FFF2-40B4-BE49-F238E27FC236}">
                        <a16:creationId xmlns:a16="http://schemas.microsoft.com/office/drawing/2014/main" id="{7A968ED7-1AE0-47B9-A694-4CBFFFA29A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5" name="Line 593">
                    <a:extLst>
                      <a:ext uri="{FF2B5EF4-FFF2-40B4-BE49-F238E27FC236}">
                        <a16:creationId xmlns:a16="http://schemas.microsoft.com/office/drawing/2014/main" id="{6DF15BEC-F0C6-45ED-B2FC-07D3BFA2D7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6" name="Rectangle 594">
                    <a:extLst>
                      <a:ext uri="{FF2B5EF4-FFF2-40B4-BE49-F238E27FC236}">
                        <a16:creationId xmlns:a16="http://schemas.microsoft.com/office/drawing/2014/main" id="{65183A61-F43A-4DB8-AA7E-8ED7907186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27" name="Line 595">
                    <a:extLst>
                      <a:ext uri="{FF2B5EF4-FFF2-40B4-BE49-F238E27FC236}">
                        <a16:creationId xmlns:a16="http://schemas.microsoft.com/office/drawing/2014/main" id="{FD5210A5-BF82-4DBD-9E69-F8D51507B4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28" name="Rectangle 596">
                    <a:extLst>
                      <a:ext uri="{FF2B5EF4-FFF2-40B4-BE49-F238E27FC236}">
                        <a16:creationId xmlns:a16="http://schemas.microsoft.com/office/drawing/2014/main" id="{4CD94FF9-3F3D-4A71-9D55-56AA9537AC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29" name="Line 597">
                    <a:extLst>
                      <a:ext uri="{FF2B5EF4-FFF2-40B4-BE49-F238E27FC236}">
                        <a16:creationId xmlns:a16="http://schemas.microsoft.com/office/drawing/2014/main" id="{CAAEE60B-CD58-441D-9B82-AFAF52705F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0" name="Line 598">
                    <a:extLst>
                      <a:ext uri="{FF2B5EF4-FFF2-40B4-BE49-F238E27FC236}">
                        <a16:creationId xmlns:a16="http://schemas.microsoft.com/office/drawing/2014/main" id="{27E7E2DF-2843-4043-8ABE-F1138A4E27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1" name="Rectangle 599">
                    <a:extLst>
                      <a:ext uri="{FF2B5EF4-FFF2-40B4-BE49-F238E27FC236}">
                        <a16:creationId xmlns:a16="http://schemas.microsoft.com/office/drawing/2014/main" id="{76B63052-6682-4340-8B08-3AFE31B449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3459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32" name="Line 600">
                    <a:extLst>
                      <a:ext uri="{FF2B5EF4-FFF2-40B4-BE49-F238E27FC236}">
                        <a16:creationId xmlns:a16="http://schemas.microsoft.com/office/drawing/2014/main" id="{D473DEA8-0AE1-42FB-A177-19DD2D67737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3459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3" name="Rectangle 601">
                    <a:extLst>
                      <a:ext uri="{FF2B5EF4-FFF2-40B4-BE49-F238E27FC236}">
                        <a16:creationId xmlns:a16="http://schemas.microsoft.com/office/drawing/2014/main" id="{0E53A190-7513-4B89-9C2B-AAA6808178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34" name="Line 602">
                    <a:extLst>
                      <a:ext uri="{FF2B5EF4-FFF2-40B4-BE49-F238E27FC236}">
                        <a16:creationId xmlns:a16="http://schemas.microsoft.com/office/drawing/2014/main" id="{D21E1CED-EDDB-4D0B-9ED5-1E734746CF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5" name="Line 603">
                    <a:extLst>
                      <a:ext uri="{FF2B5EF4-FFF2-40B4-BE49-F238E27FC236}">
                        <a16:creationId xmlns:a16="http://schemas.microsoft.com/office/drawing/2014/main" id="{DB309001-9909-4E6C-80F9-82D9BAFEBF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6" name="Rectangle 604">
                    <a:extLst>
                      <a:ext uri="{FF2B5EF4-FFF2-40B4-BE49-F238E27FC236}">
                        <a16:creationId xmlns:a16="http://schemas.microsoft.com/office/drawing/2014/main" id="{E313A5F6-D249-4A6B-A5D1-FAF96D4B34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3459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37" name="Line 605">
                    <a:extLst>
                      <a:ext uri="{FF2B5EF4-FFF2-40B4-BE49-F238E27FC236}">
                        <a16:creationId xmlns:a16="http://schemas.microsoft.com/office/drawing/2014/main" id="{6913E869-D30D-4379-B7B2-36BA1921045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3459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9038" name="Rectangle 606">
                    <a:extLst>
                      <a:ext uri="{FF2B5EF4-FFF2-40B4-BE49-F238E27FC236}">
                        <a16:creationId xmlns:a16="http://schemas.microsoft.com/office/drawing/2014/main" id="{520B21A9-A0BB-4468-B5E4-001F97D835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9039" name="Line 607">
                    <a:extLst>
                      <a:ext uri="{FF2B5EF4-FFF2-40B4-BE49-F238E27FC236}">
                        <a16:creationId xmlns:a16="http://schemas.microsoft.com/office/drawing/2014/main" id="{077B54C3-ED2C-4A36-AB7C-C05AB60DAC5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</p:grpSp>
            <p:grpSp>
              <p:nvGrpSpPr>
                <p:cNvPr id="68626" name="Group 608">
                  <a:extLst>
                    <a:ext uri="{FF2B5EF4-FFF2-40B4-BE49-F238E27FC236}">
                      <a16:creationId xmlns:a16="http://schemas.microsoft.com/office/drawing/2014/main" id="{F5267357-E328-4A93-A265-20EB9AE570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5" y="3459"/>
                  <a:ext cx="4147" cy="394"/>
                  <a:chOff x="605" y="3459"/>
                  <a:chExt cx="4147" cy="394"/>
                </a:xfrm>
              </p:grpSpPr>
              <p:sp>
                <p:nvSpPr>
                  <p:cNvPr id="68640" name="Line 609">
                    <a:extLst>
                      <a:ext uri="{FF2B5EF4-FFF2-40B4-BE49-F238E27FC236}">
                        <a16:creationId xmlns:a16="http://schemas.microsoft.com/office/drawing/2014/main" id="{298C73C4-6C82-4DD2-BE3C-A92B811F72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41" name="Rectangle 610">
                    <a:extLst>
                      <a:ext uri="{FF2B5EF4-FFF2-40B4-BE49-F238E27FC236}">
                        <a16:creationId xmlns:a16="http://schemas.microsoft.com/office/drawing/2014/main" id="{E05F038F-1086-4197-A8D8-6085223745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6" y="3459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42" name="Line 611">
                    <a:extLst>
                      <a:ext uri="{FF2B5EF4-FFF2-40B4-BE49-F238E27FC236}">
                        <a16:creationId xmlns:a16="http://schemas.microsoft.com/office/drawing/2014/main" id="{E843B677-291D-4B90-9A85-415FF797D4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6" y="3459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43" name="Rectangle 612">
                    <a:extLst>
                      <a:ext uri="{FF2B5EF4-FFF2-40B4-BE49-F238E27FC236}">
                        <a16:creationId xmlns:a16="http://schemas.microsoft.com/office/drawing/2014/main" id="{7990F8AD-0660-4B93-8940-8DC83769EE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459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44" name="Line 613">
                    <a:extLst>
                      <a:ext uri="{FF2B5EF4-FFF2-40B4-BE49-F238E27FC236}">
                        <a16:creationId xmlns:a16="http://schemas.microsoft.com/office/drawing/2014/main" id="{BA9B290B-9368-414B-B76A-5A1CBBC1F2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459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45" name="Line 614">
                    <a:extLst>
                      <a:ext uri="{FF2B5EF4-FFF2-40B4-BE49-F238E27FC236}">
                        <a16:creationId xmlns:a16="http://schemas.microsoft.com/office/drawing/2014/main" id="{72AB8642-8D87-4427-BFDB-2651D54503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459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46" name="Rectangle 615">
                    <a:extLst>
                      <a:ext uri="{FF2B5EF4-FFF2-40B4-BE49-F238E27FC236}">
                        <a16:creationId xmlns:a16="http://schemas.microsoft.com/office/drawing/2014/main" id="{6325B75D-6AAC-4E3F-AFA4-00B4D16669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47" name="Line 616">
                    <a:extLst>
                      <a:ext uri="{FF2B5EF4-FFF2-40B4-BE49-F238E27FC236}">
                        <a16:creationId xmlns:a16="http://schemas.microsoft.com/office/drawing/2014/main" id="{1AAC0072-C169-4E27-BA62-1E59AA6A68A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48" name="Rectangle 617">
                    <a:extLst>
                      <a:ext uri="{FF2B5EF4-FFF2-40B4-BE49-F238E27FC236}">
                        <a16:creationId xmlns:a16="http://schemas.microsoft.com/office/drawing/2014/main" id="{35679F1D-9970-4909-A20B-4BB9D7BD0C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465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49" name="Line 618">
                    <a:extLst>
                      <a:ext uri="{FF2B5EF4-FFF2-40B4-BE49-F238E27FC236}">
                        <a16:creationId xmlns:a16="http://schemas.microsoft.com/office/drawing/2014/main" id="{239BD200-560C-4660-B040-9A2D495DDA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50" name="Rectangle 619">
                    <a:extLst>
                      <a:ext uri="{FF2B5EF4-FFF2-40B4-BE49-F238E27FC236}">
                        <a16:creationId xmlns:a16="http://schemas.microsoft.com/office/drawing/2014/main" id="{C551ABE7-FD77-4001-9818-C96E5B30A5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51" name="Line 620">
                    <a:extLst>
                      <a:ext uri="{FF2B5EF4-FFF2-40B4-BE49-F238E27FC236}">
                        <a16:creationId xmlns:a16="http://schemas.microsoft.com/office/drawing/2014/main" id="{55A89AC5-D5FC-4734-8B9D-C9E86A8B3D6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52" name="Rectangle 621">
                    <a:extLst>
                      <a:ext uri="{FF2B5EF4-FFF2-40B4-BE49-F238E27FC236}">
                        <a16:creationId xmlns:a16="http://schemas.microsoft.com/office/drawing/2014/main" id="{58D56C8C-FFB9-4C26-81D5-D3CF002911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465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53" name="Line 622">
                    <a:extLst>
                      <a:ext uri="{FF2B5EF4-FFF2-40B4-BE49-F238E27FC236}">
                        <a16:creationId xmlns:a16="http://schemas.microsoft.com/office/drawing/2014/main" id="{B1692D9D-43BF-432F-95A4-7B59C75B82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54" name="Rectangle 623">
                    <a:extLst>
                      <a:ext uri="{FF2B5EF4-FFF2-40B4-BE49-F238E27FC236}">
                        <a16:creationId xmlns:a16="http://schemas.microsoft.com/office/drawing/2014/main" id="{CD705E98-DEAD-4F09-A08F-CDA69E21B9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55" name="Line 624">
                    <a:extLst>
                      <a:ext uri="{FF2B5EF4-FFF2-40B4-BE49-F238E27FC236}">
                        <a16:creationId xmlns:a16="http://schemas.microsoft.com/office/drawing/2014/main" id="{62C128AB-1F88-4EBF-92CB-2A0A5BBB338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56" name="Rectangle 625">
                    <a:extLst>
                      <a:ext uri="{FF2B5EF4-FFF2-40B4-BE49-F238E27FC236}">
                        <a16:creationId xmlns:a16="http://schemas.microsoft.com/office/drawing/2014/main" id="{4CDDF14F-EE25-4512-A2D7-BF4FB155A3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465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57" name="Line 626">
                    <a:extLst>
                      <a:ext uri="{FF2B5EF4-FFF2-40B4-BE49-F238E27FC236}">
                        <a16:creationId xmlns:a16="http://schemas.microsoft.com/office/drawing/2014/main" id="{4AC54416-1DCD-43BD-A026-65C0310FFB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58" name="Rectangle 627">
                    <a:extLst>
                      <a:ext uri="{FF2B5EF4-FFF2-40B4-BE49-F238E27FC236}">
                        <a16:creationId xmlns:a16="http://schemas.microsoft.com/office/drawing/2014/main" id="{E941AABB-1A6F-47D8-AA18-FBD015A54F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59" name="Line 628">
                    <a:extLst>
                      <a:ext uri="{FF2B5EF4-FFF2-40B4-BE49-F238E27FC236}">
                        <a16:creationId xmlns:a16="http://schemas.microsoft.com/office/drawing/2014/main" id="{40226D14-7C82-4552-963D-F23CE96CA3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60" name="Rectangle 629">
                    <a:extLst>
                      <a:ext uri="{FF2B5EF4-FFF2-40B4-BE49-F238E27FC236}">
                        <a16:creationId xmlns:a16="http://schemas.microsoft.com/office/drawing/2014/main" id="{862D6CB9-D3A3-46B2-B79B-B679CA0434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465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61" name="Line 630">
                    <a:extLst>
                      <a:ext uri="{FF2B5EF4-FFF2-40B4-BE49-F238E27FC236}">
                        <a16:creationId xmlns:a16="http://schemas.microsoft.com/office/drawing/2014/main" id="{77F39D77-A2D3-4641-A00F-3BB82F8754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62" name="Rectangle 631">
                    <a:extLst>
                      <a:ext uri="{FF2B5EF4-FFF2-40B4-BE49-F238E27FC236}">
                        <a16:creationId xmlns:a16="http://schemas.microsoft.com/office/drawing/2014/main" id="{CA2EA5EB-1E0E-4773-8D06-5451158459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63" name="Line 632">
                    <a:extLst>
                      <a:ext uri="{FF2B5EF4-FFF2-40B4-BE49-F238E27FC236}">
                        <a16:creationId xmlns:a16="http://schemas.microsoft.com/office/drawing/2014/main" id="{B0A20494-CA2F-4440-90EF-E9426926A7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64" name="Rectangle 633">
                    <a:extLst>
                      <a:ext uri="{FF2B5EF4-FFF2-40B4-BE49-F238E27FC236}">
                        <a16:creationId xmlns:a16="http://schemas.microsoft.com/office/drawing/2014/main" id="{7633E836-67F1-4A39-B37E-3E0B978ACD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465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65" name="Line 634">
                    <a:extLst>
                      <a:ext uri="{FF2B5EF4-FFF2-40B4-BE49-F238E27FC236}">
                        <a16:creationId xmlns:a16="http://schemas.microsoft.com/office/drawing/2014/main" id="{F9C4CEFE-6889-492E-9058-8543B85D9A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66" name="Rectangle 635">
                    <a:extLst>
                      <a:ext uri="{FF2B5EF4-FFF2-40B4-BE49-F238E27FC236}">
                        <a16:creationId xmlns:a16="http://schemas.microsoft.com/office/drawing/2014/main" id="{F69F0314-FA94-466B-8E61-177B0AB2C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67" name="Line 636">
                    <a:extLst>
                      <a:ext uri="{FF2B5EF4-FFF2-40B4-BE49-F238E27FC236}">
                        <a16:creationId xmlns:a16="http://schemas.microsoft.com/office/drawing/2014/main" id="{54798525-8D03-4E97-A398-862E5C179E1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68" name="Rectangle 637">
                    <a:extLst>
                      <a:ext uri="{FF2B5EF4-FFF2-40B4-BE49-F238E27FC236}">
                        <a16:creationId xmlns:a16="http://schemas.microsoft.com/office/drawing/2014/main" id="{D8D45899-74CA-4F72-AED5-012731B305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69" name="Line 638">
                    <a:extLst>
                      <a:ext uri="{FF2B5EF4-FFF2-40B4-BE49-F238E27FC236}">
                        <a16:creationId xmlns:a16="http://schemas.microsoft.com/office/drawing/2014/main" id="{A90F4C00-5632-4A5A-AD7D-6DC5683495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70" name="Rectangle 639">
                    <a:extLst>
                      <a:ext uri="{FF2B5EF4-FFF2-40B4-BE49-F238E27FC236}">
                        <a16:creationId xmlns:a16="http://schemas.microsoft.com/office/drawing/2014/main" id="{05EA9669-F2B9-47F3-981E-B744B5DF5B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1" name="Line 640">
                    <a:extLst>
                      <a:ext uri="{FF2B5EF4-FFF2-40B4-BE49-F238E27FC236}">
                        <a16:creationId xmlns:a16="http://schemas.microsoft.com/office/drawing/2014/main" id="{2738A8BE-16D7-41E6-BBFC-242C479181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72" name="Rectangle 641">
                    <a:extLst>
                      <a:ext uri="{FF2B5EF4-FFF2-40B4-BE49-F238E27FC236}">
                        <a16:creationId xmlns:a16="http://schemas.microsoft.com/office/drawing/2014/main" id="{66895BB0-DC70-46F8-BAB6-41B994CDB4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3" name="Line 642">
                    <a:extLst>
                      <a:ext uri="{FF2B5EF4-FFF2-40B4-BE49-F238E27FC236}">
                        <a16:creationId xmlns:a16="http://schemas.microsoft.com/office/drawing/2014/main" id="{4CFC992D-BFD8-4DBB-B3D3-9D3F9E92E2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74" name="Rectangle 643">
                    <a:extLst>
                      <a:ext uri="{FF2B5EF4-FFF2-40B4-BE49-F238E27FC236}">
                        <a16:creationId xmlns:a16="http://schemas.microsoft.com/office/drawing/2014/main" id="{8C3B6BBE-82EF-4702-9250-0E429109EA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465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5" name="Line 644">
                    <a:extLst>
                      <a:ext uri="{FF2B5EF4-FFF2-40B4-BE49-F238E27FC236}">
                        <a16:creationId xmlns:a16="http://schemas.microsoft.com/office/drawing/2014/main" id="{C40ADC47-4366-4207-BA6F-C0F653C882A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465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76" name="Rectangle 645">
                    <a:extLst>
                      <a:ext uri="{FF2B5EF4-FFF2-40B4-BE49-F238E27FC236}">
                        <a16:creationId xmlns:a16="http://schemas.microsoft.com/office/drawing/2014/main" id="{7DE412D2-9BAE-43A4-80DF-B18B014EDF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1" y="3664"/>
                    <a:ext cx="63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solidFill>
                          <a:srgbClr val="000000"/>
                        </a:solidFill>
                        <a:latin typeface="Arial" panose="020B0604020202020204" pitchFamily="34" charset="0"/>
                      </a:rPr>
                      <a:t>$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7" name="Rectangle 646">
                    <a:extLst>
                      <a:ext uri="{FF2B5EF4-FFF2-40B4-BE49-F238E27FC236}">
                        <a16:creationId xmlns:a16="http://schemas.microsoft.com/office/drawing/2014/main" id="{01A14BC6-B2BD-4A07-9295-5C371BD4C3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39" y="3664"/>
                    <a:ext cx="76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TW" sz="1400">
                        <a:latin typeface="Arial" panose="020B0604020202020204" pitchFamily="34" charset="0"/>
                      </a:rPr>
                      <a:t>A</a:t>
                    </a:r>
                    <a:endParaRPr lang="en-US" altLang="zh-TW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8" name="Rectangle 647">
                    <a:extLst>
                      <a:ext uri="{FF2B5EF4-FFF2-40B4-BE49-F238E27FC236}">
                        <a16:creationId xmlns:a16="http://schemas.microsoft.com/office/drawing/2014/main" id="{DFD504DC-0305-4889-941E-2AC7F7D30B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79" name="Line 648">
                    <a:extLst>
                      <a:ext uri="{FF2B5EF4-FFF2-40B4-BE49-F238E27FC236}">
                        <a16:creationId xmlns:a16="http://schemas.microsoft.com/office/drawing/2014/main" id="{27076A60-1C30-4C09-BFE3-4E4872349D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0" name="Line 649">
                    <a:extLst>
                      <a:ext uri="{FF2B5EF4-FFF2-40B4-BE49-F238E27FC236}">
                        <a16:creationId xmlns:a16="http://schemas.microsoft.com/office/drawing/2014/main" id="{7B536B37-B39B-41B9-9568-1B70C847A8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1" name="Rectangle 650">
                    <a:extLst>
                      <a:ext uri="{FF2B5EF4-FFF2-40B4-BE49-F238E27FC236}">
                        <a16:creationId xmlns:a16="http://schemas.microsoft.com/office/drawing/2014/main" id="{050299AD-6765-4B6B-BE74-D69C295E4C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3653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82" name="Line 651">
                    <a:extLst>
                      <a:ext uri="{FF2B5EF4-FFF2-40B4-BE49-F238E27FC236}">
                        <a16:creationId xmlns:a16="http://schemas.microsoft.com/office/drawing/2014/main" id="{7D6AE779-FC77-4590-A5A0-8564A87EDCC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3653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3" name="Rectangle 652">
                    <a:extLst>
                      <a:ext uri="{FF2B5EF4-FFF2-40B4-BE49-F238E27FC236}">
                        <a16:creationId xmlns:a16="http://schemas.microsoft.com/office/drawing/2014/main" id="{3E53C461-E067-445B-BFD5-B3D86B8DA9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84" name="Line 653">
                    <a:extLst>
                      <a:ext uri="{FF2B5EF4-FFF2-40B4-BE49-F238E27FC236}">
                        <a16:creationId xmlns:a16="http://schemas.microsoft.com/office/drawing/2014/main" id="{5D111869-B0AF-4B4E-ABE7-933BFDDDA5D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5" name="Line 654">
                    <a:extLst>
                      <a:ext uri="{FF2B5EF4-FFF2-40B4-BE49-F238E27FC236}">
                        <a16:creationId xmlns:a16="http://schemas.microsoft.com/office/drawing/2014/main" id="{5FF3CF11-F92D-4505-B892-124226D703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6" name="Rectangle 655">
                    <a:extLst>
                      <a:ext uri="{FF2B5EF4-FFF2-40B4-BE49-F238E27FC236}">
                        <a16:creationId xmlns:a16="http://schemas.microsoft.com/office/drawing/2014/main" id="{ACA71910-BEDC-4E71-A43B-80C3DEB4DC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653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87" name="Line 656">
                    <a:extLst>
                      <a:ext uri="{FF2B5EF4-FFF2-40B4-BE49-F238E27FC236}">
                        <a16:creationId xmlns:a16="http://schemas.microsoft.com/office/drawing/2014/main" id="{2E6A0A9D-34A6-4815-9C6F-871F8042B4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65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8" name="Line 657">
                    <a:extLst>
                      <a:ext uri="{FF2B5EF4-FFF2-40B4-BE49-F238E27FC236}">
                        <a16:creationId xmlns:a16="http://schemas.microsoft.com/office/drawing/2014/main" id="{60B52B43-A693-411A-87E9-12D36EB3AA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89" name="Rectangle 658">
                    <a:extLst>
                      <a:ext uri="{FF2B5EF4-FFF2-40B4-BE49-F238E27FC236}">
                        <a16:creationId xmlns:a16="http://schemas.microsoft.com/office/drawing/2014/main" id="{BD66EA48-A849-4CBC-95FF-8B6A61B179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" y="3653"/>
                    <a:ext cx="25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90" name="Line 659">
                    <a:extLst>
                      <a:ext uri="{FF2B5EF4-FFF2-40B4-BE49-F238E27FC236}">
                        <a16:creationId xmlns:a16="http://schemas.microsoft.com/office/drawing/2014/main" id="{F650DB23-4D26-4268-AAF4-0B83CF9ACED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71" y="3653"/>
                    <a:ext cx="25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1" name="Rectangle 660">
                    <a:extLst>
                      <a:ext uri="{FF2B5EF4-FFF2-40B4-BE49-F238E27FC236}">
                        <a16:creationId xmlns:a16="http://schemas.microsoft.com/office/drawing/2014/main" id="{6E46663D-4A88-4F2D-AF8A-34AD5A59B1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653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92" name="Line 661">
                    <a:extLst>
                      <a:ext uri="{FF2B5EF4-FFF2-40B4-BE49-F238E27FC236}">
                        <a16:creationId xmlns:a16="http://schemas.microsoft.com/office/drawing/2014/main" id="{4D6CC218-6AC6-4001-BCFA-0F624E1EC5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65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3" name="Line 662">
                    <a:extLst>
                      <a:ext uri="{FF2B5EF4-FFF2-40B4-BE49-F238E27FC236}">
                        <a16:creationId xmlns:a16="http://schemas.microsoft.com/office/drawing/2014/main" id="{02F8B7EF-2397-4C14-8EC5-A3D781ED51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4" name="Rectangle 663">
                    <a:extLst>
                      <a:ext uri="{FF2B5EF4-FFF2-40B4-BE49-F238E27FC236}">
                        <a16:creationId xmlns:a16="http://schemas.microsoft.com/office/drawing/2014/main" id="{A4091FFA-7205-4292-9C62-99C6FD7BC9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95" name="Line 664">
                    <a:extLst>
                      <a:ext uri="{FF2B5EF4-FFF2-40B4-BE49-F238E27FC236}">
                        <a16:creationId xmlns:a16="http://schemas.microsoft.com/office/drawing/2014/main" id="{A27AD12D-FA5E-4D4A-ACC2-B633981E25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6" name="Rectangle 665">
                    <a:extLst>
                      <a:ext uri="{FF2B5EF4-FFF2-40B4-BE49-F238E27FC236}">
                        <a16:creationId xmlns:a16="http://schemas.microsoft.com/office/drawing/2014/main" id="{3A020C4D-2884-4F43-904E-A4DA19ED89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697" name="Line 666">
                    <a:extLst>
                      <a:ext uri="{FF2B5EF4-FFF2-40B4-BE49-F238E27FC236}">
                        <a16:creationId xmlns:a16="http://schemas.microsoft.com/office/drawing/2014/main" id="{8AD1F47D-58EA-456D-8297-575C43473A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8" name="Line 667">
                    <a:extLst>
                      <a:ext uri="{FF2B5EF4-FFF2-40B4-BE49-F238E27FC236}">
                        <a16:creationId xmlns:a16="http://schemas.microsoft.com/office/drawing/2014/main" id="{442BF904-1B89-4360-8660-6141DFC454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699" name="Rectangle 668">
                    <a:extLst>
                      <a:ext uri="{FF2B5EF4-FFF2-40B4-BE49-F238E27FC236}">
                        <a16:creationId xmlns:a16="http://schemas.microsoft.com/office/drawing/2014/main" id="{552C8170-3E97-4839-828B-163F8EED5D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00" name="Line 669">
                    <a:extLst>
                      <a:ext uri="{FF2B5EF4-FFF2-40B4-BE49-F238E27FC236}">
                        <a16:creationId xmlns:a16="http://schemas.microsoft.com/office/drawing/2014/main" id="{7C509D15-118D-4D5F-AC45-BCDD99A5740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1" name="Rectangle 670">
                    <a:extLst>
                      <a:ext uri="{FF2B5EF4-FFF2-40B4-BE49-F238E27FC236}">
                        <a16:creationId xmlns:a16="http://schemas.microsoft.com/office/drawing/2014/main" id="{9B51833E-4BB9-4F97-A353-D29E60E393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653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02" name="Line 671">
                    <a:extLst>
                      <a:ext uri="{FF2B5EF4-FFF2-40B4-BE49-F238E27FC236}">
                        <a16:creationId xmlns:a16="http://schemas.microsoft.com/office/drawing/2014/main" id="{7B8886B0-8250-4F01-BA30-6CD27F3FBE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65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3" name="Line 672">
                    <a:extLst>
                      <a:ext uri="{FF2B5EF4-FFF2-40B4-BE49-F238E27FC236}">
                        <a16:creationId xmlns:a16="http://schemas.microsoft.com/office/drawing/2014/main" id="{25391E62-3303-43E9-8BDC-52493E7A40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4" name="Rectangle 673">
                    <a:extLst>
                      <a:ext uri="{FF2B5EF4-FFF2-40B4-BE49-F238E27FC236}">
                        <a16:creationId xmlns:a16="http://schemas.microsoft.com/office/drawing/2014/main" id="{A652F9A5-43AE-473D-BA8B-EBB6B04DF1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05" name="Line 674">
                    <a:extLst>
                      <a:ext uri="{FF2B5EF4-FFF2-40B4-BE49-F238E27FC236}">
                        <a16:creationId xmlns:a16="http://schemas.microsoft.com/office/drawing/2014/main" id="{DC7E8CC6-AC56-4CCD-83FE-8450CF4F0F0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6" name="Rectangle 675">
                    <a:extLst>
                      <a:ext uri="{FF2B5EF4-FFF2-40B4-BE49-F238E27FC236}">
                        <a16:creationId xmlns:a16="http://schemas.microsoft.com/office/drawing/2014/main" id="{BEB2E949-0366-478F-8A3F-74523917C0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07" name="Line 676">
                    <a:extLst>
                      <a:ext uri="{FF2B5EF4-FFF2-40B4-BE49-F238E27FC236}">
                        <a16:creationId xmlns:a16="http://schemas.microsoft.com/office/drawing/2014/main" id="{6D4A1EB8-6A7B-4333-9159-619ABDF224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8" name="Line 677">
                    <a:extLst>
                      <a:ext uri="{FF2B5EF4-FFF2-40B4-BE49-F238E27FC236}">
                        <a16:creationId xmlns:a16="http://schemas.microsoft.com/office/drawing/2014/main" id="{93FAAD54-B1AF-4EF6-8A64-E0215FB761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09" name="Rectangle 678">
                    <a:extLst>
                      <a:ext uri="{FF2B5EF4-FFF2-40B4-BE49-F238E27FC236}">
                        <a16:creationId xmlns:a16="http://schemas.microsoft.com/office/drawing/2014/main" id="{CF1E3100-E409-4815-A434-B7E7453100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10" name="Line 679">
                    <a:extLst>
                      <a:ext uri="{FF2B5EF4-FFF2-40B4-BE49-F238E27FC236}">
                        <a16:creationId xmlns:a16="http://schemas.microsoft.com/office/drawing/2014/main" id="{1C6E37DB-85D3-4942-AECB-A45A988AE89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1" name="Rectangle 680">
                    <a:extLst>
                      <a:ext uri="{FF2B5EF4-FFF2-40B4-BE49-F238E27FC236}">
                        <a16:creationId xmlns:a16="http://schemas.microsoft.com/office/drawing/2014/main" id="{425EF369-FB56-459B-9D7D-447FEA5C8A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653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12" name="Line 681">
                    <a:extLst>
                      <a:ext uri="{FF2B5EF4-FFF2-40B4-BE49-F238E27FC236}">
                        <a16:creationId xmlns:a16="http://schemas.microsoft.com/office/drawing/2014/main" id="{DE03C808-FB35-4397-AD70-ABF9E338E3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65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3" name="Line 682">
                    <a:extLst>
                      <a:ext uri="{FF2B5EF4-FFF2-40B4-BE49-F238E27FC236}">
                        <a16:creationId xmlns:a16="http://schemas.microsoft.com/office/drawing/2014/main" id="{81F1FE9B-9F0E-458F-9E22-EB3F07D4DF6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4" name="Rectangle 683">
                    <a:extLst>
                      <a:ext uri="{FF2B5EF4-FFF2-40B4-BE49-F238E27FC236}">
                        <a16:creationId xmlns:a16="http://schemas.microsoft.com/office/drawing/2014/main" id="{A68806BD-978C-4238-B4E2-9D56742D1A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15" name="Line 684">
                    <a:extLst>
                      <a:ext uri="{FF2B5EF4-FFF2-40B4-BE49-F238E27FC236}">
                        <a16:creationId xmlns:a16="http://schemas.microsoft.com/office/drawing/2014/main" id="{CFA70323-F82A-439B-A282-2C0EB45AFF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6" name="Rectangle 685">
                    <a:extLst>
                      <a:ext uri="{FF2B5EF4-FFF2-40B4-BE49-F238E27FC236}">
                        <a16:creationId xmlns:a16="http://schemas.microsoft.com/office/drawing/2014/main" id="{E6EA3C91-E6C8-41BC-AF89-5461D0229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17" name="Line 686">
                    <a:extLst>
                      <a:ext uri="{FF2B5EF4-FFF2-40B4-BE49-F238E27FC236}">
                        <a16:creationId xmlns:a16="http://schemas.microsoft.com/office/drawing/2014/main" id="{8C9C5FF4-EF6A-4662-9C06-9A65C204E2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8" name="Line 687">
                    <a:extLst>
                      <a:ext uri="{FF2B5EF4-FFF2-40B4-BE49-F238E27FC236}">
                        <a16:creationId xmlns:a16="http://schemas.microsoft.com/office/drawing/2014/main" id="{EE981CE2-61C0-425F-AB45-A417D1443E9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19" name="Rectangle 688">
                    <a:extLst>
                      <a:ext uri="{FF2B5EF4-FFF2-40B4-BE49-F238E27FC236}">
                        <a16:creationId xmlns:a16="http://schemas.microsoft.com/office/drawing/2014/main" id="{C3D22A3D-ECF1-44AE-8E30-FEF4BF7466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20" name="Line 689">
                    <a:extLst>
                      <a:ext uri="{FF2B5EF4-FFF2-40B4-BE49-F238E27FC236}">
                        <a16:creationId xmlns:a16="http://schemas.microsoft.com/office/drawing/2014/main" id="{4B592B0D-898C-4007-9AB5-E3BA53AC13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1" name="Rectangle 690">
                    <a:extLst>
                      <a:ext uri="{FF2B5EF4-FFF2-40B4-BE49-F238E27FC236}">
                        <a16:creationId xmlns:a16="http://schemas.microsoft.com/office/drawing/2014/main" id="{2CEDBC20-5F96-4935-BF8B-3D956E2191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653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22" name="Line 691">
                    <a:extLst>
                      <a:ext uri="{FF2B5EF4-FFF2-40B4-BE49-F238E27FC236}">
                        <a16:creationId xmlns:a16="http://schemas.microsoft.com/office/drawing/2014/main" id="{29F0A731-BEAA-45A9-92E5-49B8E6418F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653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3" name="Line 692">
                    <a:extLst>
                      <a:ext uri="{FF2B5EF4-FFF2-40B4-BE49-F238E27FC236}">
                        <a16:creationId xmlns:a16="http://schemas.microsoft.com/office/drawing/2014/main" id="{76A3D216-2A52-476E-BD26-98E01681E8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4" name="Rectangle 693">
                    <a:extLst>
                      <a:ext uri="{FF2B5EF4-FFF2-40B4-BE49-F238E27FC236}">
                        <a16:creationId xmlns:a16="http://schemas.microsoft.com/office/drawing/2014/main" id="{C5402FE6-3032-49A8-A54C-FF907E5860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25" name="Line 694">
                    <a:extLst>
                      <a:ext uri="{FF2B5EF4-FFF2-40B4-BE49-F238E27FC236}">
                        <a16:creationId xmlns:a16="http://schemas.microsoft.com/office/drawing/2014/main" id="{938EC61B-31EF-4032-A77B-B7DC3FBC59E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6" name="Rectangle 695">
                    <a:extLst>
                      <a:ext uri="{FF2B5EF4-FFF2-40B4-BE49-F238E27FC236}">
                        <a16:creationId xmlns:a16="http://schemas.microsoft.com/office/drawing/2014/main" id="{975A5DCA-EADD-45B5-9BC1-851F17979F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27" name="Line 696">
                    <a:extLst>
                      <a:ext uri="{FF2B5EF4-FFF2-40B4-BE49-F238E27FC236}">
                        <a16:creationId xmlns:a16="http://schemas.microsoft.com/office/drawing/2014/main" id="{9025FB4A-7CCF-454D-88AC-69F46BF3E32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8" name="Line 697">
                    <a:extLst>
                      <a:ext uri="{FF2B5EF4-FFF2-40B4-BE49-F238E27FC236}">
                        <a16:creationId xmlns:a16="http://schemas.microsoft.com/office/drawing/2014/main" id="{F9A46B92-003F-4B4C-BF28-4F1C820980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29" name="Rectangle 698">
                    <a:extLst>
                      <a:ext uri="{FF2B5EF4-FFF2-40B4-BE49-F238E27FC236}">
                        <a16:creationId xmlns:a16="http://schemas.microsoft.com/office/drawing/2014/main" id="{B553DD7A-4579-4945-931E-759B07FC51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30" name="Line 699">
                    <a:extLst>
                      <a:ext uri="{FF2B5EF4-FFF2-40B4-BE49-F238E27FC236}">
                        <a16:creationId xmlns:a16="http://schemas.microsoft.com/office/drawing/2014/main" id="{43EF3C74-0DFD-4C33-B69B-9B7D2618E5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1" name="Rectangle 700">
                    <a:extLst>
                      <a:ext uri="{FF2B5EF4-FFF2-40B4-BE49-F238E27FC236}">
                        <a16:creationId xmlns:a16="http://schemas.microsoft.com/office/drawing/2014/main" id="{C42B5362-B119-444E-B6E7-6B2C80B604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32" name="Line 701">
                    <a:extLst>
                      <a:ext uri="{FF2B5EF4-FFF2-40B4-BE49-F238E27FC236}">
                        <a16:creationId xmlns:a16="http://schemas.microsoft.com/office/drawing/2014/main" id="{A76FA286-99A6-4B43-A1DB-90F6579720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3" name="Line 702">
                    <a:extLst>
                      <a:ext uri="{FF2B5EF4-FFF2-40B4-BE49-F238E27FC236}">
                        <a16:creationId xmlns:a16="http://schemas.microsoft.com/office/drawing/2014/main" id="{E26A9FF0-6A0F-4E11-9C23-22E9C7CF23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4" name="Rectangle 703">
                    <a:extLst>
                      <a:ext uri="{FF2B5EF4-FFF2-40B4-BE49-F238E27FC236}">
                        <a16:creationId xmlns:a16="http://schemas.microsoft.com/office/drawing/2014/main" id="{55CB0931-28D9-4622-AAE8-D9B5E6CFEA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3653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35" name="Line 704">
                    <a:extLst>
                      <a:ext uri="{FF2B5EF4-FFF2-40B4-BE49-F238E27FC236}">
                        <a16:creationId xmlns:a16="http://schemas.microsoft.com/office/drawing/2014/main" id="{B95A17A0-006C-43AE-9A0D-D0AADD478B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3653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6" name="Rectangle 705">
                    <a:extLst>
                      <a:ext uri="{FF2B5EF4-FFF2-40B4-BE49-F238E27FC236}">
                        <a16:creationId xmlns:a16="http://schemas.microsoft.com/office/drawing/2014/main" id="{CA0C7D30-D197-4295-8555-1C97EBB6D3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37" name="Line 706">
                    <a:extLst>
                      <a:ext uri="{FF2B5EF4-FFF2-40B4-BE49-F238E27FC236}">
                        <a16:creationId xmlns:a16="http://schemas.microsoft.com/office/drawing/2014/main" id="{0375DED9-7E95-482B-8BC7-D42D151EC2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8" name="Line 707">
                    <a:extLst>
                      <a:ext uri="{FF2B5EF4-FFF2-40B4-BE49-F238E27FC236}">
                        <a16:creationId xmlns:a16="http://schemas.microsoft.com/office/drawing/2014/main" id="{661EB0D0-9C7A-4C63-B856-40105CDA4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39" name="Rectangle 708">
                    <a:extLst>
                      <a:ext uri="{FF2B5EF4-FFF2-40B4-BE49-F238E27FC236}">
                        <a16:creationId xmlns:a16="http://schemas.microsoft.com/office/drawing/2014/main" id="{3B36F95C-7EBD-453D-BF8B-E144FCDF39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3653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40" name="Line 709">
                    <a:extLst>
                      <a:ext uri="{FF2B5EF4-FFF2-40B4-BE49-F238E27FC236}">
                        <a16:creationId xmlns:a16="http://schemas.microsoft.com/office/drawing/2014/main" id="{C8FB130E-462E-4981-9407-0F920B9484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3653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1" name="Rectangle 710">
                    <a:extLst>
                      <a:ext uri="{FF2B5EF4-FFF2-40B4-BE49-F238E27FC236}">
                        <a16:creationId xmlns:a16="http://schemas.microsoft.com/office/drawing/2014/main" id="{68AECC5A-9465-4BBC-9E00-05D5376914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42" name="Line 711">
                    <a:extLst>
                      <a:ext uri="{FF2B5EF4-FFF2-40B4-BE49-F238E27FC236}">
                        <a16:creationId xmlns:a16="http://schemas.microsoft.com/office/drawing/2014/main" id="{DADCCC1E-E09A-4D6B-AF00-0FB2CE9C935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3" name="Line 712">
                    <a:extLst>
                      <a:ext uri="{FF2B5EF4-FFF2-40B4-BE49-F238E27FC236}">
                        <a16:creationId xmlns:a16="http://schemas.microsoft.com/office/drawing/2014/main" id="{320A3DEF-6EC6-4FEF-85F5-AE86D97D40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4" name="Rectangle 713">
                    <a:extLst>
                      <a:ext uri="{FF2B5EF4-FFF2-40B4-BE49-F238E27FC236}">
                        <a16:creationId xmlns:a16="http://schemas.microsoft.com/office/drawing/2014/main" id="{1D1AFC24-8220-497A-9B4C-4B041EE545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6" y="3653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45" name="Line 714">
                    <a:extLst>
                      <a:ext uri="{FF2B5EF4-FFF2-40B4-BE49-F238E27FC236}">
                        <a16:creationId xmlns:a16="http://schemas.microsoft.com/office/drawing/2014/main" id="{3593DE24-4839-48E5-A2DB-061B2FF124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6" y="3653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6" name="Rectangle 715">
                    <a:extLst>
                      <a:ext uri="{FF2B5EF4-FFF2-40B4-BE49-F238E27FC236}">
                        <a16:creationId xmlns:a16="http://schemas.microsoft.com/office/drawing/2014/main" id="{411FD5CB-5F35-4F43-A431-44C6262607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47" y="3653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47" name="Line 716">
                    <a:extLst>
                      <a:ext uri="{FF2B5EF4-FFF2-40B4-BE49-F238E27FC236}">
                        <a16:creationId xmlns:a16="http://schemas.microsoft.com/office/drawing/2014/main" id="{29B7BC90-7BC3-478B-B68C-834D4F3C3DF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653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8" name="Line 717">
                    <a:extLst>
                      <a:ext uri="{FF2B5EF4-FFF2-40B4-BE49-F238E27FC236}">
                        <a16:creationId xmlns:a16="http://schemas.microsoft.com/office/drawing/2014/main" id="{72B442DD-A929-4087-A262-2B853B54EF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747" y="3653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49" name="Rectangle 718">
                    <a:extLst>
                      <a:ext uri="{FF2B5EF4-FFF2-40B4-BE49-F238E27FC236}">
                        <a16:creationId xmlns:a16="http://schemas.microsoft.com/office/drawing/2014/main" id="{163472A1-B213-460A-9305-2D587ED6DD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50" name="Line 719">
                    <a:extLst>
                      <a:ext uri="{FF2B5EF4-FFF2-40B4-BE49-F238E27FC236}">
                        <a16:creationId xmlns:a16="http://schemas.microsoft.com/office/drawing/2014/main" id="{3F4EAD63-E450-4BCA-881C-132344553B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1" name="Rectangle 720">
                    <a:extLst>
                      <a:ext uri="{FF2B5EF4-FFF2-40B4-BE49-F238E27FC236}">
                        <a16:creationId xmlns:a16="http://schemas.microsoft.com/office/drawing/2014/main" id="{763BC6B9-3F75-4AA3-92BC-0E76FF60AE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52" name="Line 721">
                    <a:extLst>
                      <a:ext uri="{FF2B5EF4-FFF2-40B4-BE49-F238E27FC236}">
                        <a16:creationId xmlns:a16="http://schemas.microsoft.com/office/drawing/2014/main" id="{EFB8A626-840D-4723-BF7B-7ED5D3558F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3" name="Line 722">
                    <a:extLst>
                      <a:ext uri="{FF2B5EF4-FFF2-40B4-BE49-F238E27FC236}">
                        <a16:creationId xmlns:a16="http://schemas.microsoft.com/office/drawing/2014/main" id="{9DC375A8-3B77-412B-8CBE-75A056E2011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4" name="Rectangle 723">
                    <a:extLst>
                      <a:ext uri="{FF2B5EF4-FFF2-40B4-BE49-F238E27FC236}">
                        <a16:creationId xmlns:a16="http://schemas.microsoft.com/office/drawing/2014/main" id="{76F05E74-EF1C-441D-A7BF-828692E7A6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55" name="Line 724">
                    <a:extLst>
                      <a:ext uri="{FF2B5EF4-FFF2-40B4-BE49-F238E27FC236}">
                        <a16:creationId xmlns:a16="http://schemas.microsoft.com/office/drawing/2014/main" id="{FB50B3E4-380F-4521-B78B-6B08DC0E8B6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6" name="Line 725">
                    <a:extLst>
                      <a:ext uri="{FF2B5EF4-FFF2-40B4-BE49-F238E27FC236}">
                        <a16:creationId xmlns:a16="http://schemas.microsoft.com/office/drawing/2014/main" id="{DD127077-B3D3-4AF9-B122-9147EEFFB9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05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7" name="Rectangle 726">
                    <a:extLst>
                      <a:ext uri="{FF2B5EF4-FFF2-40B4-BE49-F238E27FC236}">
                        <a16:creationId xmlns:a16="http://schemas.microsoft.com/office/drawing/2014/main" id="{831EDF00-4B9B-436B-913D-3CFDEF56E3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3847"/>
                    <a:ext cx="94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58" name="Line 727">
                    <a:extLst>
                      <a:ext uri="{FF2B5EF4-FFF2-40B4-BE49-F238E27FC236}">
                        <a16:creationId xmlns:a16="http://schemas.microsoft.com/office/drawing/2014/main" id="{A10E8591-163C-4FD9-A7B7-ADB24307BE8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10" y="3847"/>
                    <a:ext cx="94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59" name="Rectangle 728">
                    <a:extLst>
                      <a:ext uri="{FF2B5EF4-FFF2-40B4-BE49-F238E27FC236}">
                        <a16:creationId xmlns:a16="http://schemas.microsoft.com/office/drawing/2014/main" id="{8547E29C-BB17-4007-8452-CDBE5FDA7D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659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60" name="Line 729">
                    <a:extLst>
                      <a:ext uri="{FF2B5EF4-FFF2-40B4-BE49-F238E27FC236}">
                        <a16:creationId xmlns:a16="http://schemas.microsoft.com/office/drawing/2014/main" id="{FBBF6D0D-C68A-454D-B5CF-C0A4BC5D42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61" name="Rectangle 730">
                    <a:extLst>
                      <a:ext uri="{FF2B5EF4-FFF2-40B4-BE49-F238E27FC236}">
                        <a16:creationId xmlns:a16="http://schemas.microsoft.com/office/drawing/2014/main" id="{980398C0-5A4F-4211-8663-1FB80CB11B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6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62" name="Line 731">
                    <a:extLst>
                      <a:ext uri="{FF2B5EF4-FFF2-40B4-BE49-F238E27FC236}">
                        <a16:creationId xmlns:a16="http://schemas.microsoft.com/office/drawing/2014/main" id="{7BB82A15-D66E-44D2-B153-CF00F6A3DF4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6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63" name="Rectangle 732">
                    <a:extLst>
                      <a:ext uri="{FF2B5EF4-FFF2-40B4-BE49-F238E27FC236}">
                        <a16:creationId xmlns:a16="http://schemas.microsoft.com/office/drawing/2014/main" id="{D09FCBDB-FB4B-4820-A2E9-B8F4241E67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5" y="384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64" name="Line 733">
                    <a:extLst>
                      <a:ext uri="{FF2B5EF4-FFF2-40B4-BE49-F238E27FC236}">
                        <a16:creationId xmlns:a16="http://schemas.microsoft.com/office/drawing/2014/main" id="{5E576FB8-0143-4E6F-A8E8-6072B039C2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84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65" name="Line 734">
                    <a:extLst>
                      <a:ext uri="{FF2B5EF4-FFF2-40B4-BE49-F238E27FC236}">
                        <a16:creationId xmlns:a16="http://schemas.microsoft.com/office/drawing/2014/main" id="{F48DCB08-8306-43E4-AC5A-E6736B90A7A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55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66" name="Rectangle 735">
                    <a:extLst>
                      <a:ext uri="{FF2B5EF4-FFF2-40B4-BE49-F238E27FC236}">
                        <a16:creationId xmlns:a16="http://schemas.microsoft.com/office/drawing/2014/main" id="{81185347-06B6-44E4-B0C3-E0C6458B3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1" y="3847"/>
                    <a:ext cx="26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67" name="Line 736">
                    <a:extLst>
                      <a:ext uri="{FF2B5EF4-FFF2-40B4-BE49-F238E27FC236}">
                        <a16:creationId xmlns:a16="http://schemas.microsoft.com/office/drawing/2014/main" id="{EC37E16F-9B7C-439A-B255-5DD8B35B7E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61" y="3847"/>
                    <a:ext cx="26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68" name="Rectangle 737">
                    <a:extLst>
                      <a:ext uri="{FF2B5EF4-FFF2-40B4-BE49-F238E27FC236}">
                        <a16:creationId xmlns:a16="http://schemas.microsoft.com/office/drawing/2014/main" id="{D7271501-645C-42A3-824C-42D78C23ED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659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69" name="Line 738">
                    <a:extLst>
                      <a:ext uri="{FF2B5EF4-FFF2-40B4-BE49-F238E27FC236}">
                        <a16:creationId xmlns:a16="http://schemas.microsoft.com/office/drawing/2014/main" id="{6B228B76-01AE-490E-BE08-0A9D77E927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0" name="Rectangle 739">
                    <a:extLst>
                      <a:ext uri="{FF2B5EF4-FFF2-40B4-BE49-F238E27FC236}">
                        <a16:creationId xmlns:a16="http://schemas.microsoft.com/office/drawing/2014/main" id="{472260F9-C7C0-452D-9018-B33071F58F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26" y="384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71" name="Line 740">
                    <a:extLst>
                      <a:ext uri="{FF2B5EF4-FFF2-40B4-BE49-F238E27FC236}">
                        <a16:creationId xmlns:a16="http://schemas.microsoft.com/office/drawing/2014/main" id="{586874E3-67D1-4BA3-82DD-D490C27DF3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84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2" name="Line 741">
                    <a:extLst>
                      <a:ext uri="{FF2B5EF4-FFF2-40B4-BE49-F238E27FC236}">
                        <a16:creationId xmlns:a16="http://schemas.microsoft.com/office/drawing/2014/main" id="{52F7DA05-BE01-4F65-B439-2D73E21CD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26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3" name="Rectangle 742">
                    <a:extLst>
                      <a:ext uri="{FF2B5EF4-FFF2-40B4-BE49-F238E27FC236}">
                        <a16:creationId xmlns:a16="http://schemas.microsoft.com/office/drawing/2014/main" id="{379E9370-E1E6-44B2-A0C8-82D178EA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32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74" name="Line 743">
                    <a:extLst>
                      <a:ext uri="{FF2B5EF4-FFF2-40B4-BE49-F238E27FC236}">
                        <a16:creationId xmlns:a16="http://schemas.microsoft.com/office/drawing/2014/main" id="{7B6A42D4-A5FE-4C6D-BFDB-DCD766F7E25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832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5" name="Rectangle 744">
                    <a:extLst>
                      <a:ext uri="{FF2B5EF4-FFF2-40B4-BE49-F238E27FC236}">
                        <a16:creationId xmlns:a16="http://schemas.microsoft.com/office/drawing/2014/main" id="{155BCFFA-066D-4284-8AD4-B08C4B487D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76" name="Line 745">
                    <a:extLst>
                      <a:ext uri="{FF2B5EF4-FFF2-40B4-BE49-F238E27FC236}">
                        <a16:creationId xmlns:a16="http://schemas.microsoft.com/office/drawing/2014/main" id="{AB656326-2882-452D-A28D-52A91020A5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7" name="Rectangle 746">
                    <a:extLst>
                      <a:ext uri="{FF2B5EF4-FFF2-40B4-BE49-F238E27FC236}">
                        <a16:creationId xmlns:a16="http://schemas.microsoft.com/office/drawing/2014/main" id="{F5BC25DF-27A0-4880-91E2-6F41855C74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2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78" name="Line 747">
                    <a:extLst>
                      <a:ext uri="{FF2B5EF4-FFF2-40B4-BE49-F238E27FC236}">
                        <a16:creationId xmlns:a16="http://schemas.microsoft.com/office/drawing/2014/main" id="{23435259-BE32-4200-9539-A3BD3FF3E2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79" name="Line 748">
                    <a:extLst>
                      <a:ext uri="{FF2B5EF4-FFF2-40B4-BE49-F238E27FC236}">
                        <a16:creationId xmlns:a16="http://schemas.microsoft.com/office/drawing/2014/main" id="{48FD85DD-0070-4126-9351-1ADE6F3EF11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2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0" name="Rectangle 749">
                    <a:extLst>
                      <a:ext uri="{FF2B5EF4-FFF2-40B4-BE49-F238E27FC236}">
                        <a16:creationId xmlns:a16="http://schemas.microsoft.com/office/drawing/2014/main" id="{B6A68596-C6D4-4B37-98A3-F69828CF55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7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81" name="Line 750">
                    <a:extLst>
                      <a:ext uri="{FF2B5EF4-FFF2-40B4-BE49-F238E27FC236}">
                        <a16:creationId xmlns:a16="http://schemas.microsoft.com/office/drawing/2014/main" id="{78C047A4-03D4-42B9-ACCA-BF00A50C19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97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2" name="Rectangle 751">
                    <a:extLst>
                      <a:ext uri="{FF2B5EF4-FFF2-40B4-BE49-F238E27FC236}">
                        <a16:creationId xmlns:a16="http://schemas.microsoft.com/office/drawing/2014/main" id="{8EF66E96-2BC0-46E4-805D-0D2A17F5E3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659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83" name="Line 752">
                    <a:extLst>
                      <a:ext uri="{FF2B5EF4-FFF2-40B4-BE49-F238E27FC236}">
                        <a16:creationId xmlns:a16="http://schemas.microsoft.com/office/drawing/2014/main" id="{919722FB-71E8-423F-BDED-A39AEDA8DB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4" name="Rectangle 753">
                    <a:extLst>
                      <a:ext uri="{FF2B5EF4-FFF2-40B4-BE49-F238E27FC236}">
                        <a16:creationId xmlns:a16="http://schemas.microsoft.com/office/drawing/2014/main" id="{ECBB615D-B035-4D4D-87D7-8BFDA4BE15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7" y="384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85" name="Line 754">
                    <a:extLst>
                      <a:ext uri="{FF2B5EF4-FFF2-40B4-BE49-F238E27FC236}">
                        <a16:creationId xmlns:a16="http://schemas.microsoft.com/office/drawing/2014/main" id="{F500F503-FFAE-45E3-9701-1F8ECA2264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84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6" name="Line 755">
                    <a:extLst>
                      <a:ext uri="{FF2B5EF4-FFF2-40B4-BE49-F238E27FC236}">
                        <a16:creationId xmlns:a16="http://schemas.microsoft.com/office/drawing/2014/main" id="{B97253C9-ED58-4020-BAB8-B555B9161C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57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7" name="Rectangle 756">
                    <a:extLst>
                      <a:ext uri="{FF2B5EF4-FFF2-40B4-BE49-F238E27FC236}">
                        <a16:creationId xmlns:a16="http://schemas.microsoft.com/office/drawing/2014/main" id="{5CFD470A-B1F4-423A-9982-054F264EE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3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88" name="Line 757">
                    <a:extLst>
                      <a:ext uri="{FF2B5EF4-FFF2-40B4-BE49-F238E27FC236}">
                        <a16:creationId xmlns:a16="http://schemas.microsoft.com/office/drawing/2014/main" id="{1D9855A7-D5ED-4CC9-AA9C-81CA9BEC92F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363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89" name="Rectangle 758">
                    <a:extLst>
                      <a:ext uri="{FF2B5EF4-FFF2-40B4-BE49-F238E27FC236}">
                        <a16:creationId xmlns:a16="http://schemas.microsoft.com/office/drawing/2014/main" id="{26BE34CA-9702-441C-9EE2-67E7E2DE0A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90" name="Line 759">
                    <a:extLst>
                      <a:ext uri="{FF2B5EF4-FFF2-40B4-BE49-F238E27FC236}">
                        <a16:creationId xmlns:a16="http://schemas.microsoft.com/office/drawing/2014/main" id="{DD47AF6D-E483-4A1E-A7D3-AAB28FF8AF0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91" name="Rectangle 760">
                    <a:extLst>
                      <a:ext uri="{FF2B5EF4-FFF2-40B4-BE49-F238E27FC236}">
                        <a16:creationId xmlns:a16="http://schemas.microsoft.com/office/drawing/2014/main" id="{73C0DF47-3A1A-460E-9424-DE198602F8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3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92" name="Line 761">
                    <a:extLst>
                      <a:ext uri="{FF2B5EF4-FFF2-40B4-BE49-F238E27FC236}">
                        <a16:creationId xmlns:a16="http://schemas.microsoft.com/office/drawing/2014/main" id="{1B3450CB-252A-4D7D-AC16-D181C5D04D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93" name="Line 762">
                    <a:extLst>
                      <a:ext uri="{FF2B5EF4-FFF2-40B4-BE49-F238E27FC236}">
                        <a16:creationId xmlns:a16="http://schemas.microsoft.com/office/drawing/2014/main" id="{510A64FF-FB36-470D-90D0-96367107596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3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94" name="Rectangle 763">
                    <a:extLst>
                      <a:ext uri="{FF2B5EF4-FFF2-40B4-BE49-F238E27FC236}">
                        <a16:creationId xmlns:a16="http://schemas.microsoft.com/office/drawing/2014/main" id="{50993EA5-358D-4542-90B9-9F42C8947D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8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95" name="Line 764">
                    <a:extLst>
                      <a:ext uri="{FF2B5EF4-FFF2-40B4-BE49-F238E27FC236}">
                        <a16:creationId xmlns:a16="http://schemas.microsoft.com/office/drawing/2014/main" id="{06D9411F-61E2-4DC9-989C-C13665B674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28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96" name="Rectangle 765">
                    <a:extLst>
                      <a:ext uri="{FF2B5EF4-FFF2-40B4-BE49-F238E27FC236}">
                        <a16:creationId xmlns:a16="http://schemas.microsoft.com/office/drawing/2014/main" id="{6270C52F-95E6-4643-BC0F-A01B68E94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659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97" name="Line 766">
                    <a:extLst>
                      <a:ext uri="{FF2B5EF4-FFF2-40B4-BE49-F238E27FC236}">
                        <a16:creationId xmlns:a16="http://schemas.microsoft.com/office/drawing/2014/main" id="{8908F1FF-BC62-432B-B704-7223E76B25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798" name="Rectangle 767">
                    <a:extLst>
                      <a:ext uri="{FF2B5EF4-FFF2-40B4-BE49-F238E27FC236}">
                        <a16:creationId xmlns:a16="http://schemas.microsoft.com/office/drawing/2014/main" id="{A7579051-D883-4288-9275-DCA4BBECB1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8" y="384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799" name="Line 768">
                    <a:extLst>
                      <a:ext uri="{FF2B5EF4-FFF2-40B4-BE49-F238E27FC236}">
                        <a16:creationId xmlns:a16="http://schemas.microsoft.com/office/drawing/2014/main" id="{6CC18E93-9A7C-4D08-893B-B49716C447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84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0" name="Line 769">
                    <a:extLst>
                      <a:ext uri="{FF2B5EF4-FFF2-40B4-BE49-F238E27FC236}">
                        <a16:creationId xmlns:a16="http://schemas.microsoft.com/office/drawing/2014/main" id="{5CA4E7A7-0D71-4F30-9B6D-EC16B97C198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88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1" name="Rectangle 770">
                    <a:extLst>
                      <a:ext uri="{FF2B5EF4-FFF2-40B4-BE49-F238E27FC236}">
                        <a16:creationId xmlns:a16="http://schemas.microsoft.com/office/drawing/2014/main" id="{389DFEDB-47F4-4230-A9E4-E39CBDD4C9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94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02" name="Line 771">
                    <a:extLst>
                      <a:ext uri="{FF2B5EF4-FFF2-40B4-BE49-F238E27FC236}">
                        <a16:creationId xmlns:a16="http://schemas.microsoft.com/office/drawing/2014/main" id="{20D3E5A3-E8A6-49C6-900E-C2F7E53069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94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3" name="Rectangle 772">
                    <a:extLst>
                      <a:ext uri="{FF2B5EF4-FFF2-40B4-BE49-F238E27FC236}">
                        <a16:creationId xmlns:a16="http://schemas.microsoft.com/office/drawing/2014/main" id="{21D27F3F-5415-482D-A709-91C3AF3EF7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04" name="Line 773">
                    <a:extLst>
                      <a:ext uri="{FF2B5EF4-FFF2-40B4-BE49-F238E27FC236}">
                        <a16:creationId xmlns:a16="http://schemas.microsoft.com/office/drawing/2014/main" id="{4E4BB052-5941-49EF-83EA-0B0AA35A546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5" name="Rectangle 774">
                    <a:extLst>
                      <a:ext uri="{FF2B5EF4-FFF2-40B4-BE49-F238E27FC236}">
                        <a16:creationId xmlns:a16="http://schemas.microsoft.com/office/drawing/2014/main" id="{29022BB9-36EC-4028-BA8F-B7F6D4B9C9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4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06" name="Line 775">
                    <a:extLst>
                      <a:ext uri="{FF2B5EF4-FFF2-40B4-BE49-F238E27FC236}">
                        <a16:creationId xmlns:a16="http://schemas.microsoft.com/office/drawing/2014/main" id="{AF8F3E82-89AA-43FF-809C-4906350C98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7" name="Line 776">
                    <a:extLst>
                      <a:ext uri="{FF2B5EF4-FFF2-40B4-BE49-F238E27FC236}">
                        <a16:creationId xmlns:a16="http://schemas.microsoft.com/office/drawing/2014/main" id="{5967ED3D-A227-40A1-A453-941CB1699F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4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08" name="Rectangle 777">
                    <a:extLst>
                      <a:ext uri="{FF2B5EF4-FFF2-40B4-BE49-F238E27FC236}">
                        <a16:creationId xmlns:a16="http://schemas.microsoft.com/office/drawing/2014/main" id="{4C11803D-4B89-40D4-B04E-EA36A03458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59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09" name="Line 778">
                    <a:extLst>
                      <a:ext uri="{FF2B5EF4-FFF2-40B4-BE49-F238E27FC236}">
                        <a16:creationId xmlns:a16="http://schemas.microsoft.com/office/drawing/2014/main" id="{27655289-8F3D-4D0E-A4BF-97272070D7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59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0" name="Rectangle 779">
                    <a:extLst>
                      <a:ext uri="{FF2B5EF4-FFF2-40B4-BE49-F238E27FC236}">
                        <a16:creationId xmlns:a16="http://schemas.microsoft.com/office/drawing/2014/main" id="{CA7965DF-B8B8-4519-AC83-930498AB1E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659"/>
                    <a:ext cx="6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11" name="Line 780">
                    <a:extLst>
                      <a:ext uri="{FF2B5EF4-FFF2-40B4-BE49-F238E27FC236}">
                        <a16:creationId xmlns:a16="http://schemas.microsoft.com/office/drawing/2014/main" id="{6201391F-861A-4301-AC27-CFA2BC13658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2" name="Rectangle 781">
                    <a:extLst>
                      <a:ext uri="{FF2B5EF4-FFF2-40B4-BE49-F238E27FC236}">
                        <a16:creationId xmlns:a16="http://schemas.microsoft.com/office/drawing/2014/main" id="{5E89E260-3768-47FE-A933-6D8E2621B6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9" y="3847"/>
                    <a:ext cx="6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13" name="Line 782">
                    <a:extLst>
                      <a:ext uri="{FF2B5EF4-FFF2-40B4-BE49-F238E27FC236}">
                        <a16:creationId xmlns:a16="http://schemas.microsoft.com/office/drawing/2014/main" id="{9D91E06F-8846-40E7-B086-DE83CF77B6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847"/>
                    <a:ext cx="6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4" name="Line 783">
                    <a:extLst>
                      <a:ext uri="{FF2B5EF4-FFF2-40B4-BE49-F238E27FC236}">
                        <a16:creationId xmlns:a16="http://schemas.microsoft.com/office/drawing/2014/main" id="{C4B6394D-BB5A-43CC-8AC7-1469AEAFE5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19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5" name="Rectangle 784">
                    <a:extLst>
                      <a:ext uri="{FF2B5EF4-FFF2-40B4-BE49-F238E27FC236}">
                        <a16:creationId xmlns:a16="http://schemas.microsoft.com/office/drawing/2014/main" id="{C7EED1EA-67B9-4AC9-861E-8D667DA8AA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25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16" name="Line 785">
                    <a:extLst>
                      <a:ext uri="{FF2B5EF4-FFF2-40B4-BE49-F238E27FC236}">
                        <a16:creationId xmlns:a16="http://schemas.microsoft.com/office/drawing/2014/main" id="{66EC50C0-21A3-43DD-A92B-6085FA99917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425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7" name="Rectangle 786">
                    <a:extLst>
                      <a:ext uri="{FF2B5EF4-FFF2-40B4-BE49-F238E27FC236}">
                        <a16:creationId xmlns:a16="http://schemas.microsoft.com/office/drawing/2014/main" id="{EF220D9B-FF86-45F5-972C-1CBB3F43B6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18" name="Line 787">
                    <a:extLst>
                      <a:ext uri="{FF2B5EF4-FFF2-40B4-BE49-F238E27FC236}">
                        <a16:creationId xmlns:a16="http://schemas.microsoft.com/office/drawing/2014/main" id="{D10AD040-593E-4026-9F3E-0A79726F38C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19" name="Rectangle 788">
                    <a:extLst>
                      <a:ext uri="{FF2B5EF4-FFF2-40B4-BE49-F238E27FC236}">
                        <a16:creationId xmlns:a16="http://schemas.microsoft.com/office/drawing/2014/main" id="{D1B44B06-105A-413D-899E-914A60EF4D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85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20" name="Line 789">
                    <a:extLst>
                      <a:ext uri="{FF2B5EF4-FFF2-40B4-BE49-F238E27FC236}">
                        <a16:creationId xmlns:a16="http://schemas.microsoft.com/office/drawing/2014/main" id="{40C39574-677C-4C02-9AC9-7508324FFF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1" name="Line 790">
                    <a:extLst>
                      <a:ext uri="{FF2B5EF4-FFF2-40B4-BE49-F238E27FC236}">
                        <a16:creationId xmlns:a16="http://schemas.microsoft.com/office/drawing/2014/main" id="{44FA09AE-E6D4-44CD-9049-AAC33E8839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5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2" name="Rectangle 791">
                    <a:extLst>
                      <a:ext uri="{FF2B5EF4-FFF2-40B4-BE49-F238E27FC236}">
                        <a16:creationId xmlns:a16="http://schemas.microsoft.com/office/drawing/2014/main" id="{9014AC65-DD6E-47F4-A469-9DA3914642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0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23" name="Line 792">
                    <a:extLst>
                      <a:ext uri="{FF2B5EF4-FFF2-40B4-BE49-F238E27FC236}">
                        <a16:creationId xmlns:a16="http://schemas.microsoft.com/office/drawing/2014/main" id="{7A0DD5D5-EE4D-45E3-85FC-F71B4BEED4C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90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4" name="Rectangle 793">
                    <a:extLst>
                      <a:ext uri="{FF2B5EF4-FFF2-40B4-BE49-F238E27FC236}">
                        <a16:creationId xmlns:a16="http://schemas.microsoft.com/office/drawing/2014/main" id="{50DBC634-8FA5-4B7C-9ED5-80ADEFE37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25" name="Line 794">
                    <a:extLst>
                      <a:ext uri="{FF2B5EF4-FFF2-40B4-BE49-F238E27FC236}">
                        <a16:creationId xmlns:a16="http://schemas.microsoft.com/office/drawing/2014/main" id="{EDB4CE5A-401F-4E2A-ADD0-DB196030C5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6" name="Rectangle 795">
                    <a:extLst>
                      <a:ext uri="{FF2B5EF4-FFF2-40B4-BE49-F238E27FC236}">
                        <a16:creationId xmlns:a16="http://schemas.microsoft.com/office/drawing/2014/main" id="{ADF79153-BDFB-4C53-B7AE-63EEB8B03F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0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27" name="Line 796">
                    <a:extLst>
                      <a:ext uri="{FF2B5EF4-FFF2-40B4-BE49-F238E27FC236}">
                        <a16:creationId xmlns:a16="http://schemas.microsoft.com/office/drawing/2014/main" id="{B568B79C-6B8F-430C-8E92-F42BE480808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8" name="Line 797">
                    <a:extLst>
                      <a:ext uri="{FF2B5EF4-FFF2-40B4-BE49-F238E27FC236}">
                        <a16:creationId xmlns:a16="http://schemas.microsoft.com/office/drawing/2014/main" id="{A9B1AF79-1FB4-4C4E-BA3A-B6FE2C8562C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0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29" name="Rectangle 798">
                    <a:extLst>
                      <a:ext uri="{FF2B5EF4-FFF2-40B4-BE49-F238E27FC236}">
                        <a16:creationId xmlns:a16="http://schemas.microsoft.com/office/drawing/2014/main" id="{4F1920DB-35F8-46A2-BD9A-ACF7D9043B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55" y="3847"/>
                    <a:ext cx="261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30" name="Line 799">
                    <a:extLst>
                      <a:ext uri="{FF2B5EF4-FFF2-40B4-BE49-F238E27FC236}">
                        <a16:creationId xmlns:a16="http://schemas.microsoft.com/office/drawing/2014/main" id="{CC7C5669-DC77-4425-B6DC-690B63A4461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955" y="3847"/>
                    <a:ext cx="261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31" name="Rectangle 800">
                    <a:extLst>
                      <a:ext uri="{FF2B5EF4-FFF2-40B4-BE49-F238E27FC236}">
                        <a16:creationId xmlns:a16="http://schemas.microsoft.com/office/drawing/2014/main" id="{03AE88ED-17D2-407A-8D6B-71C92CA75C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32" name="Line 801">
                    <a:extLst>
                      <a:ext uri="{FF2B5EF4-FFF2-40B4-BE49-F238E27FC236}">
                        <a16:creationId xmlns:a16="http://schemas.microsoft.com/office/drawing/2014/main" id="{F3E1883E-A317-4D88-8116-61C8E121E40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33" name="Rectangle 802">
                    <a:extLst>
                      <a:ext uri="{FF2B5EF4-FFF2-40B4-BE49-F238E27FC236}">
                        <a16:creationId xmlns:a16="http://schemas.microsoft.com/office/drawing/2014/main" id="{6F4F2438-2B18-4229-A457-53E1CFA5B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6" y="3847"/>
                    <a:ext cx="5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34" name="Line 803">
                    <a:extLst>
                      <a:ext uri="{FF2B5EF4-FFF2-40B4-BE49-F238E27FC236}">
                        <a16:creationId xmlns:a16="http://schemas.microsoft.com/office/drawing/2014/main" id="{3FC6A46D-C75B-4E24-892E-C941D676BC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847"/>
                    <a:ext cx="5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35" name="Line 804">
                    <a:extLst>
                      <a:ext uri="{FF2B5EF4-FFF2-40B4-BE49-F238E27FC236}">
                        <a16:creationId xmlns:a16="http://schemas.microsoft.com/office/drawing/2014/main" id="{CFAD0F11-81EC-48E3-B908-1C599448DC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16" y="3847"/>
                    <a:ext cx="0" cy="6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36" name="Rectangle 805">
                    <a:extLst>
                      <a:ext uri="{FF2B5EF4-FFF2-40B4-BE49-F238E27FC236}">
                        <a16:creationId xmlns:a16="http://schemas.microsoft.com/office/drawing/2014/main" id="{2A92B1FF-6896-44F2-86A6-87FDC3A77A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1" y="3847"/>
                    <a:ext cx="260" cy="6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37" name="Line 806">
                    <a:extLst>
                      <a:ext uri="{FF2B5EF4-FFF2-40B4-BE49-F238E27FC236}">
                        <a16:creationId xmlns:a16="http://schemas.microsoft.com/office/drawing/2014/main" id="{B526BBF9-9F9E-4658-8570-C92F1427B6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21" y="3847"/>
                    <a:ext cx="26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  <p:sp>
                <p:nvSpPr>
                  <p:cNvPr id="68838" name="Rectangle 807">
                    <a:extLst>
                      <a:ext uri="{FF2B5EF4-FFF2-40B4-BE49-F238E27FC236}">
                        <a16:creationId xmlns:a16="http://schemas.microsoft.com/office/drawing/2014/main" id="{6A5B4374-D7DF-40DA-85BE-8BAF872521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1" y="3659"/>
                    <a:ext cx="5" cy="18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ts val="600"/>
                      </a:spcBef>
                      <a:buClr>
                        <a:schemeClr val="accent1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1pPr>
                    <a:lvl2pPr marL="742950" indent="-285750">
                      <a:spcBef>
                        <a:spcPts val="500"/>
                      </a:spcBef>
                      <a:buClr>
                        <a:schemeClr val="accent2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300">
                        <a:solidFill>
                          <a:schemeClr val="tx2"/>
                        </a:solidFill>
                        <a:latin typeface="Gill Sans MT" panose="020B0502020104020203" pitchFamily="34" charset="0"/>
                      </a:defRPr>
                    </a:lvl2pPr>
                    <a:lvl3pPr marL="1143000" indent="-228600">
                      <a:spcBef>
                        <a:spcPts val="500"/>
                      </a:spcBef>
                      <a:buClr>
                        <a:srgbClr val="BCBCBC"/>
                      </a:buClr>
                      <a:buSzPct val="76000"/>
                      <a:buFont typeface="Wingdings 3" panose="05040102010807070707" pitchFamily="18" charset="2"/>
                      <a:buChar char="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Clr>
                        <a:srgbClr val="8BA2B4"/>
                      </a:buClr>
                      <a:buSzPct val="70000"/>
                      <a:buFont typeface="Wingdings" panose="05000000000000000000" pitchFamily="2" charset="2"/>
                      <a:buChar char=""/>
                      <a:defRPr sz="20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4pPr>
                    <a:lvl5pPr marL="2057400" indent="-228600">
                      <a:spcBef>
                        <a:spcPts val="300"/>
                      </a:spcBef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5pPr>
                    <a:lvl6pPr marL="25146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6pPr>
                    <a:lvl7pPr marL="29718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7pPr>
                    <a:lvl8pPr marL="34290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8pPr>
                    <a:lvl9pPr marL="3886200" indent="-228600" eaLnBrk="0" fontAlgn="base" hangingPunct="0">
                      <a:spcBef>
                        <a:spcPts val="3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70000"/>
                      <a:buFont typeface="Wingdings" panose="05000000000000000000" pitchFamily="2" charset="2"/>
                      <a:buChar char=""/>
                      <a:defRPr sz="1600">
                        <a:solidFill>
                          <a:schemeClr val="tx1"/>
                        </a:solidFill>
                        <a:latin typeface="Gill Sans MT" panose="020B0502020104020203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TW" altLang="en-US" sz="14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68839" name="Line 808">
                    <a:extLst>
                      <a:ext uri="{FF2B5EF4-FFF2-40B4-BE49-F238E27FC236}">
                        <a16:creationId xmlns:a16="http://schemas.microsoft.com/office/drawing/2014/main" id="{514E5EDC-E3AC-45AF-9799-30B2B4A5F5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81" y="3659"/>
                    <a:ext cx="0" cy="1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 sz="1400"/>
                  </a:p>
                </p:txBody>
              </p:sp>
            </p:grpSp>
            <p:sp>
              <p:nvSpPr>
                <p:cNvPr id="68627" name="Rectangle 809">
                  <a:extLst>
                    <a:ext uri="{FF2B5EF4-FFF2-40B4-BE49-F238E27FC236}">
                      <a16:creationId xmlns:a16="http://schemas.microsoft.com/office/drawing/2014/main" id="{CC274920-DE3C-407F-B0F7-1784F3033E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68628" name="Line 810">
                  <a:extLst>
                    <a:ext uri="{FF2B5EF4-FFF2-40B4-BE49-F238E27FC236}">
                      <a16:creationId xmlns:a16="http://schemas.microsoft.com/office/drawing/2014/main" id="{CF896B68-F48C-4C9F-BC4C-96342642E5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29" name="Line 811">
                  <a:extLst>
                    <a:ext uri="{FF2B5EF4-FFF2-40B4-BE49-F238E27FC236}">
                      <a16:creationId xmlns:a16="http://schemas.microsoft.com/office/drawing/2014/main" id="{C816B527-236E-4778-8F3A-61FCDC092E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0" name="Rectangle 812">
                  <a:extLst>
                    <a:ext uri="{FF2B5EF4-FFF2-40B4-BE49-F238E27FC236}">
                      <a16:creationId xmlns:a16="http://schemas.microsoft.com/office/drawing/2014/main" id="{D2A39143-9CEE-416C-8C5E-8B870EE679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3847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68631" name="Line 813">
                  <a:extLst>
                    <a:ext uri="{FF2B5EF4-FFF2-40B4-BE49-F238E27FC236}">
                      <a16:creationId xmlns:a16="http://schemas.microsoft.com/office/drawing/2014/main" id="{BF19DA3D-B48F-466C-8B14-044F8A07DC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3847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2" name="Rectangle 814">
                  <a:extLst>
                    <a:ext uri="{FF2B5EF4-FFF2-40B4-BE49-F238E27FC236}">
                      <a16:creationId xmlns:a16="http://schemas.microsoft.com/office/drawing/2014/main" id="{411E96B9-A607-45EB-A04E-F66D930BBA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68633" name="Line 815">
                  <a:extLst>
                    <a:ext uri="{FF2B5EF4-FFF2-40B4-BE49-F238E27FC236}">
                      <a16:creationId xmlns:a16="http://schemas.microsoft.com/office/drawing/2014/main" id="{9A7E7ED8-D986-4752-A460-3391E30B12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4" name="Rectangle 816">
                  <a:extLst>
                    <a:ext uri="{FF2B5EF4-FFF2-40B4-BE49-F238E27FC236}">
                      <a16:creationId xmlns:a16="http://schemas.microsoft.com/office/drawing/2014/main" id="{8D95C7E8-E779-42ED-A47F-39786E9647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68635" name="Line 817">
                  <a:extLst>
                    <a:ext uri="{FF2B5EF4-FFF2-40B4-BE49-F238E27FC236}">
                      <a16:creationId xmlns:a16="http://schemas.microsoft.com/office/drawing/2014/main" id="{F4F50F98-EE84-4520-9CD6-0DDB1C01E7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6" name="Line 818">
                  <a:extLst>
                    <a:ext uri="{FF2B5EF4-FFF2-40B4-BE49-F238E27FC236}">
                      <a16:creationId xmlns:a16="http://schemas.microsoft.com/office/drawing/2014/main" id="{707C2A64-1B00-4FD5-A92A-3C39D7FF2C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7" name="Rectangle 819">
                  <a:extLst>
                    <a:ext uri="{FF2B5EF4-FFF2-40B4-BE49-F238E27FC236}">
                      <a16:creationId xmlns:a16="http://schemas.microsoft.com/office/drawing/2014/main" id="{3E28A755-8414-4A3C-B701-59D783E9C0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1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68638" name="Line 820">
                  <a:extLst>
                    <a:ext uri="{FF2B5EF4-FFF2-40B4-BE49-F238E27FC236}">
                      <a16:creationId xmlns:a16="http://schemas.microsoft.com/office/drawing/2014/main" id="{76D590E3-6D04-4E2C-BA39-64E66AD295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  <p:sp>
              <p:nvSpPr>
                <p:cNvPr id="68639" name="Line 821">
                  <a:extLst>
                    <a:ext uri="{FF2B5EF4-FFF2-40B4-BE49-F238E27FC236}">
                      <a16:creationId xmlns:a16="http://schemas.microsoft.com/office/drawing/2014/main" id="{B740B4EA-5250-42EA-93D1-94810D28DC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400"/>
                </a:p>
              </p:txBody>
            </p:sp>
          </p:grpSp>
          <p:sp>
            <p:nvSpPr>
              <p:cNvPr id="68614" name="Rectangle 824">
                <a:extLst>
                  <a:ext uri="{FF2B5EF4-FFF2-40B4-BE49-F238E27FC236}">
                    <a16:creationId xmlns:a16="http://schemas.microsoft.com/office/drawing/2014/main" id="{094E93DA-850B-46B0-BE55-6AE4143BA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3866" y="4102828"/>
                <a:ext cx="431800" cy="1008062"/>
              </a:xfrm>
              <a:prstGeom prst="rect">
                <a:avLst/>
              </a:prstGeom>
              <a:noFill/>
              <a:ln w="222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616" name="Rectangle 823">
                <a:extLst>
                  <a:ext uri="{FF2B5EF4-FFF2-40B4-BE49-F238E27FC236}">
                    <a16:creationId xmlns:a16="http://schemas.microsoft.com/office/drawing/2014/main" id="{E1E832B4-4AAF-47EA-8F9B-0C986A7FB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0179" y="4750528"/>
                <a:ext cx="4535487" cy="358775"/>
              </a:xfrm>
              <a:prstGeom prst="rect">
                <a:avLst/>
              </a:prstGeom>
              <a:noFill/>
              <a:ln w="222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400">
                  <a:latin typeface="Times New Roman" panose="02020603050405020304" pitchFamily="18" charset="0"/>
                </a:endParaRPr>
              </a:p>
            </p:txBody>
          </p:sp>
        </p:grpSp>
      </p:grpSp>
      <p:sp>
        <p:nvSpPr>
          <p:cNvPr id="68617" name="Rectangle 1027">
            <a:extLst>
              <a:ext uri="{FF2B5EF4-FFF2-40B4-BE49-F238E27FC236}">
                <a16:creationId xmlns:a16="http://schemas.microsoft.com/office/drawing/2014/main" id="{61610380-1A47-4144-8C46-2E3F1064C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8182" y="5688809"/>
            <a:ext cx="463795" cy="403878"/>
          </a:xfrm>
          <a:prstGeom prst="rect">
            <a:avLst/>
          </a:prstGeom>
          <a:noFill/>
          <a:ln w="22225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68618" name="Text Box 1028">
            <a:extLst>
              <a:ext uri="{FF2B5EF4-FFF2-40B4-BE49-F238E27FC236}">
                <a16:creationId xmlns:a16="http://schemas.microsoft.com/office/drawing/2014/main" id="{51764A2A-43C9-4536-BBA0-293DA5FE3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6066" y="5659888"/>
            <a:ext cx="1770175" cy="29815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  Table</a:t>
            </a:r>
          </a:p>
        </p:txBody>
      </p:sp>
      <p:sp>
        <p:nvSpPr>
          <p:cNvPr id="68619" name="Text Box 1029">
            <a:extLst>
              <a:ext uri="{FF2B5EF4-FFF2-40B4-BE49-F238E27FC236}">
                <a16:creationId xmlns:a16="http://schemas.microsoft.com/office/drawing/2014/main" id="{3495945A-8A59-4668-B85E-6479CE3A3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8344" y="3901552"/>
            <a:ext cx="1856983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68620" name="Picture 1032" descr="04">
            <a:extLst>
              <a:ext uri="{FF2B5EF4-FFF2-40B4-BE49-F238E27FC236}">
                <a16:creationId xmlns:a16="http://schemas.microsoft.com/office/drawing/2014/main" id="{B2E394D6-F28C-4AA2-A491-2FFE1E70DA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467" y="107576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21" name="Rectangle 1033">
            <a:extLst>
              <a:ext uri="{FF2B5EF4-FFF2-40B4-BE49-F238E27FC236}">
                <a16:creationId xmlns:a16="http://schemas.microsoft.com/office/drawing/2014/main" id="{BA2B291E-F391-499B-A5F9-279D545CB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25517" y="1664914"/>
            <a:ext cx="287337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32" name="灯片编号占位符 3">
            <a:extLst>
              <a:ext uri="{FF2B5EF4-FFF2-40B4-BE49-F238E27FC236}">
                <a16:creationId xmlns:a16="http://schemas.microsoft.com/office/drawing/2014/main" id="{FFF4A196-04E7-4620-86CA-0793001EFF9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29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投影片編號版面配置區 22">
            <a:extLst>
              <a:ext uri="{FF2B5EF4-FFF2-40B4-BE49-F238E27FC236}">
                <a16:creationId xmlns:a16="http://schemas.microsoft.com/office/drawing/2014/main" id="{50851F17-E966-49F8-9807-10F75AA58F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3" name="Rectangle 2">
            <a:extLst>
              <a:ext uri="{FF2B5EF4-FFF2-40B4-BE49-F238E27FC236}">
                <a16:creationId xmlns:a16="http://schemas.microsoft.com/office/drawing/2014/main" id="{9EBC86E8-1CE4-4B8F-9C99-E407CB81BE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97280" y="144466"/>
            <a:ext cx="10470308" cy="692151"/>
          </a:xfrm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(1)</a:t>
            </a:r>
          </a:p>
        </p:txBody>
      </p:sp>
      <p:sp>
        <p:nvSpPr>
          <p:cNvPr id="15364" name="Rectangle 3">
            <a:extLst>
              <a:ext uri="{FF2B5EF4-FFF2-40B4-BE49-F238E27FC236}">
                <a16:creationId xmlns:a16="http://schemas.microsoft.com/office/drawing/2014/main" id="{88FE7EE3-C75A-4772-9AA1-D9FD36BBED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8645" y="1090108"/>
            <a:ext cx="9724913" cy="4910138"/>
          </a:xfrm>
        </p:spPr>
        <p:txBody>
          <a:bodyPr/>
          <a:lstStyle/>
          <a:p>
            <a:r>
              <a:rPr lang="en-US" altLang="zh-TW" sz="2800" dirty="0">
                <a:cs typeface="Calibri" panose="020F0502020204030204" pitchFamily="34" charset="0"/>
              </a:rPr>
              <a:t>Overview</a:t>
            </a:r>
          </a:p>
          <a:p>
            <a:pPr lvl="1"/>
            <a:r>
              <a:rPr lang="en-US" altLang="zh-TW" sz="2400" b="1" dirty="0">
                <a:solidFill>
                  <a:srgbClr val="FF0000"/>
                </a:solidFill>
                <a:cs typeface="Calibri" panose="020F0502020204030204" pitchFamily="34" charset="0"/>
              </a:rPr>
              <a:t>Top-down parsers</a:t>
            </a:r>
          </a:p>
          <a:p>
            <a:pPr lvl="2"/>
            <a:r>
              <a:rPr lang="en-US" altLang="zh-TW" sz="2000" dirty="0"/>
              <a:t>Start constructing the parse tree </a:t>
            </a:r>
            <a:r>
              <a:rPr lang="en-US" altLang="zh-TW" sz="2000" dirty="0">
                <a:solidFill>
                  <a:srgbClr val="FF0000"/>
                </a:solidFill>
              </a:rPr>
              <a:t>at the top (root) of the tree and move down towards the leaves.</a:t>
            </a:r>
          </a:p>
          <a:p>
            <a:pPr lvl="2"/>
            <a:r>
              <a:rPr lang="en-US" altLang="zh-TW" sz="2000" dirty="0"/>
              <a:t>Easy to implement by hand, but work with restricted grammars.</a:t>
            </a:r>
          </a:p>
          <a:p>
            <a:pPr lvl="2"/>
            <a:r>
              <a:rPr lang="en-US" altLang="zh-TW" sz="2000" dirty="0"/>
              <a:t>Example: predictive parsers</a:t>
            </a:r>
          </a:p>
          <a:p>
            <a:r>
              <a:rPr lang="en-US" altLang="zh-TW" sz="2800" dirty="0">
                <a:cs typeface="Calibri" panose="020F0502020204030204" pitchFamily="34" charset="0"/>
              </a:rPr>
              <a:t>In Chapter 6</a:t>
            </a:r>
          </a:p>
          <a:p>
            <a:pPr lvl="1"/>
            <a:r>
              <a:rPr lang="en-US" altLang="zh-TW" sz="2400" b="1" dirty="0">
                <a:solidFill>
                  <a:srgbClr val="FF0000"/>
                </a:solidFill>
                <a:cs typeface="Calibri" panose="020F0502020204030204" pitchFamily="34" charset="0"/>
              </a:rPr>
              <a:t>Bottom-up parsers</a:t>
            </a:r>
          </a:p>
          <a:p>
            <a:pPr lvl="2"/>
            <a:r>
              <a:rPr lang="en-US" altLang="zh-TW" sz="2000" dirty="0"/>
              <a:t>Build the nodes </a:t>
            </a:r>
            <a:r>
              <a:rPr lang="en-US" altLang="zh-TW" sz="2000" dirty="0">
                <a:solidFill>
                  <a:srgbClr val="FF0000"/>
                </a:solidFill>
              </a:rPr>
              <a:t>on the bottom of the parse tree first</a:t>
            </a:r>
            <a:r>
              <a:rPr lang="en-US" altLang="zh-TW" sz="2000" dirty="0">
                <a:solidFill>
                  <a:schemeClr val="folHlink"/>
                </a:solidFill>
              </a:rPr>
              <a:t>.</a:t>
            </a:r>
          </a:p>
          <a:p>
            <a:pPr lvl="2"/>
            <a:r>
              <a:rPr lang="en-US" altLang="zh-TW" sz="2000" dirty="0"/>
              <a:t>Suitable for automatic parser generation, handle a larger class of grammars.</a:t>
            </a:r>
          </a:p>
          <a:p>
            <a:pPr lvl="2"/>
            <a:r>
              <a:rPr lang="en-US" altLang="zh-TW" sz="2000" dirty="0"/>
              <a:t>Examples: shift-reduce parser (or LR (k) parsers)</a:t>
            </a:r>
          </a:p>
          <a:p>
            <a:pPr lvl="1"/>
            <a:endParaRPr lang="en-US" altLang="zh-TW" sz="1800" dirty="0">
              <a:solidFill>
                <a:schemeClr val="tx1"/>
              </a:solidFill>
              <a:cs typeface="Calibri" panose="020F0502020204030204" pitchFamily="34" charset="0"/>
            </a:endParaRPr>
          </a:p>
          <a:p>
            <a:pPr lvl="2"/>
            <a:endParaRPr lang="en-US" altLang="zh-TW" sz="1800" dirty="0"/>
          </a:p>
          <a:p>
            <a:pPr lvl="2"/>
            <a:endParaRPr lang="en-US" altLang="zh-TW" sz="1800" b="1" dirty="0"/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D132C200-A75E-4171-8805-EE6C3F2BB2C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</a:t>
            </a:fld>
            <a:endParaRPr lang="zh-TW" alt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投影片編號版面配置區 22">
            <a:extLst>
              <a:ext uri="{FF2B5EF4-FFF2-40B4-BE49-F238E27FC236}">
                <a16:creationId xmlns:a16="http://schemas.microsoft.com/office/drawing/2014/main" id="{2A96A495-C2A0-47CD-A000-9B5C388220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1506053" y="6248773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70659" name="Rectangle 2">
            <a:extLst>
              <a:ext uri="{FF2B5EF4-FFF2-40B4-BE49-F238E27FC236}">
                <a16:creationId xmlns:a16="http://schemas.microsoft.com/office/drawing/2014/main" id="{1C00F1A0-BC28-4294-95A5-06556948AF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05666" y="1069415"/>
            <a:ext cx="9144000" cy="2738792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FF0000"/>
                </a:solidFill>
              </a:rPr>
              <a:t>2.	&lt;</a:t>
            </a:r>
            <a:r>
              <a:rPr lang="en-US" altLang="zh-TW" sz="2000" dirty="0" err="1">
                <a:solidFill>
                  <a:srgbClr val="FF0000"/>
                </a:solidFill>
              </a:rPr>
              <a:t>stmts</a:t>
            </a:r>
            <a:r>
              <a:rPr lang="en-US" altLang="zh-TW" sz="2000" dirty="0">
                <a:solidFill>
                  <a:srgbClr val="FF0000"/>
                </a:solidFill>
              </a:rPr>
              <a:t>&gt;     </a:t>
            </a:r>
            <a:r>
              <a:rPr lang="en-US" altLang="zh-TW" sz="20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rgbClr val="FF0000"/>
                </a:solidFill>
              </a:rPr>
              <a:t>SimpleStmt</a:t>
            </a:r>
            <a:r>
              <a:rPr lang="en-US" altLang="zh-TW" sz="2000" dirty="0">
                <a:solidFill>
                  <a:srgbClr val="FF0000"/>
                </a:solidFill>
              </a:rPr>
              <a:t>;&lt;</a:t>
            </a:r>
            <a:r>
              <a:rPr lang="en-US" altLang="zh-TW" sz="2000" dirty="0" err="1">
                <a:solidFill>
                  <a:srgbClr val="FF0000"/>
                </a:solidFill>
              </a:rPr>
              <a:t>stmts</a:t>
            </a:r>
            <a:r>
              <a:rPr lang="en-US" altLang="zh-TW" sz="2000" dirty="0">
                <a:solidFill>
                  <a:srgbClr val="FF0000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(7)	</a:t>
            </a:r>
            <a:r>
              <a:rPr lang="en-US" altLang="zh-TW" sz="2000" dirty="0"/>
              <a:t>0,1,5,</a:t>
            </a:r>
            <a:r>
              <a:rPr lang="en-US" altLang="zh-TW" sz="2000" dirty="0">
                <a:solidFill>
                  <a:srgbClr val="FF0000"/>
                </a:solidFill>
              </a:rPr>
              <a:t>6</a:t>
            </a:r>
            <a:r>
              <a:rPr lang="en-US" altLang="zh-TW" sz="2000" dirty="0"/>
              <a:t>,</a:t>
            </a:r>
            <a:r>
              <a:rPr lang="en-US" altLang="zh-TW" sz="2000" i="1" dirty="0">
                <a:solidFill>
                  <a:schemeClr val="accent1"/>
                </a:solidFill>
              </a:rPr>
              <a:t>5,6,10</a:t>
            </a:r>
            <a:r>
              <a:rPr lang="en-US" altLang="zh-TW" sz="2000" dirty="0">
                <a:solidFill>
                  <a:schemeClr val="accent1"/>
                </a:solidFill>
              </a:rPr>
              <a:t>	</a:t>
            </a:r>
            <a:r>
              <a:rPr lang="en-US" altLang="zh-TW" sz="2000" dirty="0">
                <a:solidFill>
                  <a:schemeClr val="accent2"/>
                </a:solidFill>
              </a:rPr>
              <a:t>end </a:t>
            </a:r>
            <a:r>
              <a:rPr lang="en-US" altLang="zh-TW" sz="2000" dirty="0"/>
              <a:t>$   </a:t>
            </a:r>
            <a:r>
              <a:rPr lang="en-US" altLang="zh-TW" sz="2000" dirty="0">
                <a:solidFill>
                  <a:schemeClr val="tx2"/>
                </a:solidFill>
              </a:rPr>
              <a:t> </a:t>
            </a:r>
            <a:r>
              <a:rPr lang="en-US" altLang="zh-TW" sz="2000" dirty="0">
                <a:solidFill>
                  <a:schemeClr val="hlink"/>
                </a:solidFill>
              </a:rPr>
              <a:t>/* </a:t>
            </a:r>
            <a:r>
              <a:rPr lang="en-US" altLang="zh-TW" sz="2000" dirty="0" err="1">
                <a:solidFill>
                  <a:schemeClr val="hlink"/>
                </a:solidFill>
              </a:rPr>
              <a:t>goto</a:t>
            </a:r>
            <a:r>
              <a:rPr lang="en-US" altLang="zh-TW" sz="2000" dirty="0">
                <a:solidFill>
                  <a:schemeClr val="hlink"/>
                </a:solidFill>
              </a:rPr>
              <a:t>(6,&lt;</a:t>
            </a:r>
            <a:r>
              <a:rPr lang="en-US" altLang="zh-TW" sz="2000" dirty="0" err="1">
                <a:solidFill>
                  <a:schemeClr val="hlink"/>
                </a:solidFill>
              </a:rPr>
              <a:t>stmts</a:t>
            </a:r>
            <a:r>
              <a:rPr lang="en-US" altLang="zh-TW" sz="2000" dirty="0">
                <a:solidFill>
                  <a:schemeClr val="hlink"/>
                </a:solidFill>
              </a:rPr>
              <a:t>&gt;) = 10 */	</a:t>
            </a:r>
            <a:r>
              <a:rPr lang="en-US" altLang="zh-TW" sz="2000" dirty="0">
                <a:solidFill>
                  <a:schemeClr val="folHlink"/>
                </a:solidFill>
              </a:rPr>
              <a:t>Reduce 2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r>
              <a:rPr lang="en-US" altLang="zh-TW" sz="2000" dirty="0"/>
              <a:t>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sp>
        <p:nvSpPr>
          <p:cNvPr id="70661" name="Rectangle 822">
            <a:extLst>
              <a:ext uri="{FF2B5EF4-FFF2-40B4-BE49-F238E27FC236}">
                <a16:creationId xmlns:a16="http://schemas.microsoft.com/office/drawing/2014/main" id="{017B9698-FB64-405D-AC94-545CF780B7DA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(14)</a:t>
            </a:r>
          </a:p>
        </p:txBody>
      </p:sp>
      <p:pic>
        <p:nvPicPr>
          <p:cNvPr id="70663" name="Picture 824">
            <a:extLst>
              <a:ext uri="{FF2B5EF4-FFF2-40B4-BE49-F238E27FC236}">
                <a16:creationId xmlns:a16="http://schemas.microsoft.com/office/drawing/2014/main" id="{0A65BFE9-D7B3-4FB7-B391-D2C9EDE0DA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6889" y="5597279"/>
            <a:ext cx="5868343" cy="606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30318F25-F76F-4D3D-B04A-03F13508941E}"/>
              </a:ext>
            </a:extLst>
          </p:cNvPr>
          <p:cNvGrpSpPr/>
          <p:nvPr/>
        </p:nvGrpSpPr>
        <p:grpSpPr>
          <a:xfrm>
            <a:off x="3657600" y="3914078"/>
            <a:ext cx="5876693" cy="1870836"/>
            <a:chOff x="3112603" y="3826248"/>
            <a:chExt cx="6704012" cy="2505075"/>
          </a:xfrm>
        </p:grpSpPr>
        <p:grpSp>
          <p:nvGrpSpPr>
            <p:cNvPr id="70660" name="Group 3">
              <a:extLst>
                <a:ext uri="{FF2B5EF4-FFF2-40B4-BE49-F238E27FC236}">
                  <a16:creationId xmlns:a16="http://schemas.microsoft.com/office/drawing/2014/main" id="{D63DC09D-7227-404B-BB28-B77025C0E4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2603" y="3826248"/>
              <a:ext cx="6704012" cy="2505075"/>
              <a:chOff x="567" y="2478"/>
              <a:chExt cx="4223" cy="1578"/>
            </a:xfrm>
          </p:grpSpPr>
          <p:sp>
            <p:nvSpPr>
              <p:cNvPr id="70670" name="AutoShape 4">
                <a:extLst>
                  <a:ext uri="{FF2B5EF4-FFF2-40B4-BE49-F238E27FC236}">
                    <a16:creationId xmlns:a16="http://schemas.microsoft.com/office/drawing/2014/main" id="{10DC127F-F511-4B4A-A5C7-84702BA5E6BF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567" y="2478"/>
                <a:ext cx="4223" cy="1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70671" name="Group 5">
                <a:extLst>
                  <a:ext uri="{FF2B5EF4-FFF2-40B4-BE49-F238E27FC236}">
                    <a16:creationId xmlns:a16="http://schemas.microsoft.com/office/drawing/2014/main" id="{DF3B3091-26D3-4342-95C0-6D4D4CAF44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5" y="2478"/>
                <a:ext cx="4147" cy="605"/>
                <a:chOff x="605" y="2478"/>
                <a:chExt cx="4147" cy="605"/>
              </a:xfrm>
            </p:grpSpPr>
            <p:sp>
              <p:nvSpPr>
                <p:cNvPr id="71288" name="Rectangle 6">
                  <a:extLst>
                    <a:ext uri="{FF2B5EF4-FFF2-40B4-BE49-F238E27FC236}">
                      <a16:creationId xmlns:a16="http://schemas.microsoft.com/office/drawing/2014/main" id="{6527CB7C-E8FE-449B-8A36-C8EF5DB7A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2489"/>
                  <a:ext cx="584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Symbol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89" name="Rectangle 7">
                  <a:extLst>
                    <a:ext uri="{FF2B5EF4-FFF2-40B4-BE49-F238E27FC236}">
                      <a16:creationId xmlns:a16="http://schemas.microsoft.com/office/drawing/2014/main" id="{9537105B-47BA-472D-82A9-317612269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8" y="2489"/>
                  <a:ext cx="395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State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90" name="Rectangle 8">
                  <a:extLst>
                    <a:ext uri="{FF2B5EF4-FFF2-40B4-BE49-F238E27FC236}">
                      <a16:creationId xmlns:a16="http://schemas.microsoft.com/office/drawing/2014/main" id="{A9673480-D99A-4329-98BB-8CF8F5171A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47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91" name="Line 9">
                  <a:extLst>
                    <a:ext uri="{FF2B5EF4-FFF2-40B4-BE49-F238E27FC236}">
                      <a16:creationId xmlns:a16="http://schemas.microsoft.com/office/drawing/2014/main" id="{73A404CC-69B2-4952-9023-F3AA11AC03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478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92" name="Line 10">
                  <a:extLst>
                    <a:ext uri="{FF2B5EF4-FFF2-40B4-BE49-F238E27FC236}">
                      <a16:creationId xmlns:a16="http://schemas.microsoft.com/office/drawing/2014/main" id="{3D65EEEE-AC46-4FBD-9532-DBB02E002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478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93" name="Rectangle 11">
                  <a:extLst>
                    <a:ext uri="{FF2B5EF4-FFF2-40B4-BE49-F238E27FC236}">
                      <a16:creationId xmlns:a16="http://schemas.microsoft.com/office/drawing/2014/main" id="{EBDDC480-EE99-4BAA-92E2-ADB72D5013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47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94" name="Line 12">
                  <a:extLst>
                    <a:ext uri="{FF2B5EF4-FFF2-40B4-BE49-F238E27FC236}">
                      <a16:creationId xmlns:a16="http://schemas.microsoft.com/office/drawing/2014/main" id="{D8B1B176-5FA2-4F77-B516-8A17207355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478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95" name="Line 13">
                  <a:extLst>
                    <a:ext uri="{FF2B5EF4-FFF2-40B4-BE49-F238E27FC236}">
                      <a16:creationId xmlns:a16="http://schemas.microsoft.com/office/drawing/2014/main" id="{AF8894DF-E82A-463A-9892-07CCCFA5AC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478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96" name="Rectangle 14">
                  <a:extLst>
                    <a:ext uri="{FF2B5EF4-FFF2-40B4-BE49-F238E27FC236}">
                      <a16:creationId xmlns:a16="http://schemas.microsoft.com/office/drawing/2014/main" id="{4AA96138-AF70-4254-ABE4-44DDA6FAC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478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97" name="Line 15">
                  <a:extLst>
                    <a:ext uri="{FF2B5EF4-FFF2-40B4-BE49-F238E27FC236}">
                      <a16:creationId xmlns:a16="http://schemas.microsoft.com/office/drawing/2014/main" id="{DA501755-1E7A-469A-8292-389F3063DB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2478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98" name="Rectangle 16">
                  <a:extLst>
                    <a:ext uri="{FF2B5EF4-FFF2-40B4-BE49-F238E27FC236}">
                      <a16:creationId xmlns:a16="http://schemas.microsoft.com/office/drawing/2014/main" id="{D3A4CC97-8423-4A56-8BA9-4FB5AD300B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47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99" name="Line 17">
                  <a:extLst>
                    <a:ext uri="{FF2B5EF4-FFF2-40B4-BE49-F238E27FC236}">
                      <a16:creationId xmlns:a16="http://schemas.microsoft.com/office/drawing/2014/main" id="{39CAAD05-6DFF-4346-BC14-0302DD1F01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478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0" name="Line 18">
                  <a:extLst>
                    <a:ext uri="{FF2B5EF4-FFF2-40B4-BE49-F238E27FC236}">
                      <a16:creationId xmlns:a16="http://schemas.microsoft.com/office/drawing/2014/main" id="{71480B03-11ED-4F93-BF19-3FF1FAE380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478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1" name="Rectangle 19">
                  <a:extLst>
                    <a:ext uri="{FF2B5EF4-FFF2-40B4-BE49-F238E27FC236}">
                      <a16:creationId xmlns:a16="http://schemas.microsoft.com/office/drawing/2014/main" id="{C328D256-4691-4F9B-A2E0-C592DC4810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" y="2478"/>
                  <a:ext cx="318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02" name="Line 20">
                  <a:extLst>
                    <a:ext uri="{FF2B5EF4-FFF2-40B4-BE49-F238E27FC236}">
                      <a16:creationId xmlns:a16="http://schemas.microsoft.com/office/drawing/2014/main" id="{374FA9E8-BCE3-4B2F-A10E-D223DB9C1D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1" y="2478"/>
                  <a:ext cx="318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3" name="Rectangle 21">
                  <a:extLst>
                    <a:ext uri="{FF2B5EF4-FFF2-40B4-BE49-F238E27FC236}">
                      <a16:creationId xmlns:a16="http://schemas.microsoft.com/office/drawing/2014/main" id="{EE58C884-3F6B-4C2B-A886-F47CAEEFA5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47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04" name="Line 22">
                  <a:extLst>
                    <a:ext uri="{FF2B5EF4-FFF2-40B4-BE49-F238E27FC236}">
                      <a16:creationId xmlns:a16="http://schemas.microsoft.com/office/drawing/2014/main" id="{A525023C-9416-4A8B-BE05-68C4E639A1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478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5" name="Line 23">
                  <a:extLst>
                    <a:ext uri="{FF2B5EF4-FFF2-40B4-BE49-F238E27FC236}">
                      <a16:creationId xmlns:a16="http://schemas.microsoft.com/office/drawing/2014/main" id="{BC2E6966-C511-4BDC-8686-945281D85E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478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6" name="Rectangle 24">
                  <a:extLst>
                    <a:ext uri="{FF2B5EF4-FFF2-40B4-BE49-F238E27FC236}">
                      <a16:creationId xmlns:a16="http://schemas.microsoft.com/office/drawing/2014/main" id="{373C3AE8-3DB9-45D1-BEC1-3D54DB1685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47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07" name="Line 25">
                  <a:extLst>
                    <a:ext uri="{FF2B5EF4-FFF2-40B4-BE49-F238E27FC236}">
                      <a16:creationId xmlns:a16="http://schemas.microsoft.com/office/drawing/2014/main" id="{93668EF9-2237-4A9D-BCC2-F2C67F41A9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478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8" name="Line 26">
                  <a:extLst>
                    <a:ext uri="{FF2B5EF4-FFF2-40B4-BE49-F238E27FC236}">
                      <a16:creationId xmlns:a16="http://schemas.microsoft.com/office/drawing/2014/main" id="{76E48E41-5514-4AA4-996F-BD3A7704A1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478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09" name="Rectangle 27">
                  <a:extLst>
                    <a:ext uri="{FF2B5EF4-FFF2-40B4-BE49-F238E27FC236}">
                      <a16:creationId xmlns:a16="http://schemas.microsoft.com/office/drawing/2014/main" id="{6119C6B8-5EA4-472C-944F-74A848BC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4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0" name="Line 28">
                  <a:extLst>
                    <a:ext uri="{FF2B5EF4-FFF2-40B4-BE49-F238E27FC236}">
                      <a16:creationId xmlns:a16="http://schemas.microsoft.com/office/drawing/2014/main" id="{F39A42C0-A2B3-46CC-A6E6-A33BB148D4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4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11" name="Rectangle 29">
                  <a:extLst>
                    <a:ext uri="{FF2B5EF4-FFF2-40B4-BE49-F238E27FC236}">
                      <a16:creationId xmlns:a16="http://schemas.microsoft.com/office/drawing/2014/main" id="{B9C9B3EC-903B-4E42-8826-DD08C46C15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4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2" name="Line 30">
                  <a:extLst>
                    <a:ext uri="{FF2B5EF4-FFF2-40B4-BE49-F238E27FC236}">
                      <a16:creationId xmlns:a16="http://schemas.microsoft.com/office/drawing/2014/main" id="{6BDF3B8D-4F88-408D-9D4A-564B840AF6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4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13" name="Rectangle 31">
                  <a:extLst>
                    <a:ext uri="{FF2B5EF4-FFF2-40B4-BE49-F238E27FC236}">
                      <a16:creationId xmlns:a16="http://schemas.microsoft.com/office/drawing/2014/main" id="{12E40B35-8D80-4F24-8038-D8F401E3D0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4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4" name="Line 32">
                  <a:extLst>
                    <a:ext uri="{FF2B5EF4-FFF2-40B4-BE49-F238E27FC236}">
                      <a16:creationId xmlns:a16="http://schemas.microsoft.com/office/drawing/2014/main" id="{C8C6CB46-DF15-47DF-824C-64BA0FD77C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4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15" name="Rectangle 33">
                  <a:extLst>
                    <a:ext uri="{FF2B5EF4-FFF2-40B4-BE49-F238E27FC236}">
                      <a16:creationId xmlns:a16="http://schemas.microsoft.com/office/drawing/2014/main" id="{D399463C-EA36-4123-BE49-E6AA7026FB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4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6" name="Line 34">
                  <a:extLst>
                    <a:ext uri="{FF2B5EF4-FFF2-40B4-BE49-F238E27FC236}">
                      <a16:creationId xmlns:a16="http://schemas.microsoft.com/office/drawing/2014/main" id="{D3335CAA-5FD8-44B3-92C2-5F164137C0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4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17" name="Rectangle 35">
                  <a:extLst>
                    <a:ext uri="{FF2B5EF4-FFF2-40B4-BE49-F238E27FC236}">
                      <a16:creationId xmlns:a16="http://schemas.microsoft.com/office/drawing/2014/main" id="{657A1324-F5F9-4CD0-9D4E-117B9514F0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7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0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8" name="Rectangle 36">
                  <a:extLst>
                    <a:ext uri="{FF2B5EF4-FFF2-40B4-BE49-F238E27FC236}">
                      <a16:creationId xmlns:a16="http://schemas.microsoft.com/office/drawing/2014/main" id="{ABD4A583-E564-4CE0-B582-D0D85118CC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0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1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19" name="Rectangle 37">
                  <a:extLst>
                    <a:ext uri="{FF2B5EF4-FFF2-40B4-BE49-F238E27FC236}">
                      <a16:creationId xmlns:a16="http://schemas.microsoft.com/office/drawing/2014/main" id="{8046D90E-AF1E-4F38-BDB7-1B53979CC9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86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2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0" name="Rectangle 38">
                  <a:extLst>
                    <a:ext uri="{FF2B5EF4-FFF2-40B4-BE49-F238E27FC236}">
                      <a16:creationId xmlns:a16="http://schemas.microsoft.com/office/drawing/2014/main" id="{59E0E570-27E2-4939-85A3-BCCEFA897F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1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3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1" name="Rectangle 39">
                  <a:extLst>
                    <a:ext uri="{FF2B5EF4-FFF2-40B4-BE49-F238E27FC236}">
                      <a16:creationId xmlns:a16="http://schemas.microsoft.com/office/drawing/2014/main" id="{C221BD88-5AEA-4E74-B713-07C1C45453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17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4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2" name="Rectangle 40">
                  <a:extLst>
                    <a:ext uri="{FF2B5EF4-FFF2-40B4-BE49-F238E27FC236}">
                      <a16:creationId xmlns:a16="http://schemas.microsoft.com/office/drawing/2014/main" id="{F5A72D61-5FB1-41FB-8376-C3B6DECEC0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5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3" name="Rectangle 41">
                  <a:extLst>
                    <a:ext uri="{FF2B5EF4-FFF2-40B4-BE49-F238E27FC236}">
                      <a16:creationId xmlns:a16="http://schemas.microsoft.com/office/drawing/2014/main" id="{61FA93A7-F11D-47B9-85AE-7D25246548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8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6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4" name="Rectangle 42">
                  <a:extLst>
                    <a:ext uri="{FF2B5EF4-FFF2-40B4-BE49-F238E27FC236}">
                      <a16:creationId xmlns:a16="http://schemas.microsoft.com/office/drawing/2014/main" id="{3698A849-3A62-4288-8322-DDD4912CF6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13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7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5" name="Rectangle 43">
                  <a:extLst>
                    <a:ext uri="{FF2B5EF4-FFF2-40B4-BE49-F238E27FC236}">
                      <a16:creationId xmlns:a16="http://schemas.microsoft.com/office/drawing/2014/main" id="{D4777B77-BF1C-4FF4-8AE5-5AEDEE351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8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8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6" name="Rectangle 44">
                  <a:extLst>
                    <a:ext uri="{FF2B5EF4-FFF2-40B4-BE49-F238E27FC236}">
                      <a16:creationId xmlns:a16="http://schemas.microsoft.com/office/drawing/2014/main" id="{BD374F06-D3E1-47DD-9EA6-6861ECE2CD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4" y="2682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9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7" name="Rectangle 45">
                  <a:extLst>
                    <a:ext uri="{FF2B5EF4-FFF2-40B4-BE49-F238E27FC236}">
                      <a16:creationId xmlns:a16="http://schemas.microsoft.com/office/drawing/2014/main" id="{36DA7701-2930-4F48-AC27-4E1111BC21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9" y="2682"/>
                  <a:ext cx="18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10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8" name="Rectangle 46">
                  <a:extLst>
                    <a:ext uri="{FF2B5EF4-FFF2-40B4-BE49-F238E27FC236}">
                      <a16:creationId xmlns:a16="http://schemas.microsoft.com/office/drawing/2014/main" id="{EA012918-4315-4D86-9454-22F01019CD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4" y="2682"/>
                  <a:ext cx="171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11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29" name="Rectangle 47">
                  <a:extLst>
                    <a:ext uri="{FF2B5EF4-FFF2-40B4-BE49-F238E27FC236}">
                      <a16:creationId xmlns:a16="http://schemas.microsoft.com/office/drawing/2014/main" id="{5DFD2560-3734-48F2-A80F-3C774DEB88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30" name="Line 48">
                  <a:extLst>
                    <a:ext uri="{FF2B5EF4-FFF2-40B4-BE49-F238E27FC236}">
                      <a16:creationId xmlns:a16="http://schemas.microsoft.com/office/drawing/2014/main" id="{2F22BA1C-EED6-4702-815E-EF5C69EA01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1" name="Line 49">
                  <a:extLst>
                    <a:ext uri="{FF2B5EF4-FFF2-40B4-BE49-F238E27FC236}">
                      <a16:creationId xmlns:a16="http://schemas.microsoft.com/office/drawing/2014/main" id="{89E1FCE3-AE97-4B6B-AD7F-34A01222DC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2" name="Rectangle 50">
                  <a:extLst>
                    <a:ext uri="{FF2B5EF4-FFF2-40B4-BE49-F238E27FC236}">
                      <a16:creationId xmlns:a16="http://schemas.microsoft.com/office/drawing/2014/main" id="{DBE135D2-C8B0-47CE-A728-1A87B6F45D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33" name="Line 51">
                  <a:extLst>
                    <a:ext uri="{FF2B5EF4-FFF2-40B4-BE49-F238E27FC236}">
                      <a16:creationId xmlns:a16="http://schemas.microsoft.com/office/drawing/2014/main" id="{F863738D-9ED6-44F9-AC4C-4655ED73C8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4" name="Line 52">
                  <a:extLst>
                    <a:ext uri="{FF2B5EF4-FFF2-40B4-BE49-F238E27FC236}">
                      <a16:creationId xmlns:a16="http://schemas.microsoft.com/office/drawing/2014/main" id="{DE95D300-79A6-4C26-84B0-6E848B1C49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5" name="Rectangle 53">
                  <a:extLst>
                    <a:ext uri="{FF2B5EF4-FFF2-40B4-BE49-F238E27FC236}">
                      <a16:creationId xmlns:a16="http://schemas.microsoft.com/office/drawing/2014/main" id="{076AE105-CACC-43B1-9091-FE474CF370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6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36" name="Line 54">
                  <a:extLst>
                    <a:ext uri="{FF2B5EF4-FFF2-40B4-BE49-F238E27FC236}">
                      <a16:creationId xmlns:a16="http://schemas.microsoft.com/office/drawing/2014/main" id="{A1405A60-D382-41E6-B8D6-27C876EADA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6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7" name="Line 55">
                  <a:extLst>
                    <a:ext uri="{FF2B5EF4-FFF2-40B4-BE49-F238E27FC236}">
                      <a16:creationId xmlns:a16="http://schemas.microsoft.com/office/drawing/2014/main" id="{93A36FF6-90DA-44BA-B309-247EA4F5BC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38" name="Rectangle 56">
                  <a:extLst>
                    <a:ext uri="{FF2B5EF4-FFF2-40B4-BE49-F238E27FC236}">
                      <a16:creationId xmlns:a16="http://schemas.microsoft.com/office/drawing/2014/main" id="{039360A0-B0D1-4344-95AC-48E25C01A0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2672"/>
                  <a:ext cx="25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39" name="Line 57">
                  <a:extLst>
                    <a:ext uri="{FF2B5EF4-FFF2-40B4-BE49-F238E27FC236}">
                      <a16:creationId xmlns:a16="http://schemas.microsoft.com/office/drawing/2014/main" id="{BFDB9C80-76B5-41E5-9F12-3CD3650C03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2672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0" name="Rectangle 58">
                  <a:extLst>
                    <a:ext uri="{FF2B5EF4-FFF2-40B4-BE49-F238E27FC236}">
                      <a16:creationId xmlns:a16="http://schemas.microsoft.com/office/drawing/2014/main" id="{1F8F090F-82EE-4868-BF85-9C0E707F71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6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41" name="Line 59">
                  <a:extLst>
                    <a:ext uri="{FF2B5EF4-FFF2-40B4-BE49-F238E27FC236}">
                      <a16:creationId xmlns:a16="http://schemas.microsoft.com/office/drawing/2014/main" id="{5C4DEBE3-9A7A-4D00-8E40-FF41A929BB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6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2" name="Line 60">
                  <a:extLst>
                    <a:ext uri="{FF2B5EF4-FFF2-40B4-BE49-F238E27FC236}">
                      <a16:creationId xmlns:a16="http://schemas.microsoft.com/office/drawing/2014/main" id="{ED515FDA-3BFA-402F-8596-F744EFBD6B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3" name="Rectangle 61">
                  <a:extLst>
                    <a:ext uri="{FF2B5EF4-FFF2-40B4-BE49-F238E27FC236}">
                      <a16:creationId xmlns:a16="http://schemas.microsoft.com/office/drawing/2014/main" id="{B5377355-1630-49C3-9211-5A5E2D703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44" name="Line 62">
                  <a:extLst>
                    <a:ext uri="{FF2B5EF4-FFF2-40B4-BE49-F238E27FC236}">
                      <a16:creationId xmlns:a16="http://schemas.microsoft.com/office/drawing/2014/main" id="{E9A45A74-EC51-49DD-BD14-A383ABEECF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5" name="Rectangle 63">
                  <a:extLst>
                    <a:ext uri="{FF2B5EF4-FFF2-40B4-BE49-F238E27FC236}">
                      <a16:creationId xmlns:a16="http://schemas.microsoft.com/office/drawing/2014/main" id="{BC2BAC01-4D85-4A90-92C6-9C02F7CC19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46" name="Line 64">
                  <a:extLst>
                    <a:ext uri="{FF2B5EF4-FFF2-40B4-BE49-F238E27FC236}">
                      <a16:creationId xmlns:a16="http://schemas.microsoft.com/office/drawing/2014/main" id="{0A17DD9A-0045-4E72-82DB-61F9E2E776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7" name="Line 65">
                  <a:extLst>
                    <a:ext uri="{FF2B5EF4-FFF2-40B4-BE49-F238E27FC236}">
                      <a16:creationId xmlns:a16="http://schemas.microsoft.com/office/drawing/2014/main" id="{50F202E8-1E07-468C-B1B1-5E7412C6D9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48" name="Rectangle 66">
                  <a:extLst>
                    <a:ext uri="{FF2B5EF4-FFF2-40B4-BE49-F238E27FC236}">
                      <a16:creationId xmlns:a16="http://schemas.microsoft.com/office/drawing/2014/main" id="{B774442B-F160-48AC-8BC0-7629DE4C6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49" name="Line 67">
                  <a:extLst>
                    <a:ext uri="{FF2B5EF4-FFF2-40B4-BE49-F238E27FC236}">
                      <a16:creationId xmlns:a16="http://schemas.microsoft.com/office/drawing/2014/main" id="{C664F9ED-8C46-4AA2-B8A0-F5653672DF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0" name="Rectangle 68">
                  <a:extLst>
                    <a:ext uri="{FF2B5EF4-FFF2-40B4-BE49-F238E27FC236}">
                      <a16:creationId xmlns:a16="http://schemas.microsoft.com/office/drawing/2014/main" id="{55799D94-7F5A-49D2-B59A-C3E91A0306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6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51" name="Line 69">
                  <a:extLst>
                    <a:ext uri="{FF2B5EF4-FFF2-40B4-BE49-F238E27FC236}">
                      <a16:creationId xmlns:a16="http://schemas.microsoft.com/office/drawing/2014/main" id="{EF02E675-3258-4738-A9A9-E4E4B1CF65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6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2" name="Line 70">
                  <a:extLst>
                    <a:ext uri="{FF2B5EF4-FFF2-40B4-BE49-F238E27FC236}">
                      <a16:creationId xmlns:a16="http://schemas.microsoft.com/office/drawing/2014/main" id="{093EDD07-869D-48B4-A1E1-61EA308FFE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3" name="Rectangle 71">
                  <a:extLst>
                    <a:ext uri="{FF2B5EF4-FFF2-40B4-BE49-F238E27FC236}">
                      <a16:creationId xmlns:a16="http://schemas.microsoft.com/office/drawing/2014/main" id="{70608492-1ED3-4435-A223-09C8575438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54" name="Line 72">
                  <a:extLst>
                    <a:ext uri="{FF2B5EF4-FFF2-40B4-BE49-F238E27FC236}">
                      <a16:creationId xmlns:a16="http://schemas.microsoft.com/office/drawing/2014/main" id="{D0C005C4-E81B-491F-8019-10CDAA31BB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5" name="Rectangle 73">
                  <a:extLst>
                    <a:ext uri="{FF2B5EF4-FFF2-40B4-BE49-F238E27FC236}">
                      <a16:creationId xmlns:a16="http://schemas.microsoft.com/office/drawing/2014/main" id="{B273F351-08BE-4ACC-9217-D994741097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56" name="Line 74">
                  <a:extLst>
                    <a:ext uri="{FF2B5EF4-FFF2-40B4-BE49-F238E27FC236}">
                      <a16:creationId xmlns:a16="http://schemas.microsoft.com/office/drawing/2014/main" id="{90CE0CAE-2EC6-4E7A-81A6-319337FD52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7" name="Line 75">
                  <a:extLst>
                    <a:ext uri="{FF2B5EF4-FFF2-40B4-BE49-F238E27FC236}">
                      <a16:creationId xmlns:a16="http://schemas.microsoft.com/office/drawing/2014/main" id="{3F2AF57D-A77D-47B1-BBD8-054C7D94D7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58" name="Rectangle 76">
                  <a:extLst>
                    <a:ext uri="{FF2B5EF4-FFF2-40B4-BE49-F238E27FC236}">
                      <a16:creationId xmlns:a16="http://schemas.microsoft.com/office/drawing/2014/main" id="{08D7B42A-A520-43FB-87AC-5F6D52CF67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59" name="Line 77">
                  <a:extLst>
                    <a:ext uri="{FF2B5EF4-FFF2-40B4-BE49-F238E27FC236}">
                      <a16:creationId xmlns:a16="http://schemas.microsoft.com/office/drawing/2014/main" id="{342BDD47-D7DB-43C8-BBDC-E07C74232A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0" name="Rectangle 78">
                  <a:extLst>
                    <a:ext uri="{FF2B5EF4-FFF2-40B4-BE49-F238E27FC236}">
                      <a16:creationId xmlns:a16="http://schemas.microsoft.com/office/drawing/2014/main" id="{5BF92873-BA34-48A9-ABE4-985C323365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6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61" name="Line 79">
                  <a:extLst>
                    <a:ext uri="{FF2B5EF4-FFF2-40B4-BE49-F238E27FC236}">
                      <a16:creationId xmlns:a16="http://schemas.microsoft.com/office/drawing/2014/main" id="{04AE4CC3-F9FC-42CE-8F9D-BE4941D76B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6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2" name="Line 80">
                  <a:extLst>
                    <a:ext uri="{FF2B5EF4-FFF2-40B4-BE49-F238E27FC236}">
                      <a16:creationId xmlns:a16="http://schemas.microsoft.com/office/drawing/2014/main" id="{99678CD6-9597-453B-A988-F2DC0D360F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3" name="Rectangle 81">
                  <a:extLst>
                    <a:ext uri="{FF2B5EF4-FFF2-40B4-BE49-F238E27FC236}">
                      <a16:creationId xmlns:a16="http://schemas.microsoft.com/office/drawing/2014/main" id="{C8CF5D55-3A3C-4FB7-B03B-A462A95EC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64" name="Line 82">
                  <a:extLst>
                    <a:ext uri="{FF2B5EF4-FFF2-40B4-BE49-F238E27FC236}">
                      <a16:creationId xmlns:a16="http://schemas.microsoft.com/office/drawing/2014/main" id="{6BF72A57-2963-4B8D-87A7-54120B3E00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5" name="Rectangle 83">
                  <a:extLst>
                    <a:ext uri="{FF2B5EF4-FFF2-40B4-BE49-F238E27FC236}">
                      <a16:creationId xmlns:a16="http://schemas.microsoft.com/office/drawing/2014/main" id="{FF31E55B-DD47-4222-BF6D-0B6EDB699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66" name="Line 84">
                  <a:extLst>
                    <a:ext uri="{FF2B5EF4-FFF2-40B4-BE49-F238E27FC236}">
                      <a16:creationId xmlns:a16="http://schemas.microsoft.com/office/drawing/2014/main" id="{BE6838E7-EF79-4CC2-92E7-0493D2739D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7" name="Line 85">
                  <a:extLst>
                    <a:ext uri="{FF2B5EF4-FFF2-40B4-BE49-F238E27FC236}">
                      <a16:creationId xmlns:a16="http://schemas.microsoft.com/office/drawing/2014/main" id="{6F1BE090-BC94-47F2-A391-3103481937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68" name="Rectangle 86">
                  <a:extLst>
                    <a:ext uri="{FF2B5EF4-FFF2-40B4-BE49-F238E27FC236}">
                      <a16:creationId xmlns:a16="http://schemas.microsoft.com/office/drawing/2014/main" id="{D0971FFF-82A0-458E-A96E-C604DA4DBB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69" name="Line 87">
                  <a:extLst>
                    <a:ext uri="{FF2B5EF4-FFF2-40B4-BE49-F238E27FC236}">
                      <a16:creationId xmlns:a16="http://schemas.microsoft.com/office/drawing/2014/main" id="{5902D143-E2DC-463D-B04D-E0EA99DEB2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0" name="Rectangle 88">
                  <a:extLst>
                    <a:ext uri="{FF2B5EF4-FFF2-40B4-BE49-F238E27FC236}">
                      <a16:creationId xmlns:a16="http://schemas.microsoft.com/office/drawing/2014/main" id="{72F91C80-042D-4326-9829-179E4CCE00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6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71" name="Line 89">
                  <a:extLst>
                    <a:ext uri="{FF2B5EF4-FFF2-40B4-BE49-F238E27FC236}">
                      <a16:creationId xmlns:a16="http://schemas.microsoft.com/office/drawing/2014/main" id="{0C441D23-7892-47AD-9C4A-4720999569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6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2" name="Line 90">
                  <a:extLst>
                    <a:ext uri="{FF2B5EF4-FFF2-40B4-BE49-F238E27FC236}">
                      <a16:creationId xmlns:a16="http://schemas.microsoft.com/office/drawing/2014/main" id="{8D8926F7-C818-444C-AE10-8FB642153D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3" name="Rectangle 91">
                  <a:extLst>
                    <a:ext uri="{FF2B5EF4-FFF2-40B4-BE49-F238E27FC236}">
                      <a16:creationId xmlns:a16="http://schemas.microsoft.com/office/drawing/2014/main" id="{E0DA4CAF-E397-42A7-9BC0-79DB28BE40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74" name="Line 92">
                  <a:extLst>
                    <a:ext uri="{FF2B5EF4-FFF2-40B4-BE49-F238E27FC236}">
                      <a16:creationId xmlns:a16="http://schemas.microsoft.com/office/drawing/2014/main" id="{C3845E1F-5173-44E5-938C-B7DDCAD67C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5" name="Rectangle 93">
                  <a:extLst>
                    <a:ext uri="{FF2B5EF4-FFF2-40B4-BE49-F238E27FC236}">
                      <a16:creationId xmlns:a16="http://schemas.microsoft.com/office/drawing/2014/main" id="{7583A66E-E020-460F-A266-1856F0F3C0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76" name="Line 94">
                  <a:extLst>
                    <a:ext uri="{FF2B5EF4-FFF2-40B4-BE49-F238E27FC236}">
                      <a16:creationId xmlns:a16="http://schemas.microsoft.com/office/drawing/2014/main" id="{749B19F6-1D79-454B-B56E-8A9D67529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7" name="Line 95">
                  <a:extLst>
                    <a:ext uri="{FF2B5EF4-FFF2-40B4-BE49-F238E27FC236}">
                      <a16:creationId xmlns:a16="http://schemas.microsoft.com/office/drawing/2014/main" id="{DD993C42-5BB7-4BDC-A646-339AF942EC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78" name="Rectangle 96">
                  <a:extLst>
                    <a:ext uri="{FF2B5EF4-FFF2-40B4-BE49-F238E27FC236}">
                      <a16:creationId xmlns:a16="http://schemas.microsoft.com/office/drawing/2014/main" id="{6979C96C-A2B1-4447-A791-8126E47503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79" name="Line 97">
                  <a:extLst>
                    <a:ext uri="{FF2B5EF4-FFF2-40B4-BE49-F238E27FC236}">
                      <a16:creationId xmlns:a16="http://schemas.microsoft.com/office/drawing/2014/main" id="{3DBC4CA7-58AD-40D2-BEFE-F1C1EEE94B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0" name="Rectangle 98">
                  <a:extLst>
                    <a:ext uri="{FF2B5EF4-FFF2-40B4-BE49-F238E27FC236}">
                      <a16:creationId xmlns:a16="http://schemas.microsoft.com/office/drawing/2014/main" id="{ED92FEF5-971F-47AA-BD7A-A42E6302FF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81" name="Line 99">
                  <a:extLst>
                    <a:ext uri="{FF2B5EF4-FFF2-40B4-BE49-F238E27FC236}">
                      <a16:creationId xmlns:a16="http://schemas.microsoft.com/office/drawing/2014/main" id="{1CBA44C3-CF58-4DD3-912A-C6850D40F0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2" name="Line 100">
                  <a:extLst>
                    <a:ext uri="{FF2B5EF4-FFF2-40B4-BE49-F238E27FC236}">
                      <a16:creationId xmlns:a16="http://schemas.microsoft.com/office/drawing/2014/main" id="{B3C7C841-510E-424A-9783-BB2A345772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3" name="Rectangle 101">
                  <a:extLst>
                    <a:ext uri="{FF2B5EF4-FFF2-40B4-BE49-F238E27FC236}">
                      <a16:creationId xmlns:a16="http://schemas.microsoft.com/office/drawing/2014/main" id="{DA39055B-E9A9-4714-BF6D-F81DEA984D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2672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84" name="Line 102">
                  <a:extLst>
                    <a:ext uri="{FF2B5EF4-FFF2-40B4-BE49-F238E27FC236}">
                      <a16:creationId xmlns:a16="http://schemas.microsoft.com/office/drawing/2014/main" id="{978F8FBE-330D-4613-A7C2-23713A62CC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2672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5" name="Rectangle 103">
                  <a:extLst>
                    <a:ext uri="{FF2B5EF4-FFF2-40B4-BE49-F238E27FC236}">
                      <a16:creationId xmlns:a16="http://schemas.microsoft.com/office/drawing/2014/main" id="{2C7EE7D4-700D-439B-B060-EA341DB18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86" name="Line 104">
                  <a:extLst>
                    <a:ext uri="{FF2B5EF4-FFF2-40B4-BE49-F238E27FC236}">
                      <a16:creationId xmlns:a16="http://schemas.microsoft.com/office/drawing/2014/main" id="{D904821C-8AB2-436E-B163-F8979FA178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7" name="Line 105">
                  <a:extLst>
                    <a:ext uri="{FF2B5EF4-FFF2-40B4-BE49-F238E27FC236}">
                      <a16:creationId xmlns:a16="http://schemas.microsoft.com/office/drawing/2014/main" id="{2BC5B1B0-E83A-4F1E-903C-4D8BDAFE6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88" name="Rectangle 106">
                  <a:extLst>
                    <a:ext uri="{FF2B5EF4-FFF2-40B4-BE49-F238E27FC236}">
                      <a16:creationId xmlns:a16="http://schemas.microsoft.com/office/drawing/2014/main" id="{0C606B89-F075-4354-B8CB-E7231E5EB6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26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89" name="Line 107">
                  <a:extLst>
                    <a:ext uri="{FF2B5EF4-FFF2-40B4-BE49-F238E27FC236}">
                      <a16:creationId xmlns:a16="http://schemas.microsoft.com/office/drawing/2014/main" id="{530053BC-D81F-4AF6-B431-04A53BFFA9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26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0" name="Rectangle 108">
                  <a:extLst>
                    <a:ext uri="{FF2B5EF4-FFF2-40B4-BE49-F238E27FC236}">
                      <a16:creationId xmlns:a16="http://schemas.microsoft.com/office/drawing/2014/main" id="{166A4E60-6B4D-4365-87E6-93334171BC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91" name="Line 109">
                  <a:extLst>
                    <a:ext uri="{FF2B5EF4-FFF2-40B4-BE49-F238E27FC236}">
                      <a16:creationId xmlns:a16="http://schemas.microsoft.com/office/drawing/2014/main" id="{C4A8BA06-44ED-4EAE-AFC7-E1196BF856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2" name="Line 110">
                  <a:extLst>
                    <a:ext uri="{FF2B5EF4-FFF2-40B4-BE49-F238E27FC236}">
                      <a16:creationId xmlns:a16="http://schemas.microsoft.com/office/drawing/2014/main" id="{EA49F014-C1C0-4C4A-BE24-0534169293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3" name="Rectangle 111">
                  <a:extLst>
                    <a:ext uri="{FF2B5EF4-FFF2-40B4-BE49-F238E27FC236}">
                      <a16:creationId xmlns:a16="http://schemas.microsoft.com/office/drawing/2014/main" id="{EAE09065-1F61-4A0D-967D-86313881AA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2672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94" name="Line 112">
                  <a:extLst>
                    <a:ext uri="{FF2B5EF4-FFF2-40B4-BE49-F238E27FC236}">
                      <a16:creationId xmlns:a16="http://schemas.microsoft.com/office/drawing/2014/main" id="{E9CC2842-030C-4C81-A597-A341FABFDD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2672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5" name="Rectangle 113">
                  <a:extLst>
                    <a:ext uri="{FF2B5EF4-FFF2-40B4-BE49-F238E27FC236}">
                      <a16:creationId xmlns:a16="http://schemas.microsoft.com/office/drawing/2014/main" id="{05D73301-1BF9-45D7-B90A-6790219616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6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96" name="Line 114">
                  <a:extLst>
                    <a:ext uri="{FF2B5EF4-FFF2-40B4-BE49-F238E27FC236}">
                      <a16:creationId xmlns:a16="http://schemas.microsoft.com/office/drawing/2014/main" id="{EF166803-3A02-4A6B-8617-D5F911096D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6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7" name="Line 115">
                  <a:extLst>
                    <a:ext uri="{FF2B5EF4-FFF2-40B4-BE49-F238E27FC236}">
                      <a16:creationId xmlns:a16="http://schemas.microsoft.com/office/drawing/2014/main" id="{49FB6D96-7297-4E21-9E59-C2A962EB6B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6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398" name="Rectangle 116">
                  <a:extLst>
                    <a:ext uri="{FF2B5EF4-FFF2-40B4-BE49-F238E27FC236}">
                      <a16:creationId xmlns:a16="http://schemas.microsoft.com/office/drawing/2014/main" id="{7C278B67-90C3-4F32-82D7-83DD2F7A7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399" name="Line 117">
                  <a:extLst>
                    <a:ext uri="{FF2B5EF4-FFF2-40B4-BE49-F238E27FC236}">
                      <a16:creationId xmlns:a16="http://schemas.microsoft.com/office/drawing/2014/main" id="{E3CC70D4-9107-4650-99B8-F719A2905C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00" name="Rectangle 118">
                  <a:extLst>
                    <a:ext uri="{FF2B5EF4-FFF2-40B4-BE49-F238E27FC236}">
                      <a16:creationId xmlns:a16="http://schemas.microsoft.com/office/drawing/2014/main" id="{900469D4-1AAE-448B-8E4E-0CAF396DC0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6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01" name="Line 119">
                  <a:extLst>
                    <a:ext uri="{FF2B5EF4-FFF2-40B4-BE49-F238E27FC236}">
                      <a16:creationId xmlns:a16="http://schemas.microsoft.com/office/drawing/2014/main" id="{FDC09C95-B2CB-403F-81C5-D95BA99579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02" name="Rectangle 120">
                  <a:extLst>
                    <a:ext uri="{FF2B5EF4-FFF2-40B4-BE49-F238E27FC236}">
                      <a16:creationId xmlns:a16="http://schemas.microsoft.com/office/drawing/2014/main" id="{22969620-7903-446F-8C4A-8BBB9BD38E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03" name="Line 121">
                  <a:extLst>
                    <a:ext uri="{FF2B5EF4-FFF2-40B4-BE49-F238E27FC236}">
                      <a16:creationId xmlns:a16="http://schemas.microsoft.com/office/drawing/2014/main" id="{34ECBB84-3D01-423C-81A1-5DB51A4041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04" name="Rectangle 122">
                  <a:extLst>
                    <a:ext uri="{FF2B5EF4-FFF2-40B4-BE49-F238E27FC236}">
                      <a16:creationId xmlns:a16="http://schemas.microsoft.com/office/drawing/2014/main" id="{0BBEE8EC-FD6B-4F00-8F1F-236BDBB19E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6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05" name="Line 123">
                  <a:extLst>
                    <a:ext uri="{FF2B5EF4-FFF2-40B4-BE49-F238E27FC236}">
                      <a16:creationId xmlns:a16="http://schemas.microsoft.com/office/drawing/2014/main" id="{4AD45EFE-7783-478D-B980-EC8AD5FCD4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06" name="Rectangle 124">
                  <a:extLst>
                    <a:ext uri="{FF2B5EF4-FFF2-40B4-BE49-F238E27FC236}">
                      <a16:creationId xmlns:a16="http://schemas.microsoft.com/office/drawing/2014/main" id="{196F84CE-DF4E-4CDF-91CA-9D0535F6F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07" name="Line 125">
                  <a:extLst>
                    <a:ext uri="{FF2B5EF4-FFF2-40B4-BE49-F238E27FC236}">
                      <a16:creationId xmlns:a16="http://schemas.microsoft.com/office/drawing/2014/main" id="{86647C2D-C82E-4725-A6ED-A4D5C0E02D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08" name="Rectangle 126">
                  <a:extLst>
                    <a:ext uri="{FF2B5EF4-FFF2-40B4-BE49-F238E27FC236}">
                      <a16:creationId xmlns:a16="http://schemas.microsoft.com/office/drawing/2014/main" id="{18AADB55-1AE5-42BE-82BA-80AA41916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6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09" name="Line 127">
                  <a:extLst>
                    <a:ext uri="{FF2B5EF4-FFF2-40B4-BE49-F238E27FC236}">
                      <a16:creationId xmlns:a16="http://schemas.microsoft.com/office/drawing/2014/main" id="{2EF7770C-2707-459D-AE39-53721368B9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10" name="Rectangle 128">
                  <a:extLst>
                    <a:ext uri="{FF2B5EF4-FFF2-40B4-BE49-F238E27FC236}">
                      <a16:creationId xmlns:a16="http://schemas.microsoft.com/office/drawing/2014/main" id="{A1387859-17E2-4C88-9ED9-8E2E77D99F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11" name="Line 129">
                  <a:extLst>
                    <a:ext uri="{FF2B5EF4-FFF2-40B4-BE49-F238E27FC236}">
                      <a16:creationId xmlns:a16="http://schemas.microsoft.com/office/drawing/2014/main" id="{33DA10AE-DEFB-4D7B-BDAF-3197108D9A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12" name="Rectangle 130">
                  <a:extLst>
                    <a:ext uri="{FF2B5EF4-FFF2-40B4-BE49-F238E27FC236}">
                      <a16:creationId xmlns:a16="http://schemas.microsoft.com/office/drawing/2014/main" id="{D0E06E8A-C679-4A75-9171-72993D8C4E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6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13" name="Line 131">
                  <a:extLst>
                    <a:ext uri="{FF2B5EF4-FFF2-40B4-BE49-F238E27FC236}">
                      <a16:creationId xmlns:a16="http://schemas.microsoft.com/office/drawing/2014/main" id="{7EEFE228-5C46-4EE2-B784-698AC05CEC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14" name="Rectangle 132">
                  <a:extLst>
                    <a:ext uri="{FF2B5EF4-FFF2-40B4-BE49-F238E27FC236}">
                      <a16:creationId xmlns:a16="http://schemas.microsoft.com/office/drawing/2014/main" id="{E0D96BBA-0FA6-4411-8786-EAC3E7AB23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15" name="Line 133">
                  <a:extLst>
                    <a:ext uri="{FF2B5EF4-FFF2-40B4-BE49-F238E27FC236}">
                      <a16:creationId xmlns:a16="http://schemas.microsoft.com/office/drawing/2014/main" id="{80107CD7-3DA7-4B3A-9C3E-44B6716B9F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16" name="Rectangle 134">
                  <a:extLst>
                    <a:ext uri="{FF2B5EF4-FFF2-40B4-BE49-F238E27FC236}">
                      <a16:creationId xmlns:a16="http://schemas.microsoft.com/office/drawing/2014/main" id="{5DE67EF5-43ED-4F0D-836D-5C4F35ADDA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6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17" name="Line 135">
                  <a:extLst>
                    <a:ext uri="{FF2B5EF4-FFF2-40B4-BE49-F238E27FC236}">
                      <a16:creationId xmlns:a16="http://schemas.microsoft.com/office/drawing/2014/main" id="{FCDE2222-8F24-4B40-AA03-B854C55035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18" name="Rectangle 136">
                  <a:extLst>
                    <a:ext uri="{FF2B5EF4-FFF2-40B4-BE49-F238E27FC236}">
                      <a16:creationId xmlns:a16="http://schemas.microsoft.com/office/drawing/2014/main" id="{AEC120DE-0E36-4DE4-82C9-E6A522FEB5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19" name="Line 137">
                  <a:extLst>
                    <a:ext uri="{FF2B5EF4-FFF2-40B4-BE49-F238E27FC236}">
                      <a16:creationId xmlns:a16="http://schemas.microsoft.com/office/drawing/2014/main" id="{893A1675-0180-42B7-80AF-2B193226AF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20" name="Rectangle 138">
                  <a:extLst>
                    <a:ext uri="{FF2B5EF4-FFF2-40B4-BE49-F238E27FC236}">
                      <a16:creationId xmlns:a16="http://schemas.microsoft.com/office/drawing/2014/main" id="{BAE699B8-3716-4DF1-B892-7B9D8B9813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21" name="Line 139">
                  <a:extLst>
                    <a:ext uri="{FF2B5EF4-FFF2-40B4-BE49-F238E27FC236}">
                      <a16:creationId xmlns:a16="http://schemas.microsoft.com/office/drawing/2014/main" id="{364DBF21-A6DD-4A7E-86D1-8E8FD00E62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22" name="Rectangle 140">
                  <a:extLst>
                    <a:ext uri="{FF2B5EF4-FFF2-40B4-BE49-F238E27FC236}">
                      <a16:creationId xmlns:a16="http://schemas.microsoft.com/office/drawing/2014/main" id="{E744CD30-A5B4-4D39-88CA-FE87D67CB9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23" name="Line 141">
                  <a:extLst>
                    <a:ext uri="{FF2B5EF4-FFF2-40B4-BE49-F238E27FC236}">
                      <a16:creationId xmlns:a16="http://schemas.microsoft.com/office/drawing/2014/main" id="{FBB998BA-4FE6-465C-9C5B-29D9015C53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24" name="Rectangle 142">
                  <a:extLst>
                    <a:ext uri="{FF2B5EF4-FFF2-40B4-BE49-F238E27FC236}">
                      <a16:creationId xmlns:a16="http://schemas.microsoft.com/office/drawing/2014/main" id="{B5C085D4-68A6-4E45-8423-23F9F4A6BA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25" name="Line 143">
                  <a:extLst>
                    <a:ext uri="{FF2B5EF4-FFF2-40B4-BE49-F238E27FC236}">
                      <a16:creationId xmlns:a16="http://schemas.microsoft.com/office/drawing/2014/main" id="{B4D9A7EC-F7D3-44BC-8F17-BA2A84B328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26" name="Rectangle 144">
                  <a:extLst>
                    <a:ext uri="{FF2B5EF4-FFF2-40B4-BE49-F238E27FC236}">
                      <a16:creationId xmlns:a16="http://schemas.microsoft.com/office/drawing/2014/main" id="{0BD338EA-EF73-48EF-9B4B-4F477D2FC3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6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27" name="Line 145">
                  <a:extLst>
                    <a:ext uri="{FF2B5EF4-FFF2-40B4-BE49-F238E27FC236}">
                      <a16:creationId xmlns:a16="http://schemas.microsoft.com/office/drawing/2014/main" id="{487F5808-50D4-4371-8F90-88322976C9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6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28" name="Rectangle 146">
                  <a:extLst>
                    <a:ext uri="{FF2B5EF4-FFF2-40B4-BE49-F238E27FC236}">
                      <a16:creationId xmlns:a16="http://schemas.microsoft.com/office/drawing/2014/main" id="{8F2F0B27-5161-444A-A1D4-BCA604DFCF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6" y="2889"/>
                  <a:ext cx="431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begin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29" name="Rectangle 147">
                  <a:extLst>
                    <a:ext uri="{FF2B5EF4-FFF2-40B4-BE49-F238E27FC236}">
                      <a16:creationId xmlns:a16="http://schemas.microsoft.com/office/drawing/2014/main" id="{A2965AB7-62C7-4BAF-923D-6E5849F77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6" y="3041"/>
                  <a:ext cx="39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0" name="Rectangle 148">
                  <a:extLst>
                    <a:ext uri="{FF2B5EF4-FFF2-40B4-BE49-F238E27FC236}">
                      <a16:creationId xmlns:a16="http://schemas.microsoft.com/office/drawing/2014/main" id="{FED16653-130A-49E8-A1DF-1C49112A70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9" y="2889"/>
                  <a:ext cx="107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</a:p>
              </p:txBody>
            </p:sp>
            <p:sp>
              <p:nvSpPr>
                <p:cNvPr id="71431" name="Rectangle 149">
                  <a:extLst>
                    <a:ext uri="{FF2B5EF4-FFF2-40B4-BE49-F238E27FC236}">
                      <a16:creationId xmlns:a16="http://schemas.microsoft.com/office/drawing/2014/main" id="{2DDA68BC-FA07-465B-968E-A0707C623D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2" y="2889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2" name="Rectangle 150">
                  <a:extLst>
                    <a:ext uri="{FF2B5EF4-FFF2-40B4-BE49-F238E27FC236}">
                      <a16:creationId xmlns:a16="http://schemas.microsoft.com/office/drawing/2014/main" id="{6753347C-47DC-463F-BC89-6AA0F82A70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09" y="2889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3" name="Rectangle 151">
                  <a:extLst>
                    <a:ext uri="{FF2B5EF4-FFF2-40B4-BE49-F238E27FC236}">
                      <a16:creationId xmlns:a16="http://schemas.microsoft.com/office/drawing/2014/main" id="{82F264BB-C890-49D2-A0D4-DDEA4CDB9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2889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4" name="Rectangle 152">
                  <a:extLst>
                    <a:ext uri="{FF2B5EF4-FFF2-40B4-BE49-F238E27FC236}">
                      <a16:creationId xmlns:a16="http://schemas.microsoft.com/office/drawing/2014/main" id="{99A7644D-7990-4F94-AE7C-8064036422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36" y="2889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5" name="Rectangle 153">
                  <a:extLst>
                    <a:ext uri="{FF2B5EF4-FFF2-40B4-BE49-F238E27FC236}">
                      <a16:creationId xmlns:a16="http://schemas.microsoft.com/office/drawing/2014/main" id="{4F8B2821-164E-4E4F-A1F9-9A1EF8DCDE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866"/>
                  <a:ext cx="5" cy="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6" name="Line 154">
                  <a:extLst>
                    <a:ext uri="{FF2B5EF4-FFF2-40B4-BE49-F238E27FC236}">
                      <a16:creationId xmlns:a16="http://schemas.microsoft.com/office/drawing/2014/main" id="{0349A8CE-6A47-4FC5-BC19-BEFBC89944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866"/>
                  <a:ext cx="0" cy="1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37" name="Rectangle 155">
                  <a:extLst>
                    <a:ext uri="{FF2B5EF4-FFF2-40B4-BE49-F238E27FC236}">
                      <a16:creationId xmlns:a16="http://schemas.microsoft.com/office/drawing/2014/main" id="{17707B33-C519-408A-B84A-ACF5D05B28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866"/>
                  <a:ext cx="94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38" name="Line 156">
                  <a:extLst>
                    <a:ext uri="{FF2B5EF4-FFF2-40B4-BE49-F238E27FC236}">
                      <a16:creationId xmlns:a16="http://schemas.microsoft.com/office/drawing/2014/main" id="{9DCF2E15-6A61-4E9B-852A-259D37617C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2866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39" name="Rectangle 157">
                  <a:extLst>
                    <a:ext uri="{FF2B5EF4-FFF2-40B4-BE49-F238E27FC236}">
                      <a16:creationId xmlns:a16="http://schemas.microsoft.com/office/drawing/2014/main" id="{A28FA660-6D42-4D92-BFA0-381C08A5E6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877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40" name="Line 158">
                  <a:extLst>
                    <a:ext uri="{FF2B5EF4-FFF2-40B4-BE49-F238E27FC236}">
                      <a16:creationId xmlns:a16="http://schemas.microsoft.com/office/drawing/2014/main" id="{2C89E94D-7945-4520-962E-07F0A5E12B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2877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41" name="Rectangle 159">
                  <a:extLst>
                    <a:ext uri="{FF2B5EF4-FFF2-40B4-BE49-F238E27FC236}">
                      <a16:creationId xmlns:a16="http://schemas.microsoft.com/office/drawing/2014/main" id="{FF550EE8-DF3E-47B7-9880-BD926B914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8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42" name="Line 160">
                  <a:extLst>
                    <a:ext uri="{FF2B5EF4-FFF2-40B4-BE49-F238E27FC236}">
                      <a16:creationId xmlns:a16="http://schemas.microsoft.com/office/drawing/2014/main" id="{C88593D4-F873-47CE-8638-B5C78FC507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8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43" name="Rectangle 161">
                  <a:extLst>
                    <a:ext uri="{FF2B5EF4-FFF2-40B4-BE49-F238E27FC236}">
                      <a16:creationId xmlns:a16="http://schemas.microsoft.com/office/drawing/2014/main" id="{639BDEF0-DA6F-4D87-B33A-454B44B8C2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44" name="Line 162">
                  <a:extLst>
                    <a:ext uri="{FF2B5EF4-FFF2-40B4-BE49-F238E27FC236}">
                      <a16:creationId xmlns:a16="http://schemas.microsoft.com/office/drawing/2014/main" id="{CB0586BF-1E87-44C4-B23D-C453A4E8D1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45" name="Rectangle 163">
                  <a:extLst>
                    <a:ext uri="{FF2B5EF4-FFF2-40B4-BE49-F238E27FC236}">
                      <a16:creationId xmlns:a16="http://schemas.microsoft.com/office/drawing/2014/main" id="{F3FAB3EE-F2FB-4452-9DB4-9F5D8FE4D6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8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46" name="Line 164">
                  <a:extLst>
                    <a:ext uri="{FF2B5EF4-FFF2-40B4-BE49-F238E27FC236}">
                      <a16:creationId xmlns:a16="http://schemas.microsoft.com/office/drawing/2014/main" id="{8C18839D-8D5A-4712-9D1C-DFF14B5D14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47" name="Line 165">
                  <a:extLst>
                    <a:ext uri="{FF2B5EF4-FFF2-40B4-BE49-F238E27FC236}">
                      <a16:creationId xmlns:a16="http://schemas.microsoft.com/office/drawing/2014/main" id="{41005500-19DE-4080-BB0E-BD1032A7E7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48" name="Rectangle 166">
                  <a:extLst>
                    <a:ext uri="{FF2B5EF4-FFF2-40B4-BE49-F238E27FC236}">
                      <a16:creationId xmlns:a16="http://schemas.microsoft.com/office/drawing/2014/main" id="{424B8896-EDD1-491E-80BF-569A6A9F3D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87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49" name="Line 167">
                  <a:extLst>
                    <a:ext uri="{FF2B5EF4-FFF2-40B4-BE49-F238E27FC236}">
                      <a16:creationId xmlns:a16="http://schemas.microsoft.com/office/drawing/2014/main" id="{946039F7-6B30-4345-84CF-A462C16A95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7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0" name="Line 168">
                  <a:extLst>
                    <a:ext uri="{FF2B5EF4-FFF2-40B4-BE49-F238E27FC236}">
                      <a16:creationId xmlns:a16="http://schemas.microsoft.com/office/drawing/2014/main" id="{48D611C4-64DB-4772-9ED7-AD8F7D6472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7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1" name="Rectangle 169">
                  <a:extLst>
                    <a:ext uri="{FF2B5EF4-FFF2-40B4-BE49-F238E27FC236}">
                      <a16:creationId xmlns:a16="http://schemas.microsoft.com/office/drawing/2014/main" id="{F1D2DAE0-DACD-45B5-90C7-A3BCC039F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8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52" name="Line 170">
                  <a:extLst>
                    <a:ext uri="{FF2B5EF4-FFF2-40B4-BE49-F238E27FC236}">
                      <a16:creationId xmlns:a16="http://schemas.microsoft.com/office/drawing/2014/main" id="{8C9A9416-E4CC-45E3-A662-64EEA6E97B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3" name="Line 171">
                  <a:extLst>
                    <a:ext uri="{FF2B5EF4-FFF2-40B4-BE49-F238E27FC236}">
                      <a16:creationId xmlns:a16="http://schemas.microsoft.com/office/drawing/2014/main" id="{3C4BA486-16A2-49EA-952D-36776B8EE0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4" name="Rectangle 172">
                  <a:extLst>
                    <a:ext uri="{FF2B5EF4-FFF2-40B4-BE49-F238E27FC236}">
                      <a16:creationId xmlns:a16="http://schemas.microsoft.com/office/drawing/2014/main" id="{BF29F2E8-58A0-4993-8E5F-8475CBCE7D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87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55" name="Line 173">
                  <a:extLst>
                    <a:ext uri="{FF2B5EF4-FFF2-40B4-BE49-F238E27FC236}">
                      <a16:creationId xmlns:a16="http://schemas.microsoft.com/office/drawing/2014/main" id="{AAAAD15B-71CB-4231-9BD6-58682E65A1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7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6" name="Line 174">
                  <a:extLst>
                    <a:ext uri="{FF2B5EF4-FFF2-40B4-BE49-F238E27FC236}">
                      <a16:creationId xmlns:a16="http://schemas.microsoft.com/office/drawing/2014/main" id="{76C93609-E83C-4637-B5A0-8A7C6A516A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7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7" name="Rectangle 175">
                  <a:extLst>
                    <a:ext uri="{FF2B5EF4-FFF2-40B4-BE49-F238E27FC236}">
                      <a16:creationId xmlns:a16="http://schemas.microsoft.com/office/drawing/2014/main" id="{C5C13A93-5BA3-4A97-A8EC-1D299BD980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2866"/>
                  <a:ext cx="25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58" name="Line 176">
                  <a:extLst>
                    <a:ext uri="{FF2B5EF4-FFF2-40B4-BE49-F238E27FC236}">
                      <a16:creationId xmlns:a16="http://schemas.microsoft.com/office/drawing/2014/main" id="{016366FD-DF08-4E93-8576-92D040CC28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2866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59" name="Rectangle 177">
                  <a:extLst>
                    <a:ext uri="{FF2B5EF4-FFF2-40B4-BE49-F238E27FC236}">
                      <a16:creationId xmlns:a16="http://schemas.microsoft.com/office/drawing/2014/main" id="{90A86595-30E6-43BB-BB9A-A776EBCAEE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2877"/>
                  <a:ext cx="25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60" name="Line 178">
                  <a:extLst>
                    <a:ext uri="{FF2B5EF4-FFF2-40B4-BE49-F238E27FC236}">
                      <a16:creationId xmlns:a16="http://schemas.microsoft.com/office/drawing/2014/main" id="{7F3ABFCD-E078-4F86-9451-3CE1632511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2877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61" name="Rectangle 179">
                  <a:extLst>
                    <a:ext uri="{FF2B5EF4-FFF2-40B4-BE49-F238E27FC236}">
                      <a16:creationId xmlns:a16="http://schemas.microsoft.com/office/drawing/2014/main" id="{0F560830-C80F-4760-84EC-9968FDE42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8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62" name="Line 180">
                  <a:extLst>
                    <a:ext uri="{FF2B5EF4-FFF2-40B4-BE49-F238E27FC236}">
                      <a16:creationId xmlns:a16="http://schemas.microsoft.com/office/drawing/2014/main" id="{66C6B82D-EE3A-40B0-B7B1-3151481389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88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63" name="Rectangle 181">
                  <a:extLst>
                    <a:ext uri="{FF2B5EF4-FFF2-40B4-BE49-F238E27FC236}">
                      <a16:creationId xmlns:a16="http://schemas.microsoft.com/office/drawing/2014/main" id="{40B665DC-30CB-4CC8-A264-AD797E1810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64" name="Line 182">
                  <a:extLst>
                    <a:ext uri="{FF2B5EF4-FFF2-40B4-BE49-F238E27FC236}">
                      <a16:creationId xmlns:a16="http://schemas.microsoft.com/office/drawing/2014/main" id="{673EB9A4-072C-4316-B461-D2792ECD8A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65" name="Rectangle 183">
                  <a:extLst>
                    <a:ext uri="{FF2B5EF4-FFF2-40B4-BE49-F238E27FC236}">
                      <a16:creationId xmlns:a16="http://schemas.microsoft.com/office/drawing/2014/main" id="{FD85C8D2-A435-4987-910D-2AF1E36B36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66" name="Line 184">
                  <a:extLst>
                    <a:ext uri="{FF2B5EF4-FFF2-40B4-BE49-F238E27FC236}">
                      <a16:creationId xmlns:a16="http://schemas.microsoft.com/office/drawing/2014/main" id="{A158B5BC-4F01-4A45-9A4B-7C268C3D05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67" name="Rectangle 185">
                  <a:extLst>
                    <a:ext uri="{FF2B5EF4-FFF2-40B4-BE49-F238E27FC236}">
                      <a16:creationId xmlns:a16="http://schemas.microsoft.com/office/drawing/2014/main" id="{3E04AA87-7FCA-48AF-8E4B-BCB46543F2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2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68" name="Line 186">
                  <a:extLst>
                    <a:ext uri="{FF2B5EF4-FFF2-40B4-BE49-F238E27FC236}">
                      <a16:creationId xmlns:a16="http://schemas.microsoft.com/office/drawing/2014/main" id="{EC5BCAF4-4E68-4B97-862B-C183B8AA35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42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69" name="Rectangle 187">
                  <a:extLst>
                    <a:ext uri="{FF2B5EF4-FFF2-40B4-BE49-F238E27FC236}">
                      <a16:creationId xmlns:a16="http://schemas.microsoft.com/office/drawing/2014/main" id="{E6361CB4-0BA5-4974-B091-794D6775B7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2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70" name="Line 188">
                  <a:extLst>
                    <a:ext uri="{FF2B5EF4-FFF2-40B4-BE49-F238E27FC236}">
                      <a16:creationId xmlns:a16="http://schemas.microsoft.com/office/drawing/2014/main" id="{1B0126E2-2109-4168-8D97-2AC9E8AC03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42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71" name="Rectangle 189">
                  <a:extLst>
                    <a:ext uri="{FF2B5EF4-FFF2-40B4-BE49-F238E27FC236}">
                      <a16:creationId xmlns:a16="http://schemas.microsoft.com/office/drawing/2014/main" id="{50082E16-B18A-4821-81D7-9906BEE7B9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72" name="Line 190">
                  <a:extLst>
                    <a:ext uri="{FF2B5EF4-FFF2-40B4-BE49-F238E27FC236}">
                      <a16:creationId xmlns:a16="http://schemas.microsoft.com/office/drawing/2014/main" id="{9211DB3A-AF79-4534-B452-BDB53DCE93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73" name="Rectangle 191">
                  <a:extLst>
                    <a:ext uri="{FF2B5EF4-FFF2-40B4-BE49-F238E27FC236}">
                      <a16:creationId xmlns:a16="http://schemas.microsoft.com/office/drawing/2014/main" id="{F26CB91C-6E56-43DF-A3FD-690D5A2206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74" name="Line 192">
                  <a:extLst>
                    <a:ext uri="{FF2B5EF4-FFF2-40B4-BE49-F238E27FC236}">
                      <a16:creationId xmlns:a16="http://schemas.microsoft.com/office/drawing/2014/main" id="{67DB6048-8014-4D09-B703-D41C2B4A4B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75" name="Rectangle 193">
                  <a:extLst>
                    <a:ext uri="{FF2B5EF4-FFF2-40B4-BE49-F238E27FC236}">
                      <a16:creationId xmlns:a16="http://schemas.microsoft.com/office/drawing/2014/main" id="{0F5357BD-24E7-4A7B-B63D-3931036F1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76" name="Line 194">
                  <a:extLst>
                    <a:ext uri="{FF2B5EF4-FFF2-40B4-BE49-F238E27FC236}">
                      <a16:creationId xmlns:a16="http://schemas.microsoft.com/office/drawing/2014/main" id="{7254DC01-3939-42A7-BA3C-7A37DC8E46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77" name="Rectangle 195">
                  <a:extLst>
                    <a:ext uri="{FF2B5EF4-FFF2-40B4-BE49-F238E27FC236}">
                      <a16:creationId xmlns:a16="http://schemas.microsoft.com/office/drawing/2014/main" id="{6180F94C-A65C-403A-AF79-516244884F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8" y="2866"/>
                  <a:ext cx="249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78" name="Line 196">
                  <a:extLst>
                    <a:ext uri="{FF2B5EF4-FFF2-40B4-BE49-F238E27FC236}">
                      <a16:creationId xmlns:a16="http://schemas.microsoft.com/office/drawing/2014/main" id="{AD5C3C02-B4DF-4E1D-8EEE-F98BE9417E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08" y="2866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79" name="Rectangle 197">
                  <a:extLst>
                    <a:ext uri="{FF2B5EF4-FFF2-40B4-BE49-F238E27FC236}">
                      <a16:creationId xmlns:a16="http://schemas.microsoft.com/office/drawing/2014/main" id="{B2A0DF27-8E0C-4321-B968-5774C82B0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8" y="2877"/>
                  <a:ext cx="249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80" name="Line 198">
                  <a:extLst>
                    <a:ext uri="{FF2B5EF4-FFF2-40B4-BE49-F238E27FC236}">
                      <a16:creationId xmlns:a16="http://schemas.microsoft.com/office/drawing/2014/main" id="{8F492D87-DF4D-4A93-BE64-BF18EA2ABC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08" y="2877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81" name="Rectangle 199">
                  <a:extLst>
                    <a:ext uri="{FF2B5EF4-FFF2-40B4-BE49-F238E27FC236}">
                      <a16:creationId xmlns:a16="http://schemas.microsoft.com/office/drawing/2014/main" id="{80636141-3F79-478D-8AE1-C27166E46E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8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82" name="Line 200">
                  <a:extLst>
                    <a:ext uri="{FF2B5EF4-FFF2-40B4-BE49-F238E27FC236}">
                      <a16:creationId xmlns:a16="http://schemas.microsoft.com/office/drawing/2014/main" id="{C6E50E5D-5539-4FBC-AE42-B7C5908AAA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88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83" name="Rectangle 201">
                  <a:extLst>
                    <a:ext uri="{FF2B5EF4-FFF2-40B4-BE49-F238E27FC236}">
                      <a16:creationId xmlns:a16="http://schemas.microsoft.com/office/drawing/2014/main" id="{E2239DF3-618C-40AC-9499-9F44D0116D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84" name="Line 202">
                  <a:extLst>
                    <a:ext uri="{FF2B5EF4-FFF2-40B4-BE49-F238E27FC236}">
                      <a16:creationId xmlns:a16="http://schemas.microsoft.com/office/drawing/2014/main" id="{9206F5C5-DA07-4D64-9224-0A9F67D245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85" name="Rectangle 203">
                  <a:extLst>
                    <a:ext uri="{FF2B5EF4-FFF2-40B4-BE49-F238E27FC236}">
                      <a16:creationId xmlns:a16="http://schemas.microsoft.com/office/drawing/2014/main" id="{96EC7792-B47B-403E-8653-513D854F22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486" name="Line 204">
                  <a:extLst>
                    <a:ext uri="{FF2B5EF4-FFF2-40B4-BE49-F238E27FC236}">
                      <a16:creationId xmlns:a16="http://schemas.microsoft.com/office/drawing/2014/main" id="{C543BF49-EDF9-471A-B711-EFB9C436E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487" name="Rectangle 205">
                  <a:extLst>
                    <a:ext uri="{FF2B5EF4-FFF2-40B4-BE49-F238E27FC236}">
                      <a16:creationId xmlns:a16="http://schemas.microsoft.com/office/drawing/2014/main" id="{4A988BF6-CC18-4430-9961-21F4EA137A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3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70672" name="Group 206">
                <a:extLst>
                  <a:ext uri="{FF2B5EF4-FFF2-40B4-BE49-F238E27FC236}">
                    <a16:creationId xmlns:a16="http://schemas.microsoft.com/office/drawing/2014/main" id="{4A4DF062-039B-4F76-B2E0-3615777A2B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5" y="2866"/>
                <a:ext cx="4147" cy="410"/>
                <a:chOff x="605" y="2866"/>
                <a:chExt cx="4147" cy="410"/>
              </a:xfrm>
            </p:grpSpPr>
            <p:sp>
              <p:nvSpPr>
                <p:cNvPr id="71088" name="Line 207">
                  <a:extLst>
                    <a:ext uri="{FF2B5EF4-FFF2-40B4-BE49-F238E27FC236}">
                      <a16:creationId xmlns:a16="http://schemas.microsoft.com/office/drawing/2014/main" id="{6E1E4F3C-E916-4BB2-BE99-2FA08FB118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73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89" name="Rectangle 208">
                  <a:extLst>
                    <a:ext uri="{FF2B5EF4-FFF2-40B4-BE49-F238E27FC236}">
                      <a16:creationId xmlns:a16="http://schemas.microsoft.com/office/drawing/2014/main" id="{E59DE1B6-80ED-405C-809E-4CFB6643E9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3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90" name="Line 209">
                  <a:extLst>
                    <a:ext uri="{FF2B5EF4-FFF2-40B4-BE49-F238E27FC236}">
                      <a16:creationId xmlns:a16="http://schemas.microsoft.com/office/drawing/2014/main" id="{210B01CC-36F5-4223-815B-D818FEF688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73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91" name="Rectangle 210">
                  <a:extLst>
                    <a:ext uri="{FF2B5EF4-FFF2-40B4-BE49-F238E27FC236}">
                      <a16:creationId xmlns:a16="http://schemas.microsoft.com/office/drawing/2014/main" id="{DD2895F9-D4A6-44A5-AB6C-C2126266FB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92" name="Line 211">
                  <a:extLst>
                    <a:ext uri="{FF2B5EF4-FFF2-40B4-BE49-F238E27FC236}">
                      <a16:creationId xmlns:a16="http://schemas.microsoft.com/office/drawing/2014/main" id="{ACF252B2-D226-46C4-B861-9B338CC04F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93" name="Rectangle 212">
                  <a:extLst>
                    <a:ext uri="{FF2B5EF4-FFF2-40B4-BE49-F238E27FC236}">
                      <a16:creationId xmlns:a16="http://schemas.microsoft.com/office/drawing/2014/main" id="{0D1BAD2E-A12A-49F2-B398-F785D5FE6A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94" name="Line 213">
                  <a:extLst>
                    <a:ext uri="{FF2B5EF4-FFF2-40B4-BE49-F238E27FC236}">
                      <a16:creationId xmlns:a16="http://schemas.microsoft.com/office/drawing/2014/main" id="{D8C82408-EDFE-491D-9BED-6E1C77D2E2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95" name="Rectangle 214">
                  <a:extLst>
                    <a:ext uri="{FF2B5EF4-FFF2-40B4-BE49-F238E27FC236}">
                      <a16:creationId xmlns:a16="http://schemas.microsoft.com/office/drawing/2014/main" id="{343E5014-CF29-42C4-93F2-49EE2E160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96" name="Line 215">
                  <a:extLst>
                    <a:ext uri="{FF2B5EF4-FFF2-40B4-BE49-F238E27FC236}">
                      <a16:creationId xmlns:a16="http://schemas.microsoft.com/office/drawing/2014/main" id="{BA105433-D191-4CFD-AE89-147242B055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97" name="Rectangle 216">
                  <a:extLst>
                    <a:ext uri="{FF2B5EF4-FFF2-40B4-BE49-F238E27FC236}">
                      <a16:creationId xmlns:a16="http://schemas.microsoft.com/office/drawing/2014/main" id="{4B7D3BD8-20E3-4A78-B8D7-5AFC7FE488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9" y="2866"/>
                  <a:ext cx="249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98" name="Line 217">
                  <a:extLst>
                    <a:ext uri="{FF2B5EF4-FFF2-40B4-BE49-F238E27FC236}">
                      <a16:creationId xmlns:a16="http://schemas.microsoft.com/office/drawing/2014/main" id="{589BB5D0-FDA8-49E9-B38D-40C5120F92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39" y="2866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99" name="Rectangle 218">
                  <a:extLst>
                    <a:ext uri="{FF2B5EF4-FFF2-40B4-BE49-F238E27FC236}">
                      <a16:creationId xmlns:a16="http://schemas.microsoft.com/office/drawing/2014/main" id="{59CF7260-45DB-4DFB-BC34-A95CDBEB07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9" y="2877"/>
                  <a:ext cx="249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00" name="Line 219">
                  <a:extLst>
                    <a:ext uri="{FF2B5EF4-FFF2-40B4-BE49-F238E27FC236}">
                      <a16:creationId xmlns:a16="http://schemas.microsoft.com/office/drawing/2014/main" id="{D3209970-5D3A-45C2-A84F-9E44E5D642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39" y="2877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01" name="Rectangle 220">
                  <a:extLst>
                    <a:ext uri="{FF2B5EF4-FFF2-40B4-BE49-F238E27FC236}">
                      <a16:creationId xmlns:a16="http://schemas.microsoft.com/office/drawing/2014/main" id="{C62B9A08-9C2B-4810-9447-615F31E2D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8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02" name="Line 221">
                  <a:extLst>
                    <a:ext uri="{FF2B5EF4-FFF2-40B4-BE49-F238E27FC236}">
                      <a16:creationId xmlns:a16="http://schemas.microsoft.com/office/drawing/2014/main" id="{3D9EE79C-9942-45F9-8CF7-1F4EF9FBBC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88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03" name="Rectangle 222">
                  <a:extLst>
                    <a:ext uri="{FF2B5EF4-FFF2-40B4-BE49-F238E27FC236}">
                      <a16:creationId xmlns:a16="http://schemas.microsoft.com/office/drawing/2014/main" id="{E14BC33F-6B56-4318-B9A2-A60745120E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04" name="Line 223">
                  <a:extLst>
                    <a:ext uri="{FF2B5EF4-FFF2-40B4-BE49-F238E27FC236}">
                      <a16:creationId xmlns:a16="http://schemas.microsoft.com/office/drawing/2014/main" id="{49108F87-C325-4424-982C-3A1195A775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05" name="Rectangle 224">
                  <a:extLst>
                    <a:ext uri="{FF2B5EF4-FFF2-40B4-BE49-F238E27FC236}">
                      <a16:creationId xmlns:a16="http://schemas.microsoft.com/office/drawing/2014/main" id="{1FAADFF3-9F71-41C4-98C5-03893A1632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06" name="Line 225">
                  <a:extLst>
                    <a:ext uri="{FF2B5EF4-FFF2-40B4-BE49-F238E27FC236}">
                      <a16:creationId xmlns:a16="http://schemas.microsoft.com/office/drawing/2014/main" id="{F229EB44-1E8D-4D6C-9E99-47E6519A03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07" name="Rectangle 226">
                  <a:extLst>
                    <a:ext uri="{FF2B5EF4-FFF2-40B4-BE49-F238E27FC236}">
                      <a16:creationId xmlns:a16="http://schemas.microsoft.com/office/drawing/2014/main" id="{2839D1D1-AA80-471C-BF86-7A1880290B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4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08" name="Line 227">
                  <a:extLst>
                    <a:ext uri="{FF2B5EF4-FFF2-40B4-BE49-F238E27FC236}">
                      <a16:creationId xmlns:a16="http://schemas.microsoft.com/office/drawing/2014/main" id="{6E5FBFAE-154D-4117-B494-2F7D14D7D9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4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09" name="Rectangle 228">
                  <a:extLst>
                    <a:ext uri="{FF2B5EF4-FFF2-40B4-BE49-F238E27FC236}">
                      <a16:creationId xmlns:a16="http://schemas.microsoft.com/office/drawing/2014/main" id="{47965B1F-7AFA-4DAE-8061-761D7C33EB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4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10" name="Line 229">
                  <a:extLst>
                    <a:ext uri="{FF2B5EF4-FFF2-40B4-BE49-F238E27FC236}">
                      <a16:creationId xmlns:a16="http://schemas.microsoft.com/office/drawing/2014/main" id="{B6F61AE4-946A-4A59-9825-DAE934D96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4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11" name="Rectangle 230">
                  <a:extLst>
                    <a:ext uri="{FF2B5EF4-FFF2-40B4-BE49-F238E27FC236}">
                      <a16:creationId xmlns:a16="http://schemas.microsoft.com/office/drawing/2014/main" id="{EC8CD8BC-1E3D-4F05-B362-D6572D3656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12" name="Line 231">
                  <a:extLst>
                    <a:ext uri="{FF2B5EF4-FFF2-40B4-BE49-F238E27FC236}">
                      <a16:creationId xmlns:a16="http://schemas.microsoft.com/office/drawing/2014/main" id="{39FC32BB-51B0-4431-82FC-9F0F9C243E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13" name="Rectangle 232">
                  <a:extLst>
                    <a:ext uri="{FF2B5EF4-FFF2-40B4-BE49-F238E27FC236}">
                      <a16:creationId xmlns:a16="http://schemas.microsoft.com/office/drawing/2014/main" id="{E3C39ECB-6DD8-4397-A0A8-40D5AA114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14" name="Line 233">
                  <a:extLst>
                    <a:ext uri="{FF2B5EF4-FFF2-40B4-BE49-F238E27FC236}">
                      <a16:creationId xmlns:a16="http://schemas.microsoft.com/office/drawing/2014/main" id="{D2D2BBD3-574F-4D2C-BA9C-8D22C0935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15" name="Rectangle 234">
                  <a:extLst>
                    <a:ext uri="{FF2B5EF4-FFF2-40B4-BE49-F238E27FC236}">
                      <a16:creationId xmlns:a16="http://schemas.microsoft.com/office/drawing/2014/main" id="{C0381134-400D-4129-AFAA-CFE27C15F3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16" name="Line 235">
                  <a:extLst>
                    <a:ext uri="{FF2B5EF4-FFF2-40B4-BE49-F238E27FC236}">
                      <a16:creationId xmlns:a16="http://schemas.microsoft.com/office/drawing/2014/main" id="{F88B02B2-2E46-42C8-BD49-8A5D81DA45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17" name="Rectangle 236">
                  <a:extLst>
                    <a:ext uri="{FF2B5EF4-FFF2-40B4-BE49-F238E27FC236}">
                      <a16:creationId xmlns:a16="http://schemas.microsoft.com/office/drawing/2014/main" id="{65B96BA4-D61A-4F22-90E4-64799DFCB4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70" y="2866"/>
                  <a:ext cx="249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18" name="Line 237">
                  <a:extLst>
                    <a:ext uri="{FF2B5EF4-FFF2-40B4-BE49-F238E27FC236}">
                      <a16:creationId xmlns:a16="http://schemas.microsoft.com/office/drawing/2014/main" id="{6C555931-8559-478A-97A2-1A3D13D66D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0" y="2866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19" name="Rectangle 238">
                  <a:extLst>
                    <a:ext uri="{FF2B5EF4-FFF2-40B4-BE49-F238E27FC236}">
                      <a16:creationId xmlns:a16="http://schemas.microsoft.com/office/drawing/2014/main" id="{6ACA1748-5FE8-4B0C-AAD4-B4E02B242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70" y="2877"/>
                  <a:ext cx="249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20" name="Line 239">
                  <a:extLst>
                    <a:ext uri="{FF2B5EF4-FFF2-40B4-BE49-F238E27FC236}">
                      <a16:creationId xmlns:a16="http://schemas.microsoft.com/office/drawing/2014/main" id="{437280AC-C6C9-4BC9-84A3-F69F587C6D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0" y="2877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21" name="Rectangle 240">
                  <a:extLst>
                    <a:ext uri="{FF2B5EF4-FFF2-40B4-BE49-F238E27FC236}">
                      <a16:creationId xmlns:a16="http://schemas.microsoft.com/office/drawing/2014/main" id="{2616FBAA-A0E7-41A3-836F-BB0A90A33B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8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22" name="Line 241">
                  <a:extLst>
                    <a:ext uri="{FF2B5EF4-FFF2-40B4-BE49-F238E27FC236}">
                      <a16:creationId xmlns:a16="http://schemas.microsoft.com/office/drawing/2014/main" id="{DC3D8F17-4EF6-4140-8C62-09D31964E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88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23" name="Rectangle 242">
                  <a:extLst>
                    <a:ext uri="{FF2B5EF4-FFF2-40B4-BE49-F238E27FC236}">
                      <a16:creationId xmlns:a16="http://schemas.microsoft.com/office/drawing/2014/main" id="{C2786CA1-35E9-4E79-9B00-A308BFFB93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24" name="Line 243">
                  <a:extLst>
                    <a:ext uri="{FF2B5EF4-FFF2-40B4-BE49-F238E27FC236}">
                      <a16:creationId xmlns:a16="http://schemas.microsoft.com/office/drawing/2014/main" id="{543BE583-CEB5-4204-A757-9DE1445599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25" name="Rectangle 244">
                  <a:extLst>
                    <a:ext uri="{FF2B5EF4-FFF2-40B4-BE49-F238E27FC236}">
                      <a16:creationId xmlns:a16="http://schemas.microsoft.com/office/drawing/2014/main" id="{E836D963-AEB4-4124-89D2-094769ACA8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26" name="Line 245">
                  <a:extLst>
                    <a:ext uri="{FF2B5EF4-FFF2-40B4-BE49-F238E27FC236}">
                      <a16:creationId xmlns:a16="http://schemas.microsoft.com/office/drawing/2014/main" id="{A78D8783-3FA1-49F2-B3CD-8179073DC9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27" name="Rectangle 246">
                  <a:extLst>
                    <a:ext uri="{FF2B5EF4-FFF2-40B4-BE49-F238E27FC236}">
                      <a16:creationId xmlns:a16="http://schemas.microsoft.com/office/drawing/2014/main" id="{AFFC84E7-AAA4-4824-980A-B296849E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35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28" name="Line 247">
                  <a:extLst>
                    <a:ext uri="{FF2B5EF4-FFF2-40B4-BE49-F238E27FC236}">
                      <a16:creationId xmlns:a16="http://schemas.microsoft.com/office/drawing/2014/main" id="{47427555-61DB-43D8-BDB3-5FE919FBA5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35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29" name="Rectangle 248">
                  <a:extLst>
                    <a:ext uri="{FF2B5EF4-FFF2-40B4-BE49-F238E27FC236}">
                      <a16:creationId xmlns:a16="http://schemas.microsoft.com/office/drawing/2014/main" id="{B654474D-DD86-4613-9228-D45970CBB6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35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30" name="Line 249">
                  <a:extLst>
                    <a:ext uri="{FF2B5EF4-FFF2-40B4-BE49-F238E27FC236}">
                      <a16:creationId xmlns:a16="http://schemas.microsoft.com/office/drawing/2014/main" id="{5033880C-B783-4EF8-A7A1-45C822C31D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35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31" name="Rectangle 250">
                  <a:extLst>
                    <a:ext uri="{FF2B5EF4-FFF2-40B4-BE49-F238E27FC236}">
                      <a16:creationId xmlns:a16="http://schemas.microsoft.com/office/drawing/2014/main" id="{900A1F74-6041-4F53-8FCA-9D5B2DFB0F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32" name="Line 251">
                  <a:extLst>
                    <a:ext uri="{FF2B5EF4-FFF2-40B4-BE49-F238E27FC236}">
                      <a16:creationId xmlns:a16="http://schemas.microsoft.com/office/drawing/2014/main" id="{91226A2A-BBCE-40C4-B0D2-89478AAB85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33" name="Rectangle 252">
                  <a:extLst>
                    <a:ext uri="{FF2B5EF4-FFF2-40B4-BE49-F238E27FC236}">
                      <a16:creationId xmlns:a16="http://schemas.microsoft.com/office/drawing/2014/main" id="{092C1983-3DDA-4478-9686-08753B1153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34" name="Line 253">
                  <a:extLst>
                    <a:ext uri="{FF2B5EF4-FFF2-40B4-BE49-F238E27FC236}">
                      <a16:creationId xmlns:a16="http://schemas.microsoft.com/office/drawing/2014/main" id="{E8C7CE9F-C18C-498A-9D56-FD101BCC48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35" name="Rectangle 254">
                  <a:extLst>
                    <a:ext uri="{FF2B5EF4-FFF2-40B4-BE49-F238E27FC236}">
                      <a16:creationId xmlns:a16="http://schemas.microsoft.com/office/drawing/2014/main" id="{F61DCDD1-6D9B-4001-BFBB-A7C724AA2B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36" name="Line 255">
                  <a:extLst>
                    <a:ext uri="{FF2B5EF4-FFF2-40B4-BE49-F238E27FC236}">
                      <a16:creationId xmlns:a16="http://schemas.microsoft.com/office/drawing/2014/main" id="{4CAFE068-A58C-4FD5-974F-2BF4808E24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37" name="Rectangle 256">
                  <a:extLst>
                    <a:ext uri="{FF2B5EF4-FFF2-40B4-BE49-F238E27FC236}">
                      <a16:creationId xmlns:a16="http://schemas.microsoft.com/office/drawing/2014/main" id="{2C81BDC3-3832-4868-8894-454A8D0C91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1" y="2866"/>
                  <a:ext cx="249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38" name="Line 257">
                  <a:extLst>
                    <a:ext uri="{FF2B5EF4-FFF2-40B4-BE49-F238E27FC236}">
                      <a16:creationId xmlns:a16="http://schemas.microsoft.com/office/drawing/2014/main" id="{CDC1CDC5-0A1D-4AB7-9860-EE2D8CBAE0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01" y="2866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39" name="Rectangle 258">
                  <a:extLst>
                    <a:ext uri="{FF2B5EF4-FFF2-40B4-BE49-F238E27FC236}">
                      <a16:creationId xmlns:a16="http://schemas.microsoft.com/office/drawing/2014/main" id="{D2A6A4D6-2F49-4E28-AA0E-988C044CC3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1" y="2877"/>
                  <a:ext cx="249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40" name="Line 259">
                  <a:extLst>
                    <a:ext uri="{FF2B5EF4-FFF2-40B4-BE49-F238E27FC236}">
                      <a16:creationId xmlns:a16="http://schemas.microsoft.com/office/drawing/2014/main" id="{56B6A41B-8FE7-4E8B-9FEC-736A9FDA93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01" y="2877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41" name="Rectangle 260">
                  <a:extLst>
                    <a:ext uri="{FF2B5EF4-FFF2-40B4-BE49-F238E27FC236}">
                      <a16:creationId xmlns:a16="http://schemas.microsoft.com/office/drawing/2014/main" id="{EDF22F0A-226B-42D1-97C5-8444869CA5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42" name="Line 261">
                  <a:extLst>
                    <a:ext uri="{FF2B5EF4-FFF2-40B4-BE49-F238E27FC236}">
                      <a16:creationId xmlns:a16="http://schemas.microsoft.com/office/drawing/2014/main" id="{575BF7F9-5AE2-4D37-8665-A4E5DF2885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43" name="Rectangle 262">
                  <a:extLst>
                    <a:ext uri="{FF2B5EF4-FFF2-40B4-BE49-F238E27FC236}">
                      <a16:creationId xmlns:a16="http://schemas.microsoft.com/office/drawing/2014/main" id="{0FD93A21-D1D8-459E-818F-BB086791F7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44" name="Line 263">
                  <a:extLst>
                    <a:ext uri="{FF2B5EF4-FFF2-40B4-BE49-F238E27FC236}">
                      <a16:creationId xmlns:a16="http://schemas.microsoft.com/office/drawing/2014/main" id="{547DEB76-D828-427E-AF20-83E456F64C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45" name="Rectangle 264">
                  <a:extLst>
                    <a:ext uri="{FF2B5EF4-FFF2-40B4-BE49-F238E27FC236}">
                      <a16:creationId xmlns:a16="http://schemas.microsoft.com/office/drawing/2014/main" id="{DC39C1F3-8A4B-406E-A475-3BD9950B83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46" name="Line 265">
                  <a:extLst>
                    <a:ext uri="{FF2B5EF4-FFF2-40B4-BE49-F238E27FC236}">
                      <a16:creationId xmlns:a16="http://schemas.microsoft.com/office/drawing/2014/main" id="{BA4116F7-95DD-4BF5-A9C6-BF13BA866E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47" name="Rectangle 266">
                  <a:extLst>
                    <a:ext uri="{FF2B5EF4-FFF2-40B4-BE49-F238E27FC236}">
                      <a16:creationId xmlns:a16="http://schemas.microsoft.com/office/drawing/2014/main" id="{ED2EF1C3-673B-4D08-BFF8-4BFF45B859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66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48" name="Line 267">
                  <a:extLst>
                    <a:ext uri="{FF2B5EF4-FFF2-40B4-BE49-F238E27FC236}">
                      <a16:creationId xmlns:a16="http://schemas.microsoft.com/office/drawing/2014/main" id="{A73FC4DD-6FDB-49EA-B0AB-9DC31641AA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66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49" name="Rectangle 268">
                  <a:extLst>
                    <a:ext uri="{FF2B5EF4-FFF2-40B4-BE49-F238E27FC236}">
                      <a16:creationId xmlns:a16="http://schemas.microsoft.com/office/drawing/2014/main" id="{B0E96383-4742-4235-97A7-52E56C104C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66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50" name="Line 269">
                  <a:extLst>
                    <a:ext uri="{FF2B5EF4-FFF2-40B4-BE49-F238E27FC236}">
                      <a16:creationId xmlns:a16="http://schemas.microsoft.com/office/drawing/2014/main" id="{76D3070E-7D1E-4634-A4D6-7C30E5C6E5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66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51" name="Rectangle 270">
                  <a:extLst>
                    <a:ext uri="{FF2B5EF4-FFF2-40B4-BE49-F238E27FC236}">
                      <a16:creationId xmlns:a16="http://schemas.microsoft.com/office/drawing/2014/main" id="{7B7877F9-FB0D-4244-BEDD-F621E14556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52" name="Line 271">
                  <a:extLst>
                    <a:ext uri="{FF2B5EF4-FFF2-40B4-BE49-F238E27FC236}">
                      <a16:creationId xmlns:a16="http://schemas.microsoft.com/office/drawing/2014/main" id="{DB1F511D-F195-4E6B-BA32-941F2D7B03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53" name="Rectangle 272">
                  <a:extLst>
                    <a:ext uri="{FF2B5EF4-FFF2-40B4-BE49-F238E27FC236}">
                      <a16:creationId xmlns:a16="http://schemas.microsoft.com/office/drawing/2014/main" id="{B183B7E6-2F16-4F04-9E41-782D88B45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54" name="Line 273">
                  <a:extLst>
                    <a:ext uri="{FF2B5EF4-FFF2-40B4-BE49-F238E27FC236}">
                      <a16:creationId xmlns:a16="http://schemas.microsoft.com/office/drawing/2014/main" id="{894A00F7-D54A-4B4B-8A26-C0E78CA15B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55" name="Rectangle 274">
                  <a:extLst>
                    <a:ext uri="{FF2B5EF4-FFF2-40B4-BE49-F238E27FC236}">
                      <a16:creationId xmlns:a16="http://schemas.microsoft.com/office/drawing/2014/main" id="{36443CB0-D13E-4A06-9228-6727C6262E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56" name="Line 275">
                  <a:extLst>
                    <a:ext uri="{FF2B5EF4-FFF2-40B4-BE49-F238E27FC236}">
                      <a16:creationId xmlns:a16="http://schemas.microsoft.com/office/drawing/2014/main" id="{D5DC6353-62EF-43AC-AD2C-EC820B31A9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57" name="Rectangle 276">
                  <a:extLst>
                    <a:ext uri="{FF2B5EF4-FFF2-40B4-BE49-F238E27FC236}">
                      <a16:creationId xmlns:a16="http://schemas.microsoft.com/office/drawing/2014/main" id="{507BBD63-B275-403F-96ED-5A13364762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2" y="2866"/>
                  <a:ext cx="249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58" name="Line 277">
                  <a:extLst>
                    <a:ext uri="{FF2B5EF4-FFF2-40B4-BE49-F238E27FC236}">
                      <a16:creationId xmlns:a16="http://schemas.microsoft.com/office/drawing/2014/main" id="{0BE91725-E0A3-44FD-A76A-9C982FD9C3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32" y="2866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59" name="Rectangle 278">
                  <a:extLst>
                    <a:ext uri="{FF2B5EF4-FFF2-40B4-BE49-F238E27FC236}">
                      <a16:creationId xmlns:a16="http://schemas.microsoft.com/office/drawing/2014/main" id="{8BC0F75F-6C86-4741-8C54-BF68CBF44B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2" y="2877"/>
                  <a:ext cx="249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60" name="Line 279">
                  <a:extLst>
                    <a:ext uri="{FF2B5EF4-FFF2-40B4-BE49-F238E27FC236}">
                      <a16:creationId xmlns:a16="http://schemas.microsoft.com/office/drawing/2014/main" id="{E8384B11-3107-49BD-9A21-FCBAB674B7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32" y="2877"/>
                  <a:ext cx="24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61" name="Rectangle 280">
                  <a:extLst>
                    <a:ext uri="{FF2B5EF4-FFF2-40B4-BE49-F238E27FC236}">
                      <a16:creationId xmlns:a16="http://schemas.microsoft.com/office/drawing/2014/main" id="{1D864E57-FB0C-4194-9DFB-17D450FA3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883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62" name="Line 281">
                  <a:extLst>
                    <a:ext uri="{FF2B5EF4-FFF2-40B4-BE49-F238E27FC236}">
                      <a16:creationId xmlns:a16="http://schemas.microsoft.com/office/drawing/2014/main" id="{C3532A1B-E65E-426E-A898-DDBFF17F84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88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63" name="Rectangle 282">
                  <a:extLst>
                    <a:ext uri="{FF2B5EF4-FFF2-40B4-BE49-F238E27FC236}">
                      <a16:creationId xmlns:a16="http://schemas.microsoft.com/office/drawing/2014/main" id="{2889AE64-6DB0-451C-8320-713447773D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866"/>
                  <a:ext cx="1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64" name="Line 283">
                  <a:extLst>
                    <a:ext uri="{FF2B5EF4-FFF2-40B4-BE49-F238E27FC236}">
                      <a16:creationId xmlns:a16="http://schemas.microsoft.com/office/drawing/2014/main" id="{D9DDDF3F-D08F-4E17-BFFD-5E7E1152C8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866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65" name="Rectangle 284">
                  <a:extLst>
                    <a:ext uri="{FF2B5EF4-FFF2-40B4-BE49-F238E27FC236}">
                      <a16:creationId xmlns:a16="http://schemas.microsoft.com/office/drawing/2014/main" id="{E0132268-339C-434D-934E-B0EA54CA4C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877"/>
                  <a:ext cx="1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66" name="Line 285">
                  <a:extLst>
                    <a:ext uri="{FF2B5EF4-FFF2-40B4-BE49-F238E27FC236}">
                      <a16:creationId xmlns:a16="http://schemas.microsoft.com/office/drawing/2014/main" id="{F1B87080-F588-4145-B80A-4CAE90FED4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877"/>
                  <a:ext cx="1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67" name="Rectangle 286">
                  <a:extLst>
                    <a:ext uri="{FF2B5EF4-FFF2-40B4-BE49-F238E27FC236}">
                      <a16:creationId xmlns:a16="http://schemas.microsoft.com/office/drawing/2014/main" id="{276FA55E-8EA9-48B2-A055-90D8B1F165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97" y="2866"/>
                  <a:ext cx="25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68" name="Line 287">
                  <a:extLst>
                    <a:ext uri="{FF2B5EF4-FFF2-40B4-BE49-F238E27FC236}">
                      <a16:creationId xmlns:a16="http://schemas.microsoft.com/office/drawing/2014/main" id="{089F2B97-58EC-4014-AEA2-40A535ECE3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97" y="2866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69" name="Rectangle 288">
                  <a:extLst>
                    <a:ext uri="{FF2B5EF4-FFF2-40B4-BE49-F238E27FC236}">
                      <a16:creationId xmlns:a16="http://schemas.microsoft.com/office/drawing/2014/main" id="{DDAEA6E0-D600-4E37-8193-08A7FDC336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97" y="2877"/>
                  <a:ext cx="25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70" name="Line 289">
                  <a:extLst>
                    <a:ext uri="{FF2B5EF4-FFF2-40B4-BE49-F238E27FC236}">
                      <a16:creationId xmlns:a16="http://schemas.microsoft.com/office/drawing/2014/main" id="{FE8029AE-274E-403E-A683-3A77F945D5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97" y="2877"/>
                  <a:ext cx="25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71" name="Rectangle 290">
                  <a:extLst>
                    <a:ext uri="{FF2B5EF4-FFF2-40B4-BE49-F238E27FC236}">
                      <a16:creationId xmlns:a16="http://schemas.microsoft.com/office/drawing/2014/main" id="{C76EF91F-91F1-4D8A-A3EC-7D19309C9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866"/>
                  <a:ext cx="5" cy="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72" name="Line 291">
                  <a:extLst>
                    <a:ext uri="{FF2B5EF4-FFF2-40B4-BE49-F238E27FC236}">
                      <a16:creationId xmlns:a16="http://schemas.microsoft.com/office/drawing/2014/main" id="{5B845EB0-B523-44FB-A5D3-F572A4E0C2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866"/>
                  <a:ext cx="0" cy="1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73" name="Rectangle 292">
                  <a:extLst>
                    <a:ext uri="{FF2B5EF4-FFF2-40B4-BE49-F238E27FC236}">
                      <a16:creationId xmlns:a16="http://schemas.microsoft.com/office/drawing/2014/main" id="{B614EE6C-54F5-4410-8635-FDF20BF0A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74" name="Line 293">
                  <a:extLst>
                    <a:ext uri="{FF2B5EF4-FFF2-40B4-BE49-F238E27FC236}">
                      <a16:creationId xmlns:a16="http://schemas.microsoft.com/office/drawing/2014/main" id="{086E4C12-D926-4266-8C57-7687A1656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75" name="Rectangle 294">
                  <a:extLst>
                    <a:ext uri="{FF2B5EF4-FFF2-40B4-BE49-F238E27FC236}">
                      <a16:creationId xmlns:a16="http://schemas.microsoft.com/office/drawing/2014/main" id="{E91202BE-36DA-4E05-89B4-6E20E102D4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28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76" name="Line 295">
                  <a:extLst>
                    <a:ext uri="{FF2B5EF4-FFF2-40B4-BE49-F238E27FC236}">
                      <a16:creationId xmlns:a16="http://schemas.microsoft.com/office/drawing/2014/main" id="{605481EC-47BC-4553-B5ED-ADB168E10A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77" name="Rectangle 296">
                  <a:extLst>
                    <a:ext uri="{FF2B5EF4-FFF2-40B4-BE49-F238E27FC236}">
                      <a16:creationId xmlns:a16="http://schemas.microsoft.com/office/drawing/2014/main" id="{08FA6C82-B697-49F9-90F5-3A06D6F4FC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78" name="Line 297">
                  <a:extLst>
                    <a:ext uri="{FF2B5EF4-FFF2-40B4-BE49-F238E27FC236}">
                      <a16:creationId xmlns:a16="http://schemas.microsoft.com/office/drawing/2014/main" id="{BBC2D426-49E8-44B6-9270-33D04584A0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79" name="Rectangle 298">
                  <a:extLst>
                    <a:ext uri="{FF2B5EF4-FFF2-40B4-BE49-F238E27FC236}">
                      <a16:creationId xmlns:a16="http://schemas.microsoft.com/office/drawing/2014/main" id="{2602A19D-925C-44E8-9E0E-2E3EB2C268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28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80" name="Line 299">
                  <a:extLst>
                    <a:ext uri="{FF2B5EF4-FFF2-40B4-BE49-F238E27FC236}">
                      <a16:creationId xmlns:a16="http://schemas.microsoft.com/office/drawing/2014/main" id="{AC0ACDBF-D8DE-467A-9AD0-6676038871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81" name="Rectangle 300">
                  <a:extLst>
                    <a:ext uri="{FF2B5EF4-FFF2-40B4-BE49-F238E27FC236}">
                      <a16:creationId xmlns:a16="http://schemas.microsoft.com/office/drawing/2014/main" id="{06A27139-7B0B-40B3-A743-4E1DEBD1C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82" name="Line 301">
                  <a:extLst>
                    <a:ext uri="{FF2B5EF4-FFF2-40B4-BE49-F238E27FC236}">
                      <a16:creationId xmlns:a16="http://schemas.microsoft.com/office/drawing/2014/main" id="{4B92E025-6F86-440A-B767-3CF5F9A264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83" name="Rectangle 302">
                  <a:extLst>
                    <a:ext uri="{FF2B5EF4-FFF2-40B4-BE49-F238E27FC236}">
                      <a16:creationId xmlns:a16="http://schemas.microsoft.com/office/drawing/2014/main" id="{04C91719-BB86-46D2-A327-779239055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28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84" name="Line 303">
                  <a:extLst>
                    <a:ext uri="{FF2B5EF4-FFF2-40B4-BE49-F238E27FC236}">
                      <a16:creationId xmlns:a16="http://schemas.microsoft.com/office/drawing/2014/main" id="{0670ADFB-8365-48DD-A0ED-3ABEC86E4F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85" name="Rectangle 304">
                  <a:extLst>
                    <a:ext uri="{FF2B5EF4-FFF2-40B4-BE49-F238E27FC236}">
                      <a16:creationId xmlns:a16="http://schemas.microsoft.com/office/drawing/2014/main" id="{98F73748-FEEE-4D47-BD16-0465116A1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86" name="Line 305">
                  <a:extLst>
                    <a:ext uri="{FF2B5EF4-FFF2-40B4-BE49-F238E27FC236}">
                      <a16:creationId xmlns:a16="http://schemas.microsoft.com/office/drawing/2014/main" id="{2558A249-6410-401C-BCDA-7E23BF471F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87" name="Rectangle 306">
                  <a:extLst>
                    <a:ext uri="{FF2B5EF4-FFF2-40B4-BE49-F238E27FC236}">
                      <a16:creationId xmlns:a16="http://schemas.microsoft.com/office/drawing/2014/main" id="{BF42763B-7735-4425-8ACF-28FB562171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28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88" name="Line 307">
                  <a:extLst>
                    <a:ext uri="{FF2B5EF4-FFF2-40B4-BE49-F238E27FC236}">
                      <a16:creationId xmlns:a16="http://schemas.microsoft.com/office/drawing/2014/main" id="{DF137D04-23B8-4435-9E91-1D9B8D2A4E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89" name="Rectangle 308">
                  <a:extLst>
                    <a:ext uri="{FF2B5EF4-FFF2-40B4-BE49-F238E27FC236}">
                      <a16:creationId xmlns:a16="http://schemas.microsoft.com/office/drawing/2014/main" id="{747AD562-38B8-4045-B675-51112DB82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90" name="Line 309">
                  <a:extLst>
                    <a:ext uri="{FF2B5EF4-FFF2-40B4-BE49-F238E27FC236}">
                      <a16:creationId xmlns:a16="http://schemas.microsoft.com/office/drawing/2014/main" id="{0E20A323-DEDB-4550-9780-C868C998C8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91" name="Rectangle 310">
                  <a:extLst>
                    <a:ext uri="{FF2B5EF4-FFF2-40B4-BE49-F238E27FC236}">
                      <a16:creationId xmlns:a16="http://schemas.microsoft.com/office/drawing/2014/main" id="{25766B01-4ACB-49EB-A6EC-40FAE3B91D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2884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92" name="Line 311">
                  <a:extLst>
                    <a:ext uri="{FF2B5EF4-FFF2-40B4-BE49-F238E27FC236}">
                      <a16:creationId xmlns:a16="http://schemas.microsoft.com/office/drawing/2014/main" id="{0A7478E2-36AC-457E-9D8F-384E1C38A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93" name="Rectangle 312">
                  <a:extLst>
                    <a:ext uri="{FF2B5EF4-FFF2-40B4-BE49-F238E27FC236}">
                      <a16:creationId xmlns:a16="http://schemas.microsoft.com/office/drawing/2014/main" id="{6A70E249-1A3F-4CE6-A489-0EF48C63FC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94" name="Line 313">
                  <a:extLst>
                    <a:ext uri="{FF2B5EF4-FFF2-40B4-BE49-F238E27FC236}">
                      <a16:creationId xmlns:a16="http://schemas.microsoft.com/office/drawing/2014/main" id="{2B4DC652-4D62-4A27-B543-041676C825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95" name="Rectangle 314">
                  <a:extLst>
                    <a:ext uri="{FF2B5EF4-FFF2-40B4-BE49-F238E27FC236}">
                      <a16:creationId xmlns:a16="http://schemas.microsoft.com/office/drawing/2014/main" id="{F0003053-0599-40FC-A607-1F74D9554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96" name="Line 315">
                  <a:extLst>
                    <a:ext uri="{FF2B5EF4-FFF2-40B4-BE49-F238E27FC236}">
                      <a16:creationId xmlns:a16="http://schemas.microsoft.com/office/drawing/2014/main" id="{BCF05971-49DB-49FE-8F1B-96DA1F5133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97" name="Rectangle 316">
                  <a:extLst>
                    <a:ext uri="{FF2B5EF4-FFF2-40B4-BE49-F238E27FC236}">
                      <a16:creationId xmlns:a16="http://schemas.microsoft.com/office/drawing/2014/main" id="{69D10754-9446-4EC4-A84E-FDEE6F0B65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198" name="Line 317">
                  <a:extLst>
                    <a:ext uri="{FF2B5EF4-FFF2-40B4-BE49-F238E27FC236}">
                      <a16:creationId xmlns:a16="http://schemas.microsoft.com/office/drawing/2014/main" id="{28E2BEC8-9873-4917-AD18-4F0FF436AA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199" name="Rectangle 318">
                  <a:extLst>
                    <a:ext uri="{FF2B5EF4-FFF2-40B4-BE49-F238E27FC236}">
                      <a16:creationId xmlns:a16="http://schemas.microsoft.com/office/drawing/2014/main" id="{39A6F764-DBEF-4C48-B886-E2529E5A1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0" name="Line 319">
                  <a:extLst>
                    <a:ext uri="{FF2B5EF4-FFF2-40B4-BE49-F238E27FC236}">
                      <a16:creationId xmlns:a16="http://schemas.microsoft.com/office/drawing/2014/main" id="{657A5CB6-34EC-484B-8425-D85EB81AD2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01" name="Rectangle 320">
                  <a:extLst>
                    <a:ext uri="{FF2B5EF4-FFF2-40B4-BE49-F238E27FC236}">
                      <a16:creationId xmlns:a16="http://schemas.microsoft.com/office/drawing/2014/main" id="{26894462-A71F-44C2-8410-2CD316652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2884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2" name="Line 321">
                  <a:extLst>
                    <a:ext uri="{FF2B5EF4-FFF2-40B4-BE49-F238E27FC236}">
                      <a16:creationId xmlns:a16="http://schemas.microsoft.com/office/drawing/2014/main" id="{399D86D1-4EB2-47DE-8221-6CEA711335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2884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03" name="Rectangle 322">
                  <a:extLst>
                    <a:ext uri="{FF2B5EF4-FFF2-40B4-BE49-F238E27FC236}">
                      <a16:creationId xmlns:a16="http://schemas.microsoft.com/office/drawing/2014/main" id="{98F60D98-330D-430A-A895-BD6A61363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1" y="3082"/>
                  <a:ext cx="28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end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4" name="Rectangle 323">
                  <a:extLst>
                    <a:ext uri="{FF2B5EF4-FFF2-40B4-BE49-F238E27FC236}">
                      <a16:creationId xmlns:a16="http://schemas.microsoft.com/office/drawing/2014/main" id="{80C84275-FF33-4028-BCA8-84443D778F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1" y="3235"/>
                  <a:ext cx="262" cy="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5" name="Rectangle 324">
                  <a:extLst>
                    <a:ext uri="{FF2B5EF4-FFF2-40B4-BE49-F238E27FC236}">
                      <a16:creationId xmlns:a16="http://schemas.microsoft.com/office/drawing/2014/main" id="{122B6893-0366-4F7A-B3F4-2BCB9FE146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7" y="3082"/>
                  <a:ext cx="207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 dirty="0">
                      <a:solidFill>
                        <a:srgbClr val="00FF00"/>
                      </a:solidFill>
                      <a:latin typeface="Arial" panose="020B0604020202020204" pitchFamily="34" charset="0"/>
                    </a:rPr>
                    <a:t>R4</a:t>
                  </a:r>
                  <a:endParaRPr lang="en-US" altLang="zh-TW" sz="24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6" name="Rectangle 325">
                  <a:extLst>
                    <a:ext uri="{FF2B5EF4-FFF2-40B4-BE49-F238E27FC236}">
                      <a16:creationId xmlns:a16="http://schemas.microsoft.com/office/drawing/2014/main" id="{4E14A9B1-9195-43D6-A3AB-0809FE60C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8" y="3082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7" name="Rectangle 326">
                  <a:extLst>
                    <a:ext uri="{FF2B5EF4-FFF2-40B4-BE49-F238E27FC236}">
                      <a16:creationId xmlns:a16="http://schemas.microsoft.com/office/drawing/2014/main" id="{442B4F88-F63E-46C8-843F-AAA7E6242D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3" y="3082"/>
                  <a:ext cx="207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00"/>
                      </a:solidFill>
                      <a:latin typeface="Arial" panose="020B0604020202020204" pitchFamily="34" charset="0"/>
                    </a:rPr>
                    <a:t>R4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08" name="Rectangle 327">
                  <a:extLst>
                    <a:ext uri="{FF2B5EF4-FFF2-40B4-BE49-F238E27FC236}">
                      <a16:creationId xmlns:a16="http://schemas.microsoft.com/office/drawing/2014/main" id="{B884D73C-6F3E-4EB9-9C2B-61680ADAE2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4" y="3082"/>
                  <a:ext cx="205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 dirty="0">
                      <a:solidFill>
                        <a:srgbClr val="00FF00"/>
                      </a:solidFill>
                      <a:latin typeface="Arial" panose="020B0604020202020204" pitchFamily="34" charset="0"/>
                    </a:rPr>
                    <a:t>R4</a:t>
                  </a:r>
                </a:p>
              </p:txBody>
            </p:sp>
            <p:sp>
              <p:nvSpPr>
                <p:cNvPr id="71209" name="Rectangle 328">
                  <a:extLst>
                    <a:ext uri="{FF2B5EF4-FFF2-40B4-BE49-F238E27FC236}">
                      <a16:creationId xmlns:a16="http://schemas.microsoft.com/office/drawing/2014/main" id="{3AC21F91-01C4-4BCC-A88C-6532BD6B3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5" y="3082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0" name="Rectangle 329">
                  <a:extLst>
                    <a:ext uri="{FF2B5EF4-FFF2-40B4-BE49-F238E27FC236}">
                      <a16:creationId xmlns:a16="http://schemas.microsoft.com/office/drawing/2014/main" id="{E9D11682-79B1-4C57-BF02-B62CB8F7EC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1" y="3082"/>
                  <a:ext cx="207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00"/>
                      </a:solidFill>
                      <a:latin typeface="Arial" panose="020B0604020202020204" pitchFamily="34" charset="0"/>
                    </a:rPr>
                    <a:t>R4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1" name="Rectangle 330">
                  <a:extLst>
                    <a:ext uri="{FF2B5EF4-FFF2-40B4-BE49-F238E27FC236}">
                      <a16:creationId xmlns:a16="http://schemas.microsoft.com/office/drawing/2014/main" id="{AFC78D25-73A4-4284-BB70-E53F5B5108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6" y="3082"/>
                  <a:ext cx="205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FF0000"/>
                      </a:solidFill>
                      <a:latin typeface="Arial" panose="020B0604020202020204" pitchFamily="34" charset="0"/>
                    </a:rPr>
                    <a:t>R2</a:t>
                  </a:r>
                  <a:endParaRPr lang="en-US" altLang="zh-TW" sz="2400">
                    <a:solidFill>
                      <a:srgbClr val="FF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2" name="Rectangle 331">
                  <a:extLst>
                    <a:ext uri="{FF2B5EF4-FFF2-40B4-BE49-F238E27FC236}">
                      <a16:creationId xmlns:a16="http://schemas.microsoft.com/office/drawing/2014/main" id="{EAF30247-00EF-46E2-BF5B-727E2EDF7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2" y="3082"/>
                  <a:ext cx="207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00"/>
                      </a:solidFill>
                      <a:latin typeface="Arial" panose="020B0604020202020204" pitchFamily="34" charset="0"/>
                    </a:rPr>
                    <a:t>R3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3" name="Rectangle 332">
                  <a:extLst>
                    <a:ext uri="{FF2B5EF4-FFF2-40B4-BE49-F238E27FC236}">
                      <a16:creationId xmlns:a16="http://schemas.microsoft.com/office/drawing/2014/main" id="{F84DBF88-22DA-4989-8924-5D8DCDAC29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4" name="Line 333">
                  <a:extLst>
                    <a:ext uri="{FF2B5EF4-FFF2-40B4-BE49-F238E27FC236}">
                      <a16:creationId xmlns:a16="http://schemas.microsoft.com/office/drawing/2014/main" id="{64007B41-75A6-4ED7-8864-0739A9D88A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15" name="Line 334">
                  <a:extLst>
                    <a:ext uri="{FF2B5EF4-FFF2-40B4-BE49-F238E27FC236}">
                      <a16:creationId xmlns:a16="http://schemas.microsoft.com/office/drawing/2014/main" id="{5A240F1E-2F4D-40DC-8F7B-31352DEE71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16" name="Rectangle 335">
                  <a:extLst>
                    <a:ext uri="{FF2B5EF4-FFF2-40B4-BE49-F238E27FC236}">
                      <a16:creationId xmlns:a16="http://schemas.microsoft.com/office/drawing/2014/main" id="{44E50BC5-0606-4EFC-AF78-8934A24DEF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3072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7" name="Line 336">
                  <a:extLst>
                    <a:ext uri="{FF2B5EF4-FFF2-40B4-BE49-F238E27FC236}">
                      <a16:creationId xmlns:a16="http://schemas.microsoft.com/office/drawing/2014/main" id="{542B9100-5988-4DB6-AB92-CF489FD120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3072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18" name="Rectangle 337">
                  <a:extLst>
                    <a:ext uri="{FF2B5EF4-FFF2-40B4-BE49-F238E27FC236}">
                      <a16:creationId xmlns:a16="http://schemas.microsoft.com/office/drawing/2014/main" id="{4AE4649C-CE76-49E2-9A4F-DAB713EFA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19" name="Line 338">
                  <a:extLst>
                    <a:ext uri="{FF2B5EF4-FFF2-40B4-BE49-F238E27FC236}">
                      <a16:creationId xmlns:a16="http://schemas.microsoft.com/office/drawing/2014/main" id="{D936CFE7-03D5-420E-8C99-622AC2C2FF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0" name="Line 339">
                  <a:extLst>
                    <a:ext uri="{FF2B5EF4-FFF2-40B4-BE49-F238E27FC236}">
                      <a16:creationId xmlns:a16="http://schemas.microsoft.com/office/drawing/2014/main" id="{0174E39A-3A97-4EFD-88F8-E8B1B9F306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1" name="Rectangle 340">
                  <a:extLst>
                    <a:ext uri="{FF2B5EF4-FFF2-40B4-BE49-F238E27FC236}">
                      <a16:creationId xmlns:a16="http://schemas.microsoft.com/office/drawing/2014/main" id="{BCC59C1B-E9E6-4077-AF40-1F03556CC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0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22" name="Line 341">
                  <a:extLst>
                    <a:ext uri="{FF2B5EF4-FFF2-40B4-BE49-F238E27FC236}">
                      <a16:creationId xmlns:a16="http://schemas.microsoft.com/office/drawing/2014/main" id="{7BAECA56-86DB-46BC-8F87-D246C2D74F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0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3" name="Line 342">
                  <a:extLst>
                    <a:ext uri="{FF2B5EF4-FFF2-40B4-BE49-F238E27FC236}">
                      <a16:creationId xmlns:a16="http://schemas.microsoft.com/office/drawing/2014/main" id="{314689CF-9A37-4494-A9F7-CDE17D1015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4" name="Rectangle 343">
                  <a:extLst>
                    <a:ext uri="{FF2B5EF4-FFF2-40B4-BE49-F238E27FC236}">
                      <a16:creationId xmlns:a16="http://schemas.microsoft.com/office/drawing/2014/main" id="{7F362EED-D215-4D4A-9154-76C3F9039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3072"/>
                  <a:ext cx="25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25" name="Line 344">
                  <a:extLst>
                    <a:ext uri="{FF2B5EF4-FFF2-40B4-BE49-F238E27FC236}">
                      <a16:creationId xmlns:a16="http://schemas.microsoft.com/office/drawing/2014/main" id="{9C8E502F-5CFA-4590-AD64-FDEA589528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3072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6" name="Rectangle 345">
                  <a:extLst>
                    <a:ext uri="{FF2B5EF4-FFF2-40B4-BE49-F238E27FC236}">
                      <a16:creationId xmlns:a16="http://schemas.microsoft.com/office/drawing/2014/main" id="{8508794E-24C1-48DE-8455-8B430A87DE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0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27" name="Line 346">
                  <a:extLst>
                    <a:ext uri="{FF2B5EF4-FFF2-40B4-BE49-F238E27FC236}">
                      <a16:creationId xmlns:a16="http://schemas.microsoft.com/office/drawing/2014/main" id="{B32E5DF9-A08D-46A1-8DCD-E14F2DE88B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0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8" name="Line 347">
                  <a:extLst>
                    <a:ext uri="{FF2B5EF4-FFF2-40B4-BE49-F238E27FC236}">
                      <a16:creationId xmlns:a16="http://schemas.microsoft.com/office/drawing/2014/main" id="{DA4C8AC3-D595-4FD7-BE5B-2522F9F2B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29" name="Rectangle 348">
                  <a:extLst>
                    <a:ext uri="{FF2B5EF4-FFF2-40B4-BE49-F238E27FC236}">
                      <a16:creationId xmlns:a16="http://schemas.microsoft.com/office/drawing/2014/main" id="{E46B7F5C-1962-4DE6-B11B-A214DBF00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30" name="Line 349">
                  <a:extLst>
                    <a:ext uri="{FF2B5EF4-FFF2-40B4-BE49-F238E27FC236}">
                      <a16:creationId xmlns:a16="http://schemas.microsoft.com/office/drawing/2014/main" id="{3E0E772C-BC40-4346-BBF4-0962F18E72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1" name="Rectangle 350">
                  <a:extLst>
                    <a:ext uri="{FF2B5EF4-FFF2-40B4-BE49-F238E27FC236}">
                      <a16:creationId xmlns:a16="http://schemas.microsoft.com/office/drawing/2014/main" id="{FA63341B-75A4-42F3-8337-7524CC3865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32" name="Line 351">
                  <a:extLst>
                    <a:ext uri="{FF2B5EF4-FFF2-40B4-BE49-F238E27FC236}">
                      <a16:creationId xmlns:a16="http://schemas.microsoft.com/office/drawing/2014/main" id="{A68A42B5-FDA6-4257-BD03-68AE45DA12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3" name="Line 352">
                  <a:extLst>
                    <a:ext uri="{FF2B5EF4-FFF2-40B4-BE49-F238E27FC236}">
                      <a16:creationId xmlns:a16="http://schemas.microsoft.com/office/drawing/2014/main" id="{85E73893-9919-4EB4-B226-3C6532AF2B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4" name="Rectangle 353">
                  <a:extLst>
                    <a:ext uri="{FF2B5EF4-FFF2-40B4-BE49-F238E27FC236}">
                      <a16:creationId xmlns:a16="http://schemas.microsoft.com/office/drawing/2014/main" id="{FB60510F-325A-4FA4-B23A-626F014294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35" name="Line 354">
                  <a:extLst>
                    <a:ext uri="{FF2B5EF4-FFF2-40B4-BE49-F238E27FC236}">
                      <a16:creationId xmlns:a16="http://schemas.microsoft.com/office/drawing/2014/main" id="{453BDABD-711C-4B65-ADDF-D632AB0A76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6" name="Rectangle 355">
                  <a:extLst>
                    <a:ext uri="{FF2B5EF4-FFF2-40B4-BE49-F238E27FC236}">
                      <a16:creationId xmlns:a16="http://schemas.microsoft.com/office/drawing/2014/main" id="{7D57D472-81B0-4B5C-B62F-A5B8D9E878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0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37" name="Line 356">
                  <a:extLst>
                    <a:ext uri="{FF2B5EF4-FFF2-40B4-BE49-F238E27FC236}">
                      <a16:creationId xmlns:a16="http://schemas.microsoft.com/office/drawing/2014/main" id="{9F73F0B3-095F-4E34-AECB-9DB8901986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0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8" name="Line 357">
                  <a:extLst>
                    <a:ext uri="{FF2B5EF4-FFF2-40B4-BE49-F238E27FC236}">
                      <a16:creationId xmlns:a16="http://schemas.microsoft.com/office/drawing/2014/main" id="{EB6DC3AA-3553-4684-8C05-28AB96F5A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39" name="Rectangle 358">
                  <a:extLst>
                    <a:ext uri="{FF2B5EF4-FFF2-40B4-BE49-F238E27FC236}">
                      <a16:creationId xmlns:a16="http://schemas.microsoft.com/office/drawing/2014/main" id="{6609593A-455D-43BA-A2F7-B816DDD11E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40" name="Line 359">
                  <a:extLst>
                    <a:ext uri="{FF2B5EF4-FFF2-40B4-BE49-F238E27FC236}">
                      <a16:creationId xmlns:a16="http://schemas.microsoft.com/office/drawing/2014/main" id="{0C11B962-3753-4BC8-91FC-96C071D75D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1" name="Rectangle 360">
                  <a:extLst>
                    <a:ext uri="{FF2B5EF4-FFF2-40B4-BE49-F238E27FC236}">
                      <a16:creationId xmlns:a16="http://schemas.microsoft.com/office/drawing/2014/main" id="{B5B8994D-83B5-4757-8D0C-465990A05F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42" name="Line 361">
                  <a:extLst>
                    <a:ext uri="{FF2B5EF4-FFF2-40B4-BE49-F238E27FC236}">
                      <a16:creationId xmlns:a16="http://schemas.microsoft.com/office/drawing/2014/main" id="{61C66348-11CE-4D9F-8D28-74C40BA8B6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3" name="Line 362">
                  <a:extLst>
                    <a:ext uri="{FF2B5EF4-FFF2-40B4-BE49-F238E27FC236}">
                      <a16:creationId xmlns:a16="http://schemas.microsoft.com/office/drawing/2014/main" id="{A26D1C8D-4CC5-4928-9D23-085A77F837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4" name="Rectangle 363">
                  <a:extLst>
                    <a:ext uri="{FF2B5EF4-FFF2-40B4-BE49-F238E27FC236}">
                      <a16:creationId xmlns:a16="http://schemas.microsoft.com/office/drawing/2014/main" id="{0B6BA33B-A0A9-41C7-85C2-24A6EA07DA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45" name="Line 364">
                  <a:extLst>
                    <a:ext uri="{FF2B5EF4-FFF2-40B4-BE49-F238E27FC236}">
                      <a16:creationId xmlns:a16="http://schemas.microsoft.com/office/drawing/2014/main" id="{5AC2BA34-71C4-48B9-A90B-7479965EED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6" name="Rectangle 365">
                  <a:extLst>
                    <a:ext uri="{FF2B5EF4-FFF2-40B4-BE49-F238E27FC236}">
                      <a16:creationId xmlns:a16="http://schemas.microsoft.com/office/drawing/2014/main" id="{26A44A1E-E083-423D-988A-E02CBD2DA1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0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47" name="Line 366">
                  <a:extLst>
                    <a:ext uri="{FF2B5EF4-FFF2-40B4-BE49-F238E27FC236}">
                      <a16:creationId xmlns:a16="http://schemas.microsoft.com/office/drawing/2014/main" id="{FC1DAF1C-EE65-4D02-AFF6-EA3AE27C3A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0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8" name="Line 367">
                  <a:extLst>
                    <a:ext uri="{FF2B5EF4-FFF2-40B4-BE49-F238E27FC236}">
                      <a16:creationId xmlns:a16="http://schemas.microsoft.com/office/drawing/2014/main" id="{00C4936C-F103-45BF-AF3C-DF90E9F1FA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49" name="Rectangle 368">
                  <a:extLst>
                    <a:ext uri="{FF2B5EF4-FFF2-40B4-BE49-F238E27FC236}">
                      <a16:creationId xmlns:a16="http://schemas.microsoft.com/office/drawing/2014/main" id="{4C1F0472-7EAB-4416-A64D-6D327BD11D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50" name="Line 369">
                  <a:extLst>
                    <a:ext uri="{FF2B5EF4-FFF2-40B4-BE49-F238E27FC236}">
                      <a16:creationId xmlns:a16="http://schemas.microsoft.com/office/drawing/2014/main" id="{3BB07C50-A66B-4910-AD19-2970164115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1" name="Rectangle 370">
                  <a:extLst>
                    <a:ext uri="{FF2B5EF4-FFF2-40B4-BE49-F238E27FC236}">
                      <a16:creationId xmlns:a16="http://schemas.microsoft.com/office/drawing/2014/main" id="{E13388E3-FE8B-495F-8A40-70FD845D90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52" name="Line 371">
                  <a:extLst>
                    <a:ext uri="{FF2B5EF4-FFF2-40B4-BE49-F238E27FC236}">
                      <a16:creationId xmlns:a16="http://schemas.microsoft.com/office/drawing/2014/main" id="{9AE54DC1-CBB4-4156-9DBC-1F69AEE8F0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3" name="Line 372">
                  <a:extLst>
                    <a:ext uri="{FF2B5EF4-FFF2-40B4-BE49-F238E27FC236}">
                      <a16:creationId xmlns:a16="http://schemas.microsoft.com/office/drawing/2014/main" id="{31973321-8B51-4E6D-9B3C-A7F4A4F48B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4" name="Rectangle 373">
                  <a:extLst>
                    <a:ext uri="{FF2B5EF4-FFF2-40B4-BE49-F238E27FC236}">
                      <a16:creationId xmlns:a16="http://schemas.microsoft.com/office/drawing/2014/main" id="{65B58AF2-2E65-444C-A1CF-E175CB753E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55" name="Line 374">
                  <a:extLst>
                    <a:ext uri="{FF2B5EF4-FFF2-40B4-BE49-F238E27FC236}">
                      <a16:creationId xmlns:a16="http://schemas.microsoft.com/office/drawing/2014/main" id="{A5146B11-F6A3-42DB-8B76-6CCEFF4F15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6" name="Rectangle 375">
                  <a:extLst>
                    <a:ext uri="{FF2B5EF4-FFF2-40B4-BE49-F238E27FC236}">
                      <a16:creationId xmlns:a16="http://schemas.microsoft.com/office/drawing/2014/main" id="{7FA1D78E-F1E3-4338-AF65-4C9A00A03C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07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57" name="Line 376">
                  <a:extLst>
                    <a:ext uri="{FF2B5EF4-FFF2-40B4-BE49-F238E27FC236}">
                      <a16:creationId xmlns:a16="http://schemas.microsoft.com/office/drawing/2014/main" id="{28A2BF0B-A143-4492-8673-5EF2D9E18E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072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8" name="Line 377">
                  <a:extLst>
                    <a:ext uri="{FF2B5EF4-FFF2-40B4-BE49-F238E27FC236}">
                      <a16:creationId xmlns:a16="http://schemas.microsoft.com/office/drawing/2014/main" id="{72D35D20-2E36-4C29-A720-1D2EA6D14D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59" name="Rectangle 378">
                  <a:extLst>
                    <a:ext uri="{FF2B5EF4-FFF2-40B4-BE49-F238E27FC236}">
                      <a16:creationId xmlns:a16="http://schemas.microsoft.com/office/drawing/2014/main" id="{8DBBACCB-027B-4CF2-A72A-8E823179ED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60" name="Line 379">
                  <a:extLst>
                    <a:ext uri="{FF2B5EF4-FFF2-40B4-BE49-F238E27FC236}">
                      <a16:creationId xmlns:a16="http://schemas.microsoft.com/office/drawing/2014/main" id="{9F71F05F-95BB-45D6-8124-C822BBD257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1" name="Rectangle 380">
                  <a:extLst>
                    <a:ext uri="{FF2B5EF4-FFF2-40B4-BE49-F238E27FC236}">
                      <a16:creationId xmlns:a16="http://schemas.microsoft.com/office/drawing/2014/main" id="{650326D3-4774-4812-B343-CCDFFB22FC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62" name="Line 381">
                  <a:extLst>
                    <a:ext uri="{FF2B5EF4-FFF2-40B4-BE49-F238E27FC236}">
                      <a16:creationId xmlns:a16="http://schemas.microsoft.com/office/drawing/2014/main" id="{98F16470-35C9-4827-9659-DE5D981270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3" name="Line 382">
                  <a:extLst>
                    <a:ext uri="{FF2B5EF4-FFF2-40B4-BE49-F238E27FC236}">
                      <a16:creationId xmlns:a16="http://schemas.microsoft.com/office/drawing/2014/main" id="{4AFD4B3E-B5B6-4B54-ACC4-B3ECB471C5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4" name="Rectangle 383">
                  <a:extLst>
                    <a:ext uri="{FF2B5EF4-FFF2-40B4-BE49-F238E27FC236}">
                      <a16:creationId xmlns:a16="http://schemas.microsoft.com/office/drawing/2014/main" id="{77FDF44F-5AFB-4A8D-BCD1-4D9763520C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65" name="Line 384">
                  <a:extLst>
                    <a:ext uri="{FF2B5EF4-FFF2-40B4-BE49-F238E27FC236}">
                      <a16:creationId xmlns:a16="http://schemas.microsoft.com/office/drawing/2014/main" id="{B55295BF-A3D1-45B3-B334-2EEAB83522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6" name="Rectangle 385">
                  <a:extLst>
                    <a:ext uri="{FF2B5EF4-FFF2-40B4-BE49-F238E27FC236}">
                      <a16:creationId xmlns:a16="http://schemas.microsoft.com/office/drawing/2014/main" id="{8C76B57A-498F-4E3B-9D10-1CC3EA832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67" name="Line 386">
                  <a:extLst>
                    <a:ext uri="{FF2B5EF4-FFF2-40B4-BE49-F238E27FC236}">
                      <a16:creationId xmlns:a16="http://schemas.microsoft.com/office/drawing/2014/main" id="{57B05EEA-5890-4142-A333-A71F121CB2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8" name="Line 387">
                  <a:extLst>
                    <a:ext uri="{FF2B5EF4-FFF2-40B4-BE49-F238E27FC236}">
                      <a16:creationId xmlns:a16="http://schemas.microsoft.com/office/drawing/2014/main" id="{EA031E15-1A9D-40A2-8F2A-6889428919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69" name="Rectangle 388">
                  <a:extLst>
                    <a:ext uri="{FF2B5EF4-FFF2-40B4-BE49-F238E27FC236}">
                      <a16:creationId xmlns:a16="http://schemas.microsoft.com/office/drawing/2014/main" id="{7E574F3B-EE34-4EC0-A1D8-A3FD89566B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3072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70" name="Line 389">
                  <a:extLst>
                    <a:ext uri="{FF2B5EF4-FFF2-40B4-BE49-F238E27FC236}">
                      <a16:creationId xmlns:a16="http://schemas.microsoft.com/office/drawing/2014/main" id="{FDD8889B-85DC-4457-939E-5BC7C49B9E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3072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1" name="Rectangle 390">
                  <a:extLst>
                    <a:ext uri="{FF2B5EF4-FFF2-40B4-BE49-F238E27FC236}">
                      <a16:creationId xmlns:a16="http://schemas.microsoft.com/office/drawing/2014/main" id="{2F083B55-4233-48AE-85C3-B6B69495BF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72" name="Line 391">
                  <a:extLst>
                    <a:ext uri="{FF2B5EF4-FFF2-40B4-BE49-F238E27FC236}">
                      <a16:creationId xmlns:a16="http://schemas.microsoft.com/office/drawing/2014/main" id="{F7C890C7-9647-4432-B764-B9B5F0D37B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3" name="Line 392">
                  <a:extLst>
                    <a:ext uri="{FF2B5EF4-FFF2-40B4-BE49-F238E27FC236}">
                      <a16:creationId xmlns:a16="http://schemas.microsoft.com/office/drawing/2014/main" id="{2301B452-DE84-4857-A976-322FA52A59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4" name="Rectangle 393">
                  <a:extLst>
                    <a:ext uri="{FF2B5EF4-FFF2-40B4-BE49-F238E27FC236}">
                      <a16:creationId xmlns:a16="http://schemas.microsoft.com/office/drawing/2014/main" id="{B227F89F-A44B-4A3C-B020-BC528291C8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3072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75" name="Line 394">
                  <a:extLst>
                    <a:ext uri="{FF2B5EF4-FFF2-40B4-BE49-F238E27FC236}">
                      <a16:creationId xmlns:a16="http://schemas.microsoft.com/office/drawing/2014/main" id="{6A252DF9-D9A0-47D5-B0FB-64A10AACE5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3072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6" name="Rectangle 395">
                  <a:extLst>
                    <a:ext uri="{FF2B5EF4-FFF2-40B4-BE49-F238E27FC236}">
                      <a16:creationId xmlns:a16="http://schemas.microsoft.com/office/drawing/2014/main" id="{E2ECA871-C0DB-458C-9009-156E04E20E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77" name="Line 396">
                  <a:extLst>
                    <a:ext uri="{FF2B5EF4-FFF2-40B4-BE49-F238E27FC236}">
                      <a16:creationId xmlns:a16="http://schemas.microsoft.com/office/drawing/2014/main" id="{49F77760-2375-4742-94B0-415A018F52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8" name="Line 397">
                  <a:extLst>
                    <a:ext uri="{FF2B5EF4-FFF2-40B4-BE49-F238E27FC236}">
                      <a16:creationId xmlns:a16="http://schemas.microsoft.com/office/drawing/2014/main" id="{F9A7114A-105A-4BA4-966B-2C35819829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79" name="Rectangle 398">
                  <a:extLst>
                    <a:ext uri="{FF2B5EF4-FFF2-40B4-BE49-F238E27FC236}">
                      <a16:creationId xmlns:a16="http://schemas.microsoft.com/office/drawing/2014/main" id="{073117E5-6972-4117-8C4F-9BDB649DB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3072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80" name="Line 399">
                  <a:extLst>
                    <a:ext uri="{FF2B5EF4-FFF2-40B4-BE49-F238E27FC236}">
                      <a16:creationId xmlns:a16="http://schemas.microsoft.com/office/drawing/2014/main" id="{EABE53F5-4854-4091-A9D9-AB60CE6154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3072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81" name="Rectangle 400">
                  <a:extLst>
                    <a:ext uri="{FF2B5EF4-FFF2-40B4-BE49-F238E27FC236}">
                      <a16:creationId xmlns:a16="http://schemas.microsoft.com/office/drawing/2014/main" id="{A2AB3E62-6158-4BBA-8186-C72440FC7E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0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82" name="Line 401">
                  <a:extLst>
                    <a:ext uri="{FF2B5EF4-FFF2-40B4-BE49-F238E27FC236}">
                      <a16:creationId xmlns:a16="http://schemas.microsoft.com/office/drawing/2014/main" id="{F1A5A085-8074-4969-8920-4C02B0E2FB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072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83" name="Line 402">
                  <a:extLst>
                    <a:ext uri="{FF2B5EF4-FFF2-40B4-BE49-F238E27FC236}">
                      <a16:creationId xmlns:a16="http://schemas.microsoft.com/office/drawing/2014/main" id="{283A4CEF-5A44-4436-861B-20A6C6425F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072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84" name="Rectangle 403">
                  <a:extLst>
                    <a:ext uri="{FF2B5EF4-FFF2-40B4-BE49-F238E27FC236}">
                      <a16:creationId xmlns:a16="http://schemas.microsoft.com/office/drawing/2014/main" id="{5226B6D9-65FC-44F1-ACBE-B416261935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85" name="Line 404">
                  <a:extLst>
                    <a:ext uri="{FF2B5EF4-FFF2-40B4-BE49-F238E27FC236}">
                      <a16:creationId xmlns:a16="http://schemas.microsoft.com/office/drawing/2014/main" id="{783953D5-7116-4A13-BB39-E32C01BE62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286" name="Rectangle 405">
                  <a:extLst>
                    <a:ext uri="{FF2B5EF4-FFF2-40B4-BE49-F238E27FC236}">
                      <a16:creationId xmlns:a16="http://schemas.microsoft.com/office/drawing/2014/main" id="{6068F079-325B-4E43-9861-624A847C6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0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287" name="Line 406">
                  <a:extLst>
                    <a:ext uri="{FF2B5EF4-FFF2-40B4-BE49-F238E27FC236}">
                      <a16:creationId xmlns:a16="http://schemas.microsoft.com/office/drawing/2014/main" id="{2C8CAF2E-4073-44F7-9D83-8FCA394DFC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673" name="Group 407">
                <a:extLst>
                  <a:ext uri="{FF2B5EF4-FFF2-40B4-BE49-F238E27FC236}">
                    <a16:creationId xmlns:a16="http://schemas.microsoft.com/office/drawing/2014/main" id="{C944FC62-B2B2-4B7E-B683-A64D244AA0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5" y="3078"/>
                <a:ext cx="4147" cy="586"/>
                <a:chOff x="605" y="3078"/>
                <a:chExt cx="4147" cy="586"/>
              </a:xfrm>
            </p:grpSpPr>
            <p:sp>
              <p:nvSpPr>
                <p:cNvPr id="70888" name="Rectangle 408">
                  <a:extLst>
                    <a:ext uri="{FF2B5EF4-FFF2-40B4-BE49-F238E27FC236}">
                      <a16:creationId xmlns:a16="http://schemas.microsoft.com/office/drawing/2014/main" id="{92EAFC32-BE53-487F-A445-0042F31A0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89" name="Line 409">
                  <a:extLst>
                    <a:ext uri="{FF2B5EF4-FFF2-40B4-BE49-F238E27FC236}">
                      <a16:creationId xmlns:a16="http://schemas.microsoft.com/office/drawing/2014/main" id="{18392AFF-8B9C-4013-A385-51A885EA74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90" name="Rectangle 410">
                  <a:extLst>
                    <a:ext uri="{FF2B5EF4-FFF2-40B4-BE49-F238E27FC236}">
                      <a16:creationId xmlns:a16="http://schemas.microsoft.com/office/drawing/2014/main" id="{F9D95A22-DF73-456C-9254-4F06315F30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0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91" name="Line 411">
                  <a:extLst>
                    <a:ext uri="{FF2B5EF4-FFF2-40B4-BE49-F238E27FC236}">
                      <a16:creationId xmlns:a16="http://schemas.microsoft.com/office/drawing/2014/main" id="{CEEC2CCA-AD08-4459-8735-4A4FF5CA96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92" name="Rectangle 412">
                  <a:extLst>
                    <a:ext uri="{FF2B5EF4-FFF2-40B4-BE49-F238E27FC236}">
                      <a16:creationId xmlns:a16="http://schemas.microsoft.com/office/drawing/2014/main" id="{911992EB-AE3E-462B-AC7B-82BB8ED86E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93" name="Line 413">
                  <a:extLst>
                    <a:ext uri="{FF2B5EF4-FFF2-40B4-BE49-F238E27FC236}">
                      <a16:creationId xmlns:a16="http://schemas.microsoft.com/office/drawing/2014/main" id="{159C1909-0A13-4250-B146-DF253B38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94" name="Rectangle 414">
                  <a:extLst>
                    <a:ext uri="{FF2B5EF4-FFF2-40B4-BE49-F238E27FC236}">
                      <a16:creationId xmlns:a16="http://schemas.microsoft.com/office/drawing/2014/main" id="{8A219C28-286D-4244-9174-F2FDC77C98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0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95" name="Line 415">
                  <a:extLst>
                    <a:ext uri="{FF2B5EF4-FFF2-40B4-BE49-F238E27FC236}">
                      <a16:creationId xmlns:a16="http://schemas.microsoft.com/office/drawing/2014/main" id="{DFC7CD8A-B453-4D29-84BB-7A0658C2B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96" name="Rectangle 416">
                  <a:extLst>
                    <a:ext uri="{FF2B5EF4-FFF2-40B4-BE49-F238E27FC236}">
                      <a16:creationId xmlns:a16="http://schemas.microsoft.com/office/drawing/2014/main" id="{4EB4996E-6DD7-4221-BEE4-A8767690A8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97" name="Line 417">
                  <a:extLst>
                    <a:ext uri="{FF2B5EF4-FFF2-40B4-BE49-F238E27FC236}">
                      <a16:creationId xmlns:a16="http://schemas.microsoft.com/office/drawing/2014/main" id="{A3D91E17-1969-484A-BAA9-2FECA287B1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98" name="Rectangle 418">
                  <a:extLst>
                    <a:ext uri="{FF2B5EF4-FFF2-40B4-BE49-F238E27FC236}">
                      <a16:creationId xmlns:a16="http://schemas.microsoft.com/office/drawing/2014/main" id="{FCF8C085-C1C5-48C0-A689-676F22F211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0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99" name="Line 419">
                  <a:extLst>
                    <a:ext uri="{FF2B5EF4-FFF2-40B4-BE49-F238E27FC236}">
                      <a16:creationId xmlns:a16="http://schemas.microsoft.com/office/drawing/2014/main" id="{E4279599-AD65-4910-9324-7EFE1FF04B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00" name="Rectangle 420">
                  <a:extLst>
                    <a:ext uri="{FF2B5EF4-FFF2-40B4-BE49-F238E27FC236}">
                      <a16:creationId xmlns:a16="http://schemas.microsoft.com/office/drawing/2014/main" id="{9690E508-2FEC-41A5-9B73-5339EBC548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01" name="Line 421">
                  <a:extLst>
                    <a:ext uri="{FF2B5EF4-FFF2-40B4-BE49-F238E27FC236}">
                      <a16:creationId xmlns:a16="http://schemas.microsoft.com/office/drawing/2014/main" id="{89DC28F3-DF33-4E8F-8043-109A6F9391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02" name="Rectangle 422">
                  <a:extLst>
                    <a:ext uri="{FF2B5EF4-FFF2-40B4-BE49-F238E27FC236}">
                      <a16:creationId xmlns:a16="http://schemas.microsoft.com/office/drawing/2014/main" id="{3BC950DE-A2A2-40BE-8E46-3ED9E7519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078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03" name="Line 423">
                  <a:extLst>
                    <a:ext uri="{FF2B5EF4-FFF2-40B4-BE49-F238E27FC236}">
                      <a16:creationId xmlns:a16="http://schemas.microsoft.com/office/drawing/2014/main" id="{4D42FBE0-87D1-4FE1-A0FD-0593570AED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04" name="Rectangle 424">
                  <a:extLst>
                    <a:ext uri="{FF2B5EF4-FFF2-40B4-BE49-F238E27FC236}">
                      <a16:creationId xmlns:a16="http://schemas.microsoft.com/office/drawing/2014/main" id="{2BF8AE4E-DAA9-446C-A719-007FF36CD0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05" name="Line 425">
                  <a:extLst>
                    <a:ext uri="{FF2B5EF4-FFF2-40B4-BE49-F238E27FC236}">
                      <a16:creationId xmlns:a16="http://schemas.microsoft.com/office/drawing/2014/main" id="{6BB0942A-BFD7-4731-8911-F36400673D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06" name="Rectangle 426">
                  <a:extLst>
                    <a:ext uri="{FF2B5EF4-FFF2-40B4-BE49-F238E27FC236}">
                      <a16:creationId xmlns:a16="http://schemas.microsoft.com/office/drawing/2014/main" id="{397E456F-8920-4E21-9FAA-D2AA39F387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07" name="Line 427">
                  <a:extLst>
                    <a:ext uri="{FF2B5EF4-FFF2-40B4-BE49-F238E27FC236}">
                      <a16:creationId xmlns:a16="http://schemas.microsoft.com/office/drawing/2014/main" id="{FD187F48-C9AE-4D61-9D76-7EB0F68E81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08" name="Rectangle 428">
                  <a:extLst>
                    <a:ext uri="{FF2B5EF4-FFF2-40B4-BE49-F238E27FC236}">
                      <a16:creationId xmlns:a16="http://schemas.microsoft.com/office/drawing/2014/main" id="{D7A437BF-2835-49CB-9865-AF21092B6A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09" name="Line 429">
                  <a:extLst>
                    <a:ext uri="{FF2B5EF4-FFF2-40B4-BE49-F238E27FC236}">
                      <a16:creationId xmlns:a16="http://schemas.microsoft.com/office/drawing/2014/main" id="{0C532E9D-7FE1-4C9E-A0E1-14982DA399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10" name="Rectangle 430">
                  <a:extLst>
                    <a:ext uri="{FF2B5EF4-FFF2-40B4-BE49-F238E27FC236}">
                      <a16:creationId xmlns:a16="http://schemas.microsoft.com/office/drawing/2014/main" id="{96E76382-6657-4615-8276-0E35E9E48E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11" name="Line 431">
                  <a:extLst>
                    <a:ext uri="{FF2B5EF4-FFF2-40B4-BE49-F238E27FC236}">
                      <a16:creationId xmlns:a16="http://schemas.microsoft.com/office/drawing/2014/main" id="{5B7F07F3-4880-4C92-9D8B-71A8A48465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12" name="Rectangle 432">
                  <a:extLst>
                    <a:ext uri="{FF2B5EF4-FFF2-40B4-BE49-F238E27FC236}">
                      <a16:creationId xmlns:a16="http://schemas.microsoft.com/office/drawing/2014/main" id="{7D5EB310-9F75-48BE-886A-B8E0548695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078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13" name="Line 433">
                  <a:extLst>
                    <a:ext uri="{FF2B5EF4-FFF2-40B4-BE49-F238E27FC236}">
                      <a16:creationId xmlns:a16="http://schemas.microsoft.com/office/drawing/2014/main" id="{257C7F9E-B947-4987-B4B7-34080523E6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078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14" name="Rectangle 434">
                  <a:extLst>
                    <a:ext uri="{FF2B5EF4-FFF2-40B4-BE49-F238E27FC236}">
                      <a16:creationId xmlns:a16="http://schemas.microsoft.com/office/drawing/2014/main" id="{C984FFE8-1863-49AA-966F-551C449E9F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8" y="3276"/>
                  <a:ext cx="54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;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15" name="Rectangle 435">
                  <a:extLst>
                    <a:ext uri="{FF2B5EF4-FFF2-40B4-BE49-F238E27FC236}">
                      <a16:creationId xmlns:a16="http://schemas.microsoft.com/office/drawing/2014/main" id="{23C3B166-B044-4400-AA88-5BC47FB3B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4" y="3276"/>
                  <a:ext cx="107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</a:p>
              </p:txBody>
            </p:sp>
            <p:sp>
              <p:nvSpPr>
                <p:cNvPr id="70916" name="Rectangle 436">
                  <a:extLst>
                    <a:ext uri="{FF2B5EF4-FFF2-40B4-BE49-F238E27FC236}">
                      <a16:creationId xmlns:a16="http://schemas.microsoft.com/office/drawing/2014/main" id="{38E8E00D-DC4A-4F6C-A4B3-4B877B669F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1" y="3276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17" name="Rectangle 437">
                  <a:extLst>
                    <a:ext uri="{FF2B5EF4-FFF2-40B4-BE49-F238E27FC236}">
                      <a16:creationId xmlns:a16="http://schemas.microsoft.com/office/drawing/2014/main" id="{DD122A9A-0BCF-4DEA-AC65-8A7E27D774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18" name="Line 438">
                  <a:extLst>
                    <a:ext uri="{FF2B5EF4-FFF2-40B4-BE49-F238E27FC236}">
                      <a16:creationId xmlns:a16="http://schemas.microsoft.com/office/drawing/2014/main" id="{5B44823E-CCB0-4D78-86A1-5EEBCFEAF0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19" name="Line 439">
                  <a:extLst>
                    <a:ext uri="{FF2B5EF4-FFF2-40B4-BE49-F238E27FC236}">
                      <a16:creationId xmlns:a16="http://schemas.microsoft.com/office/drawing/2014/main" id="{16E1DCFD-F1A3-4DEA-81F8-0209477B25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0" name="Rectangle 440">
                  <a:extLst>
                    <a:ext uri="{FF2B5EF4-FFF2-40B4-BE49-F238E27FC236}">
                      <a16:creationId xmlns:a16="http://schemas.microsoft.com/office/drawing/2014/main" id="{FAADB7AC-B67F-4FE7-9DB9-F0928A6972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3266"/>
                  <a:ext cx="94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21" name="Line 441">
                  <a:extLst>
                    <a:ext uri="{FF2B5EF4-FFF2-40B4-BE49-F238E27FC236}">
                      <a16:creationId xmlns:a16="http://schemas.microsoft.com/office/drawing/2014/main" id="{BCB14D97-67D6-4FEE-A825-8C8745039D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3266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2" name="Rectangle 442">
                  <a:extLst>
                    <a:ext uri="{FF2B5EF4-FFF2-40B4-BE49-F238E27FC236}">
                      <a16:creationId xmlns:a16="http://schemas.microsoft.com/office/drawing/2014/main" id="{28EE618B-0ABD-46D9-8280-CA17FEEA8E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23" name="Line 443">
                  <a:extLst>
                    <a:ext uri="{FF2B5EF4-FFF2-40B4-BE49-F238E27FC236}">
                      <a16:creationId xmlns:a16="http://schemas.microsoft.com/office/drawing/2014/main" id="{3BB284CD-B00B-4C69-A87F-1D92CB56BB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4" name="Line 444">
                  <a:extLst>
                    <a:ext uri="{FF2B5EF4-FFF2-40B4-BE49-F238E27FC236}">
                      <a16:creationId xmlns:a16="http://schemas.microsoft.com/office/drawing/2014/main" id="{EF02FA36-39E5-48BD-8343-DF5FBACBD3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5" name="Rectangle 445">
                  <a:extLst>
                    <a:ext uri="{FF2B5EF4-FFF2-40B4-BE49-F238E27FC236}">
                      <a16:creationId xmlns:a16="http://schemas.microsoft.com/office/drawing/2014/main" id="{CB612A66-7DE9-4A1B-A60B-F252DA431D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2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26" name="Line 446">
                  <a:extLst>
                    <a:ext uri="{FF2B5EF4-FFF2-40B4-BE49-F238E27FC236}">
                      <a16:creationId xmlns:a16="http://schemas.microsoft.com/office/drawing/2014/main" id="{724C6A8F-12CD-4E9D-A704-5D6BE641C9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2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7" name="Line 447">
                  <a:extLst>
                    <a:ext uri="{FF2B5EF4-FFF2-40B4-BE49-F238E27FC236}">
                      <a16:creationId xmlns:a16="http://schemas.microsoft.com/office/drawing/2014/main" id="{3575953E-172F-4C4E-AC0A-8621C8DBEF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28" name="Rectangle 448">
                  <a:extLst>
                    <a:ext uri="{FF2B5EF4-FFF2-40B4-BE49-F238E27FC236}">
                      <a16:creationId xmlns:a16="http://schemas.microsoft.com/office/drawing/2014/main" id="{9CE90B6D-0FDE-43B9-A7F7-0E13A42F40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3266"/>
                  <a:ext cx="25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29" name="Line 449">
                  <a:extLst>
                    <a:ext uri="{FF2B5EF4-FFF2-40B4-BE49-F238E27FC236}">
                      <a16:creationId xmlns:a16="http://schemas.microsoft.com/office/drawing/2014/main" id="{EA040D9C-794C-4EF0-98A0-EDF6E3449A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3266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0" name="Rectangle 450">
                  <a:extLst>
                    <a:ext uri="{FF2B5EF4-FFF2-40B4-BE49-F238E27FC236}">
                      <a16:creationId xmlns:a16="http://schemas.microsoft.com/office/drawing/2014/main" id="{822AF3E7-6108-4A9E-BD58-7EB00F7C9E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2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31" name="Line 451">
                  <a:extLst>
                    <a:ext uri="{FF2B5EF4-FFF2-40B4-BE49-F238E27FC236}">
                      <a16:creationId xmlns:a16="http://schemas.microsoft.com/office/drawing/2014/main" id="{529BD9EB-B00C-43BA-9626-2C5573A603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2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2" name="Line 452">
                  <a:extLst>
                    <a:ext uri="{FF2B5EF4-FFF2-40B4-BE49-F238E27FC236}">
                      <a16:creationId xmlns:a16="http://schemas.microsoft.com/office/drawing/2014/main" id="{1A02D047-66E5-4FD9-B5A7-80BF3B6045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3" name="Rectangle 453">
                  <a:extLst>
                    <a:ext uri="{FF2B5EF4-FFF2-40B4-BE49-F238E27FC236}">
                      <a16:creationId xmlns:a16="http://schemas.microsoft.com/office/drawing/2014/main" id="{F5E30092-CDB1-4D92-884E-3BA8DC1730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34" name="Line 454">
                  <a:extLst>
                    <a:ext uri="{FF2B5EF4-FFF2-40B4-BE49-F238E27FC236}">
                      <a16:creationId xmlns:a16="http://schemas.microsoft.com/office/drawing/2014/main" id="{52867159-67F6-4ADE-9AA8-65834181C9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5" name="Rectangle 455">
                  <a:extLst>
                    <a:ext uri="{FF2B5EF4-FFF2-40B4-BE49-F238E27FC236}">
                      <a16:creationId xmlns:a16="http://schemas.microsoft.com/office/drawing/2014/main" id="{8867B23C-09B9-45FE-93D8-592BCF11D7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36" name="Line 456">
                  <a:extLst>
                    <a:ext uri="{FF2B5EF4-FFF2-40B4-BE49-F238E27FC236}">
                      <a16:creationId xmlns:a16="http://schemas.microsoft.com/office/drawing/2014/main" id="{C3505E93-59F5-4696-8EE4-F373AC977A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7" name="Line 457">
                  <a:extLst>
                    <a:ext uri="{FF2B5EF4-FFF2-40B4-BE49-F238E27FC236}">
                      <a16:creationId xmlns:a16="http://schemas.microsoft.com/office/drawing/2014/main" id="{B89D12CE-0366-490A-A23C-0C2DE0BD50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38" name="Rectangle 458">
                  <a:extLst>
                    <a:ext uri="{FF2B5EF4-FFF2-40B4-BE49-F238E27FC236}">
                      <a16:creationId xmlns:a16="http://schemas.microsoft.com/office/drawing/2014/main" id="{14520C98-96B2-40FD-8EA7-DDE5E97B1D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39" name="Line 459">
                  <a:extLst>
                    <a:ext uri="{FF2B5EF4-FFF2-40B4-BE49-F238E27FC236}">
                      <a16:creationId xmlns:a16="http://schemas.microsoft.com/office/drawing/2014/main" id="{17551896-9694-4214-AD3B-EE4DE4F733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0" name="Rectangle 460">
                  <a:extLst>
                    <a:ext uri="{FF2B5EF4-FFF2-40B4-BE49-F238E27FC236}">
                      <a16:creationId xmlns:a16="http://schemas.microsoft.com/office/drawing/2014/main" id="{7F6966CD-A48E-4B21-A59F-E70B7C65FE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2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41" name="Line 461">
                  <a:extLst>
                    <a:ext uri="{FF2B5EF4-FFF2-40B4-BE49-F238E27FC236}">
                      <a16:creationId xmlns:a16="http://schemas.microsoft.com/office/drawing/2014/main" id="{579B5031-7A43-40A9-8923-2801B8E7C5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2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2" name="Line 462">
                  <a:extLst>
                    <a:ext uri="{FF2B5EF4-FFF2-40B4-BE49-F238E27FC236}">
                      <a16:creationId xmlns:a16="http://schemas.microsoft.com/office/drawing/2014/main" id="{522167C7-3D1A-40B7-AE9A-B1410BCB8B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3" name="Rectangle 463">
                  <a:extLst>
                    <a:ext uri="{FF2B5EF4-FFF2-40B4-BE49-F238E27FC236}">
                      <a16:creationId xmlns:a16="http://schemas.microsoft.com/office/drawing/2014/main" id="{AABF9C23-8231-4CE7-8497-18FB512ACB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44" name="Line 464">
                  <a:extLst>
                    <a:ext uri="{FF2B5EF4-FFF2-40B4-BE49-F238E27FC236}">
                      <a16:creationId xmlns:a16="http://schemas.microsoft.com/office/drawing/2014/main" id="{63F3A001-CAB7-44E8-B9A5-8A95DC9326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5" name="Rectangle 465">
                  <a:extLst>
                    <a:ext uri="{FF2B5EF4-FFF2-40B4-BE49-F238E27FC236}">
                      <a16:creationId xmlns:a16="http://schemas.microsoft.com/office/drawing/2014/main" id="{DDFFFC73-A07B-4598-8201-84610FEB0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46" name="Line 466">
                  <a:extLst>
                    <a:ext uri="{FF2B5EF4-FFF2-40B4-BE49-F238E27FC236}">
                      <a16:creationId xmlns:a16="http://schemas.microsoft.com/office/drawing/2014/main" id="{7690F3E9-D784-41C6-8660-113E72AFAD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7" name="Line 467">
                  <a:extLst>
                    <a:ext uri="{FF2B5EF4-FFF2-40B4-BE49-F238E27FC236}">
                      <a16:creationId xmlns:a16="http://schemas.microsoft.com/office/drawing/2014/main" id="{9A28BFB3-42E2-4ED6-ADBB-1B4DBA4491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48" name="Rectangle 468">
                  <a:extLst>
                    <a:ext uri="{FF2B5EF4-FFF2-40B4-BE49-F238E27FC236}">
                      <a16:creationId xmlns:a16="http://schemas.microsoft.com/office/drawing/2014/main" id="{64B2043E-38CF-4311-8A0E-5313CF65E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49" name="Line 469">
                  <a:extLst>
                    <a:ext uri="{FF2B5EF4-FFF2-40B4-BE49-F238E27FC236}">
                      <a16:creationId xmlns:a16="http://schemas.microsoft.com/office/drawing/2014/main" id="{8A7650BA-CAC9-4390-8D8D-07A8BC8957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0" name="Rectangle 470">
                  <a:extLst>
                    <a:ext uri="{FF2B5EF4-FFF2-40B4-BE49-F238E27FC236}">
                      <a16:creationId xmlns:a16="http://schemas.microsoft.com/office/drawing/2014/main" id="{D43DD118-15CB-40BA-8DCD-DD957F8B03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2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51" name="Line 471">
                  <a:extLst>
                    <a:ext uri="{FF2B5EF4-FFF2-40B4-BE49-F238E27FC236}">
                      <a16:creationId xmlns:a16="http://schemas.microsoft.com/office/drawing/2014/main" id="{AC2C0BA6-4AB5-4C43-B5AC-889F698ACE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2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2" name="Line 472">
                  <a:extLst>
                    <a:ext uri="{FF2B5EF4-FFF2-40B4-BE49-F238E27FC236}">
                      <a16:creationId xmlns:a16="http://schemas.microsoft.com/office/drawing/2014/main" id="{FC1E841C-F880-480B-859C-8B528FC38B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3" name="Rectangle 473">
                  <a:extLst>
                    <a:ext uri="{FF2B5EF4-FFF2-40B4-BE49-F238E27FC236}">
                      <a16:creationId xmlns:a16="http://schemas.microsoft.com/office/drawing/2014/main" id="{E64153BB-C4D0-4347-A2A1-60A59FE51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54" name="Line 474">
                  <a:extLst>
                    <a:ext uri="{FF2B5EF4-FFF2-40B4-BE49-F238E27FC236}">
                      <a16:creationId xmlns:a16="http://schemas.microsoft.com/office/drawing/2014/main" id="{277683A7-3945-49D0-9984-AF24F38F5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5" name="Rectangle 475">
                  <a:extLst>
                    <a:ext uri="{FF2B5EF4-FFF2-40B4-BE49-F238E27FC236}">
                      <a16:creationId xmlns:a16="http://schemas.microsoft.com/office/drawing/2014/main" id="{87EA3AD5-6C1D-4AC6-80F2-09A1F75BFC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56" name="Line 476">
                  <a:extLst>
                    <a:ext uri="{FF2B5EF4-FFF2-40B4-BE49-F238E27FC236}">
                      <a16:creationId xmlns:a16="http://schemas.microsoft.com/office/drawing/2014/main" id="{0F85A63B-4444-49AF-B26A-4E0380F57D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7" name="Line 477">
                  <a:extLst>
                    <a:ext uri="{FF2B5EF4-FFF2-40B4-BE49-F238E27FC236}">
                      <a16:creationId xmlns:a16="http://schemas.microsoft.com/office/drawing/2014/main" id="{6726733B-964A-4B67-8F30-B11BA98163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58" name="Rectangle 478">
                  <a:extLst>
                    <a:ext uri="{FF2B5EF4-FFF2-40B4-BE49-F238E27FC236}">
                      <a16:creationId xmlns:a16="http://schemas.microsoft.com/office/drawing/2014/main" id="{F7B8CA04-F1C5-441E-98A7-D8818CDD2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59" name="Line 479">
                  <a:extLst>
                    <a:ext uri="{FF2B5EF4-FFF2-40B4-BE49-F238E27FC236}">
                      <a16:creationId xmlns:a16="http://schemas.microsoft.com/office/drawing/2014/main" id="{5FA72603-70CA-4D95-AD5D-F6BCFB5077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0" name="Rectangle 480">
                  <a:extLst>
                    <a:ext uri="{FF2B5EF4-FFF2-40B4-BE49-F238E27FC236}">
                      <a16:creationId xmlns:a16="http://schemas.microsoft.com/office/drawing/2014/main" id="{96B259BC-0581-4A76-B210-F960AE79C3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26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61" name="Line 481">
                  <a:extLst>
                    <a:ext uri="{FF2B5EF4-FFF2-40B4-BE49-F238E27FC236}">
                      <a16:creationId xmlns:a16="http://schemas.microsoft.com/office/drawing/2014/main" id="{EBF5F099-98DB-4D2D-87BD-61950EB281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266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2" name="Line 482">
                  <a:extLst>
                    <a:ext uri="{FF2B5EF4-FFF2-40B4-BE49-F238E27FC236}">
                      <a16:creationId xmlns:a16="http://schemas.microsoft.com/office/drawing/2014/main" id="{8F5535D7-5949-4023-AC10-ECD059499A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3" name="Rectangle 483">
                  <a:extLst>
                    <a:ext uri="{FF2B5EF4-FFF2-40B4-BE49-F238E27FC236}">
                      <a16:creationId xmlns:a16="http://schemas.microsoft.com/office/drawing/2014/main" id="{D6AE68B6-8969-481A-8D9C-C492EF6F70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64" name="Line 484">
                  <a:extLst>
                    <a:ext uri="{FF2B5EF4-FFF2-40B4-BE49-F238E27FC236}">
                      <a16:creationId xmlns:a16="http://schemas.microsoft.com/office/drawing/2014/main" id="{7CAE29BC-ECC5-4C42-9078-C988AAE90A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5" name="Rectangle 485">
                  <a:extLst>
                    <a:ext uri="{FF2B5EF4-FFF2-40B4-BE49-F238E27FC236}">
                      <a16:creationId xmlns:a16="http://schemas.microsoft.com/office/drawing/2014/main" id="{3804B191-DDAB-4CEF-81E5-62DE7369C7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66" name="Line 486">
                  <a:extLst>
                    <a:ext uri="{FF2B5EF4-FFF2-40B4-BE49-F238E27FC236}">
                      <a16:creationId xmlns:a16="http://schemas.microsoft.com/office/drawing/2014/main" id="{B8ABE732-5D5C-444D-986E-D0C1363461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7" name="Line 487">
                  <a:extLst>
                    <a:ext uri="{FF2B5EF4-FFF2-40B4-BE49-F238E27FC236}">
                      <a16:creationId xmlns:a16="http://schemas.microsoft.com/office/drawing/2014/main" id="{8C4D4BED-104F-43DA-8B3E-A3C2DFFC1F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68" name="Rectangle 488">
                  <a:extLst>
                    <a:ext uri="{FF2B5EF4-FFF2-40B4-BE49-F238E27FC236}">
                      <a16:creationId xmlns:a16="http://schemas.microsoft.com/office/drawing/2014/main" id="{BDC3F5F1-EFA1-4601-9E06-EA013DFDA6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69" name="Line 489">
                  <a:extLst>
                    <a:ext uri="{FF2B5EF4-FFF2-40B4-BE49-F238E27FC236}">
                      <a16:creationId xmlns:a16="http://schemas.microsoft.com/office/drawing/2014/main" id="{F20619DB-3E8E-42EE-9C8C-BB8C8274A9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0" name="Rectangle 490">
                  <a:extLst>
                    <a:ext uri="{FF2B5EF4-FFF2-40B4-BE49-F238E27FC236}">
                      <a16:creationId xmlns:a16="http://schemas.microsoft.com/office/drawing/2014/main" id="{63D20AFA-B552-456D-B0C7-20C14F28A1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71" name="Line 491">
                  <a:extLst>
                    <a:ext uri="{FF2B5EF4-FFF2-40B4-BE49-F238E27FC236}">
                      <a16:creationId xmlns:a16="http://schemas.microsoft.com/office/drawing/2014/main" id="{2ABCE307-7B96-4EA2-9181-C7708FF827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2" name="Line 492">
                  <a:extLst>
                    <a:ext uri="{FF2B5EF4-FFF2-40B4-BE49-F238E27FC236}">
                      <a16:creationId xmlns:a16="http://schemas.microsoft.com/office/drawing/2014/main" id="{5B69B92E-6CAF-4357-93C9-16FC5F3BD3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3" name="Rectangle 493">
                  <a:extLst>
                    <a:ext uri="{FF2B5EF4-FFF2-40B4-BE49-F238E27FC236}">
                      <a16:creationId xmlns:a16="http://schemas.microsoft.com/office/drawing/2014/main" id="{2234E780-A85E-4D09-A85A-8B055396D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3266"/>
                  <a:ext cx="261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74" name="Line 494">
                  <a:extLst>
                    <a:ext uri="{FF2B5EF4-FFF2-40B4-BE49-F238E27FC236}">
                      <a16:creationId xmlns:a16="http://schemas.microsoft.com/office/drawing/2014/main" id="{EDD8CCD3-7260-40E5-9EC4-58A88820CA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3266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5" name="Rectangle 495">
                  <a:extLst>
                    <a:ext uri="{FF2B5EF4-FFF2-40B4-BE49-F238E27FC236}">
                      <a16:creationId xmlns:a16="http://schemas.microsoft.com/office/drawing/2014/main" id="{E1B3C68C-B322-4C8D-AD1D-AAC6381419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76" name="Line 496">
                  <a:extLst>
                    <a:ext uri="{FF2B5EF4-FFF2-40B4-BE49-F238E27FC236}">
                      <a16:creationId xmlns:a16="http://schemas.microsoft.com/office/drawing/2014/main" id="{B3B76684-0EEE-4DB3-8065-DB9572CB54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7" name="Line 497">
                  <a:extLst>
                    <a:ext uri="{FF2B5EF4-FFF2-40B4-BE49-F238E27FC236}">
                      <a16:creationId xmlns:a16="http://schemas.microsoft.com/office/drawing/2014/main" id="{F2A8FF89-123B-4CEE-B9AF-5FD73A0C37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78" name="Rectangle 498">
                  <a:extLst>
                    <a:ext uri="{FF2B5EF4-FFF2-40B4-BE49-F238E27FC236}">
                      <a16:creationId xmlns:a16="http://schemas.microsoft.com/office/drawing/2014/main" id="{604A60B1-2C43-41C6-9D57-BD6703853E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3266"/>
                  <a:ext cx="260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79" name="Line 499">
                  <a:extLst>
                    <a:ext uri="{FF2B5EF4-FFF2-40B4-BE49-F238E27FC236}">
                      <a16:creationId xmlns:a16="http://schemas.microsoft.com/office/drawing/2014/main" id="{92C9A1EF-8FDA-43BF-8159-5E3FA645C3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3266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0" name="Rectangle 500">
                  <a:extLst>
                    <a:ext uri="{FF2B5EF4-FFF2-40B4-BE49-F238E27FC236}">
                      <a16:creationId xmlns:a16="http://schemas.microsoft.com/office/drawing/2014/main" id="{965B2099-9921-4AE2-A904-758D00AA50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81" name="Line 501">
                  <a:extLst>
                    <a:ext uri="{FF2B5EF4-FFF2-40B4-BE49-F238E27FC236}">
                      <a16:creationId xmlns:a16="http://schemas.microsoft.com/office/drawing/2014/main" id="{AA502E5D-8A67-413A-AF02-57D67FEFD4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2" name="Line 502">
                  <a:extLst>
                    <a:ext uri="{FF2B5EF4-FFF2-40B4-BE49-F238E27FC236}">
                      <a16:creationId xmlns:a16="http://schemas.microsoft.com/office/drawing/2014/main" id="{604000CB-E950-4D93-85FB-B2728DD1AB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3" name="Rectangle 503">
                  <a:extLst>
                    <a:ext uri="{FF2B5EF4-FFF2-40B4-BE49-F238E27FC236}">
                      <a16:creationId xmlns:a16="http://schemas.microsoft.com/office/drawing/2014/main" id="{82CD28E5-BC26-4DB5-93FC-6ED106F641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3266"/>
                  <a:ext cx="261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84" name="Line 504">
                  <a:extLst>
                    <a:ext uri="{FF2B5EF4-FFF2-40B4-BE49-F238E27FC236}">
                      <a16:creationId xmlns:a16="http://schemas.microsoft.com/office/drawing/2014/main" id="{43BAAF61-AB76-46D6-8381-A5E0294615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3266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5" name="Rectangle 505">
                  <a:extLst>
                    <a:ext uri="{FF2B5EF4-FFF2-40B4-BE49-F238E27FC236}">
                      <a16:creationId xmlns:a16="http://schemas.microsoft.com/office/drawing/2014/main" id="{408F94C3-F496-4BDE-B5A8-6827B2D576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26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86" name="Line 506">
                  <a:extLst>
                    <a:ext uri="{FF2B5EF4-FFF2-40B4-BE49-F238E27FC236}">
                      <a16:creationId xmlns:a16="http://schemas.microsoft.com/office/drawing/2014/main" id="{D4674905-7F9E-4BA1-99A2-E3CDFF3B05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266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7" name="Line 507">
                  <a:extLst>
                    <a:ext uri="{FF2B5EF4-FFF2-40B4-BE49-F238E27FC236}">
                      <a16:creationId xmlns:a16="http://schemas.microsoft.com/office/drawing/2014/main" id="{83220478-2FF2-4732-9075-A222C7D91E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266"/>
                  <a:ext cx="0" cy="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88" name="Rectangle 508">
                  <a:extLst>
                    <a:ext uri="{FF2B5EF4-FFF2-40B4-BE49-F238E27FC236}">
                      <a16:creationId xmlns:a16="http://schemas.microsoft.com/office/drawing/2014/main" id="{E8824B6A-E7E5-4082-BC56-7A737C2A5E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89" name="Line 509">
                  <a:extLst>
                    <a:ext uri="{FF2B5EF4-FFF2-40B4-BE49-F238E27FC236}">
                      <a16:creationId xmlns:a16="http://schemas.microsoft.com/office/drawing/2014/main" id="{E93A952C-8416-4153-B49E-5D0BBC62A1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90" name="Rectangle 510">
                  <a:extLst>
                    <a:ext uri="{FF2B5EF4-FFF2-40B4-BE49-F238E27FC236}">
                      <a16:creationId xmlns:a16="http://schemas.microsoft.com/office/drawing/2014/main" id="{7E4F4FB5-FD4D-4363-AAEE-8276E8479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271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91" name="Line 511">
                  <a:extLst>
                    <a:ext uri="{FF2B5EF4-FFF2-40B4-BE49-F238E27FC236}">
                      <a16:creationId xmlns:a16="http://schemas.microsoft.com/office/drawing/2014/main" id="{CDF9AB47-C3A2-4BF6-9DEE-6FEA5B62EB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92" name="Rectangle 512">
                  <a:extLst>
                    <a:ext uri="{FF2B5EF4-FFF2-40B4-BE49-F238E27FC236}">
                      <a16:creationId xmlns:a16="http://schemas.microsoft.com/office/drawing/2014/main" id="{7845CE54-F22E-4E9D-BEEF-869745701F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93" name="Line 513">
                  <a:extLst>
                    <a:ext uri="{FF2B5EF4-FFF2-40B4-BE49-F238E27FC236}">
                      <a16:creationId xmlns:a16="http://schemas.microsoft.com/office/drawing/2014/main" id="{E1270B94-32BE-4D5D-A19B-94344CF55C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94" name="Rectangle 514">
                  <a:extLst>
                    <a:ext uri="{FF2B5EF4-FFF2-40B4-BE49-F238E27FC236}">
                      <a16:creationId xmlns:a16="http://schemas.microsoft.com/office/drawing/2014/main" id="{2063E2F8-22A6-4FE7-8F54-E6CAFA51E5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271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95" name="Line 515">
                  <a:extLst>
                    <a:ext uri="{FF2B5EF4-FFF2-40B4-BE49-F238E27FC236}">
                      <a16:creationId xmlns:a16="http://schemas.microsoft.com/office/drawing/2014/main" id="{419F374C-0D31-4356-A532-0ECADBA9ED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96" name="Rectangle 516">
                  <a:extLst>
                    <a:ext uri="{FF2B5EF4-FFF2-40B4-BE49-F238E27FC236}">
                      <a16:creationId xmlns:a16="http://schemas.microsoft.com/office/drawing/2014/main" id="{D7BAA921-B204-4383-A100-C94E0679C7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97" name="Line 517">
                  <a:extLst>
                    <a:ext uri="{FF2B5EF4-FFF2-40B4-BE49-F238E27FC236}">
                      <a16:creationId xmlns:a16="http://schemas.microsoft.com/office/drawing/2014/main" id="{73030756-611F-4D2F-8E96-E79A439819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998" name="Rectangle 518">
                  <a:extLst>
                    <a:ext uri="{FF2B5EF4-FFF2-40B4-BE49-F238E27FC236}">
                      <a16:creationId xmlns:a16="http://schemas.microsoft.com/office/drawing/2014/main" id="{4E468BD6-BF32-4CA8-8938-DD33669BE0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271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999" name="Line 519">
                  <a:extLst>
                    <a:ext uri="{FF2B5EF4-FFF2-40B4-BE49-F238E27FC236}">
                      <a16:creationId xmlns:a16="http://schemas.microsoft.com/office/drawing/2014/main" id="{C22E61A8-4505-4694-89A8-912A79A153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00" name="Rectangle 520">
                  <a:extLst>
                    <a:ext uri="{FF2B5EF4-FFF2-40B4-BE49-F238E27FC236}">
                      <a16:creationId xmlns:a16="http://schemas.microsoft.com/office/drawing/2014/main" id="{F3FCDC5D-7D9C-4667-BC4A-A24DC1C27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01" name="Line 521">
                  <a:extLst>
                    <a:ext uri="{FF2B5EF4-FFF2-40B4-BE49-F238E27FC236}">
                      <a16:creationId xmlns:a16="http://schemas.microsoft.com/office/drawing/2014/main" id="{FE0510F6-277B-423A-9155-F17B233C86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02" name="Rectangle 522">
                  <a:extLst>
                    <a:ext uri="{FF2B5EF4-FFF2-40B4-BE49-F238E27FC236}">
                      <a16:creationId xmlns:a16="http://schemas.microsoft.com/office/drawing/2014/main" id="{D217BF38-8C10-4F01-8C36-EB6BF90E85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271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03" name="Line 523">
                  <a:extLst>
                    <a:ext uri="{FF2B5EF4-FFF2-40B4-BE49-F238E27FC236}">
                      <a16:creationId xmlns:a16="http://schemas.microsoft.com/office/drawing/2014/main" id="{C62D98AB-4E1A-4F55-9DDC-D289DD17AC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04" name="Rectangle 524">
                  <a:extLst>
                    <a:ext uri="{FF2B5EF4-FFF2-40B4-BE49-F238E27FC236}">
                      <a16:creationId xmlns:a16="http://schemas.microsoft.com/office/drawing/2014/main" id="{F14852C6-CBD2-46C5-AF2E-622B6BD3D8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05" name="Line 525">
                  <a:extLst>
                    <a:ext uri="{FF2B5EF4-FFF2-40B4-BE49-F238E27FC236}">
                      <a16:creationId xmlns:a16="http://schemas.microsoft.com/office/drawing/2014/main" id="{C7A4F133-00AC-46F3-99CB-1486F4982A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06" name="Rectangle 526">
                  <a:extLst>
                    <a:ext uri="{FF2B5EF4-FFF2-40B4-BE49-F238E27FC236}">
                      <a16:creationId xmlns:a16="http://schemas.microsoft.com/office/drawing/2014/main" id="{CC0E4BE8-C4A8-44C6-A2D0-EC83A50AEC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271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07" name="Line 527">
                  <a:extLst>
                    <a:ext uri="{FF2B5EF4-FFF2-40B4-BE49-F238E27FC236}">
                      <a16:creationId xmlns:a16="http://schemas.microsoft.com/office/drawing/2014/main" id="{6D114DDF-1FB3-4E60-AA17-C236E1C2EE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08" name="Rectangle 528">
                  <a:extLst>
                    <a:ext uri="{FF2B5EF4-FFF2-40B4-BE49-F238E27FC236}">
                      <a16:creationId xmlns:a16="http://schemas.microsoft.com/office/drawing/2014/main" id="{4FCE4D04-CB58-4BA0-83D7-DDED9A60AB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09" name="Line 529">
                  <a:extLst>
                    <a:ext uri="{FF2B5EF4-FFF2-40B4-BE49-F238E27FC236}">
                      <a16:creationId xmlns:a16="http://schemas.microsoft.com/office/drawing/2014/main" id="{6496B2D5-EA3C-4EE3-86B7-B9A362B76C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10" name="Rectangle 530">
                  <a:extLst>
                    <a:ext uri="{FF2B5EF4-FFF2-40B4-BE49-F238E27FC236}">
                      <a16:creationId xmlns:a16="http://schemas.microsoft.com/office/drawing/2014/main" id="{684858F8-FAB3-455A-89BE-792D690747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11" name="Line 531">
                  <a:extLst>
                    <a:ext uri="{FF2B5EF4-FFF2-40B4-BE49-F238E27FC236}">
                      <a16:creationId xmlns:a16="http://schemas.microsoft.com/office/drawing/2014/main" id="{A542EEC2-C270-4146-AC9B-74578E6F2F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12" name="Rectangle 532">
                  <a:extLst>
                    <a:ext uri="{FF2B5EF4-FFF2-40B4-BE49-F238E27FC236}">
                      <a16:creationId xmlns:a16="http://schemas.microsoft.com/office/drawing/2014/main" id="{CBB0A198-A268-497B-A870-91AF6DB318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13" name="Line 533">
                  <a:extLst>
                    <a:ext uri="{FF2B5EF4-FFF2-40B4-BE49-F238E27FC236}">
                      <a16:creationId xmlns:a16="http://schemas.microsoft.com/office/drawing/2014/main" id="{DB9BB27E-B865-4D48-8B12-581DFAD015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14" name="Rectangle 534">
                  <a:extLst>
                    <a:ext uri="{FF2B5EF4-FFF2-40B4-BE49-F238E27FC236}">
                      <a16:creationId xmlns:a16="http://schemas.microsoft.com/office/drawing/2014/main" id="{0803AC96-35F0-4735-BE5D-9CDD260615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15" name="Line 535">
                  <a:extLst>
                    <a:ext uri="{FF2B5EF4-FFF2-40B4-BE49-F238E27FC236}">
                      <a16:creationId xmlns:a16="http://schemas.microsoft.com/office/drawing/2014/main" id="{C6EBC85B-E63B-4443-99A8-ABFBE495FB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16" name="Rectangle 536">
                  <a:extLst>
                    <a:ext uri="{FF2B5EF4-FFF2-40B4-BE49-F238E27FC236}">
                      <a16:creationId xmlns:a16="http://schemas.microsoft.com/office/drawing/2014/main" id="{4BDE08A2-634F-4F35-94E6-DC7F5A07F9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271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17" name="Line 537">
                  <a:extLst>
                    <a:ext uri="{FF2B5EF4-FFF2-40B4-BE49-F238E27FC236}">
                      <a16:creationId xmlns:a16="http://schemas.microsoft.com/office/drawing/2014/main" id="{9FD43EB0-3DDD-4658-A27B-729C5576B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271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18" name="Rectangle 538">
                  <a:extLst>
                    <a:ext uri="{FF2B5EF4-FFF2-40B4-BE49-F238E27FC236}">
                      <a16:creationId xmlns:a16="http://schemas.microsoft.com/office/drawing/2014/main" id="{7DA90471-C090-4E59-AA3C-E3C086BEA4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7" y="3470"/>
                  <a:ext cx="88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SimpleStmt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19" name="Rectangle 539">
                  <a:extLst>
                    <a:ext uri="{FF2B5EF4-FFF2-40B4-BE49-F238E27FC236}">
                      <a16:creationId xmlns:a16="http://schemas.microsoft.com/office/drawing/2014/main" id="{334CA99B-CEA4-4165-9091-ADC7374E95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2" y="3470"/>
                  <a:ext cx="107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</a:p>
              </p:txBody>
            </p:sp>
            <p:sp>
              <p:nvSpPr>
                <p:cNvPr id="71020" name="Rectangle 540">
                  <a:extLst>
                    <a:ext uri="{FF2B5EF4-FFF2-40B4-BE49-F238E27FC236}">
                      <a16:creationId xmlns:a16="http://schemas.microsoft.com/office/drawing/2014/main" id="{B3C1D50C-1CE3-45FE-9AB3-23787D1C7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09" y="3470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21" name="Rectangle 541">
                  <a:extLst>
                    <a:ext uri="{FF2B5EF4-FFF2-40B4-BE49-F238E27FC236}">
                      <a16:creationId xmlns:a16="http://schemas.microsoft.com/office/drawing/2014/main" id="{25E7E54F-B584-472D-9D16-D9ED5E6A7A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0" y="3470"/>
                  <a:ext cx="107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</a:p>
              </p:txBody>
            </p:sp>
            <p:sp>
              <p:nvSpPr>
                <p:cNvPr id="71022" name="Rectangle 542">
                  <a:extLst>
                    <a:ext uri="{FF2B5EF4-FFF2-40B4-BE49-F238E27FC236}">
                      <a16:creationId xmlns:a16="http://schemas.microsoft.com/office/drawing/2014/main" id="{A830FCCA-9BAB-4E12-90B6-BFDDF59FF0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36" y="3470"/>
                  <a:ext cx="108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FFFF"/>
                      </a:solidFill>
                      <a:latin typeface="Arial" panose="020B0604020202020204" pitchFamily="34" charset="0"/>
                    </a:rPr>
                    <a:t>S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23" name="Rectangle 543">
                  <a:extLst>
                    <a:ext uri="{FF2B5EF4-FFF2-40B4-BE49-F238E27FC236}">
                      <a16:creationId xmlns:a16="http://schemas.microsoft.com/office/drawing/2014/main" id="{43A1F59D-FDA2-42E6-B97A-7C1E7EC67B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24" name="Line 544">
                  <a:extLst>
                    <a:ext uri="{FF2B5EF4-FFF2-40B4-BE49-F238E27FC236}">
                      <a16:creationId xmlns:a16="http://schemas.microsoft.com/office/drawing/2014/main" id="{824BAF41-D00E-4FF9-A518-E7F57F2C4C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25" name="Line 545">
                  <a:extLst>
                    <a:ext uri="{FF2B5EF4-FFF2-40B4-BE49-F238E27FC236}">
                      <a16:creationId xmlns:a16="http://schemas.microsoft.com/office/drawing/2014/main" id="{55470421-C245-4B87-851E-9A07BA3DBA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26" name="Rectangle 546">
                  <a:extLst>
                    <a:ext uri="{FF2B5EF4-FFF2-40B4-BE49-F238E27FC236}">
                      <a16:creationId xmlns:a16="http://schemas.microsoft.com/office/drawing/2014/main" id="{5B10D945-76D8-4092-891C-EBC463BD6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3459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27" name="Line 547">
                  <a:extLst>
                    <a:ext uri="{FF2B5EF4-FFF2-40B4-BE49-F238E27FC236}">
                      <a16:creationId xmlns:a16="http://schemas.microsoft.com/office/drawing/2014/main" id="{1C1628AD-47D6-4A93-9296-168D44EC5A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3459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28" name="Rectangle 548">
                  <a:extLst>
                    <a:ext uri="{FF2B5EF4-FFF2-40B4-BE49-F238E27FC236}">
                      <a16:creationId xmlns:a16="http://schemas.microsoft.com/office/drawing/2014/main" id="{D0B9533D-740F-4FC9-83E3-876D668C84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29" name="Line 549">
                  <a:extLst>
                    <a:ext uri="{FF2B5EF4-FFF2-40B4-BE49-F238E27FC236}">
                      <a16:creationId xmlns:a16="http://schemas.microsoft.com/office/drawing/2014/main" id="{44BDBF48-2653-460C-B5F9-CCA8426A98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0" name="Line 550">
                  <a:extLst>
                    <a:ext uri="{FF2B5EF4-FFF2-40B4-BE49-F238E27FC236}">
                      <a16:creationId xmlns:a16="http://schemas.microsoft.com/office/drawing/2014/main" id="{C415D6A4-124A-4926-A072-3BCC1E0E1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1" name="Rectangle 551">
                  <a:extLst>
                    <a:ext uri="{FF2B5EF4-FFF2-40B4-BE49-F238E27FC236}">
                      <a16:creationId xmlns:a16="http://schemas.microsoft.com/office/drawing/2014/main" id="{F591CE9B-89C9-4433-BFD5-0287217E0F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45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32" name="Line 552">
                  <a:extLst>
                    <a:ext uri="{FF2B5EF4-FFF2-40B4-BE49-F238E27FC236}">
                      <a16:creationId xmlns:a16="http://schemas.microsoft.com/office/drawing/2014/main" id="{41D827D7-6411-4D3C-AAFC-81DB98087F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459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3" name="Line 553">
                  <a:extLst>
                    <a:ext uri="{FF2B5EF4-FFF2-40B4-BE49-F238E27FC236}">
                      <a16:creationId xmlns:a16="http://schemas.microsoft.com/office/drawing/2014/main" id="{F9551D1A-361D-4FF3-A468-992EE5695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4" name="Rectangle 554">
                  <a:extLst>
                    <a:ext uri="{FF2B5EF4-FFF2-40B4-BE49-F238E27FC236}">
                      <a16:creationId xmlns:a16="http://schemas.microsoft.com/office/drawing/2014/main" id="{6712E5D4-9AB0-4CFF-8DBF-8C234F3AC8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3459"/>
                  <a:ext cx="25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35" name="Line 555">
                  <a:extLst>
                    <a:ext uri="{FF2B5EF4-FFF2-40B4-BE49-F238E27FC236}">
                      <a16:creationId xmlns:a16="http://schemas.microsoft.com/office/drawing/2014/main" id="{E4CD2F22-A48F-4988-99BD-5682CC5553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3459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6" name="Rectangle 556">
                  <a:extLst>
                    <a:ext uri="{FF2B5EF4-FFF2-40B4-BE49-F238E27FC236}">
                      <a16:creationId xmlns:a16="http://schemas.microsoft.com/office/drawing/2014/main" id="{5DBF98AF-2A5F-4E19-A89D-0084D8CCF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45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37" name="Line 557">
                  <a:extLst>
                    <a:ext uri="{FF2B5EF4-FFF2-40B4-BE49-F238E27FC236}">
                      <a16:creationId xmlns:a16="http://schemas.microsoft.com/office/drawing/2014/main" id="{02020185-118F-41CB-8624-3CE4D2C4C7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459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8" name="Line 558">
                  <a:extLst>
                    <a:ext uri="{FF2B5EF4-FFF2-40B4-BE49-F238E27FC236}">
                      <a16:creationId xmlns:a16="http://schemas.microsoft.com/office/drawing/2014/main" id="{AC5A8B49-08D0-44E4-BDB9-17A2A65ED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39" name="Rectangle 559">
                  <a:extLst>
                    <a:ext uri="{FF2B5EF4-FFF2-40B4-BE49-F238E27FC236}">
                      <a16:creationId xmlns:a16="http://schemas.microsoft.com/office/drawing/2014/main" id="{737220E5-C2D0-4565-80AB-ABDB9D19A3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40" name="Line 560">
                  <a:extLst>
                    <a:ext uri="{FF2B5EF4-FFF2-40B4-BE49-F238E27FC236}">
                      <a16:creationId xmlns:a16="http://schemas.microsoft.com/office/drawing/2014/main" id="{C2898414-A3DC-4C13-93DE-16B2BBE1C5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1" name="Rectangle 561">
                  <a:extLst>
                    <a:ext uri="{FF2B5EF4-FFF2-40B4-BE49-F238E27FC236}">
                      <a16:creationId xmlns:a16="http://schemas.microsoft.com/office/drawing/2014/main" id="{55E0CCFE-6944-40F4-9901-F1D925995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42" name="Line 562">
                  <a:extLst>
                    <a:ext uri="{FF2B5EF4-FFF2-40B4-BE49-F238E27FC236}">
                      <a16:creationId xmlns:a16="http://schemas.microsoft.com/office/drawing/2014/main" id="{71EDAC87-86D6-4AD1-AFC3-66E5DC8964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3" name="Line 563">
                  <a:extLst>
                    <a:ext uri="{FF2B5EF4-FFF2-40B4-BE49-F238E27FC236}">
                      <a16:creationId xmlns:a16="http://schemas.microsoft.com/office/drawing/2014/main" id="{13981D44-F20B-4991-9FF7-756FD69052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4" name="Rectangle 564">
                  <a:extLst>
                    <a:ext uri="{FF2B5EF4-FFF2-40B4-BE49-F238E27FC236}">
                      <a16:creationId xmlns:a16="http://schemas.microsoft.com/office/drawing/2014/main" id="{85BEC069-62FA-4ECF-AD9D-B7E2A1AF7E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45" name="Line 565">
                  <a:extLst>
                    <a:ext uri="{FF2B5EF4-FFF2-40B4-BE49-F238E27FC236}">
                      <a16:creationId xmlns:a16="http://schemas.microsoft.com/office/drawing/2014/main" id="{A237AD63-1BC3-4990-B112-9F3BDC85FC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6" name="Rectangle 566">
                  <a:extLst>
                    <a:ext uri="{FF2B5EF4-FFF2-40B4-BE49-F238E27FC236}">
                      <a16:creationId xmlns:a16="http://schemas.microsoft.com/office/drawing/2014/main" id="{60D23401-EAC0-46AD-9582-A8A08D197D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45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47" name="Line 567">
                  <a:extLst>
                    <a:ext uri="{FF2B5EF4-FFF2-40B4-BE49-F238E27FC236}">
                      <a16:creationId xmlns:a16="http://schemas.microsoft.com/office/drawing/2014/main" id="{C37CEA16-D023-4723-BE0B-159A37597F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459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8" name="Line 568">
                  <a:extLst>
                    <a:ext uri="{FF2B5EF4-FFF2-40B4-BE49-F238E27FC236}">
                      <a16:creationId xmlns:a16="http://schemas.microsoft.com/office/drawing/2014/main" id="{02B88B93-49C1-4295-A859-D8BD0F88D4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49" name="Rectangle 569">
                  <a:extLst>
                    <a:ext uri="{FF2B5EF4-FFF2-40B4-BE49-F238E27FC236}">
                      <a16:creationId xmlns:a16="http://schemas.microsoft.com/office/drawing/2014/main" id="{06C3E9F1-C755-4A2D-B05B-9598133834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50" name="Line 570">
                  <a:extLst>
                    <a:ext uri="{FF2B5EF4-FFF2-40B4-BE49-F238E27FC236}">
                      <a16:creationId xmlns:a16="http://schemas.microsoft.com/office/drawing/2014/main" id="{95902BE1-B35A-4C1C-8D1B-630AA1CF35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1" name="Rectangle 571">
                  <a:extLst>
                    <a:ext uri="{FF2B5EF4-FFF2-40B4-BE49-F238E27FC236}">
                      <a16:creationId xmlns:a16="http://schemas.microsoft.com/office/drawing/2014/main" id="{2158B436-37EF-47F0-BBC4-965BD45CD4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52" name="Line 572">
                  <a:extLst>
                    <a:ext uri="{FF2B5EF4-FFF2-40B4-BE49-F238E27FC236}">
                      <a16:creationId xmlns:a16="http://schemas.microsoft.com/office/drawing/2014/main" id="{0BF2CFFE-025B-4F87-8E6F-B32BA4EB1A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3" name="Line 573">
                  <a:extLst>
                    <a:ext uri="{FF2B5EF4-FFF2-40B4-BE49-F238E27FC236}">
                      <a16:creationId xmlns:a16="http://schemas.microsoft.com/office/drawing/2014/main" id="{DC76C6B7-4CED-4AF7-B724-D9FCF21BD4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4" name="Rectangle 574">
                  <a:extLst>
                    <a:ext uri="{FF2B5EF4-FFF2-40B4-BE49-F238E27FC236}">
                      <a16:creationId xmlns:a16="http://schemas.microsoft.com/office/drawing/2014/main" id="{DF1C7F6B-1B67-4BCC-811E-456284D907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55" name="Line 575">
                  <a:extLst>
                    <a:ext uri="{FF2B5EF4-FFF2-40B4-BE49-F238E27FC236}">
                      <a16:creationId xmlns:a16="http://schemas.microsoft.com/office/drawing/2014/main" id="{C96E2E5B-81FE-4C4F-9C03-79FB26E6E4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6" name="Rectangle 576">
                  <a:extLst>
                    <a:ext uri="{FF2B5EF4-FFF2-40B4-BE49-F238E27FC236}">
                      <a16:creationId xmlns:a16="http://schemas.microsoft.com/office/drawing/2014/main" id="{78FD7355-0482-42FC-B3F1-8FF9F55DC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45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57" name="Line 577">
                  <a:extLst>
                    <a:ext uri="{FF2B5EF4-FFF2-40B4-BE49-F238E27FC236}">
                      <a16:creationId xmlns:a16="http://schemas.microsoft.com/office/drawing/2014/main" id="{546F0EA2-162C-4F91-9086-395B175784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459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8" name="Line 578">
                  <a:extLst>
                    <a:ext uri="{FF2B5EF4-FFF2-40B4-BE49-F238E27FC236}">
                      <a16:creationId xmlns:a16="http://schemas.microsoft.com/office/drawing/2014/main" id="{6138E82C-FEB4-45AD-AEF7-3FD28FFAA1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59" name="Rectangle 579">
                  <a:extLst>
                    <a:ext uri="{FF2B5EF4-FFF2-40B4-BE49-F238E27FC236}">
                      <a16:creationId xmlns:a16="http://schemas.microsoft.com/office/drawing/2014/main" id="{FECB936D-B5AC-4421-84BF-755B6A1840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60" name="Line 580">
                  <a:extLst>
                    <a:ext uri="{FF2B5EF4-FFF2-40B4-BE49-F238E27FC236}">
                      <a16:creationId xmlns:a16="http://schemas.microsoft.com/office/drawing/2014/main" id="{EB8DDC69-6537-4267-8C78-6EF5AEA368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1" name="Rectangle 581">
                  <a:extLst>
                    <a:ext uri="{FF2B5EF4-FFF2-40B4-BE49-F238E27FC236}">
                      <a16:creationId xmlns:a16="http://schemas.microsoft.com/office/drawing/2014/main" id="{0EE34D2A-C3B0-4FC7-8311-284173AA96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62" name="Line 582">
                  <a:extLst>
                    <a:ext uri="{FF2B5EF4-FFF2-40B4-BE49-F238E27FC236}">
                      <a16:creationId xmlns:a16="http://schemas.microsoft.com/office/drawing/2014/main" id="{54CAC74C-5E19-4462-B2E9-989A29712B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3" name="Line 583">
                  <a:extLst>
                    <a:ext uri="{FF2B5EF4-FFF2-40B4-BE49-F238E27FC236}">
                      <a16:creationId xmlns:a16="http://schemas.microsoft.com/office/drawing/2014/main" id="{4B594B64-ABE1-4E65-9FBD-A29DBF04E6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4" name="Rectangle 584">
                  <a:extLst>
                    <a:ext uri="{FF2B5EF4-FFF2-40B4-BE49-F238E27FC236}">
                      <a16:creationId xmlns:a16="http://schemas.microsoft.com/office/drawing/2014/main" id="{E6F12564-EEB2-41B0-9316-AEC6F40F7A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65" name="Line 585">
                  <a:extLst>
                    <a:ext uri="{FF2B5EF4-FFF2-40B4-BE49-F238E27FC236}">
                      <a16:creationId xmlns:a16="http://schemas.microsoft.com/office/drawing/2014/main" id="{6FD058F9-B76F-4AEE-8B24-76392D6878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6" name="Rectangle 586">
                  <a:extLst>
                    <a:ext uri="{FF2B5EF4-FFF2-40B4-BE49-F238E27FC236}">
                      <a16:creationId xmlns:a16="http://schemas.microsoft.com/office/drawing/2014/main" id="{607FCACF-1887-4CE0-ADA8-C05377852E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45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67" name="Line 587">
                  <a:extLst>
                    <a:ext uri="{FF2B5EF4-FFF2-40B4-BE49-F238E27FC236}">
                      <a16:creationId xmlns:a16="http://schemas.microsoft.com/office/drawing/2014/main" id="{5DA48A3C-A945-40CA-831E-7DAFFCDD2D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459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8" name="Line 588">
                  <a:extLst>
                    <a:ext uri="{FF2B5EF4-FFF2-40B4-BE49-F238E27FC236}">
                      <a16:creationId xmlns:a16="http://schemas.microsoft.com/office/drawing/2014/main" id="{E98677B2-BBD5-4347-9748-1C5A64DEE8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69" name="Rectangle 589">
                  <a:extLst>
                    <a:ext uri="{FF2B5EF4-FFF2-40B4-BE49-F238E27FC236}">
                      <a16:creationId xmlns:a16="http://schemas.microsoft.com/office/drawing/2014/main" id="{75BAECE3-D5E0-41FE-9E9C-609E630797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70" name="Line 590">
                  <a:extLst>
                    <a:ext uri="{FF2B5EF4-FFF2-40B4-BE49-F238E27FC236}">
                      <a16:creationId xmlns:a16="http://schemas.microsoft.com/office/drawing/2014/main" id="{5EC8B55C-FCA9-4310-860B-F8F738DD8D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1" name="Rectangle 591">
                  <a:extLst>
                    <a:ext uri="{FF2B5EF4-FFF2-40B4-BE49-F238E27FC236}">
                      <a16:creationId xmlns:a16="http://schemas.microsoft.com/office/drawing/2014/main" id="{77D91F75-5468-41F2-BE19-FF8746C865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72" name="Line 592">
                  <a:extLst>
                    <a:ext uri="{FF2B5EF4-FFF2-40B4-BE49-F238E27FC236}">
                      <a16:creationId xmlns:a16="http://schemas.microsoft.com/office/drawing/2014/main" id="{62CDFCB3-27FF-426A-B658-2D2E5A923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3" name="Line 593">
                  <a:extLst>
                    <a:ext uri="{FF2B5EF4-FFF2-40B4-BE49-F238E27FC236}">
                      <a16:creationId xmlns:a16="http://schemas.microsoft.com/office/drawing/2014/main" id="{8068F82F-14B8-42D0-97BC-FF71789C4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4" name="Rectangle 594">
                  <a:extLst>
                    <a:ext uri="{FF2B5EF4-FFF2-40B4-BE49-F238E27FC236}">
                      <a16:creationId xmlns:a16="http://schemas.microsoft.com/office/drawing/2014/main" id="{66D19B10-7E32-4673-9A00-41B7EC236F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75" name="Line 595">
                  <a:extLst>
                    <a:ext uri="{FF2B5EF4-FFF2-40B4-BE49-F238E27FC236}">
                      <a16:creationId xmlns:a16="http://schemas.microsoft.com/office/drawing/2014/main" id="{84550F6E-5496-43A0-BD95-12C1CAB9D1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6" name="Rectangle 596">
                  <a:extLst>
                    <a:ext uri="{FF2B5EF4-FFF2-40B4-BE49-F238E27FC236}">
                      <a16:creationId xmlns:a16="http://schemas.microsoft.com/office/drawing/2014/main" id="{464B21F2-4176-4930-A9B9-83ED04BB1B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77" name="Line 597">
                  <a:extLst>
                    <a:ext uri="{FF2B5EF4-FFF2-40B4-BE49-F238E27FC236}">
                      <a16:creationId xmlns:a16="http://schemas.microsoft.com/office/drawing/2014/main" id="{D8F22544-792A-45E4-B69D-E862212E6B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8" name="Line 598">
                  <a:extLst>
                    <a:ext uri="{FF2B5EF4-FFF2-40B4-BE49-F238E27FC236}">
                      <a16:creationId xmlns:a16="http://schemas.microsoft.com/office/drawing/2014/main" id="{88836BD2-BB19-4AD4-80A2-3C97357C5F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79" name="Rectangle 599">
                  <a:extLst>
                    <a:ext uri="{FF2B5EF4-FFF2-40B4-BE49-F238E27FC236}">
                      <a16:creationId xmlns:a16="http://schemas.microsoft.com/office/drawing/2014/main" id="{90A5BC72-0D75-489E-BA83-86DCB7BF6C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3459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80" name="Line 600">
                  <a:extLst>
                    <a:ext uri="{FF2B5EF4-FFF2-40B4-BE49-F238E27FC236}">
                      <a16:creationId xmlns:a16="http://schemas.microsoft.com/office/drawing/2014/main" id="{12F6EBB9-B6C3-474C-8BE0-4999CD953C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3459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81" name="Rectangle 601">
                  <a:extLst>
                    <a:ext uri="{FF2B5EF4-FFF2-40B4-BE49-F238E27FC236}">
                      <a16:creationId xmlns:a16="http://schemas.microsoft.com/office/drawing/2014/main" id="{D29EBA97-84B2-4449-A05C-E7876D5B5B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82" name="Line 602">
                  <a:extLst>
                    <a:ext uri="{FF2B5EF4-FFF2-40B4-BE49-F238E27FC236}">
                      <a16:creationId xmlns:a16="http://schemas.microsoft.com/office/drawing/2014/main" id="{293BB3C8-F5A8-41F0-92EB-6FFC817499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83" name="Line 603">
                  <a:extLst>
                    <a:ext uri="{FF2B5EF4-FFF2-40B4-BE49-F238E27FC236}">
                      <a16:creationId xmlns:a16="http://schemas.microsoft.com/office/drawing/2014/main" id="{3EBE96BE-F7DB-41AC-8958-3A30770DD6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84" name="Rectangle 604">
                  <a:extLst>
                    <a:ext uri="{FF2B5EF4-FFF2-40B4-BE49-F238E27FC236}">
                      <a16:creationId xmlns:a16="http://schemas.microsoft.com/office/drawing/2014/main" id="{C3DDE597-E976-47EA-A3A8-C763F4015C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3459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85" name="Line 605">
                  <a:extLst>
                    <a:ext uri="{FF2B5EF4-FFF2-40B4-BE49-F238E27FC236}">
                      <a16:creationId xmlns:a16="http://schemas.microsoft.com/office/drawing/2014/main" id="{781171B4-0068-4321-8D80-17FAAD4BD4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3459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1086" name="Rectangle 606">
                  <a:extLst>
                    <a:ext uri="{FF2B5EF4-FFF2-40B4-BE49-F238E27FC236}">
                      <a16:creationId xmlns:a16="http://schemas.microsoft.com/office/drawing/2014/main" id="{53794B8C-78EF-4493-8F6C-CA0F409705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1087" name="Line 607">
                  <a:extLst>
                    <a:ext uri="{FF2B5EF4-FFF2-40B4-BE49-F238E27FC236}">
                      <a16:creationId xmlns:a16="http://schemas.microsoft.com/office/drawing/2014/main" id="{548ABA27-04F7-49BF-A43A-19C7D6315A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674" name="Group 608">
                <a:extLst>
                  <a:ext uri="{FF2B5EF4-FFF2-40B4-BE49-F238E27FC236}">
                    <a16:creationId xmlns:a16="http://schemas.microsoft.com/office/drawing/2014/main" id="{809EB134-4722-4AF0-BE42-3D4855FF1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5" y="3459"/>
                <a:ext cx="4147" cy="399"/>
                <a:chOff x="605" y="3459"/>
                <a:chExt cx="4147" cy="399"/>
              </a:xfrm>
            </p:grpSpPr>
            <p:sp>
              <p:nvSpPr>
                <p:cNvPr id="70688" name="Line 609">
                  <a:extLst>
                    <a:ext uri="{FF2B5EF4-FFF2-40B4-BE49-F238E27FC236}">
                      <a16:creationId xmlns:a16="http://schemas.microsoft.com/office/drawing/2014/main" id="{47A8B750-CD7E-4676-8885-10A6FCFBCC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89" name="Rectangle 610">
                  <a:extLst>
                    <a:ext uri="{FF2B5EF4-FFF2-40B4-BE49-F238E27FC236}">
                      <a16:creationId xmlns:a16="http://schemas.microsoft.com/office/drawing/2014/main" id="{AD901507-666D-44AA-8299-6F56BBF8F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3459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690" name="Line 611">
                  <a:extLst>
                    <a:ext uri="{FF2B5EF4-FFF2-40B4-BE49-F238E27FC236}">
                      <a16:creationId xmlns:a16="http://schemas.microsoft.com/office/drawing/2014/main" id="{010C5128-44FE-44DE-B4EF-AA8E729042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3459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91" name="Rectangle 612">
                  <a:extLst>
                    <a:ext uri="{FF2B5EF4-FFF2-40B4-BE49-F238E27FC236}">
                      <a16:creationId xmlns:a16="http://schemas.microsoft.com/office/drawing/2014/main" id="{FF3B4D94-546E-4738-91BC-A5B3ED6492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45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692" name="Line 613">
                  <a:extLst>
                    <a:ext uri="{FF2B5EF4-FFF2-40B4-BE49-F238E27FC236}">
                      <a16:creationId xmlns:a16="http://schemas.microsoft.com/office/drawing/2014/main" id="{79A4EB6F-C49E-406D-AFB5-D05B09281C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459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93" name="Line 614">
                  <a:extLst>
                    <a:ext uri="{FF2B5EF4-FFF2-40B4-BE49-F238E27FC236}">
                      <a16:creationId xmlns:a16="http://schemas.microsoft.com/office/drawing/2014/main" id="{236DD38A-31B7-4AA3-8A43-457D1B5E39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459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94" name="Rectangle 615">
                  <a:extLst>
                    <a:ext uri="{FF2B5EF4-FFF2-40B4-BE49-F238E27FC236}">
                      <a16:creationId xmlns:a16="http://schemas.microsoft.com/office/drawing/2014/main" id="{B30A5430-BC89-4186-B40C-3FD19E4A15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695" name="Line 616">
                  <a:extLst>
                    <a:ext uri="{FF2B5EF4-FFF2-40B4-BE49-F238E27FC236}">
                      <a16:creationId xmlns:a16="http://schemas.microsoft.com/office/drawing/2014/main" id="{B5F604C7-8A96-4035-A657-3670CC43BB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96" name="Rectangle 617">
                  <a:extLst>
                    <a:ext uri="{FF2B5EF4-FFF2-40B4-BE49-F238E27FC236}">
                      <a16:creationId xmlns:a16="http://schemas.microsoft.com/office/drawing/2014/main" id="{0266C11A-C0E9-4B5E-A5F9-454A04CA4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465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697" name="Line 618">
                  <a:extLst>
                    <a:ext uri="{FF2B5EF4-FFF2-40B4-BE49-F238E27FC236}">
                      <a16:creationId xmlns:a16="http://schemas.microsoft.com/office/drawing/2014/main" id="{BE40302C-BD2D-4327-9133-7D0FDA39A4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698" name="Rectangle 619">
                  <a:extLst>
                    <a:ext uri="{FF2B5EF4-FFF2-40B4-BE49-F238E27FC236}">
                      <a16:creationId xmlns:a16="http://schemas.microsoft.com/office/drawing/2014/main" id="{4B22DD0B-087A-4DAC-87E2-981E420004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699" name="Line 620">
                  <a:extLst>
                    <a:ext uri="{FF2B5EF4-FFF2-40B4-BE49-F238E27FC236}">
                      <a16:creationId xmlns:a16="http://schemas.microsoft.com/office/drawing/2014/main" id="{08FD7BEC-707A-4573-AC8F-5A276ABF78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00" name="Rectangle 621">
                  <a:extLst>
                    <a:ext uri="{FF2B5EF4-FFF2-40B4-BE49-F238E27FC236}">
                      <a16:creationId xmlns:a16="http://schemas.microsoft.com/office/drawing/2014/main" id="{D1CFC511-DE85-4A76-90AE-5EE9F75C7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465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01" name="Line 622">
                  <a:extLst>
                    <a:ext uri="{FF2B5EF4-FFF2-40B4-BE49-F238E27FC236}">
                      <a16:creationId xmlns:a16="http://schemas.microsoft.com/office/drawing/2014/main" id="{44438955-A56D-4900-AA5C-AAE6B9C49D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02" name="Rectangle 623">
                  <a:extLst>
                    <a:ext uri="{FF2B5EF4-FFF2-40B4-BE49-F238E27FC236}">
                      <a16:creationId xmlns:a16="http://schemas.microsoft.com/office/drawing/2014/main" id="{A25036FD-6282-4801-9FFC-00F7E60029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03" name="Line 624">
                  <a:extLst>
                    <a:ext uri="{FF2B5EF4-FFF2-40B4-BE49-F238E27FC236}">
                      <a16:creationId xmlns:a16="http://schemas.microsoft.com/office/drawing/2014/main" id="{5E46865D-C8E4-4517-A17C-029E2B63A6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04" name="Rectangle 625">
                  <a:extLst>
                    <a:ext uri="{FF2B5EF4-FFF2-40B4-BE49-F238E27FC236}">
                      <a16:creationId xmlns:a16="http://schemas.microsoft.com/office/drawing/2014/main" id="{6E9D748E-73B6-4BB7-85CB-84D82ED89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465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05" name="Line 626">
                  <a:extLst>
                    <a:ext uri="{FF2B5EF4-FFF2-40B4-BE49-F238E27FC236}">
                      <a16:creationId xmlns:a16="http://schemas.microsoft.com/office/drawing/2014/main" id="{CA18BBB9-5B62-48AE-9988-7172CF6FD1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06" name="Rectangle 627">
                  <a:extLst>
                    <a:ext uri="{FF2B5EF4-FFF2-40B4-BE49-F238E27FC236}">
                      <a16:creationId xmlns:a16="http://schemas.microsoft.com/office/drawing/2014/main" id="{A03897DE-21F2-464F-A4F0-BB24951A9E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07" name="Line 628">
                  <a:extLst>
                    <a:ext uri="{FF2B5EF4-FFF2-40B4-BE49-F238E27FC236}">
                      <a16:creationId xmlns:a16="http://schemas.microsoft.com/office/drawing/2014/main" id="{76532591-CA7A-4216-87F5-F85C69A5F2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08" name="Rectangle 629">
                  <a:extLst>
                    <a:ext uri="{FF2B5EF4-FFF2-40B4-BE49-F238E27FC236}">
                      <a16:creationId xmlns:a16="http://schemas.microsoft.com/office/drawing/2014/main" id="{ABF92E15-D716-43F1-B5F1-D94E136FBF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465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09" name="Line 630">
                  <a:extLst>
                    <a:ext uri="{FF2B5EF4-FFF2-40B4-BE49-F238E27FC236}">
                      <a16:creationId xmlns:a16="http://schemas.microsoft.com/office/drawing/2014/main" id="{6259DBED-6C7E-4BCC-B0DA-2017B62476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10" name="Rectangle 631">
                  <a:extLst>
                    <a:ext uri="{FF2B5EF4-FFF2-40B4-BE49-F238E27FC236}">
                      <a16:creationId xmlns:a16="http://schemas.microsoft.com/office/drawing/2014/main" id="{1CA88EF1-53EF-48AB-8C51-827BB42140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11" name="Line 632">
                  <a:extLst>
                    <a:ext uri="{FF2B5EF4-FFF2-40B4-BE49-F238E27FC236}">
                      <a16:creationId xmlns:a16="http://schemas.microsoft.com/office/drawing/2014/main" id="{4EB0BD89-A451-4910-B66B-F3CC37C8E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12" name="Rectangle 633">
                  <a:extLst>
                    <a:ext uri="{FF2B5EF4-FFF2-40B4-BE49-F238E27FC236}">
                      <a16:creationId xmlns:a16="http://schemas.microsoft.com/office/drawing/2014/main" id="{53CABD07-CAE3-41D6-9F01-F84365CFC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465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13" name="Line 634">
                  <a:extLst>
                    <a:ext uri="{FF2B5EF4-FFF2-40B4-BE49-F238E27FC236}">
                      <a16:creationId xmlns:a16="http://schemas.microsoft.com/office/drawing/2014/main" id="{B651545B-FAD7-4F74-8748-B180C82D97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14" name="Rectangle 635">
                  <a:extLst>
                    <a:ext uri="{FF2B5EF4-FFF2-40B4-BE49-F238E27FC236}">
                      <a16:creationId xmlns:a16="http://schemas.microsoft.com/office/drawing/2014/main" id="{4724E332-DD36-4E4A-AD62-D6BBDF8CE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15" name="Line 636">
                  <a:extLst>
                    <a:ext uri="{FF2B5EF4-FFF2-40B4-BE49-F238E27FC236}">
                      <a16:creationId xmlns:a16="http://schemas.microsoft.com/office/drawing/2014/main" id="{D5FF9614-7254-4D34-A6EA-D603C4D802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16" name="Rectangle 637">
                  <a:extLst>
                    <a:ext uri="{FF2B5EF4-FFF2-40B4-BE49-F238E27FC236}">
                      <a16:creationId xmlns:a16="http://schemas.microsoft.com/office/drawing/2014/main" id="{2462BEA9-1F01-4700-94FF-95B6CEF9D5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17" name="Line 638">
                  <a:extLst>
                    <a:ext uri="{FF2B5EF4-FFF2-40B4-BE49-F238E27FC236}">
                      <a16:creationId xmlns:a16="http://schemas.microsoft.com/office/drawing/2014/main" id="{FB544D6F-DFB3-4D14-B9D5-61EDB3E079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18" name="Rectangle 639">
                  <a:extLst>
                    <a:ext uri="{FF2B5EF4-FFF2-40B4-BE49-F238E27FC236}">
                      <a16:creationId xmlns:a16="http://schemas.microsoft.com/office/drawing/2014/main" id="{0690AB5C-7210-4C11-B074-323B929D9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19" name="Line 640">
                  <a:extLst>
                    <a:ext uri="{FF2B5EF4-FFF2-40B4-BE49-F238E27FC236}">
                      <a16:creationId xmlns:a16="http://schemas.microsoft.com/office/drawing/2014/main" id="{B36FA78E-2281-42B0-A4A3-CE92420440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20" name="Rectangle 641">
                  <a:extLst>
                    <a:ext uri="{FF2B5EF4-FFF2-40B4-BE49-F238E27FC236}">
                      <a16:creationId xmlns:a16="http://schemas.microsoft.com/office/drawing/2014/main" id="{0274E14E-4E07-4253-97D2-310888F48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21" name="Line 642">
                  <a:extLst>
                    <a:ext uri="{FF2B5EF4-FFF2-40B4-BE49-F238E27FC236}">
                      <a16:creationId xmlns:a16="http://schemas.microsoft.com/office/drawing/2014/main" id="{6FD05A9D-B726-4CC5-9114-752572D6EA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22" name="Rectangle 643">
                  <a:extLst>
                    <a:ext uri="{FF2B5EF4-FFF2-40B4-BE49-F238E27FC236}">
                      <a16:creationId xmlns:a16="http://schemas.microsoft.com/office/drawing/2014/main" id="{F48C4780-C041-401A-AF05-92AA3E8DD7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465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23" name="Line 644">
                  <a:extLst>
                    <a:ext uri="{FF2B5EF4-FFF2-40B4-BE49-F238E27FC236}">
                      <a16:creationId xmlns:a16="http://schemas.microsoft.com/office/drawing/2014/main" id="{F02CCE96-0D38-4166-9344-ABE5148866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465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24" name="Rectangle 645">
                  <a:extLst>
                    <a:ext uri="{FF2B5EF4-FFF2-40B4-BE49-F238E27FC236}">
                      <a16:creationId xmlns:a16="http://schemas.microsoft.com/office/drawing/2014/main" id="{8EC0F5C8-3C22-44A6-B23F-FEF6D046AE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1" y="3664"/>
                  <a:ext cx="90" cy="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solidFill>
                        <a:srgbClr val="000000"/>
                      </a:solidFill>
                      <a:latin typeface="Arial" panose="020B0604020202020204" pitchFamily="34" charset="0"/>
                    </a:rPr>
                    <a:t>$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25" name="Rectangle 646">
                  <a:extLst>
                    <a:ext uri="{FF2B5EF4-FFF2-40B4-BE49-F238E27FC236}">
                      <a16:creationId xmlns:a16="http://schemas.microsoft.com/office/drawing/2014/main" id="{7CB394EE-D754-4251-9D20-08EA07474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9" y="3664"/>
                  <a:ext cx="116" cy="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zh-TW" sz="2000">
                      <a:latin typeface="Arial" panose="020B0604020202020204" pitchFamily="34" charset="0"/>
                    </a:rPr>
                    <a:t>A</a:t>
                  </a:r>
                  <a:endParaRPr lang="en-US" altLang="zh-TW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26" name="Rectangle 647">
                  <a:extLst>
                    <a:ext uri="{FF2B5EF4-FFF2-40B4-BE49-F238E27FC236}">
                      <a16:creationId xmlns:a16="http://schemas.microsoft.com/office/drawing/2014/main" id="{0CAEC71F-8882-4998-A2EF-2263402A27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27" name="Line 648">
                  <a:extLst>
                    <a:ext uri="{FF2B5EF4-FFF2-40B4-BE49-F238E27FC236}">
                      <a16:creationId xmlns:a16="http://schemas.microsoft.com/office/drawing/2014/main" id="{8D208B55-59EA-4220-970F-0C73CA95EA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28" name="Line 649">
                  <a:extLst>
                    <a:ext uri="{FF2B5EF4-FFF2-40B4-BE49-F238E27FC236}">
                      <a16:creationId xmlns:a16="http://schemas.microsoft.com/office/drawing/2014/main" id="{50383FB7-997F-47FC-8427-0FCB11A540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29" name="Rectangle 650">
                  <a:extLst>
                    <a:ext uri="{FF2B5EF4-FFF2-40B4-BE49-F238E27FC236}">
                      <a16:creationId xmlns:a16="http://schemas.microsoft.com/office/drawing/2014/main" id="{1ECAFFE8-9110-4978-81C5-5B79AA27BC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3653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30" name="Line 651">
                  <a:extLst>
                    <a:ext uri="{FF2B5EF4-FFF2-40B4-BE49-F238E27FC236}">
                      <a16:creationId xmlns:a16="http://schemas.microsoft.com/office/drawing/2014/main" id="{E648ECE7-96DE-4ACA-A588-7F92254A63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3653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1" name="Rectangle 652">
                  <a:extLst>
                    <a:ext uri="{FF2B5EF4-FFF2-40B4-BE49-F238E27FC236}">
                      <a16:creationId xmlns:a16="http://schemas.microsoft.com/office/drawing/2014/main" id="{1D72CAD3-B028-4525-9CFE-04339ED3EC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32" name="Line 653">
                  <a:extLst>
                    <a:ext uri="{FF2B5EF4-FFF2-40B4-BE49-F238E27FC236}">
                      <a16:creationId xmlns:a16="http://schemas.microsoft.com/office/drawing/2014/main" id="{EADE11F3-7F2E-4F0A-B532-4A850E837B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3" name="Line 654">
                  <a:extLst>
                    <a:ext uri="{FF2B5EF4-FFF2-40B4-BE49-F238E27FC236}">
                      <a16:creationId xmlns:a16="http://schemas.microsoft.com/office/drawing/2014/main" id="{A86266A9-0126-4519-BBA4-2470A1D79E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4" name="Rectangle 655">
                  <a:extLst>
                    <a:ext uri="{FF2B5EF4-FFF2-40B4-BE49-F238E27FC236}">
                      <a16:creationId xmlns:a16="http://schemas.microsoft.com/office/drawing/2014/main" id="{3E950910-59D8-415D-8374-F2EFD9EDAD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6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35" name="Line 656">
                  <a:extLst>
                    <a:ext uri="{FF2B5EF4-FFF2-40B4-BE49-F238E27FC236}">
                      <a16:creationId xmlns:a16="http://schemas.microsoft.com/office/drawing/2014/main" id="{837C039B-A421-4BEA-959A-9D9AF408B5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65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6" name="Line 657">
                  <a:extLst>
                    <a:ext uri="{FF2B5EF4-FFF2-40B4-BE49-F238E27FC236}">
                      <a16:creationId xmlns:a16="http://schemas.microsoft.com/office/drawing/2014/main" id="{B3F0AF45-ABE5-4846-A2D1-55590B5687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7" name="Rectangle 658">
                  <a:extLst>
                    <a:ext uri="{FF2B5EF4-FFF2-40B4-BE49-F238E27FC236}">
                      <a16:creationId xmlns:a16="http://schemas.microsoft.com/office/drawing/2014/main" id="{B1448381-152E-4156-843A-4718BB51E2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3653"/>
                  <a:ext cx="25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38" name="Line 659">
                  <a:extLst>
                    <a:ext uri="{FF2B5EF4-FFF2-40B4-BE49-F238E27FC236}">
                      <a16:creationId xmlns:a16="http://schemas.microsoft.com/office/drawing/2014/main" id="{8760C13B-1DEB-40A9-BF6C-C491ACDB0A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1" y="3653"/>
                  <a:ext cx="25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39" name="Rectangle 660">
                  <a:extLst>
                    <a:ext uri="{FF2B5EF4-FFF2-40B4-BE49-F238E27FC236}">
                      <a16:creationId xmlns:a16="http://schemas.microsoft.com/office/drawing/2014/main" id="{008A3757-F465-4DEF-8C2C-54B468DAA4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6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40" name="Line 661">
                  <a:extLst>
                    <a:ext uri="{FF2B5EF4-FFF2-40B4-BE49-F238E27FC236}">
                      <a16:creationId xmlns:a16="http://schemas.microsoft.com/office/drawing/2014/main" id="{95674538-89F1-4008-BE5A-F8BD3FA793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65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1" name="Line 662">
                  <a:extLst>
                    <a:ext uri="{FF2B5EF4-FFF2-40B4-BE49-F238E27FC236}">
                      <a16:creationId xmlns:a16="http://schemas.microsoft.com/office/drawing/2014/main" id="{4A775C68-7843-4B9F-97BD-6F1D86B9FF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2" name="Rectangle 663">
                  <a:extLst>
                    <a:ext uri="{FF2B5EF4-FFF2-40B4-BE49-F238E27FC236}">
                      <a16:creationId xmlns:a16="http://schemas.microsoft.com/office/drawing/2014/main" id="{B0ACEB2F-709D-47C2-A139-20A3B9F45B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43" name="Line 664">
                  <a:extLst>
                    <a:ext uri="{FF2B5EF4-FFF2-40B4-BE49-F238E27FC236}">
                      <a16:creationId xmlns:a16="http://schemas.microsoft.com/office/drawing/2014/main" id="{72261E10-2B02-4ABB-A685-1734AFA668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4" name="Rectangle 665">
                  <a:extLst>
                    <a:ext uri="{FF2B5EF4-FFF2-40B4-BE49-F238E27FC236}">
                      <a16:creationId xmlns:a16="http://schemas.microsoft.com/office/drawing/2014/main" id="{9069BBD0-0874-4F3C-A414-3713D0AEB3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45" name="Line 666">
                  <a:extLst>
                    <a:ext uri="{FF2B5EF4-FFF2-40B4-BE49-F238E27FC236}">
                      <a16:creationId xmlns:a16="http://schemas.microsoft.com/office/drawing/2014/main" id="{EF630DF3-D8CF-475E-B4F4-F69DE7B61D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6" name="Line 667">
                  <a:extLst>
                    <a:ext uri="{FF2B5EF4-FFF2-40B4-BE49-F238E27FC236}">
                      <a16:creationId xmlns:a16="http://schemas.microsoft.com/office/drawing/2014/main" id="{57A765CF-C040-4B6D-BD75-95F4C91207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7" name="Rectangle 668">
                  <a:extLst>
                    <a:ext uri="{FF2B5EF4-FFF2-40B4-BE49-F238E27FC236}">
                      <a16:creationId xmlns:a16="http://schemas.microsoft.com/office/drawing/2014/main" id="{1C5FD962-BFAC-4AE7-900E-CF5FFAA45E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48" name="Line 669">
                  <a:extLst>
                    <a:ext uri="{FF2B5EF4-FFF2-40B4-BE49-F238E27FC236}">
                      <a16:creationId xmlns:a16="http://schemas.microsoft.com/office/drawing/2014/main" id="{7BFB13BC-832D-4F7B-9986-0380AFB765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49" name="Rectangle 670">
                  <a:extLst>
                    <a:ext uri="{FF2B5EF4-FFF2-40B4-BE49-F238E27FC236}">
                      <a16:creationId xmlns:a16="http://schemas.microsoft.com/office/drawing/2014/main" id="{E78A8716-B5A3-446D-ACAE-0C8F854B45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6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50" name="Line 671">
                  <a:extLst>
                    <a:ext uri="{FF2B5EF4-FFF2-40B4-BE49-F238E27FC236}">
                      <a16:creationId xmlns:a16="http://schemas.microsoft.com/office/drawing/2014/main" id="{A587459A-03A6-4544-A31D-603789D06F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65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1" name="Line 672">
                  <a:extLst>
                    <a:ext uri="{FF2B5EF4-FFF2-40B4-BE49-F238E27FC236}">
                      <a16:creationId xmlns:a16="http://schemas.microsoft.com/office/drawing/2014/main" id="{CD864EEB-022A-4F35-8F20-AEFC49BC3C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2" name="Rectangle 673">
                  <a:extLst>
                    <a:ext uri="{FF2B5EF4-FFF2-40B4-BE49-F238E27FC236}">
                      <a16:creationId xmlns:a16="http://schemas.microsoft.com/office/drawing/2014/main" id="{601B3D99-36DD-45C4-B909-E2A37D3761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53" name="Line 674">
                  <a:extLst>
                    <a:ext uri="{FF2B5EF4-FFF2-40B4-BE49-F238E27FC236}">
                      <a16:creationId xmlns:a16="http://schemas.microsoft.com/office/drawing/2014/main" id="{A8706275-8632-4056-8DEA-47D26328C2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4" name="Rectangle 675">
                  <a:extLst>
                    <a:ext uri="{FF2B5EF4-FFF2-40B4-BE49-F238E27FC236}">
                      <a16:creationId xmlns:a16="http://schemas.microsoft.com/office/drawing/2014/main" id="{DF400FC3-BCA0-421D-AA85-6EC8C56B9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55" name="Line 676">
                  <a:extLst>
                    <a:ext uri="{FF2B5EF4-FFF2-40B4-BE49-F238E27FC236}">
                      <a16:creationId xmlns:a16="http://schemas.microsoft.com/office/drawing/2014/main" id="{4F82910F-1270-4614-911E-FEA65D707D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6" name="Line 677">
                  <a:extLst>
                    <a:ext uri="{FF2B5EF4-FFF2-40B4-BE49-F238E27FC236}">
                      <a16:creationId xmlns:a16="http://schemas.microsoft.com/office/drawing/2014/main" id="{67FB7FB1-0D2E-4B64-81C1-93CE2614A0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7" name="Rectangle 678">
                  <a:extLst>
                    <a:ext uri="{FF2B5EF4-FFF2-40B4-BE49-F238E27FC236}">
                      <a16:creationId xmlns:a16="http://schemas.microsoft.com/office/drawing/2014/main" id="{7B6F5FC7-5BE8-4C7A-913E-8C179FDD4B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58" name="Line 679">
                  <a:extLst>
                    <a:ext uri="{FF2B5EF4-FFF2-40B4-BE49-F238E27FC236}">
                      <a16:creationId xmlns:a16="http://schemas.microsoft.com/office/drawing/2014/main" id="{B272725F-622B-4579-8C22-CA8A9E9827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59" name="Rectangle 680">
                  <a:extLst>
                    <a:ext uri="{FF2B5EF4-FFF2-40B4-BE49-F238E27FC236}">
                      <a16:creationId xmlns:a16="http://schemas.microsoft.com/office/drawing/2014/main" id="{DE297D5F-08FD-4112-98AB-D92DF38AF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6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60" name="Line 681">
                  <a:extLst>
                    <a:ext uri="{FF2B5EF4-FFF2-40B4-BE49-F238E27FC236}">
                      <a16:creationId xmlns:a16="http://schemas.microsoft.com/office/drawing/2014/main" id="{EA4A333B-FF69-40D4-B3D2-1D0F6FBD8E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65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1" name="Line 682">
                  <a:extLst>
                    <a:ext uri="{FF2B5EF4-FFF2-40B4-BE49-F238E27FC236}">
                      <a16:creationId xmlns:a16="http://schemas.microsoft.com/office/drawing/2014/main" id="{A3541FB6-8F47-4404-87C1-B0F520C897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2" name="Rectangle 683">
                  <a:extLst>
                    <a:ext uri="{FF2B5EF4-FFF2-40B4-BE49-F238E27FC236}">
                      <a16:creationId xmlns:a16="http://schemas.microsoft.com/office/drawing/2014/main" id="{F3891705-A858-4564-907E-818FE65EB0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63" name="Line 684">
                  <a:extLst>
                    <a:ext uri="{FF2B5EF4-FFF2-40B4-BE49-F238E27FC236}">
                      <a16:creationId xmlns:a16="http://schemas.microsoft.com/office/drawing/2014/main" id="{DA9B0ECD-78AE-48E0-943A-BCF2BA89D1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4" name="Rectangle 685">
                  <a:extLst>
                    <a:ext uri="{FF2B5EF4-FFF2-40B4-BE49-F238E27FC236}">
                      <a16:creationId xmlns:a16="http://schemas.microsoft.com/office/drawing/2014/main" id="{C0DDDDF9-5B01-4423-BE94-CE6A92D4CD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65" name="Line 686">
                  <a:extLst>
                    <a:ext uri="{FF2B5EF4-FFF2-40B4-BE49-F238E27FC236}">
                      <a16:creationId xmlns:a16="http://schemas.microsoft.com/office/drawing/2014/main" id="{4375BCB6-27CE-4A04-ADEE-F03CE39428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6" name="Line 687">
                  <a:extLst>
                    <a:ext uri="{FF2B5EF4-FFF2-40B4-BE49-F238E27FC236}">
                      <a16:creationId xmlns:a16="http://schemas.microsoft.com/office/drawing/2014/main" id="{64C4C5A5-6924-411B-8BE5-A10CD6E8DD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7" name="Rectangle 688">
                  <a:extLst>
                    <a:ext uri="{FF2B5EF4-FFF2-40B4-BE49-F238E27FC236}">
                      <a16:creationId xmlns:a16="http://schemas.microsoft.com/office/drawing/2014/main" id="{38880E0C-6903-4B68-A436-6276356613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68" name="Line 689">
                  <a:extLst>
                    <a:ext uri="{FF2B5EF4-FFF2-40B4-BE49-F238E27FC236}">
                      <a16:creationId xmlns:a16="http://schemas.microsoft.com/office/drawing/2014/main" id="{6A39B14E-6A66-475F-AE68-0268FFF595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69" name="Rectangle 690">
                  <a:extLst>
                    <a:ext uri="{FF2B5EF4-FFF2-40B4-BE49-F238E27FC236}">
                      <a16:creationId xmlns:a16="http://schemas.microsoft.com/office/drawing/2014/main" id="{F23E07DA-C440-4406-948E-7C1420E919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6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70" name="Line 691">
                  <a:extLst>
                    <a:ext uri="{FF2B5EF4-FFF2-40B4-BE49-F238E27FC236}">
                      <a16:creationId xmlns:a16="http://schemas.microsoft.com/office/drawing/2014/main" id="{210C1C9C-9C16-4B8B-8F40-9A76DCC053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653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1" name="Line 692">
                  <a:extLst>
                    <a:ext uri="{FF2B5EF4-FFF2-40B4-BE49-F238E27FC236}">
                      <a16:creationId xmlns:a16="http://schemas.microsoft.com/office/drawing/2014/main" id="{ACA84D1B-383D-4A7C-BDDF-50A075BCB4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2" name="Rectangle 693">
                  <a:extLst>
                    <a:ext uri="{FF2B5EF4-FFF2-40B4-BE49-F238E27FC236}">
                      <a16:creationId xmlns:a16="http://schemas.microsoft.com/office/drawing/2014/main" id="{6D53FFF8-B8AA-4C3E-B3C4-2CC68380D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73" name="Line 694">
                  <a:extLst>
                    <a:ext uri="{FF2B5EF4-FFF2-40B4-BE49-F238E27FC236}">
                      <a16:creationId xmlns:a16="http://schemas.microsoft.com/office/drawing/2014/main" id="{B2A8025E-9175-4756-906B-30039610C2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4" name="Rectangle 695">
                  <a:extLst>
                    <a:ext uri="{FF2B5EF4-FFF2-40B4-BE49-F238E27FC236}">
                      <a16:creationId xmlns:a16="http://schemas.microsoft.com/office/drawing/2014/main" id="{5573F8D0-F5A0-4762-99E2-A17540AF67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75" name="Line 696">
                  <a:extLst>
                    <a:ext uri="{FF2B5EF4-FFF2-40B4-BE49-F238E27FC236}">
                      <a16:creationId xmlns:a16="http://schemas.microsoft.com/office/drawing/2014/main" id="{A0336551-52B4-4DF2-A34D-13CE1E29E9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6" name="Line 697">
                  <a:extLst>
                    <a:ext uri="{FF2B5EF4-FFF2-40B4-BE49-F238E27FC236}">
                      <a16:creationId xmlns:a16="http://schemas.microsoft.com/office/drawing/2014/main" id="{8AA4E658-CE7F-4371-A91A-2B46624061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7" name="Rectangle 698">
                  <a:extLst>
                    <a:ext uri="{FF2B5EF4-FFF2-40B4-BE49-F238E27FC236}">
                      <a16:creationId xmlns:a16="http://schemas.microsoft.com/office/drawing/2014/main" id="{94649BD0-F658-4BD5-8E87-AE5FECD166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78" name="Line 699">
                  <a:extLst>
                    <a:ext uri="{FF2B5EF4-FFF2-40B4-BE49-F238E27FC236}">
                      <a16:creationId xmlns:a16="http://schemas.microsoft.com/office/drawing/2014/main" id="{2086A9C4-A7A5-4206-94B7-CA2675229E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79" name="Rectangle 700">
                  <a:extLst>
                    <a:ext uri="{FF2B5EF4-FFF2-40B4-BE49-F238E27FC236}">
                      <a16:creationId xmlns:a16="http://schemas.microsoft.com/office/drawing/2014/main" id="{87DC8D0B-2F55-4FDC-8BF7-D1517B3DB6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80" name="Line 701">
                  <a:extLst>
                    <a:ext uri="{FF2B5EF4-FFF2-40B4-BE49-F238E27FC236}">
                      <a16:creationId xmlns:a16="http://schemas.microsoft.com/office/drawing/2014/main" id="{98B64DE3-BC47-4F16-B31E-FCBCC1CA30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1" name="Line 702">
                  <a:extLst>
                    <a:ext uri="{FF2B5EF4-FFF2-40B4-BE49-F238E27FC236}">
                      <a16:creationId xmlns:a16="http://schemas.microsoft.com/office/drawing/2014/main" id="{21294888-13EF-4906-BE95-97A3A1142E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2" name="Rectangle 703">
                  <a:extLst>
                    <a:ext uri="{FF2B5EF4-FFF2-40B4-BE49-F238E27FC236}">
                      <a16:creationId xmlns:a16="http://schemas.microsoft.com/office/drawing/2014/main" id="{71A9A08F-8D7C-463E-A8CF-D7801FDFBD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3653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83" name="Line 704">
                  <a:extLst>
                    <a:ext uri="{FF2B5EF4-FFF2-40B4-BE49-F238E27FC236}">
                      <a16:creationId xmlns:a16="http://schemas.microsoft.com/office/drawing/2014/main" id="{10B1680B-6B5E-402C-83A2-B704E78AFD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3653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4" name="Rectangle 705">
                  <a:extLst>
                    <a:ext uri="{FF2B5EF4-FFF2-40B4-BE49-F238E27FC236}">
                      <a16:creationId xmlns:a16="http://schemas.microsoft.com/office/drawing/2014/main" id="{CDB7E35A-8602-4642-A237-6FCCAB301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85" name="Line 706">
                  <a:extLst>
                    <a:ext uri="{FF2B5EF4-FFF2-40B4-BE49-F238E27FC236}">
                      <a16:creationId xmlns:a16="http://schemas.microsoft.com/office/drawing/2014/main" id="{51F00E37-5D01-4EB4-85E0-61D0D25CBF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6" name="Line 707">
                  <a:extLst>
                    <a:ext uri="{FF2B5EF4-FFF2-40B4-BE49-F238E27FC236}">
                      <a16:creationId xmlns:a16="http://schemas.microsoft.com/office/drawing/2014/main" id="{6CDB83F4-9C28-4271-AC24-2A9A35EBB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7" name="Rectangle 708">
                  <a:extLst>
                    <a:ext uri="{FF2B5EF4-FFF2-40B4-BE49-F238E27FC236}">
                      <a16:creationId xmlns:a16="http://schemas.microsoft.com/office/drawing/2014/main" id="{3406A4B1-1DAB-4A88-B813-93D987606E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3653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88" name="Line 709">
                  <a:extLst>
                    <a:ext uri="{FF2B5EF4-FFF2-40B4-BE49-F238E27FC236}">
                      <a16:creationId xmlns:a16="http://schemas.microsoft.com/office/drawing/2014/main" id="{FAD2E2EB-C3C9-4EB6-A58A-CDF8B2D19F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3653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89" name="Rectangle 710">
                  <a:extLst>
                    <a:ext uri="{FF2B5EF4-FFF2-40B4-BE49-F238E27FC236}">
                      <a16:creationId xmlns:a16="http://schemas.microsoft.com/office/drawing/2014/main" id="{DAA6F0AA-1616-4232-96AF-809866CE6D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90" name="Line 711">
                  <a:extLst>
                    <a:ext uri="{FF2B5EF4-FFF2-40B4-BE49-F238E27FC236}">
                      <a16:creationId xmlns:a16="http://schemas.microsoft.com/office/drawing/2014/main" id="{B1EB86D3-8901-4DAD-8671-D22FC81E6B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1" name="Line 712">
                  <a:extLst>
                    <a:ext uri="{FF2B5EF4-FFF2-40B4-BE49-F238E27FC236}">
                      <a16:creationId xmlns:a16="http://schemas.microsoft.com/office/drawing/2014/main" id="{E7A80C4F-FA99-4E7F-B047-41444B434A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2" name="Rectangle 713">
                  <a:extLst>
                    <a:ext uri="{FF2B5EF4-FFF2-40B4-BE49-F238E27FC236}">
                      <a16:creationId xmlns:a16="http://schemas.microsoft.com/office/drawing/2014/main" id="{7ED6CB3E-592B-4073-8B57-FDF107C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3653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93" name="Line 714">
                  <a:extLst>
                    <a:ext uri="{FF2B5EF4-FFF2-40B4-BE49-F238E27FC236}">
                      <a16:creationId xmlns:a16="http://schemas.microsoft.com/office/drawing/2014/main" id="{16EB0780-16D9-445E-9E6B-89CA5E8938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6" y="3653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4" name="Rectangle 715">
                  <a:extLst>
                    <a:ext uri="{FF2B5EF4-FFF2-40B4-BE49-F238E27FC236}">
                      <a16:creationId xmlns:a16="http://schemas.microsoft.com/office/drawing/2014/main" id="{D283C54E-BF8C-4DC8-B8BD-F7E08962CB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47" y="36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95" name="Line 716">
                  <a:extLst>
                    <a:ext uri="{FF2B5EF4-FFF2-40B4-BE49-F238E27FC236}">
                      <a16:creationId xmlns:a16="http://schemas.microsoft.com/office/drawing/2014/main" id="{B49D5CB4-2364-497D-8C23-73B706118E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653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6" name="Line 717">
                  <a:extLst>
                    <a:ext uri="{FF2B5EF4-FFF2-40B4-BE49-F238E27FC236}">
                      <a16:creationId xmlns:a16="http://schemas.microsoft.com/office/drawing/2014/main" id="{D6F6EEB5-D7AA-41B5-90EC-CD800E2FB5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653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7" name="Rectangle 718">
                  <a:extLst>
                    <a:ext uri="{FF2B5EF4-FFF2-40B4-BE49-F238E27FC236}">
                      <a16:creationId xmlns:a16="http://schemas.microsoft.com/office/drawing/2014/main" id="{B4CAECFA-1F54-44A2-AF11-5A9D06464D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798" name="Line 719">
                  <a:extLst>
                    <a:ext uri="{FF2B5EF4-FFF2-40B4-BE49-F238E27FC236}">
                      <a16:creationId xmlns:a16="http://schemas.microsoft.com/office/drawing/2014/main" id="{F9A2A461-D1EB-4859-8E6C-9E4CA0724B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799" name="Rectangle 720">
                  <a:extLst>
                    <a:ext uri="{FF2B5EF4-FFF2-40B4-BE49-F238E27FC236}">
                      <a16:creationId xmlns:a16="http://schemas.microsoft.com/office/drawing/2014/main" id="{684367A7-7380-434B-8FC4-E8103EC97B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00" name="Line 721">
                  <a:extLst>
                    <a:ext uri="{FF2B5EF4-FFF2-40B4-BE49-F238E27FC236}">
                      <a16:creationId xmlns:a16="http://schemas.microsoft.com/office/drawing/2014/main" id="{1042D67C-710B-4DF7-B98F-47D62F9B5E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1" name="Line 722">
                  <a:extLst>
                    <a:ext uri="{FF2B5EF4-FFF2-40B4-BE49-F238E27FC236}">
                      <a16:creationId xmlns:a16="http://schemas.microsoft.com/office/drawing/2014/main" id="{8F5F1C59-E543-4F0A-8C9A-6703ACEE9C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2" name="Rectangle 723">
                  <a:extLst>
                    <a:ext uri="{FF2B5EF4-FFF2-40B4-BE49-F238E27FC236}">
                      <a16:creationId xmlns:a16="http://schemas.microsoft.com/office/drawing/2014/main" id="{350DA1F4-BAA3-4A0E-BF75-7060C3B332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5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03" name="Line 724">
                  <a:extLst>
                    <a:ext uri="{FF2B5EF4-FFF2-40B4-BE49-F238E27FC236}">
                      <a16:creationId xmlns:a16="http://schemas.microsoft.com/office/drawing/2014/main" id="{7272362D-7E4E-432D-9216-205ECD88DB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4" name="Line 725">
                  <a:extLst>
                    <a:ext uri="{FF2B5EF4-FFF2-40B4-BE49-F238E27FC236}">
                      <a16:creationId xmlns:a16="http://schemas.microsoft.com/office/drawing/2014/main" id="{1C53F0D9-3770-40B3-B6BC-6C207BA20B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05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5" name="Rectangle 726">
                  <a:extLst>
                    <a:ext uri="{FF2B5EF4-FFF2-40B4-BE49-F238E27FC236}">
                      <a16:creationId xmlns:a16="http://schemas.microsoft.com/office/drawing/2014/main" id="{3FEB02F2-751D-47E8-BBBC-50C85E1C13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3847"/>
                  <a:ext cx="94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06" name="Line 727">
                  <a:extLst>
                    <a:ext uri="{FF2B5EF4-FFF2-40B4-BE49-F238E27FC236}">
                      <a16:creationId xmlns:a16="http://schemas.microsoft.com/office/drawing/2014/main" id="{1710B750-B7F9-4943-9E3C-04448F7369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10" y="3847"/>
                  <a:ext cx="94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7" name="Rectangle 728">
                  <a:extLst>
                    <a:ext uri="{FF2B5EF4-FFF2-40B4-BE49-F238E27FC236}">
                      <a16:creationId xmlns:a16="http://schemas.microsoft.com/office/drawing/2014/main" id="{D546FD79-6FA4-4010-923A-4E03363BFD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659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08" name="Line 729">
                  <a:extLst>
                    <a:ext uri="{FF2B5EF4-FFF2-40B4-BE49-F238E27FC236}">
                      <a16:creationId xmlns:a16="http://schemas.microsoft.com/office/drawing/2014/main" id="{18BC3B50-21DB-4C4F-B2B5-9DA2B74EA9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09" name="Rectangle 730">
                  <a:extLst>
                    <a:ext uri="{FF2B5EF4-FFF2-40B4-BE49-F238E27FC236}">
                      <a16:creationId xmlns:a16="http://schemas.microsoft.com/office/drawing/2014/main" id="{73A5AAAB-813E-4CF7-BFA9-1F25942118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6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10" name="Line 731">
                  <a:extLst>
                    <a:ext uri="{FF2B5EF4-FFF2-40B4-BE49-F238E27FC236}">
                      <a16:creationId xmlns:a16="http://schemas.microsoft.com/office/drawing/2014/main" id="{3B241426-8518-40C2-9315-EFB604E0E0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6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11" name="Rectangle 732">
                  <a:extLst>
                    <a:ext uri="{FF2B5EF4-FFF2-40B4-BE49-F238E27FC236}">
                      <a16:creationId xmlns:a16="http://schemas.microsoft.com/office/drawing/2014/main" id="{9BB71E35-3AB5-403F-BEF8-64B4FFCCC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5" y="38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12" name="Line 733">
                  <a:extLst>
                    <a:ext uri="{FF2B5EF4-FFF2-40B4-BE49-F238E27FC236}">
                      <a16:creationId xmlns:a16="http://schemas.microsoft.com/office/drawing/2014/main" id="{23068558-AF37-4260-822D-414FF884BF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84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13" name="Line 734">
                  <a:extLst>
                    <a:ext uri="{FF2B5EF4-FFF2-40B4-BE49-F238E27FC236}">
                      <a16:creationId xmlns:a16="http://schemas.microsoft.com/office/drawing/2014/main" id="{46C9318F-2C6D-4DD6-A425-37D8B8C25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55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14" name="Rectangle 735">
                  <a:extLst>
                    <a:ext uri="{FF2B5EF4-FFF2-40B4-BE49-F238E27FC236}">
                      <a16:creationId xmlns:a16="http://schemas.microsoft.com/office/drawing/2014/main" id="{EBAF86A0-E9AB-4B85-A44C-E765774F1D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1" y="3847"/>
                  <a:ext cx="26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15" name="Line 736">
                  <a:extLst>
                    <a:ext uri="{FF2B5EF4-FFF2-40B4-BE49-F238E27FC236}">
                      <a16:creationId xmlns:a16="http://schemas.microsoft.com/office/drawing/2014/main" id="{822A547D-EF1B-454C-B200-D916CF7B31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61" y="3847"/>
                  <a:ext cx="26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16" name="Rectangle 737">
                  <a:extLst>
                    <a:ext uri="{FF2B5EF4-FFF2-40B4-BE49-F238E27FC236}">
                      <a16:creationId xmlns:a16="http://schemas.microsoft.com/office/drawing/2014/main" id="{5C38465B-487E-4667-A424-50179FD5D2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659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17" name="Line 738">
                  <a:extLst>
                    <a:ext uri="{FF2B5EF4-FFF2-40B4-BE49-F238E27FC236}">
                      <a16:creationId xmlns:a16="http://schemas.microsoft.com/office/drawing/2014/main" id="{E03DEAA4-052C-4FC8-928B-9646813F46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18" name="Rectangle 739">
                  <a:extLst>
                    <a:ext uri="{FF2B5EF4-FFF2-40B4-BE49-F238E27FC236}">
                      <a16:creationId xmlns:a16="http://schemas.microsoft.com/office/drawing/2014/main" id="{F99A3DE5-1E6A-40E8-9FDB-61BBF73CFC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38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19" name="Line 740">
                  <a:extLst>
                    <a:ext uri="{FF2B5EF4-FFF2-40B4-BE49-F238E27FC236}">
                      <a16:creationId xmlns:a16="http://schemas.microsoft.com/office/drawing/2014/main" id="{EA67DB54-F5BD-4063-85A4-C0FA6A601B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84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0" name="Line 741">
                  <a:extLst>
                    <a:ext uri="{FF2B5EF4-FFF2-40B4-BE49-F238E27FC236}">
                      <a16:creationId xmlns:a16="http://schemas.microsoft.com/office/drawing/2014/main" id="{51DF1D50-C540-4CE8-8014-F5732627CB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26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1" name="Rectangle 742">
                  <a:extLst>
                    <a:ext uri="{FF2B5EF4-FFF2-40B4-BE49-F238E27FC236}">
                      <a16:creationId xmlns:a16="http://schemas.microsoft.com/office/drawing/2014/main" id="{DEAD477E-96CA-4A54-8336-5AE46238FA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22" name="Line 743">
                  <a:extLst>
                    <a:ext uri="{FF2B5EF4-FFF2-40B4-BE49-F238E27FC236}">
                      <a16:creationId xmlns:a16="http://schemas.microsoft.com/office/drawing/2014/main" id="{6CC61A6F-F747-452D-A8AA-EAE6AE0BAC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32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3" name="Rectangle 744">
                  <a:extLst>
                    <a:ext uri="{FF2B5EF4-FFF2-40B4-BE49-F238E27FC236}">
                      <a16:creationId xmlns:a16="http://schemas.microsoft.com/office/drawing/2014/main" id="{8A487C76-A643-4893-878D-A7BB173307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24" name="Line 745">
                  <a:extLst>
                    <a:ext uri="{FF2B5EF4-FFF2-40B4-BE49-F238E27FC236}">
                      <a16:creationId xmlns:a16="http://schemas.microsoft.com/office/drawing/2014/main" id="{4412F62E-A6AD-4A47-A306-85EA335B08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5" name="Rectangle 746">
                  <a:extLst>
                    <a:ext uri="{FF2B5EF4-FFF2-40B4-BE49-F238E27FC236}">
                      <a16:creationId xmlns:a16="http://schemas.microsoft.com/office/drawing/2014/main" id="{5217C7DD-28AA-483E-BBCE-5D407220F4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2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26" name="Line 747">
                  <a:extLst>
                    <a:ext uri="{FF2B5EF4-FFF2-40B4-BE49-F238E27FC236}">
                      <a16:creationId xmlns:a16="http://schemas.microsoft.com/office/drawing/2014/main" id="{E1A65B8E-23F0-4C26-A456-5ECAAEE544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7" name="Line 748">
                  <a:extLst>
                    <a:ext uri="{FF2B5EF4-FFF2-40B4-BE49-F238E27FC236}">
                      <a16:creationId xmlns:a16="http://schemas.microsoft.com/office/drawing/2014/main" id="{4AF81EEF-2157-4AE4-8236-B5E928ED03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2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28" name="Rectangle 749">
                  <a:extLst>
                    <a:ext uri="{FF2B5EF4-FFF2-40B4-BE49-F238E27FC236}">
                      <a16:creationId xmlns:a16="http://schemas.microsoft.com/office/drawing/2014/main" id="{8BE28340-9465-410F-A5E7-850395324D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7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29" name="Line 750">
                  <a:extLst>
                    <a:ext uri="{FF2B5EF4-FFF2-40B4-BE49-F238E27FC236}">
                      <a16:creationId xmlns:a16="http://schemas.microsoft.com/office/drawing/2014/main" id="{01B3F3E8-C567-46EB-9D5C-F0037B1875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97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0" name="Rectangle 751">
                  <a:extLst>
                    <a:ext uri="{FF2B5EF4-FFF2-40B4-BE49-F238E27FC236}">
                      <a16:creationId xmlns:a16="http://schemas.microsoft.com/office/drawing/2014/main" id="{987F7496-D13D-43B8-A5B0-789BD3FE7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659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31" name="Line 752">
                  <a:extLst>
                    <a:ext uri="{FF2B5EF4-FFF2-40B4-BE49-F238E27FC236}">
                      <a16:creationId xmlns:a16="http://schemas.microsoft.com/office/drawing/2014/main" id="{763F4D3B-84A2-403C-8874-7F0A676FFD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2" name="Rectangle 753">
                  <a:extLst>
                    <a:ext uri="{FF2B5EF4-FFF2-40B4-BE49-F238E27FC236}">
                      <a16:creationId xmlns:a16="http://schemas.microsoft.com/office/drawing/2014/main" id="{B664DE11-38D1-406B-9EA2-906A96560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38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33" name="Line 754">
                  <a:extLst>
                    <a:ext uri="{FF2B5EF4-FFF2-40B4-BE49-F238E27FC236}">
                      <a16:creationId xmlns:a16="http://schemas.microsoft.com/office/drawing/2014/main" id="{3E4BBA01-0C79-4C29-935C-63807B8BB0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84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4" name="Line 755">
                  <a:extLst>
                    <a:ext uri="{FF2B5EF4-FFF2-40B4-BE49-F238E27FC236}">
                      <a16:creationId xmlns:a16="http://schemas.microsoft.com/office/drawing/2014/main" id="{2C4A9766-356D-4534-AB27-93543E9E28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5" name="Rectangle 756">
                  <a:extLst>
                    <a:ext uri="{FF2B5EF4-FFF2-40B4-BE49-F238E27FC236}">
                      <a16:creationId xmlns:a16="http://schemas.microsoft.com/office/drawing/2014/main" id="{04A88E72-90B1-4390-AFB2-15A915CC65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3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36" name="Line 757">
                  <a:extLst>
                    <a:ext uri="{FF2B5EF4-FFF2-40B4-BE49-F238E27FC236}">
                      <a16:creationId xmlns:a16="http://schemas.microsoft.com/office/drawing/2014/main" id="{E2AB3C0E-BA5F-4602-BC45-A928BE22EB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3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7" name="Rectangle 758">
                  <a:extLst>
                    <a:ext uri="{FF2B5EF4-FFF2-40B4-BE49-F238E27FC236}">
                      <a16:creationId xmlns:a16="http://schemas.microsoft.com/office/drawing/2014/main" id="{265B5979-B958-4A1A-80A1-0BAAFC1E88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38" name="Line 759">
                  <a:extLst>
                    <a:ext uri="{FF2B5EF4-FFF2-40B4-BE49-F238E27FC236}">
                      <a16:creationId xmlns:a16="http://schemas.microsoft.com/office/drawing/2014/main" id="{3907CC9B-E985-4CA5-8119-05A04E4F69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39" name="Rectangle 760">
                  <a:extLst>
                    <a:ext uri="{FF2B5EF4-FFF2-40B4-BE49-F238E27FC236}">
                      <a16:creationId xmlns:a16="http://schemas.microsoft.com/office/drawing/2014/main" id="{21149016-9C4A-4A4D-8044-0DD8C7B52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3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40" name="Line 761">
                  <a:extLst>
                    <a:ext uri="{FF2B5EF4-FFF2-40B4-BE49-F238E27FC236}">
                      <a16:creationId xmlns:a16="http://schemas.microsoft.com/office/drawing/2014/main" id="{73B77AA3-1F17-4672-BAE8-6203803A17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1" name="Line 762">
                  <a:extLst>
                    <a:ext uri="{FF2B5EF4-FFF2-40B4-BE49-F238E27FC236}">
                      <a16:creationId xmlns:a16="http://schemas.microsoft.com/office/drawing/2014/main" id="{D2514F00-1D18-48CF-A8F7-B70AEB2A97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3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2" name="Rectangle 763">
                  <a:extLst>
                    <a:ext uri="{FF2B5EF4-FFF2-40B4-BE49-F238E27FC236}">
                      <a16:creationId xmlns:a16="http://schemas.microsoft.com/office/drawing/2014/main" id="{3AD23D9F-9CDE-4B97-A053-6CB09D83E7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8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43" name="Line 764">
                  <a:extLst>
                    <a:ext uri="{FF2B5EF4-FFF2-40B4-BE49-F238E27FC236}">
                      <a16:creationId xmlns:a16="http://schemas.microsoft.com/office/drawing/2014/main" id="{654E5BCC-23B0-4F8F-9009-C1DC90A275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28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4" name="Rectangle 765">
                  <a:extLst>
                    <a:ext uri="{FF2B5EF4-FFF2-40B4-BE49-F238E27FC236}">
                      <a16:creationId xmlns:a16="http://schemas.microsoft.com/office/drawing/2014/main" id="{5D42A0D8-8D1B-4D87-94D7-3B683D7CE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659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45" name="Line 766">
                  <a:extLst>
                    <a:ext uri="{FF2B5EF4-FFF2-40B4-BE49-F238E27FC236}">
                      <a16:creationId xmlns:a16="http://schemas.microsoft.com/office/drawing/2014/main" id="{C7C604DA-3498-44E2-A187-4B871CD01A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6" name="Rectangle 767">
                  <a:extLst>
                    <a:ext uri="{FF2B5EF4-FFF2-40B4-BE49-F238E27FC236}">
                      <a16:creationId xmlns:a16="http://schemas.microsoft.com/office/drawing/2014/main" id="{A6CB5FC6-D75E-4EAF-906F-764231A2D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8" y="38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47" name="Line 768">
                  <a:extLst>
                    <a:ext uri="{FF2B5EF4-FFF2-40B4-BE49-F238E27FC236}">
                      <a16:creationId xmlns:a16="http://schemas.microsoft.com/office/drawing/2014/main" id="{4AF132ED-D595-46A6-9EFB-348C6874C1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84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8" name="Line 769">
                  <a:extLst>
                    <a:ext uri="{FF2B5EF4-FFF2-40B4-BE49-F238E27FC236}">
                      <a16:creationId xmlns:a16="http://schemas.microsoft.com/office/drawing/2014/main" id="{89C40C8C-7BCC-4B4F-9937-94457EF121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8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49" name="Rectangle 770">
                  <a:extLst>
                    <a:ext uri="{FF2B5EF4-FFF2-40B4-BE49-F238E27FC236}">
                      <a16:creationId xmlns:a16="http://schemas.microsoft.com/office/drawing/2014/main" id="{B1571472-EABE-434B-A583-F1B0B1EB7B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4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50" name="Line 771">
                  <a:extLst>
                    <a:ext uri="{FF2B5EF4-FFF2-40B4-BE49-F238E27FC236}">
                      <a16:creationId xmlns:a16="http://schemas.microsoft.com/office/drawing/2014/main" id="{08509F95-CF49-4BDD-A05D-D13DE763CA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51" name="Rectangle 772">
                  <a:extLst>
                    <a:ext uri="{FF2B5EF4-FFF2-40B4-BE49-F238E27FC236}">
                      <a16:creationId xmlns:a16="http://schemas.microsoft.com/office/drawing/2014/main" id="{44E81931-8AC1-43B4-A90D-E736192265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52" name="Line 773">
                  <a:extLst>
                    <a:ext uri="{FF2B5EF4-FFF2-40B4-BE49-F238E27FC236}">
                      <a16:creationId xmlns:a16="http://schemas.microsoft.com/office/drawing/2014/main" id="{225E77D4-C6F9-43AD-B469-C4F3AA218F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53" name="Rectangle 774">
                  <a:extLst>
                    <a:ext uri="{FF2B5EF4-FFF2-40B4-BE49-F238E27FC236}">
                      <a16:creationId xmlns:a16="http://schemas.microsoft.com/office/drawing/2014/main" id="{755E0F23-4E81-4FC9-A639-87390B1B55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4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54" name="Line 775">
                  <a:extLst>
                    <a:ext uri="{FF2B5EF4-FFF2-40B4-BE49-F238E27FC236}">
                      <a16:creationId xmlns:a16="http://schemas.microsoft.com/office/drawing/2014/main" id="{A7CBFC92-7CE2-4ADE-9AE3-B53E04D642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55" name="Line 776">
                  <a:extLst>
                    <a:ext uri="{FF2B5EF4-FFF2-40B4-BE49-F238E27FC236}">
                      <a16:creationId xmlns:a16="http://schemas.microsoft.com/office/drawing/2014/main" id="{F3E46AB6-D50E-4CFE-A320-1229889FA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4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56" name="Rectangle 777">
                  <a:extLst>
                    <a:ext uri="{FF2B5EF4-FFF2-40B4-BE49-F238E27FC236}">
                      <a16:creationId xmlns:a16="http://schemas.microsoft.com/office/drawing/2014/main" id="{63351C13-2BAF-40AC-8799-D39CC598F8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9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57" name="Line 778">
                  <a:extLst>
                    <a:ext uri="{FF2B5EF4-FFF2-40B4-BE49-F238E27FC236}">
                      <a16:creationId xmlns:a16="http://schemas.microsoft.com/office/drawing/2014/main" id="{BF1B0C36-839B-4AAB-98B6-5CDC5BEB61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59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58" name="Rectangle 779">
                  <a:extLst>
                    <a:ext uri="{FF2B5EF4-FFF2-40B4-BE49-F238E27FC236}">
                      <a16:creationId xmlns:a16="http://schemas.microsoft.com/office/drawing/2014/main" id="{7FF81316-CF2A-44DF-9D30-2F1674779E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659"/>
                  <a:ext cx="6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59" name="Line 780">
                  <a:extLst>
                    <a:ext uri="{FF2B5EF4-FFF2-40B4-BE49-F238E27FC236}">
                      <a16:creationId xmlns:a16="http://schemas.microsoft.com/office/drawing/2014/main" id="{532E2C94-AE37-4DA4-B499-97CFD91EC3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0" name="Rectangle 781">
                  <a:extLst>
                    <a:ext uri="{FF2B5EF4-FFF2-40B4-BE49-F238E27FC236}">
                      <a16:creationId xmlns:a16="http://schemas.microsoft.com/office/drawing/2014/main" id="{B2462220-1A1D-448B-A939-7FAA65F0C8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9" y="38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61" name="Line 782">
                  <a:extLst>
                    <a:ext uri="{FF2B5EF4-FFF2-40B4-BE49-F238E27FC236}">
                      <a16:creationId xmlns:a16="http://schemas.microsoft.com/office/drawing/2014/main" id="{2FB4E9B9-2D0D-4981-B967-D1F6721D1C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847"/>
                  <a:ext cx="6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2" name="Line 783">
                  <a:extLst>
                    <a:ext uri="{FF2B5EF4-FFF2-40B4-BE49-F238E27FC236}">
                      <a16:creationId xmlns:a16="http://schemas.microsoft.com/office/drawing/2014/main" id="{0400CEA3-2BD3-4D32-9073-8E6B0D4DA2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19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3" name="Rectangle 784">
                  <a:extLst>
                    <a:ext uri="{FF2B5EF4-FFF2-40B4-BE49-F238E27FC236}">
                      <a16:creationId xmlns:a16="http://schemas.microsoft.com/office/drawing/2014/main" id="{0D512096-0A7B-484E-A981-3C1CD6750A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5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64" name="Line 785">
                  <a:extLst>
                    <a:ext uri="{FF2B5EF4-FFF2-40B4-BE49-F238E27FC236}">
                      <a16:creationId xmlns:a16="http://schemas.microsoft.com/office/drawing/2014/main" id="{636358DB-8752-420C-9399-1B93D4B94E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25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5" name="Rectangle 786">
                  <a:extLst>
                    <a:ext uri="{FF2B5EF4-FFF2-40B4-BE49-F238E27FC236}">
                      <a16:creationId xmlns:a16="http://schemas.microsoft.com/office/drawing/2014/main" id="{9DFA235B-43E5-4C0E-925A-3A7F6CA62C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66" name="Line 787">
                  <a:extLst>
                    <a:ext uri="{FF2B5EF4-FFF2-40B4-BE49-F238E27FC236}">
                      <a16:creationId xmlns:a16="http://schemas.microsoft.com/office/drawing/2014/main" id="{C47709A2-4674-4E16-AA4C-E8E649AE29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7" name="Rectangle 788">
                  <a:extLst>
                    <a:ext uri="{FF2B5EF4-FFF2-40B4-BE49-F238E27FC236}">
                      <a16:creationId xmlns:a16="http://schemas.microsoft.com/office/drawing/2014/main" id="{A59B2A20-8B92-4E1C-9D9C-EFBBB96D65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5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68" name="Line 789">
                  <a:extLst>
                    <a:ext uri="{FF2B5EF4-FFF2-40B4-BE49-F238E27FC236}">
                      <a16:creationId xmlns:a16="http://schemas.microsoft.com/office/drawing/2014/main" id="{4FCF3D79-D668-4CC6-B318-EABB7E7181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69" name="Line 790">
                  <a:extLst>
                    <a:ext uri="{FF2B5EF4-FFF2-40B4-BE49-F238E27FC236}">
                      <a16:creationId xmlns:a16="http://schemas.microsoft.com/office/drawing/2014/main" id="{609B5274-AAA2-4E54-A614-C05B005AD0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5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0" name="Rectangle 791">
                  <a:extLst>
                    <a:ext uri="{FF2B5EF4-FFF2-40B4-BE49-F238E27FC236}">
                      <a16:creationId xmlns:a16="http://schemas.microsoft.com/office/drawing/2014/main" id="{66508295-21C4-48F8-9A43-206EEA6A5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0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71" name="Line 792">
                  <a:extLst>
                    <a:ext uri="{FF2B5EF4-FFF2-40B4-BE49-F238E27FC236}">
                      <a16:creationId xmlns:a16="http://schemas.microsoft.com/office/drawing/2014/main" id="{1534F008-831C-473A-BEC3-7CC9A69E1C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90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2" name="Rectangle 793">
                  <a:extLst>
                    <a:ext uri="{FF2B5EF4-FFF2-40B4-BE49-F238E27FC236}">
                      <a16:creationId xmlns:a16="http://schemas.microsoft.com/office/drawing/2014/main" id="{EDF6DBEB-B23B-455C-9104-06605D749B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73" name="Line 794">
                  <a:extLst>
                    <a:ext uri="{FF2B5EF4-FFF2-40B4-BE49-F238E27FC236}">
                      <a16:creationId xmlns:a16="http://schemas.microsoft.com/office/drawing/2014/main" id="{015242DF-DF6B-4574-B27D-20AF652252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4" name="Rectangle 795">
                  <a:extLst>
                    <a:ext uri="{FF2B5EF4-FFF2-40B4-BE49-F238E27FC236}">
                      <a16:creationId xmlns:a16="http://schemas.microsoft.com/office/drawing/2014/main" id="{C55644C4-EF30-45E6-B894-43A439FC82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0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75" name="Line 796">
                  <a:extLst>
                    <a:ext uri="{FF2B5EF4-FFF2-40B4-BE49-F238E27FC236}">
                      <a16:creationId xmlns:a16="http://schemas.microsoft.com/office/drawing/2014/main" id="{4A0580E5-A3DD-4761-82D0-47209290A7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6" name="Line 797">
                  <a:extLst>
                    <a:ext uri="{FF2B5EF4-FFF2-40B4-BE49-F238E27FC236}">
                      <a16:creationId xmlns:a16="http://schemas.microsoft.com/office/drawing/2014/main" id="{E30EEEEE-9571-43EE-8DE6-FBBCCBE3AA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0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7" name="Rectangle 798">
                  <a:extLst>
                    <a:ext uri="{FF2B5EF4-FFF2-40B4-BE49-F238E27FC236}">
                      <a16:creationId xmlns:a16="http://schemas.microsoft.com/office/drawing/2014/main" id="{FF16DAB1-F922-420C-B02A-C642F02C2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55" y="3847"/>
                  <a:ext cx="261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78" name="Line 799">
                  <a:extLst>
                    <a:ext uri="{FF2B5EF4-FFF2-40B4-BE49-F238E27FC236}">
                      <a16:creationId xmlns:a16="http://schemas.microsoft.com/office/drawing/2014/main" id="{D11CF439-2334-46E7-BF9A-BF61C5C998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5" y="3847"/>
                  <a:ext cx="26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79" name="Rectangle 800">
                  <a:extLst>
                    <a:ext uri="{FF2B5EF4-FFF2-40B4-BE49-F238E27FC236}">
                      <a16:creationId xmlns:a16="http://schemas.microsoft.com/office/drawing/2014/main" id="{DB13AB67-0BE7-4182-A721-DC492E2531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80" name="Line 801">
                  <a:extLst>
                    <a:ext uri="{FF2B5EF4-FFF2-40B4-BE49-F238E27FC236}">
                      <a16:creationId xmlns:a16="http://schemas.microsoft.com/office/drawing/2014/main" id="{EDD88AF9-2227-4FD3-BED6-5C932D0F76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81" name="Rectangle 802">
                  <a:extLst>
                    <a:ext uri="{FF2B5EF4-FFF2-40B4-BE49-F238E27FC236}">
                      <a16:creationId xmlns:a16="http://schemas.microsoft.com/office/drawing/2014/main" id="{90EC2DC8-B186-4F43-82CA-D8DB412D6A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38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82" name="Line 803">
                  <a:extLst>
                    <a:ext uri="{FF2B5EF4-FFF2-40B4-BE49-F238E27FC236}">
                      <a16:creationId xmlns:a16="http://schemas.microsoft.com/office/drawing/2014/main" id="{948E0BC3-A520-4319-9031-998C6ADEF9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847"/>
                  <a:ext cx="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83" name="Line 804">
                  <a:extLst>
                    <a:ext uri="{FF2B5EF4-FFF2-40B4-BE49-F238E27FC236}">
                      <a16:creationId xmlns:a16="http://schemas.microsoft.com/office/drawing/2014/main" id="{FB6D262A-6F66-4113-AF33-60EFE71C5E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6" y="3847"/>
                  <a:ext cx="0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84" name="Rectangle 805">
                  <a:extLst>
                    <a:ext uri="{FF2B5EF4-FFF2-40B4-BE49-F238E27FC236}">
                      <a16:creationId xmlns:a16="http://schemas.microsoft.com/office/drawing/2014/main" id="{D950A45D-385B-4CFC-9E57-E718269609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1" y="3847"/>
                  <a:ext cx="260" cy="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85" name="Line 806">
                  <a:extLst>
                    <a:ext uri="{FF2B5EF4-FFF2-40B4-BE49-F238E27FC236}">
                      <a16:creationId xmlns:a16="http://schemas.microsoft.com/office/drawing/2014/main" id="{87E15036-2894-4632-9EB6-443CEBE53D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21" y="3847"/>
                  <a:ext cx="26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886" name="Rectangle 807">
                  <a:extLst>
                    <a:ext uri="{FF2B5EF4-FFF2-40B4-BE49-F238E27FC236}">
                      <a16:creationId xmlns:a16="http://schemas.microsoft.com/office/drawing/2014/main" id="{9C82DC9A-7EA6-4ADE-AEFD-E9EFFB805F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1" y="3659"/>
                  <a:ext cx="5" cy="1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ts val="600"/>
                    </a:spcBef>
                    <a:buClr>
                      <a:schemeClr val="accent1"/>
                    </a:buClr>
                    <a:buSzPct val="76000"/>
                    <a:buFont typeface="Wingdings 3" panose="05040102010807070707" pitchFamily="18" charset="2"/>
                    <a:buChar char=""/>
                    <a:defRPr sz="2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1pPr>
                  <a:lvl2pPr marL="742950" indent="-285750">
                    <a:spcBef>
                      <a:spcPts val="500"/>
                    </a:spcBef>
                    <a:buClr>
                      <a:schemeClr val="accent2"/>
                    </a:buClr>
                    <a:buSzPct val="76000"/>
                    <a:buFont typeface="Wingdings 3" panose="05040102010807070707" pitchFamily="18" charset="2"/>
                    <a:buChar char=""/>
                    <a:defRPr sz="2300">
                      <a:solidFill>
                        <a:schemeClr val="tx2"/>
                      </a:solidFill>
                      <a:latin typeface="Gill Sans MT" panose="020B0502020104020203" pitchFamily="34" charset="0"/>
                    </a:defRPr>
                  </a:lvl2pPr>
                  <a:lvl3pPr marL="1143000" indent="-228600">
                    <a:spcBef>
                      <a:spcPts val="500"/>
                    </a:spcBef>
                    <a:buClr>
                      <a:srgbClr val="BCBCBC"/>
                    </a:buClr>
                    <a:buSzPct val="76000"/>
                    <a:buFont typeface="Wingdings 3" panose="05040102010807070707" pitchFamily="18" charset="2"/>
                    <a:buChar char="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Clr>
                      <a:srgbClr val="8BA2B4"/>
                    </a:buClr>
                    <a:buSzPct val="70000"/>
                    <a:buFont typeface="Wingdings" panose="05000000000000000000" pitchFamily="2" charset="2"/>
                    <a:buChar char=""/>
                    <a:defRPr sz="20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4pPr>
                  <a:lvl5pPr marL="2057400" indent="-228600">
                    <a:spcBef>
                      <a:spcPts val="300"/>
                    </a:spcBef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5pPr>
                  <a:lvl6pPr marL="25146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6pPr>
                  <a:lvl7pPr marL="29718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7pPr>
                  <a:lvl8pPr marL="34290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8pPr>
                  <a:lvl9pPr marL="3886200" indent="-228600" eaLnBrk="0" fontAlgn="base" hangingPunct="0">
                    <a:spcBef>
                      <a:spcPts val="3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70000"/>
                    <a:buFont typeface="Wingdings" panose="05000000000000000000" pitchFamily="2" charset="2"/>
                    <a:buChar char=""/>
                    <a:defRPr sz="1600">
                      <a:solidFill>
                        <a:schemeClr val="tx1"/>
                      </a:solidFill>
                      <a:latin typeface="Gill Sans MT" panose="020B0502020104020203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TW" altLang="en-US" sz="24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70887" name="Line 808">
                  <a:extLst>
                    <a:ext uri="{FF2B5EF4-FFF2-40B4-BE49-F238E27FC236}">
                      <a16:creationId xmlns:a16="http://schemas.microsoft.com/office/drawing/2014/main" id="{660E0046-90C8-40E7-8762-5B2FAB9529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81" y="3659"/>
                  <a:ext cx="0" cy="18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70675" name="Rectangle 809">
                <a:extLst>
                  <a:ext uri="{FF2B5EF4-FFF2-40B4-BE49-F238E27FC236}">
                    <a16:creationId xmlns:a16="http://schemas.microsoft.com/office/drawing/2014/main" id="{F25CE306-E72C-4372-9231-5741573B4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76" name="Line 810">
                <a:extLst>
                  <a:ext uri="{FF2B5EF4-FFF2-40B4-BE49-F238E27FC236}">
                    <a16:creationId xmlns:a16="http://schemas.microsoft.com/office/drawing/2014/main" id="{32C32B25-5E1F-49DB-A180-77E119B521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77" name="Line 811">
                <a:extLst>
                  <a:ext uri="{FF2B5EF4-FFF2-40B4-BE49-F238E27FC236}">
                    <a16:creationId xmlns:a16="http://schemas.microsoft.com/office/drawing/2014/main" id="{84A8A77E-6576-47F1-BA9E-322E73C30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78" name="Rectangle 812">
                <a:extLst>
                  <a:ext uri="{FF2B5EF4-FFF2-40B4-BE49-F238E27FC236}">
                    <a16:creationId xmlns:a16="http://schemas.microsoft.com/office/drawing/2014/main" id="{D0BAF560-B800-40C6-9C2B-1DA5A6AA8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79" name="Line 813">
                <a:extLst>
                  <a:ext uri="{FF2B5EF4-FFF2-40B4-BE49-F238E27FC236}">
                    <a16:creationId xmlns:a16="http://schemas.microsoft.com/office/drawing/2014/main" id="{2EBAAB87-C757-4F1E-9919-6588BC4A66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80" name="Rectangle 814">
                <a:extLst>
                  <a:ext uri="{FF2B5EF4-FFF2-40B4-BE49-F238E27FC236}">
                    <a16:creationId xmlns:a16="http://schemas.microsoft.com/office/drawing/2014/main" id="{7051AA63-3420-4F29-AEA4-E39C9A5B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81" name="Line 815">
                <a:extLst>
                  <a:ext uri="{FF2B5EF4-FFF2-40B4-BE49-F238E27FC236}">
                    <a16:creationId xmlns:a16="http://schemas.microsoft.com/office/drawing/2014/main" id="{06884619-3F3B-440F-9437-606EC358A3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82" name="Rectangle 816">
                <a:extLst>
                  <a:ext uri="{FF2B5EF4-FFF2-40B4-BE49-F238E27FC236}">
                    <a16:creationId xmlns:a16="http://schemas.microsoft.com/office/drawing/2014/main" id="{A4C96809-2A6E-4558-B02D-780581F9B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83" name="Line 817">
                <a:extLst>
                  <a:ext uri="{FF2B5EF4-FFF2-40B4-BE49-F238E27FC236}">
                    <a16:creationId xmlns:a16="http://schemas.microsoft.com/office/drawing/2014/main" id="{9F8A3A6B-2E3A-4CF4-8565-DB4D81D08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84" name="Line 818">
                <a:extLst>
                  <a:ext uri="{FF2B5EF4-FFF2-40B4-BE49-F238E27FC236}">
                    <a16:creationId xmlns:a16="http://schemas.microsoft.com/office/drawing/2014/main" id="{990E2A1E-DCE7-456C-A2D0-3DCA8EB1E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85" name="Rectangle 819">
                <a:extLst>
                  <a:ext uri="{FF2B5EF4-FFF2-40B4-BE49-F238E27FC236}">
                    <a16:creationId xmlns:a16="http://schemas.microsoft.com/office/drawing/2014/main" id="{0FD1D3DD-9FD7-42AE-9AA9-623BBA22D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86" name="Line 820">
                <a:extLst>
                  <a:ext uri="{FF2B5EF4-FFF2-40B4-BE49-F238E27FC236}">
                    <a16:creationId xmlns:a16="http://schemas.microsoft.com/office/drawing/2014/main" id="{40700A19-E24A-42AF-B7DF-10AFA8B785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87" name="Line 821">
                <a:extLst>
                  <a:ext uri="{FF2B5EF4-FFF2-40B4-BE49-F238E27FC236}">
                    <a16:creationId xmlns:a16="http://schemas.microsoft.com/office/drawing/2014/main" id="{3C489336-8E36-46E4-8F76-CEB5A5300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0662" name="Rectangle 823">
              <a:extLst>
                <a:ext uri="{FF2B5EF4-FFF2-40B4-BE49-F238E27FC236}">
                  <a16:creationId xmlns:a16="http://schemas.microsoft.com/office/drawing/2014/main" id="{D7E4BFF6-8D0B-41F3-8687-31F9F750B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2053" y="4113586"/>
              <a:ext cx="431800" cy="1008062"/>
            </a:xfrm>
            <a:prstGeom prst="rect">
              <a:avLst/>
            </a:prstGeom>
            <a:noFill/>
            <a:ln w="222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0664" name="Rectangle 825">
              <a:extLst>
                <a:ext uri="{FF2B5EF4-FFF2-40B4-BE49-F238E27FC236}">
                  <a16:creationId xmlns:a16="http://schemas.microsoft.com/office/drawing/2014/main" id="{9E7320D0-A0AA-41C1-BE49-6F74F1E47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603" y="4761286"/>
              <a:ext cx="6192837" cy="358775"/>
            </a:xfrm>
            <a:prstGeom prst="rect">
              <a:avLst/>
            </a:prstGeom>
            <a:noFill/>
            <a:ln w="222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70665" name="Rectangle 826">
            <a:extLst>
              <a:ext uri="{FF2B5EF4-FFF2-40B4-BE49-F238E27FC236}">
                <a16:creationId xmlns:a16="http://schemas.microsoft.com/office/drawing/2014/main" id="{E8F06CB8-F04D-4CA7-8B1A-3059BF17B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3688" y="5832655"/>
            <a:ext cx="495124" cy="400877"/>
          </a:xfrm>
          <a:prstGeom prst="rect">
            <a:avLst/>
          </a:prstGeom>
          <a:noFill/>
          <a:ln w="22225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0666" name="Text Box 827">
            <a:extLst>
              <a:ext uri="{FF2B5EF4-FFF2-40B4-BE49-F238E27FC236}">
                <a16:creationId xmlns:a16="http://schemas.microsoft.com/office/drawing/2014/main" id="{D2B9B6EC-2410-4575-948F-3D8548C379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4915" y="5768735"/>
            <a:ext cx="1598053" cy="3168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Table</a:t>
            </a:r>
          </a:p>
        </p:txBody>
      </p:sp>
      <p:sp>
        <p:nvSpPr>
          <p:cNvPr id="70667" name="Text Box 828">
            <a:extLst>
              <a:ext uri="{FF2B5EF4-FFF2-40B4-BE49-F238E27FC236}">
                <a16:creationId xmlns:a16="http://schemas.microsoft.com/office/drawing/2014/main" id="{57998761-FDFA-437B-A171-60815D473F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102" y="3826248"/>
            <a:ext cx="1706376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70668" name="Picture 829" descr="04">
            <a:extLst>
              <a:ext uri="{FF2B5EF4-FFF2-40B4-BE49-F238E27FC236}">
                <a16:creationId xmlns:a16="http://schemas.microsoft.com/office/drawing/2014/main" id="{E5DE7CCB-9BBA-4CE0-A131-0C1709074D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8953" y="0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9" name="Rectangle 830">
            <a:extLst>
              <a:ext uri="{FF2B5EF4-FFF2-40B4-BE49-F238E27FC236}">
                <a16:creationId xmlns:a16="http://schemas.microsoft.com/office/drawing/2014/main" id="{A96FD7B4-F75A-48EE-90F6-B7CCCFFEA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4003" y="1557338"/>
            <a:ext cx="287337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32" name="灯片编号占位符 3">
            <a:extLst>
              <a:ext uri="{FF2B5EF4-FFF2-40B4-BE49-F238E27FC236}">
                <a16:creationId xmlns:a16="http://schemas.microsoft.com/office/drawing/2014/main" id="{AF8B0DA3-EA92-446E-8810-68B144198F2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30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投影片編號版面配置區 22">
            <a:extLst>
              <a:ext uri="{FF2B5EF4-FFF2-40B4-BE49-F238E27FC236}">
                <a16:creationId xmlns:a16="http://schemas.microsoft.com/office/drawing/2014/main" id="{DE93A2D6-D986-4BF9-A753-B26504C2AC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1473779" y="6227259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31</a:t>
            </a:fld>
            <a:endParaRPr lang="zh-TW" altLang="en-US" sz="1400" dirty="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72707" name="Rectangle 2">
            <a:extLst>
              <a:ext uri="{FF2B5EF4-FFF2-40B4-BE49-F238E27FC236}">
                <a16:creationId xmlns:a16="http://schemas.microsoft.com/office/drawing/2014/main" id="{1FA05E42-5386-47DC-A810-AA9125ED34A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58240" y="1101689"/>
            <a:ext cx="9144000" cy="2631216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FF0000"/>
                </a:solidFill>
              </a:rPr>
              <a:t>2.	&lt;</a:t>
            </a:r>
            <a:r>
              <a:rPr lang="en-US" altLang="zh-TW" sz="2000" dirty="0" err="1">
                <a:solidFill>
                  <a:srgbClr val="FF0000"/>
                </a:solidFill>
              </a:rPr>
              <a:t>stmts</a:t>
            </a:r>
            <a:r>
              <a:rPr lang="en-US" altLang="zh-TW" sz="2000" dirty="0">
                <a:solidFill>
                  <a:srgbClr val="FF0000"/>
                </a:solidFill>
              </a:rPr>
              <a:t>&gt;     </a:t>
            </a:r>
            <a:r>
              <a:rPr lang="en-US" altLang="zh-TW" sz="20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rgbClr val="FF0000"/>
                </a:solidFill>
              </a:rPr>
              <a:t>SimpleStmt</a:t>
            </a:r>
            <a:r>
              <a:rPr lang="en-US" altLang="zh-TW" sz="2000" dirty="0">
                <a:solidFill>
                  <a:srgbClr val="FF0000"/>
                </a:solidFill>
              </a:rPr>
              <a:t>;&lt;</a:t>
            </a:r>
            <a:r>
              <a:rPr lang="en-US" altLang="zh-TW" sz="2000" dirty="0" err="1">
                <a:solidFill>
                  <a:srgbClr val="FF0000"/>
                </a:solidFill>
              </a:rPr>
              <a:t>stmts</a:t>
            </a:r>
            <a:r>
              <a:rPr lang="en-US" altLang="zh-TW" sz="2000" dirty="0">
                <a:solidFill>
                  <a:srgbClr val="FF0000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(8)</a:t>
            </a:r>
            <a:r>
              <a:rPr lang="en-US" altLang="zh-TW" sz="2000" dirty="0"/>
              <a:t>	0,</a:t>
            </a:r>
            <a:r>
              <a:rPr lang="en-US" altLang="zh-TW" sz="2000" dirty="0">
                <a:solidFill>
                  <a:srgbClr val="FF0000"/>
                </a:solidFill>
              </a:rPr>
              <a:t>1</a:t>
            </a:r>
            <a:r>
              <a:rPr lang="en-US" altLang="zh-TW" sz="2000" dirty="0"/>
              <a:t>,</a:t>
            </a:r>
            <a:r>
              <a:rPr lang="en-US" altLang="zh-TW" sz="2000" i="1" dirty="0">
                <a:solidFill>
                  <a:schemeClr val="accent1"/>
                </a:solidFill>
              </a:rPr>
              <a:t>5,6,10</a:t>
            </a:r>
            <a:r>
              <a:rPr lang="en-US" altLang="zh-TW" sz="2000" dirty="0">
                <a:solidFill>
                  <a:schemeClr val="accent1"/>
                </a:solidFill>
              </a:rPr>
              <a:t>	</a:t>
            </a: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accent2"/>
                </a:solidFill>
              </a:rPr>
              <a:t>end </a:t>
            </a:r>
            <a:r>
              <a:rPr lang="en-US" altLang="zh-TW" sz="2000" dirty="0"/>
              <a:t>$    </a:t>
            </a:r>
            <a:r>
              <a:rPr lang="en-US" altLang="zh-TW" sz="2000" dirty="0">
                <a:solidFill>
                  <a:schemeClr val="hlink"/>
                </a:solidFill>
              </a:rPr>
              <a:t>/* </a:t>
            </a:r>
            <a:r>
              <a:rPr lang="en-US" altLang="zh-TW" sz="2000" dirty="0" err="1">
                <a:solidFill>
                  <a:schemeClr val="hlink"/>
                </a:solidFill>
              </a:rPr>
              <a:t>goto</a:t>
            </a:r>
            <a:r>
              <a:rPr lang="en-US" altLang="zh-TW" sz="2000" dirty="0">
                <a:solidFill>
                  <a:schemeClr val="hlink"/>
                </a:solidFill>
              </a:rPr>
              <a:t>(1,&lt;</a:t>
            </a:r>
            <a:r>
              <a:rPr lang="en-US" altLang="zh-TW" sz="2000" dirty="0" err="1">
                <a:solidFill>
                  <a:schemeClr val="hlink"/>
                </a:solidFill>
              </a:rPr>
              <a:t>stmts</a:t>
            </a:r>
            <a:r>
              <a:rPr lang="en-US" altLang="zh-TW" sz="2000" dirty="0">
                <a:solidFill>
                  <a:schemeClr val="hlink"/>
                </a:solidFill>
              </a:rPr>
              <a:t>&gt;) = 2 */	</a:t>
            </a:r>
            <a:r>
              <a:rPr lang="en-US" altLang="zh-TW" sz="2000" dirty="0">
                <a:solidFill>
                  <a:schemeClr val="folHlink"/>
                </a:solidFill>
              </a:rPr>
              <a:t>Reduce 2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rgbClr val="0366A9"/>
                </a:solidFill>
              </a:rPr>
              <a:t>	</a:t>
            </a:r>
            <a:r>
              <a:rPr lang="en-US" altLang="zh-TW" sz="2000" dirty="0"/>
              <a:t>	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sp>
        <p:nvSpPr>
          <p:cNvPr id="72709" name="Rectangle 822">
            <a:extLst>
              <a:ext uri="{FF2B5EF4-FFF2-40B4-BE49-F238E27FC236}">
                <a16:creationId xmlns:a16="http://schemas.microsoft.com/office/drawing/2014/main" id="{3336EAC0-7731-4DA1-920B-A4E3F4BFFA35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(15)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A9179D79-DEFF-468F-B382-57500340762B}"/>
              </a:ext>
            </a:extLst>
          </p:cNvPr>
          <p:cNvGrpSpPr/>
          <p:nvPr/>
        </p:nvGrpSpPr>
        <p:grpSpPr>
          <a:xfrm>
            <a:off x="3211550" y="3782432"/>
            <a:ext cx="6345045" cy="2350739"/>
            <a:chOff x="3080329" y="3804734"/>
            <a:chExt cx="6704012" cy="2924175"/>
          </a:xfrm>
        </p:grpSpPr>
        <p:sp>
          <p:nvSpPr>
            <p:cNvPr id="72718" name="AutoShape 4">
              <a:extLst>
                <a:ext uri="{FF2B5EF4-FFF2-40B4-BE49-F238E27FC236}">
                  <a16:creationId xmlns:a16="http://schemas.microsoft.com/office/drawing/2014/main" id="{76E25D73-ADD0-413F-8AA7-890CB296EB9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080329" y="3804734"/>
              <a:ext cx="6704012" cy="2505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2719" name="Group 5">
              <a:extLst>
                <a:ext uri="{FF2B5EF4-FFF2-40B4-BE49-F238E27FC236}">
                  <a16:creationId xmlns:a16="http://schemas.microsoft.com/office/drawing/2014/main" id="{37F6A132-ABF8-4828-A775-3EE5F855AF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0654" y="3804734"/>
              <a:ext cx="6583362" cy="960438"/>
              <a:chOff x="605" y="2478"/>
              <a:chExt cx="4147" cy="605"/>
            </a:xfrm>
          </p:grpSpPr>
          <p:sp>
            <p:nvSpPr>
              <p:cNvPr id="73336" name="Rectangle 6">
                <a:extLst>
                  <a:ext uri="{FF2B5EF4-FFF2-40B4-BE49-F238E27FC236}">
                    <a16:creationId xmlns:a16="http://schemas.microsoft.com/office/drawing/2014/main" id="{22F2F148-6777-4675-BC03-CBCEFF63C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7" name="Rectangle 7">
                <a:extLst>
                  <a:ext uri="{FF2B5EF4-FFF2-40B4-BE49-F238E27FC236}">
                    <a16:creationId xmlns:a16="http://schemas.microsoft.com/office/drawing/2014/main" id="{5E18DB02-A587-4BFC-B56D-5214329FB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8" name="Rectangle 8">
                <a:extLst>
                  <a:ext uri="{FF2B5EF4-FFF2-40B4-BE49-F238E27FC236}">
                    <a16:creationId xmlns:a16="http://schemas.microsoft.com/office/drawing/2014/main" id="{CE38CCE3-1F9A-4B54-9F28-51DEF47BD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9" name="Line 9">
                <a:extLst>
                  <a:ext uri="{FF2B5EF4-FFF2-40B4-BE49-F238E27FC236}">
                    <a16:creationId xmlns:a16="http://schemas.microsoft.com/office/drawing/2014/main" id="{D744C279-E222-4A39-A6C0-B6108249E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0" name="Line 10">
                <a:extLst>
                  <a:ext uri="{FF2B5EF4-FFF2-40B4-BE49-F238E27FC236}">
                    <a16:creationId xmlns:a16="http://schemas.microsoft.com/office/drawing/2014/main" id="{B2A2210D-321C-44D9-9FAB-4EFD7C9694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1" name="Rectangle 11">
                <a:extLst>
                  <a:ext uri="{FF2B5EF4-FFF2-40B4-BE49-F238E27FC236}">
                    <a16:creationId xmlns:a16="http://schemas.microsoft.com/office/drawing/2014/main" id="{4F7A49DD-6814-4519-9DBB-877183394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42" name="Line 12">
                <a:extLst>
                  <a:ext uri="{FF2B5EF4-FFF2-40B4-BE49-F238E27FC236}">
                    <a16:creationId xmlns:a16="http://schemas.microsoft.com/office/drawing/2014/main" id="{FA32DC18-DE67-4CE3-9877-C0488558C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3" name="Line 13">
                <a:extLst>
                  <a:ext uri="{FF2B5EF4-FFF2-40B4-BE49-F238E27FC236}">
                    <a16:creationId xmlns:a16="http://schemas.microsoft.com/office/drawing/2014/main" id="{86EF9188-3951-46A2-B02B-41D40B490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4" name="Rectangle 14">
                <a:extLst>
                  <a:ext uri="{FF2B5EF4-FFF2-40B4-BE49-F238E27FC236}">
                    <a16:creationId xmlns:a16="http://schemas.microsoft.com/office/drawing/2014/main" id="{614F3224-873E-4539-9C92-26F389BCC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45" name="Line 15">
                <a:extLst>
                  <a:ext uri="{FF2B5EF4-FFF2-40B4-BE49-F238E27FC236}">
                    <a16:creationId xmlns:a16="http://schemas.microsoft.com/office/drawing/2014/main" id="{FA812B67-A17E-4D21-BE5C-29DE9D1F8A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6" name="Rectangle 16">
                <a:extLst>
                  <a:ext uri="{FF2B5EF4-FFF2-40B4-BE49-F238E27FC236}">
                    <a16:creationId xmlns:a16="http://schemas.microsoft.com/office/drawing/2014/main" id="{A201E621-5BCC-4394-91BE-475409F29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47" name="Line 17">
                <a:extLst>
                  <a:ext uri="{FF2B5EF4-FFF2-40B4-BE49-F238E27FC236}">
                    <a16:creationId xmlns:a16="http://schemas.microsoft.com/office/drawing/2014/main" id="{C7065765-0BE5-41EC-B295-341A81065D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8" name="Line 18">
                <a:extLst>
                  <a:ext uri="{FF2B5EF4-FFF2-40B4-BE49-F238E27FC236}">
                    <a16:creationId xmlns:a16="http://schemas.microsoft.com/office/drawing/2014/main" id="{867BD986-A687-4BD8-82B1-4B0BB1DA19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49" name="Rectangle 19">
                <a:extLst>
                  <a:ext uri="{FF2B5EF4-FFF2-40B4-BE49-F238E27FC236}">
                    <a16:creationId xmlns:a16="http://schemas.microsoft.com/office/drawing/2014/main" id="{2D9709D6-EB7C-44C9-842C-631E0B49B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50" name="Line 20">
                <a:extLst>
                  <a:ext uri="{FF2B5EF4-FFF2-40B4-BE49-F238E27FC236}">
                    <a16:creationId xmlns:a16="http://schemas.microsoft.com/office/drawing/2014/main" id="{CFEF30D6-D462-4C97-B021-0EACF271F5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1" name="Rectangle 21">
                <a:extLst>
                  <a:ext uri="{FF2B5EF4-FFF2-40B4-BE49-F238E27FC236}">
                    <a16:creationId xmlns:a16="http://schemas.microsoft.com/office/drawing/2014/main" id="{48221602-020B-4984-9E1F-389DCF634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52" name="Line 22">
                <a:extLst>
                  <a:ext uri="{FF2B5EF4-FFF2-40B4-BE49-F238E27FC236}">
                    <a16:creationId xmlns:a16="http://schemas.microsoft.com/office/drawing/2014/main" id="{436961B3-B403-476F-B5E3-3309A3D29B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3" name="Line 23">
                <a:extLst>
                  <a:ext uri="{FF2B5EF4-FFF2-40B4-BE49-F238E27FC236}">
                    <a16:creationId xmlns:a16="http://schemas.microsoft.com/office/drawing/2014/main" id="{C272087E-4254-450F-AC9A-7077D8BE93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4" name="Rectangle 24">
                <a:extLst>
                  <a:ext uri="{FF2B5EF4-FFF2-40B4-BE49-F238E27FC236}">
                    <a16:creationId xmlns:a16="http://schemas.microsoft.com/office/drawing/2014/main" id="{A22A8163-D406-493B-8ABB-5CAEF4146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55" name="Line 25">
                <a:extLst>
                  <a:ext uri="{FF2B5EF4-FFF2-40B4-BE49-F238E27FC236}">
                    <a16:creationId xmlns:a16="http://schemas.microsoft.com/office/drawing/2014/main" id="{EB0D9D8A-E089-4E3C-8295-B6CCB94A35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6" name="Line 26">
                <a:extLst>
                  <a:ext uri="{FF2B5EF4-FFF2-40B4-BE49-F238E27FC236}">
                    <a16:creationId xmlns:a16="http://schemas.microsoft.com/office/drawing/2014/main" id="{A5F970D8-25D7-4A53-985A-AD69A6E08A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7" name="Rectangle 27">
                <a:extLst>
                  <a:ext uri="{FF2B5EF4-FFF2-40B4-BE49-F238E27FC236}">
                    <a16:creationId xmlns:a16="http://schemas.microsoft.com/office/drawing/2014/main" id="{9F90B551-D03F-4429-9E1D-3581CA92D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58" name="Line 28">
                <a:extLst>
                  <a:ext uri="{FF2B5EF4-FFF2-40B4-BE49-F238E27FC236}">
                    <a16:creationId xmlns:a16="http://schemas.microsoft.com/office/drawing/2014/main" id="{6D47B150-5563-48C6-9231-372BA114C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59" name="Rectangle 29">
                <a:extLst>
                  <a:ext uri="{FF2B5EF4-FFF2-40B4-BE49-F238E27FC236}">
                    <a16:creationId xmlns:a16="http://schemas.microsoft.com/office/drawing/2014/main" id="{3B90618D-FAE9-4F8B-A7A2-BDC364CFF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0" name="Line 30">
                <a:extLst>
                  <a:ext uri="{FF2B5EF4-FFF2-40B4-BE49-F238E27FC236}">
                    <a16:creationId xmlns:a16="http://schemas.microsoft.com/office/drawing/2014/main" id="{90EF46DC-BF34-4C67-A1E6-0787B1AB88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61" name="Rectangle 31">
                <a:extLst>
                  <a:ext uri="{FF2B5EF4-FFF2-40B4-BE49-F238E27FC236}">
                    <a16:creationId xmlns:a16="http://schemas.microsoft.com/office/drawing/2014/main" id="{4B8E96B8-1696-4ED7-B270-C1377AB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2" name="Line 32">
                <a:extLst>
                  <a:ext uri="{FF2B5EF4-FFF2-40B4-BE49-F238E27FC236}">
                    <a16:creationId xmlns:a16="http://schemas.microsoft.com/office/drawing/2014/main" id="{4D87CBE4-D520-4FF7-8965-5ED21424AF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63" name="Rectangle 33">
                <a:extLst>
                  <a:ext uri="{FF2B5EF4-FFF2-40B4-BE49-F238E27FC236}">
                    <a16:creationId xmlns:a16="http://schemas.microsoft.com/office/drawing/2014/main" id="{D7CB5DF2-8CFB-4F1E-B25F-E3E1BAC37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4" name="Line 34">
                <a:extLst>
                  <a:ext uri="{FF2B5EF4-FFF2-40B4-BE49-F238E27FC236}">
                    <a16:creationId xmlns:a16="http://schemas.microsoft.com/office/drawing/2014/main" id="{FC5164EC-B9D7-46FB-80C0-D756A4E9B6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65" name="Rectangle 35">
                <a:extLst>
                  <a:ext uri="{FF2B5EF4-FFF2-40B4-BE49-F238E27FC236}">
                    <a16:creationId xmlns:a16="http://schemas.microsoft.com/office/drawing/2014/main" id="{C9FE5B32-2E68-4696-9544-370CA2B77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6" name="Rectangle 36">
                <a:extLst>
                  <a:ext uri="{FF2B5EF4-FFF2-40B4-BE49-F238E27FC236}">
                    <a16:creationId xmlns:a16="http://schemas.microsoft.com/office/drawing/2014/main" id="{5C59D33F-270D-4E1F-A30E-5BB251C55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7" name="Rectangle 37">
                <a:extLst>
                  <a:ext uri="{FF2B5EF4-FFF2-40B4-BE49-F238E27FC236}">
                    <a16:creationId xmlns:a16="http://schemas.microsoft.com/office/drawing/2014/main" id="{8BEC22CF-71FC-43BF-BC2A-56EC3A66B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8" name="Rectangle 38">
                <a:extLst>
                  <a:ext uri="{FF2B5EF4-FFF2-40B4-BE49-F238E27FC236}">
                    <a16:creationId xmlns:a16="http://schemas.microsoft.com/office/drawing/2014/main" id="{D38D37B5-8270-4E98-BB51-C90F298B5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69" name="Rectangle 39">
                <a:extLst>
                  <a:ext uri="{FF2B5EF4-FFF2-40B4-BE49-F238E27FC236}">
                    <a16:creationId xmlns:a16="http://schemas.microsoft.com/office/drawing/2014/main" id="{8AED4601-8A49-4ACC-966E-B859BCCF8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0" name="Rectangle 40">
                <a:extLst>
                  <a:ext uri="{FF2B5EF4-FFF2-40B4-BE49-F238E27FC236}">
                    <a16:creationId xmlns:a16="http://schemas.microsoft.com/office/drawing/2014/main" id="{4D512CFB-6878-42DC-A2AB-DDA3F91DA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1" name="Rectangle 41">
                <a:extLst>
                  <a:ext uri="{FF2B5EF4-FFF2-40B4-BE49-F238E27FC236}">
                    <a16:creationId xmlns:a16="http://schemas.microsoft.com/office/drawing/2014/main" id="{04C191DD-5749-4947-92E1-E5C2DCAAC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2" name="Rectangle 42">
                <a:extLst>
                  <a:ext uri="{FF2B5EF4-FFF2-40B4-BE49-F238E27FC236}">
                    <a16:creationId xmlns:a16="http://schemas.microsoft.com/office/drawing/2014/main" id="{797C3AC4-B6C4-4338-B263-AE5E39328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3" name="Rectangle 43">
                <a:extLst>
                  <a:ext uri="{FF2B5EF4-FFF2-40B4-BE49-F238E27FC236}">
                    <a16:creationId xmlns:a16="http://schemas.microsoft.com/office/drawing/2014/main" id="{D6CDDF65-9E0F-41BD-8ED5-5A4F420D1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4" name="Rectangle 44">
                <a:extLst>
                  <a:ext uri="{FF2B5EF4-FFF2-40B4-BE49-F238E27FC236}">
                    <a16:creationId xmlns:a16="http://schemas.microsoft.com/office/drawing/2014/main" id="{2D8AA609-8CAE-4B61-8BEE-195A8685F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5" name="Rectangle 45">
                <a:extLst>
                  <a:ext uri="{FF2B5EF4-FFF2-40B4-BE49-F238E27FC236}">
                    <a16:creationId xmlns:a16="http://schemas.microsoft.com/office/drawing/2014/main" id="{41B124D3-E2C3-4291-854A-CFDF5C6AD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6" name="Rectangle 46">
                <a:extLst>
                  <a:ext uri="{FF2B5EF4-FFF2-40B4-BE49-F238E27FC236}">
                    <a16:creationId xmlns:a16="http://schemas.microsoft.com/office/drawing/2014/main" id="{22AB22E1-6949-46B3-868D-19C857AC0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7" name="Rectangle 47">
                <a:extLst>
                  <a:ext uri="{FF2B5EF4-FFF2-40B4-BE49-F238E27FC236}">
                    <a16:creationId xmlns:a16="http://schemas.microsoft.com/office/drawing/2014/main" id="{CC929E8A-218B-47F9-A000-CBBDC6131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78" name="Line 48">
                <a:extLst>
                  <a:ext uri="{FF2B5EF4-FFF2-40B4-BE49-F238E27FC236}">
                    <a16:creationId xmlns:a16="http://schemas.microsoft.com/office/drawing/2014/main" id="{D90C0515-BD97-4F6E-A5B4-3354871D3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79" name="Line 49">
                <a:extLst>
                  <a:ext uri="{FF2B5EF4-FFF2-40B4-BE49-F238E27FC236}">
                    <a16:creationId xmlns:a16="http://schemas.microsoft.com/office/drawing/2014/main" id="{95FCDFBB-56AC-413D-9D48-43D4F6B5C4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0" name="Rectangle 50">
                <a:extLst>
                  <a:ext uri="{FF2B5EF4-FFF2-40B4-BE49-F238E27FC236}">
                    <a16:creationId xmlns:a16="http://schemas.microsoft.com/office/drawing/2014/main" id="{7F5AA077-1038-49CA-B705-BB525DD43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81" name="Line 51">
                <a:extLst>
                  <a:ext uri="{FF2B5EF4-FFF2-40B4-BE49-F238E27FC236}">
                    <a16:creationId xmlns:a16="http://schemas.microsoft.com/office/drawing/2014/main" id="{20FC19C6-7381-4621-9190-7F4EEFE16E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2" name="Line 52">
                <a:extLst>
                  <a:ext uri="{FF2B5EF4-FFF2-40B4-BE49-F238E27FC236}">
                    <a16:creationId xmlns:a16="http://schemas.microsoft.com/office/drawing/2014/main" id="{79AC8751-4FD5-4404-B315-55A6AFB1DC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3" name="Rectangle 53">
                <a:extLst>
                  <a:ext uri="{FF2B5EF4-FFF2-40B4-BE49-F238E27FC236}">
                    <a16:creationId xmlns:a16="http://schemas.microsoft.com/office/drawing/2014/main" id="{4C0F143A-67E6-4887-BAFB-170D9206D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84" name="Line 54">
                <a:extLst>
                  <a:ext uri="{FF2B5EF4-FFF2-40B4-BE49-F238E27FC236}">
                    <a16:creationId xmlns:a16="http://schemas.microsoft.com/office/drawing/2014/main" id="{83E0FA6F-753B-4BB9-A94B-D0D2DFDBD2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5" name="Line 55">
                <a:extLst>
                  <a:ext uri="{FF2B5EF4-FFF2-40B4-BE49-F238E27FC236}">
                    <a16:creationId xmlns:a16="http://schemas.microsoft.com/office/drawing/2014/main" id="{6D499428-A6CD-4BE5-866D-A468EA0666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6" name="Rectangle 56">
                <a:extLst>
                  <a:ext uri="{FF2B5EF4-FFF2-40B4-BE49-F238E27FC236}">
                    <a16:creationId xmlns:a16="http://schemas.microsoft.com/office/drawing/2014/main" id="{A9FE12FA-19C0-4B00-99FD-9774A738E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87" name="Line 57">
                <a:extLst>
                  <a:ext uri="{FF2B5EF4-FFF2-40B4-BE49-F238E27FC236}">
                    <a16:creationId xmlns:a16="http://schemas.microsoft.com/office/drawing/2014/main" id="{002A06E3-7EF7-4A2E-A1D5-969517AD50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88" name="Rectangle 58">
                <a:extLst>
                  <a:ext uri="{FF2B5EF4-FFF2-40B4-BE49-F238E27FC236}">
                    <a16:creationId xmlns:a16="http://schemas.microsoft.com/office/drawing/2014/main" id="{AE1E111A-4924-4314-AE9D-9D6F807DA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89" name="Line 59">
                <a:extLst>
                  <a:ext uri="{FF2B5EF4-FFF2-40B4-BE49-F238E27FC236}">
                    <a16:creationId xmlns:a16="http://schemas.microsoft.com/office/drawing/2014/main" id="{0EC15F68-F33B-4A91-B800-1A7BE63A1B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0" name="Line 60">
                <a:extLst>
                  <a:ext uri="{FF2B5EF4-FFF2-40B4-BE49-F238E27FC236}">
                    <a16:creationId xmlns:a16="http://schemas.microsoft.com/office/drawing/2014/main" id="{020593BC-9182-447B-8D40-40F06ED63F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1" name="Rectangle 61">
                <a:extLst>
                  <a:ext uri="{FF2B5EF4-FFF2-40B4-BE49-F238E27FC236}">
                    <a16:creationId xmlns:a16="http://schemas.microsoft.com/office/drawing/2014/main" id="{03CFE4EB-9134-459B-84FA-6CBB4FF3B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92" name="Line 62">
                <a:extLst>
                  <a:ext uri="{FF2B5EF4-FFF2-40B4-BE49-F238E27FC236}">
                    <a16:creationId xmlns:a16="http://schemas.microsoft.com/office/drawing/2014/main" id="{7C484508-799E-4501-80E9-80A7B60ED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3" name="Rectangle 63">
                <a:extLst>
                  <a:ext uri="{FF2B5EF4-FFF2-40B4-BE49-F238E27FC236}">
                    <a16:creationId xmlns:a16="http://schemas.microsoft.com/office/drawing/2014/main" id="{B5E9BD5F-9A76-4B98-B90F-DC0F8FDC2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94" name="Line 64">
                <a:extLst>
                  <a:ext uri="{FF2B5EF4-FFF2-40B4-BE49-F238E27FC236}">
                    <a16:creationId xmlns:a16="http://schemas.microsoft.com/office/drawing/2014/main" id="{A5A5DAE1-1E9D-4E49-8438-4EA081CBD2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5" name="Line 65">
                <a:extLst>
                  <a:ext uri="{FF2B5EF4-FFF2-40B4-BE49-F238E27FC236}">
                    <a16:creationId xmlns:a16="http://schemas.microsoft.com/office/drawing/2014/main" id="{EF8FA07A-7B70-41B1-8E3F-C0C641B26F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6" name="Rectangle 66">
                <a:extLst>
                  <a:ext uri="{FF2B5EF4-FFF2-40B4-BE49-F238E27FC236}">
                    <a16:creationId xmlns:a16="http://schemas.microsoft.com/office/drawing/2014/main" id="{4342D7F1-A300-45C7-B387-688BC1BDC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97" name="Line 67">
                <a:extLst>
                  <a:ext uri="{FF2B5EF4-FFF2-40B4-BE49-F238E27FC236}">
                    <a16:creationId xmlns:a16="http://schemas.microsoft.com/office/drawing/2014/main" id="{EC7F0A18-5F7B-4E4F-AD78-886E391A03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98" name="Rectangle 68">
                <a:extLst>
                  <a:ext uri="{FF2B5EF4-FFF2-40B4-BE49-F238E27FC236}">
                    <a16:creationId xmlns:a16="http://schemas.microsoft.com/office/drawing/2014/main" id="{2F8F571A-F7FE-493C-B512-A4BD987BC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99" name="Line 69">
                <a:extLst>
                  <a:ext uri="{FF2B5EF4-FFF2-40B4-BE49-F238E27FC236}">
                    <a16:creationId xmlns:a16="http://schemas.microsoft.com/office/drawing/2014/main" id="{1D7375D8-EAFF-4370-8293-C8503AFCE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0" name="Line 70">
                <a:extLst>
                  <a:ext uri="{FF2B5EF4-FFF2-40B4-BE49-F238E27FC236}">
                    <a16:creationId xmlns:a16="http://schemas.microsoft.com/office/drawing/2014/main" id="{33692411-1A84-4EB8-A153-4ACF7FB0F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1" name="Rectangle 71">
                <a:extLst>
                  <a:ext uri="{FF2B5EF4-FFF2-40B4-BE49-F238E27FC236}">
                    <a16:creationId xmlns:a16="http://schemas.microsoft.com/office/drawing/2014/main" id="{B201DE95-68EB-4B39-93E6-35937FD62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02" name="Line 72">
                <a:extLst>
                  <a:ext uri="{FF2B5EF4-FFF2-40B4-BE49-F238E27FC236}">
                    <a16:creationId xmlns:a16="http://schemas.microsoft.com/office/drawing/2014/main" id="{36D93DEA-854B-434A-A65A-04BCC6DC1D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3" name="Rectangle 73">
                <a:extLst>
                  <a:ext uri="{FF2B5EF4-FFF2-40B4-BE49-F238E27FC236}">
                    <a16:creationId xmlns:a16="http://schemas.microsoft.com/office/drawing/2014/main" id="{1402B0A0-BD5A-43E9-AD9F-697D0F582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04" name="Line 74">
                <a:extLst>
                  <a:ext uri="{FF2B5EF4-FFF2-40B4-BE49-F238E27FC236}">
                    <a16:creationId xmlns:a16="http://schemas.microsoft.com/office/drawing/2014/main" id="{73E84351-8127-4919-9BE3-8F77B27DDC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5" name="Line 75">
                <a:extLst>
                  <a:ext uri="{FF2B5EF4-FFF2-40B4-BE49-F238E27FC236}">
                    <a16:creationId xmlns:a16="http://schemas.microsoft.com/office/drawing/2014/main" id="{01E2FCC5-7B63-40E4-AA9D-F097C8E57D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6" name="Rectangle 76">
                <a:extLst>
                  <a:ext uri="{FF2B5EF4-FFF2-40B4-BE49-F238E27FC236}">
                    <a16:creationId xmlns:a16="http://schemas.microsoft.com/office/drawing/2014/main" id="{F3650F55-7773-4F2B-BDED-5C2953EDD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07" name="Line 77">
                <a:extLst>
                  <a:ext uri="{FF2B5EF4-FFF2-40B4-BE49-F238E27FC236}">
                    <a16:creationId xmlns:a16="http://schemas.microsoft.com/office/drawing/2014/main" id="{342847FB-9991-44A6-B250-3ADAE49211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08" name="Rectangle 78">
                <a:extLst>
                  <a:ext uri="{FF2B5EF4-FFF2-40B4-BE49-F238E27FC236}">
                    <a16:creationId xmlns:a16="http://schemas.microsoft.com/office/drawing/2014/main" id="{43E6DC48-2721-4D7D-9101-8D0B66361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09" name="Line 79">
                <a:extLst>
                  <a:ext uri="{FF2B5EF4-FFF2-40B4-BE49-F238E27FC236}">
                    <a16:creationId xmlns:a16="http://schemas.microsoft.com/office/drawing/2014/main" id="{238E2EFE-7F2A-4B19-B4EB-702F60CF4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0" name="Line 80">
                <a:extLst>
                  <a:ext uri="{FF2B5EF4-FFF2-40B4-BE49-F238E27FC236}">
                    <a16:creationId xmlns:a16="http://schemas.microsoft.com/office/drawing/2014/main" id="{E508AD3C-D101-4D1B-9A54-66D450DCAF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1" name="Rectangle 81">
                <a:extLst>
                  <a:ext uri="{FF2B5EF4-FFF2-40B4-BE49-F238E27FC236}">
                    <a16:creationId xmlns:a16="http://schemas.microsoft.com/office/drawing/2014/main" id="{F804F499-E575-4864-9CC3-0E236000C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12" name="Line 82">
                <a:extLst>
                  <a:ext uri="{FF2B5EF4-FFF2-40B4-BE49-F238E27FC236}">
                    <a16:creationId xmlns:a16="http://schemas.microsoft.com/office/drawing/2014/main" id="{2CA99B93-C4F5-4D69-A42D-CED1F4A5A2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3" name="Rectangle 83">
                <a:extLst>
                  <a:ext uri="{FF2B5EF4-FFF2-40B4-BE49-F238E27FC236}">
                    <a16:creationId xmlns:a16="http://schemas.microsoft.com/office/drawing/2014/main" id="{83A55849-C2F1-402B-8901-ED0C44661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14" name="Line 84">
                <a:extLst>
                  <a:ext uri="{FF2B5EF4-FFF2-40B4-BE49-F238E27FC236}">
                    <a16:creationId xmlns:a16="http://schemas.microsoft.com/office/drawing/2014/main" id="{042BD0C8-0E4C-4F5D-B9E4-3B4DD41A34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5" name="Line 85">
                <a:extLst>
                  <a:ext uri="{FF2B5EF4-FFF2-40B4-BE49-F238E27FC236}">
                    <a16:creationId xmlns:a16="http://schemas.microsoft.com/office/drawing/2014/main" id="{F7478F12-FE05-4A6A-AD49-596857A3F1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6" name="Rectangle 86">
                <a:extLst>
                  <a:ext uri="{FF2B5EF4-FFF2-40B4-BE49-F238E27FC236}">
                    <a16:creationId xmlns:a16="http://schemas.microsoft.com/office/drawing/2014/main" id="{71A884B7-F280-450B-A523-A8731AC01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17" name="Line 87">
                <a:extLst>
                  <a:ext uri="{FF2B5EF4-FFF2-40B4-BE49-F238E27FC236}">
                    <a16:creationId xmlns:a16="http://schemas.microsoft.com/office/drawing/2014/main" id="{2831F09A-3E1A-4608-8122-EED3145B62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18" name="Rectangle 88">
                <a:extLst>
                  <a:ext uri="{FF2B5EF4-FFF2-40B4-BE49-F238E27FC236}">
                    <a16:creationId xmlns:a16="http://schemas.microsoft.com/office/drawing/2014/main" id="{2EBE40D1-F733-432C-AC47-750386AB1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19" name="Line 89">
                <a:extLst>
                  <a:ext uri="{FF2B5EF4-FFF2-40B4-BE49-F238E27FC236}">
                    <a16:creationId xmlns:a16="http://schemas.microsoft.com/office/drawing/2014/main" id="{EB9DC327-59C4-4934-A8F7-F028C8B566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0" name="Line 90">
                <a:extLst>
                  <a:ext uri="{FF2B5EF4-FFF2-40B4-BE49-F238E27FC236}">
                    <a16:creationId xmlns:a16="http://schemas.microsoft.com/office/drawing/2014/main" id="{C0F9FDD9-6F29-4BB4-A26E-6F4B68775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1" name="Rectangle 91">
                <a:extLst>
                  <a:ext uri="{FF2B5EF4-FFF2-40B4-BE49-F238E27FC236}">
                    <a16:creationId xmlns:a16="http://schemas.microsoft.com/office/drawing/2014/main" id="{0E44B25F-BEA1-4852-8278-4552B5D78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22" name="Line 92">
                <a:extLst>
                  <a:ext uri="{FF2B5EF4-FFF2-40B4-BE49-F238E27FC236}">
                    <a16:creationId xmlns:a16="http://schemas.microsoft.com/office/drawing/2014/main" id="{B2160BD4-1148-48F5-A84C-CBB94B741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3" name="Rectangle 93">
                <a:extLst>
                  <a:ext uri="{FF2B5EF4-FFF2-40B4-BE49-F238E27FC236}">
                    <a16:creationId xmlns:a16="http://schemas.microsoft.com/office/drawing/2014/main" id="{D1D6A3B9-05FE-4D62-9211-63F572608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24" name="Line 94">
                <a:extLst>
                  <a:ext uri="{FF2B5EF4-FFF2-40B4-BE49-F238E27FC236}">
                    <a16:creationId xmlns:a16="http://schemas.microsoft.com/office/drawing/2014/main" id="{7BCE5E4F-FF9A-4B12-9DEA-0FA3CE2B0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5" name="Line 95">
                <a:extLst>
                  <a:ext uri="{FF2B5EF4-FFF2-40B4-BE49-F238E27FC236}">
                    <a16:creationId xmlns:a16="http://schemas.microsoft.com/office/drawing/2014/main" id="{726B659D-35A6-4D76-9A6B-A7EF904686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6" name="Rectangle 96">
                <a:extLst>
                  <a:ext uri="{FF2B5EF4-FFF2-40B4-BE49-F238E27FC236}">
                    <a16:creationId xmlns:a16="http://schemas.microsoft.com/office/drawing/2014/main" id="{F5BD86B5-B9D1-41C3-968C-1F868776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27" name="Line 97">
                <a:extLst>
                  <a:ext uri="{FF2B5EF4-FFF2-40B4-BE49-F238E27FC236}">
                    <a16:creationId xmlns:a16="http://schemas.microsoft.com/office/drawing/2014/main" id="{2ADA29B8-D0C9-40E4-98B4-8F95F46EFB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28" name="Rectangle 98">
                <a:extLst>
                  <a:ext uri="{FF2B5EF4-FFF2-40B4-BE49-F238E27FC236}">
                    <a16:creationId xmlns:a16="http://schemas.microsoft.com/office/drawing/2014/main" id="{9A0E6CC8-30A4-4EAC-99A8-C99A9FF8A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29" name="Line 99">
                <a:extLst>
                  <a:ext uri="{FF2B5EF4-FFF2-40B4-BE49-F238E27FC236}">
                    <a16:creationId xmlns:a16="http://schemas.microsoft.com/office/drawing/2014/main" id="{AB3567ED-9325-4504-9035-16A3C50491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0" name="Line 100">
                <a:extLst>
                  <a:ext uri="{FF2B5EF4-FFF2-40B4-BE49-F238E27FC236}">
                    <a16:creationId xmlns:a16="http://schemas.microsoft.com/office/drawing/2014/main" id="{FA6694FD-0532-4724-9BE2-54526063D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1" name="Rectangle 101">
                <a:extLst>
                  <a:ext uri="{FF2B5EF4-FFF2-40B4-BE49-F238E27FC236}">
                    <a16:creationId xmlns:a16="http://schemas.microsoft.com/office/drawing/2014/main" id="{0C714CF6-C263-46E1-8045-DDC366314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32" name="Line 102">
                <a:extLst>
                  <a:ext uri="{FF2B5EF4-FFF2-40B4-BE49-F238E27FC236}">
                    <a16:creationId xmlns:a16="http://schemas.microsoft.com/office/drawing/2014/main" id="{56E18422-4187-4CD2-80DB-FCA14A095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3" name="Rectangle 103">
                <a:extLst>
                  <a:ext uri="{FF2B5EF4-FFF2-40B4-BE49-F238E27FC236}">
                    <a16:creationId xmlns:a16="http://schemas.microsoft.com/office/drawing/2014/main" id="{8AC7E90E-0EC8-4DD6-99DE-A4DE2D924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34" name="Line 104">
                <a:extLst>
                  <a:ext uri="{FF2B5EF4-FFF2-40B4-BE49-F238E27FC236}">
                    <a16:creationId xmlns:a16="http://schemas.microsoft.com/office/drawing/2014/main" id="{F26050A9-ED5C-4FCD-95A9-F45D9452AF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5" name="Line 105">
                <a:extLst>
                  <a:ext uri="{FF2B5EF4-FFF2-40B4-BE49-F238E27FC236}">
                    <a16:creationId xmlns:a16="http://schemas.microsoft.com/office/drawing/2014/main" id="{1DF1839C-D24A-4618-B945-9989BC0A02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6" name="Rectangle 106">
                <a:extLst>
                  <a:ext uri="{FF2B5EF4-FFF2-40B4-BE49-F238E27FC236}">
                    <a16:creationId xmlns:a16="http://schemas.microsoft.com/office/drawing/2014/main" id="{68FA1583-72BD-40FB-ACFB-75BDC8FBC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37" name="Line 107">
                <a:extLst>
                  <a:ext uri="{FF2B5EF4-FFF2-40B4-BE49-F238E27FC236}">
                    <a16:creationId xmlns:a16="http://schemas.microsoft.com/office/drawing/2014/main" id="{19397E65-7B96-4987-B80D-F5A77E7738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38" name="Rectangle 108">
                <a:extLst>
                  <a:ext uri="{FF2B5EF4-FFF2-40B4-BE49-F238E27FC236}">
                    <a16:creationId xmlns:a16="http://schemas.microsoft.com/office/drawing/2014/main" id="{4FF65620-B58F-4C05-943C-8BD528706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39" name="Line 109">
                <a:extLst>
                  <a:ext uri="{FF2B5EF4-FFF2-40B4-BE49-F238E27FC236}">
                    <a16:creationId xmlns:a16="http://schemas.microsoft.com/office/drawing/2014/main" id="{BB47808D-5A0F-46A2-BE74-A64CC535AC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0" name="Line 110">
                <a:extLst>
                  <a:ext uri="{FF2B5EF4-FFF2-40B4-BE49-F238E27FC236}">
                    <a16:creationId xmlns:a16="http://schemas.microsoft.com/office/drawing/2014/main" id="{E8FA9B80-DD3C-4619-8BA3-69E98D54E7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1" name="Rectangle 111">
                <a:extLst>
                  <a:ext uri="{FF2B5EF4-FFF2-40B4-BE49-F238E27FC236}">
                    <a16:creationId xmlns:a16="http://schemas.microsoft.com/office/drawing/2014/main" id="{B8BA76F7-1A0F-4A8E-B648-E60ACAB59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42" name="Line 112">
                <a:extLst>
                  <a:ext uri="{FF2B5EF4-FFF2-40B4-BE49-F238E27FC236}">
                    <a16:creationId xmlns:a16="http://schemas.microsoft.com/office/drawing/2014/main" id="{422CB69E-DFC4-4785-ACAB-1D53943710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3" name="Rectangle 113">
                <a:extLst>
                  <a:ext uri="{FF2B5EF4-FFF2-40B4-BE49-F238E27FC236}">
                    <a16:creationId xmlns:a16="http://schemas.microsoft.com/office/drawing/2014/main" id="{B242C52D-2AC8-4053-9B6F-2DFB95272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44" name="Line 114">
                <a:extLst>
                  <a:ext uri="{FF2B5EF4-FFF2-40B4-BE49-F238E27FC236}">
                    <a16:creationId xmlns:a16="http://schemas.microsoft.com/office/drawing/2014/main" id="{58FD372A-C18C-4B06-8028-CDCBD90483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5" name="Line 115">
                <a:extLst>
                  <a:ext uri="{FF2B5EF4-FFF2-40B4-BE49-F238E27FC236}">
                    <a16:creationId xmlns:a16="http://schemas.microsoft.com/office/drawing/2014/main" id="{5CFDB641-1957-4FAD-B5BD-96554A3F56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6" name="Rectangle 116">
                <a:extLst>
                  <a:ext uri="{FF2B5EF4-FFF2-40B4-BE49-F238E27FC236}">
                    <a16:creationId xmlns:a16="http://schemas.microsoft.com/office/drawing/2014/main" id="{D135DBE1-8924-469D-BDDA-5A829877D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47" name="Line 117">
                <a:extLst>
                  <a:ext uri="{FF2B5EF4-FFF2-40B4-BE49-F238E27FC236}">
                    <a16:creationId xmlns:a16="http://schemas.microsoft.com/office/drawing/2014/main" id="{C261D681-2E59-4EB1-8A29-28FA78D1F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48" name="Rectangle 118">
                <a:extLst>
                  <a:ext uri="{FF2B5EF4-FFF2-40B4-BE49-F238E27FC236}">
                    <a16:creationId xmlns:a16="http://schemas.microsoft.com/office/drawing/2014/main" id="{C54A946A-E855-42C9-93C9-88E8B3B14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49" name="Line 119">
                <a:extLst>
                  <a:ext uri="{FF2B5EF4-FFF2-40B4-BE49-F238E27FC236}">
                    <a16:creationId xmlns:a16="http://schemas.microsoft.com/office/drawing/2014/main" id="{45688331-7008-474C-9F0F-61252E9DEA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50" name="Rectangle 120">
                <a:extLst>
                  <a:ext uri="{FF2B5EF4-FFF2-40B4-BE49-F238E27FC236}">
                    <a16:creationId xmlns:a16="http://schemas.microsoft.com/office/drawing/2014/main" id="{C95F6BDB-5424-472A-A0CD-DF58E2725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51" name="Line 121">
                <a:extLst>
                  <a:ext uri="{FF2B5EF4-FFF2-40B4-BE49-F238E27FC236}">
                    <a16:creationId xmlns:a16="http://schemas.microsoft.com/office/drawing/2014/main" id="{A98AFB81-836F-49D3-8B9E-DE3E8E0BD8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52" name="Rectangle 122">
                <a:extLst>
                  <a:ext uri="{FF2B5EF4-FFF2-40B4-BE49-F238E27FC236}">
                    <a16:creationId xmlns:a16="http://schemas.microsoft.com/office/drawing/2014/main" id="{E204FE06-5559-43A2-9DBF-0703594DB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53" name="Line 123">
                <a:extLst>
                  <a:ext uri="{FF2B5EF4-FFF2-40B4-BE49-F238E27FC236}">
                    <a16:creationId xmlns:a16="http://schemas.microsoft.com/office/drawing/2014/main" id="{A18C9655-6F07-4307-9CC3-E976DEAF02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54" name="Rectangle 124">
                <a:extLst>
                  <a:ext uri="{FF2B5EF4-FFF2-40B4-BE49-F238E27FC236}">
                    <a16:creationId xmlns:a16="http://schemas.microsoft.com/office/drawing/2014/main" id="{187AF3A2-5393-4ADB-9F6D-7C4EE7F2F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55" name="Line 125">
                <a:extLst>
                  <a:ext uri="{FF2B5EF4-FFF2-40B4-BE49-F238E27FC236}">
                    <a16:creationId xmlns:a16="http://schemas.microsoft.com/office/drawing/2014/main" id="{51D3D473-12EF-4D8A-A394-A331B25C40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56" name="Rectangle 126">
                <a:extLst>
                  <a:ext uri="{FF2B5EF4-FFF2-40B4-BE49-F238E27FC236}">
                    <a16:creationId xmlns:a16="http://schemas.microsoft.com/office/drawing/2014/main" id="{64201A9B-F0A3-408D-8449-BF71026D5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57" name="Line 127">
                <a:extLst>
                  <a:ext uri="{FF2B5EF4-FFF2-40B4-BE49-F238E27FC236}">
                    <a16:creationId xmlns:a16="http://schemas.microsoft.com/office/drawing/2014/main" id="{A7088CA7-6F47-4B51-9244-F8D83C5B4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58" name="Rectangle 128">
                <a:extLst>
                  <a:ext uri="{FF2B5EF4-FFF2-40B4-BE49-F238E27FC236}">
                    <a16:creationId xmlns:a16="http://schemas.microsoft.com/office/drawing/2014/main" id="{90FBAB50-C8C8-4E1A-BA81-BF1477C75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59" name="Line 129">
                <a:extLst>
                  <a:ext uri="{FF2B5EF4-FFF2-40B4-BE49-F238E27FC236}">
                    <a16:creationId xmlns:a16="http://schemas.microsoft.com/office/drawing/2014/main" id="{CE639A0B-2003-40E7-A3F5-DB2CC3D9D1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60" name="Rectangle 130">
                <a:extLst>
                  <a:ext uri="{FF2B5EF4-FFF2-40B4-BE49-F238E27FC236}">
                    <a16:creationId xmlns:a16="http://schemas.microsoft.com/office/drawing/2014/main" id="{3CF715FD-A4D5-483A-AE34-B07CDD7AB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61" name="Line 131">
                <a:extLst>
                  <a:ext uri="{FF2B5EF4-FFF2-40B4-BE49-F238E27FC236}">
                    <a16:creationId xmlns:a16="http://schemas.microsoft.com/office/drawing/2014/main" id="{E6B000F8-1535-4AE6-81E6-D293094712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62" name="Rectangle 132">
                <a:extLst>
                  <a:ext uri="{FF2B5EF4-FFF2-40B4-BE49-F238E27FC236}">
                    <a16:creationId xmlns:a16="http://schemas.microsoft.com/office/drawing/2014/main" id="{79BDE687-D520-49FA-BA99-6FF321B71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63" name="Line 133">
                <a:extLst>
                  <a:ext uri="{FF2B5EF4-FFF2-40B4-BE49-F238E27FC236}">
                    <a16:creationId xmlns:a16="http://schemas.microsoft.com/office/drawing/2014/main" id="{E520E203-DC9C-4634-9D59-808440258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64" name="Rectangle 134">
                <a:extLst>
                  <a:ext uri="{FF2B5EF4-FFF2-40B4-BE49-F238E27FC236}">
                    <a16:creationId xmlns:a16="http://schemas.microsoft.com/office/drawing/2014/main" id="{224659C2-E00F-4A86-81D0-FCD8CDA69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65" name="Line 135">
                <a:extLst>
                  <a:ext uri="{FF2B5EF4-FFF2-40B4-BE49-F238E27FC236}">
                    <a16:creationId xmlns:a16="http://schemas.microsoft.com/office/drawing/2014/main" id="{E6A6B3F7-F696-4A22-BA07-99198DED8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66" name="Rectangle 136">
                <a:extLst>
                  <a:ext uri="{FF2B5EF4-FFF2-40B4-BE49-F238E27FC236}">
                    <a16:creationId xmlns:a16="http://schemas.microsoft.com/office/drawing/2014/main" id="{AD0A8E11-3C8E-44AF-A33B-80D4161F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67" name="Line 137">
                <a:extLst>
                  <a:ext uri="{FF2B5EF4-FFF2-40B4-BE49-F238E27FC236}">
                    <a16:creationId xmlns:a16="http://schemas.microsoft.com/office/drawing/2014/main" id="{607C2A9D-ED77-4775-8C18-30C22D1D06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68" name="Rectangle 138">
                <a:extLst>
                  <a:ext uri="{FF2B5EF4-FFF2-40B4-BE49-F238E27FC236}">
                    <a16:creationId xmlns:a16="http://schemas.microsoft.com/office/drawing/2014/main" id="{31538633-28B4-436A-AB88-6B6176AF5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69" name="Line 139">
                <a:extLst>
                  <a:ext uri="{FF2B5EF4-FFF2-40B4-BE49-F238E27FC236}">
                    <a16:creationId xmlns:a16="http://schemas.microsoft.com/office/drawing/2014/main" id="{6341A765-2873-4621-8574-3D3C935FA0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70" name="Rectangle 140">
                <a:extLst>
                  <a:ext uri="{FF2B5EF4-FFF2-40B4-BE49-F238E27FC236}">
                    <a16:creationId xmlns:a16="http://schemas.microsoft.com/office/drawing/2014/main" id="{E10A8365-FE54-430E-94DD-C02A711E4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71" name="Line 141">
                <a:extLst>
                  <a:ext uri="{FF2B5EF4-FFF2-40B4-BE49-F238E27FC236}">
                    <a16:creationId xmlns:a16="http://schemas.microsoft.com/office/drawing/2014/main" id="{EEB3FBBB-309E-4BD5-9310-2FFAA2371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72" name="Rectangle 142">
                <a:extLst>
                  <a:ext uri="{FF2B5EF4-FFF2-40B4-BE49-F238E27FC236}">
                    <a16:creationId xmlns:a16="http://schemas.microsoft.com/office/drawing/2014/main" id="{F7DF8BA8-5AFA-45C6-921E-3D7EB1E29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73" name="Line 143">
                <a:extLst>
                  <a:ext uri="{FF2B5EF4-FFF2-40B4-BE49-F238E27FC236}">
                    <a16:creationId xmlns:a16="http://schemas.microsoft.com/office/drawing/2014/main" id="{B987DD92-4A6A-4B22-8337-9B14DD818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74" name="Rectangle 144">
                <a:extLst>
                  <a:ext uri="{FF2B5EF4-FFF2-40B4-BE49-F238E27FC236}">
                    <a16:creationId xmlns:a16="http://schemas.microsoft.com/office/drawing/2014/main" id="{F3851DA5-2D71-4376-B0DD-4351CF921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75" name="Line 145">
                <a:extLst>
                  <a:ext uri="{FF2B5EF4-FFF2-40B4-BE49-F238E27FC236}">
                    <a16:creationId xmlns:a16="http://schemas.microsoft.com/office/drawing/2014/main" id="{DE52DFF9-4AE9-4336-A4AF-C658990EC9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76" name="Rectangle 146">
                <a:extLst>
                  <a:ext uri="{FF2B5EF4-FFF2-40B4-BE49-F238E27FC236}">
                    <a16:creationId xmlns:a16="http://schemas.microsoft.com/office/drawing/2014/main" id="{74F7FB89-D0C6-42B2-A2BA-42A8AC333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77" name="Rectangle 147">
                <a:extLst>
                  <a:ext uri="{FF2B5EF4-FFF2-40B4-BE49-F238E27FC236}">
                    <a16:creationId xmlns:a16="http://schemas.microsoft.com/office/drawing/2014/main" id="{453EAED8-5FF0-458B-937A-1EE68B6A4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78" name="Rectangle 148">
                <a:extLst>
                  <a:ext uri="{FF2B5EF4-FFF2-40B4-BE49-F238E27FC236}">
                    <a16:creationId xmlns:a16="http://schemas.microsoft.com/office/drawing/2014/main" id="{3EFB6C4E-DD01-49D0-A5F2-47FF4FDBB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3479" name="Rectangle 149">
                <a:extLst>
                  <a:ext uri="{FF2B5EF4-FFF2-40B4-BE49-F238E27FC236}">
                    <a16:creationId xmlns:a16="http://schemas.microsoft.com/office/drawing/2014/main" id="{D1D7D543-3D07-49DA-812B-E01983898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0" name="Rectangle 150">
                <a:extLst>
                  <a:ext uri="{FF2B5EF4-FFF2-40B4-BE49-F238E27FC236}">
                    <a16:creationId xmlns:a16="http://schemas.microsoft.com/office/drawing/2014/main" id="{3F6BA194-DB69-474A-B078-261320B93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1" name="Rectangle 151">
                <a:extLst>
                  <a:ext uri="{FF2B5EF4-FFF2-40B4-BE49-F238E27FC236}">
                    <a16:creationId xmlns:a16="http://schemas.microsoft.com/office/drawing/2014/main" id="{3E23C93D-8ABE-49F0-BB7F-82769E1E2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2" name="Rectangle 152">
                <a:extLst>
                  <a:ext uri="{FF2B5EF4-FFF2-40B4-BE49-F238E27FC236}">
                    <a16:creationId xmlns:a16="http://schemas.microsoft.com/office/drawing/2014/main" id="{A09E7289-B217-45C3-B6DA-DF8C62EFA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3" name="Rectangle 153">
                <a:extLst>
                  <a:ext uri="{FF2B5EF4-FFF2-40B4-BE49-F238E27FC236}">
                    <a16:creationId xmlns:a16="http://schemas.microsoft.com/office/drawing/2014/main" id="{B9BF147F-3414-4675-8B63-33A512D0B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4" name="Line 154">
                <a:extLst>
                  <a:ext uri="{FF2B5EF4-FFF2-40B4-BE49-F238E27FC236}">
                    <a16:creationId xmlns:a16="http://schemas.microsoft.com/office/drawing/2014/main" id="{A133D7CE-CAED-4A2F-BF4E-E5CFE6299D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85" name="Rectangle 155">
                <a:extLst>
                  <a:ext uri="{FF2B5EF4-FFF2-40B4-BE49-F238E27FC236}">
                    <a16:creationId xmlns:a16="http://schemas.microsoft.com/office/drawing/2014/main" id="{E8684524-F3CC-47C3-9F80-F0D044672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6" name="Line 156">
                <a:extLst>
                  <a:ext uri="{FF2B5EF4-FFF2-40B4-BE49-F238E27FC236}">
                    <a16:creationId xmlns:a16="http://schemas.microsoft.com/office/drawing/2014/main" id="{00ABCDC2-312D-4366-BF5C-EC0774163E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87" name="Rectangle 157">
                <a:extLst>
                  <a:ext uri="{FF2B5EF4-FFF2-40B4-BE49-F238E27FC236}">
                    <a16:creationId xmlns:a16="http://schemas.microsoft.com/office/drawing/2014/main" id="{68969712-51D8-4A38-9F42-B03DA64CF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88" name="Line 158">
                <a:extLst>
                  <a:ext uri="{FF2B5EF4-FFF2-40B4-BE49-F238E27FC236}">
                    <a16:creationId xmlns:a16="http://schemas.microsoft.com/office/drawing/2014/main" id="{A817B871-2385-4485-BF07-7879F24071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89" name="Rectangle 159">
                <a:extLst>
                  <a:ext uri="{FF2B5EF4-FFF2-40B4-BE49-F238E27FC236}">
                    <a16:creationId xmlns:a16="http://schemas.microsoft.com/office/drawing/2014/main" id="{7E835CD2-ED2D-4169-979C-7951FDAF2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90" name="Line 160">
                <a:extLst>
                  <a:ext uri="{FF2B5EF4-FFF2-40B4-BE49-F238E27FC236}">
                    <a16:creationId xmlns:a16="http://schemas.microsoft.com/office/drawing/2014/main" id="{10276112-C09E-4409-A7ED-76FCBDB1EA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1" name="Rectangle 161">
                <a:extLst>
                  <a:ext uri="{FF2B5EF4-FFF2-40B4-BE49-F238E27FC236}">
                    <a16:creationId xmlns:a16="http://schemas.microsoft.com/office/drawing/2014/main" id="{8D8AE574-4BA0-4F93-A9EC-33CDE59F6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92" name="Line 162">
                <a:extLst>
                  <a:ext uri="{FF2B5EF4-FFF2-40B4-BE49-F238E27FC236}">
                    <a16:creationId xmlns:a16="http://schemas.microsoft.com/office/drawing/2014/main" id="{5926696A-A7DD-4370-A93F-5A4F79028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3" name="Rectangle 163">
                <a:extLst>
                  <a:ext uri="{FF2B5EF4-FFF2-40B4-BE49-F238E27FC236}">
                    <a16:creationId xmlns:a16="http://schemas.microsoft.com/office/drawing/2014/main" id="{F49745B2-D435-4BC5-8ED7-E6E871C01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94" name="Line 164">
                <a:extLst>
                  <a:ext uri="{FF2B5EF4-FFF2-40B4-BE49-F238E27FC236}">
                    <a16:creationId xmlns:a16="http://schemas.microsoft.com/office/drawing/2014/main" id="{C3207F7D-7BBC-4976-A81E-F03BEF286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5" name="Line 165">
                <a:extLst>
                  <a:ext uri="{FF2B5EF4-FFF2-40B4-BE49-F238E27FC236}">
                    <a16:creationId xmlns:a16="http://schemas.microsoft.com/office/drawing/2014/main" id="{4F1A2BF3-1B44-4AFF-AD91-CB6071A8A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6" name="Rectangle 166">
                <a:extLst>
                  <a:ext uri="{FF2B5EF4-FFF2-40B4-BE49-F238E27FC236}">
                    <a16:creationId xmlns:a16="http://schemas.microsoft.com/office/drawing/2014/main" id="{C124814B-2C01-410E-A870-B6B581BC9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97" name="Line 167">
                <a:extLst>
                  <a:ext uri="{FF2B5EF4-FFF2-40B4-BE49-F238E27FC236}">
                    <a16:creationId xmlns:a16="http://schemas.microsoft.com/office/drawing/2014/main" id="{548A9485-2AB2-4FD6-9960-7F21804D7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8" name="Line 168">
                <a:extLst>
                  <a:ext uri="{FF2B5EF4-FFF2-40B4-BE49-F238E27FC236}">
                    <a16:creationId xmlns:a16="http://schemas.microsoft.com/office/drawing/2014/main" id="{CD4ECED7-2633-4707-9272-CABA72638F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99" name="Rectangle 169">
                <a:extLst>
                  <a:ext uri="{FF2B5EF4-FFF2-40B4-BE49-F238E27FC236}">
                    <a16:creationId xmlns:a16="http://schemas.microsoft.com/office/drawing/2014/main" id="{7CF70A81-B879-49F5-BCD2-B3226380A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00" name="Line 170">
                <a:extLst>
                  <a:ext uri="{FF2B5EF4-FFF2-40B4-BE49-F238E27FC236}">
                    <a16:creationId xmlns:a16="http://schemas.microsoft.com/office/drawing/2014/main" id="{AB98F9D0-FBC0-4981-8DF8-F0595D79A8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1" name="Line 171">
                <a:extLst>
                  <a:ext uri="{FF2B5EF4-FFF2-40B4-BE49-F238E27FC236}">
                    <a16:creationId xmlns:a16="http://schemas.microsoft.com/office/drawing/2014/main" id="{F62A46FD-11A2-4928-8B38-3AEE018C7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2" name="Rectangle 172">
                <a:extLst>
                  <a:ext uri="{FF2B5EF4-FFF2-40B4-BE49-F238E27FC236}">
                    <a16:creationId xmlns:a16="http://schemas.microsoft.com/office/drawing/2014/main" id="{C8063EB2-013C-4DC3-B3F8-9F2D21CE9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03" name="Line 173">
                <a:extLst>
                  <a:ext uri="{FF2B5EF4-FFF2-40B4-BE49-F238E27FC236}">
                    <a16:creationId xmlns:a16="http://schemas.microsoft.com/office/drawing/2014/main" id="{7D1EA020-DD9E-499D-8532-C2692ED20A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4" name="Line 174">
                <a:extLst>
                  <a:ext uri="{FF2B5EF4-FFF2-40B4-BE49-F238E27FC236}">
                    <a16:creationId xmlns:a16="http://schemas.microsoft.com/office/drawing/2014/main" id="{1334849A-7B2F-4B3A-9F85-414BA509C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5" name="Rectangle 175">
                <a:extLst>
                  <a:ext uri="{FF2B5EF4-FFF2-40B4-BE49-F238E27FC236}">
                    <a16:creationId xmlns:a16="http://schemas.microsoft.com/office/drawing/2014/main" id="{B1CBBFE0-C89F-4ADC-98D2-AE42B824A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06" name="Line 176">
                <a:extLst>
                  <a:ext uri="{FF2B5EF4-FFF2-40B4-BE49-F238E27FC236}">
                    <a16:creationId xmlns:a16="http://schemas.microsoft.com/office/drawing/2014/main" id="{EC97CE30-B34A-40E0-8883-C40F7218AB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7" name="Rectangle 177">
                <a:extLst>
                  <a:ext uri="{FF2B5EF4-FFF2-40B4-BE49-F238E27FC236}">
                    <a16:creationId xmlns:a16="http://schemas.microsoft.com/office/drawing/2014/main" id="{137CC130-085A-445A-9317-E62830876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08" name="Line 178">
                <a:extLst>
                  <a:ext uri="{FF2B5EF4-FFF2-40B4-BE49-F238E27FC236}">
                    <a16:creationId xmlns:a16="http://schemas.microsoft.com/office/drawing/2014/main" id="{C7C123FE-FE56-4E96-BFBD-5193D93450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09" name="Rectangle 179">
                <a:extLst>
                  <a:ext uri="{FF2B5EF4-FFF2-40B4-BE49-F238E27FC236}">
                    <a16:creationId xmlns:a16="http://schemas.microsoft.com/office/drawing/2014/main" id="{B26CD5E0-F5A5-427B-A560-598304734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10" name="Line 180">
                <a:extLst>
                  <a:ext uri="{FF2B5EF4-FFF2-40B4-BE49-F238E27FC236}">
                    <a16:creationId xmlns:a16="http://schemas.microsoft.com/office/drawing/2014/main" id="{06399007-0A7F-42B3-B8C7-89B06E651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11" name="Rectangle 181">
                <a:extLst>
                  <a:ext uri="{FF2B5EF4-FFF2-40B4-BE49-F238E27FC236}">
                    <a16:creationId xmlns:a16="http://schemas.microsoft.com/office/drawing/2014/main" id="{54AD2482-0DDC-49E0-9179-168E923BD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12" name="Line 182">
                <a:extLst>
                  <a:ext uri="{FF2B5EF4-FFF2-40B4-BE49-F238E27FC236}">
                    <a16:creationId xmlns:a16="http://schemas.microsoft.com/office/drawing/2014/main" id="{BA22E571-9709-4C54-8C24-8C44B332A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13" name="Rectangle 183">
                <a:extLst>
                  <a:ext uri="{FF2B5EF4-FFF2-40B4-BE49-F238E27FC236}">
                    <a16:creationId xmlns:a16="http://schemas.microsoft.com/office/drawing/2014/main" id="{DE6A0288-7602-4D92-AD83-1CDBF5FCF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14" name="Line 184">
                <a:extLst>
                  <a:ext uri="{FF2B5EF4-FFF2-40B4-BE49-F238E27FC236}">
                    <a16:creationId xmlns:a16="http://schemas.microsoft.com/office/drawing/2014/main" id="{F543F42A-FC55-4755-AC74-A20CE4C0BA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15" name="Rectangle 185">
                <a:extLst>
                  <a:ext uri="{FF2B5EF4-FFF2-40B4-BE49-F238E27FC236}">
                    <a16:creationId xmlns:a16="http://schemas.microsoft.com/office/drawing/2014/main" id="{A457265F-108B-4A8A-B9B2-B753B9867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16" name="Line 186">
                <a:extLst>
                  <a:ext uri="{FF2B5EF4-FFF2-40B4-BE49-F238E27FC236}">
                    <a16:creationId xmlns:a16="http://schemas.microsoft.com/office/drawing/2014/main" id="{2206CF82-0B3C-4A0A-9FED-011E879DF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17" name="Rectangle 187">
                <a:extLst>
                  <a:ext uri="{FF2B5EF4-FFF2-40B4-BE49-F238E27FC236}">
                    <a16:creationId xmlns:a16="http://schemas.microsoft.com/office/drawing/2014/main" id="{38958B27-6870-4CCC-8B97-51EE340EC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18" name="Line 188">
                <a:extLst>
                  <a:ext uri="{FF2B5EF4-FFF2-40B4-BE49-F238E27FC236}">
                    <a16:creationId xmlns:a16="http://schemas.microsoft.com/office/drawing/2014/main" id="{EC6F4598-A669-4377-8A44-379C25FD6E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19" name="Rectangle 189">
                <a:extLst>
                  <a:ext uri="{FF2B5EF4-FFF2-40B4-BE49-F238E27FC236}">
                    <a16:creationId xmlns:a16="http://schemas.microsoft.com/office/drawing/2014/main" id="{684FB776-818C-4CC6-B22B-AB42EA603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20" name="Line 190">
                <a:extLst>
                  <a:ext uri="{FF2B5EF4-FFF2-40B4-BE49-F238E27FC236}">
                    <a16:creationId xmlns:a16="http://schemas.microsoft.com/office/drawing/2014/main" id="{70472E42-8F56-475B-849B-F49D56A758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21" name="Rectangle 191">
                <a:extLst>
                  <a:ext uri="{FF2B5EF4-FFF2-40B4-BE49-F238E27FC236}">
                    <a16:creationId xmlns:a16="http://schemas.microsoft.com/office/drawing/2014/main" id="{E6C03D01-D376-45DD-8012-0A4C34120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22" name="Line 192">
                <a:extLst>
                  <a:ext uri="{FF2B5EF4-FFF2-40B4-BE49-F238E27FC236}">
                    <a16:creationId xmlns:a16="http://schemas.microsoft.com/office/drawing/2014/main" id="{674C8833-31F8-49E5-985B-48CC55AD6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23" name="Rectangle 193">
                <a:extLst>
                  <a:ext uri="{FF2B5EF4-FFF2-40B4-BE49-F238E27FC236}">
                    <a16:creationId xmlns:a16="http://schemas.microsoft.com/office/drawing/2014/main" id="{AC10D78A-63B4-4574-9CCF-D8DAD68BF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24" name="Line 194">
                <a:extLst>
                  <a:ext uri="{FF2B5EF4-FFF2-40B4-BE49-F238E27FC236}">
                    <a16:creationId xmlns:a16="http://schemas.microsoft.com/office/drawing/2014/main" id="{F603CD69-B172-41D3-98B2-F7A39FD10D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25" name="Rectangle 195">
                <a:extLst>
                  <a:ext uri="{FF2B5EF4-FFF2-40B4-BE49-F238E27FC236}">
                    <a16:creationId xmlns:a16="http://schemas.microsoft.com/office/drawing/2014/main" id="{2DCF2A64-A21B-46F2-997B-0F2797E07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26" name="Line 196">
                <a:extLst>
                  <a:ext uri="{FF2B5EF4-FFF2-40B4-BE49-F238E27FC236}">
                    <a16:creationId xmlns:a16="http://schemas.microsoft.com/office/drawing/2014/main" id="{7B8C8472-C8EF-4F88-AF45-E3F51F0682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27" name="Rectangle 197">
                <a:extLst>
                  <a:ext uri="{FF2B5EF4-FFF2-40B4-BE49-F238E27FC236}">
                    <a16:creationId xmlns:a16="http://schemas.microsoft.com/office/drawing/2014/main" id="{0B581730-A79F-4255-A06F-95A8493A2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28" name="Line 198">
                <a:extLst>
                  <a:ext uri="{FF2B5EF4-FFF2-40B4-BE49-F238E27FC236}">
                    <a16:creationId xmlns:a16="http://schemas.microsoft.com/office/drawing/2014/main" id="{64F7B082-45E7-47FB-A8DC-647C002DE8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29" name="Rectangle 199">
                <a:extLst>
                  <a:ext uri="{FF2B5EF4-FFF2-40B4-BE49-F238E27FC236}">
                    <a16:creationId xmlns:a16="http://schemas.microsoft.com/office/drawing/2014/main" id="{E6B168C8-4EED-4607-BCA8-509F23D75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30" name="Line 200">
                <a:extLst>
                  <a:ext uri="{FF2B5EF4-FFF2-40B4-BE49-F238E27FC236}">
                    <a16:creationId xmlns:a16="http://schemas.microsoft.com/office/drawing/2014/main" id="{E7CFBEAA-6531-43C6-98F9-379110105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31" name="Rectangle 201">
                <a:extLst>
                  <a:ext uri="{FF2B5EF4-FFF2-40B4-BE49-F238E27FC236}">
                    <a16:creationId xmlns:a16="http://schemas.microsoft.com/office/drawing/2014/main" id="{C5B97ECC-17DB-41B5-8808-4AD0D946C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32" name="Line 202">
                <a:extLst>
                  <a:ext uri="{FF2B5EF4-FFF2-40B4-BE49-F238E27FC236}">
                    <a16:creationId xmlns:a16="http://schemas.microsoft.com/office/drawing/2014/main" id="{22E6787E-EC47-401D-8456-10526A195A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33" name="Rectangle 203">
                <a:extLst>
                  <a:ext uri="{FF2B5EF4-FFF2-40B4-BE49-F238E27FC236}">
                    <a16:creationId xmlns:a16="http://schemas.microsoft.com/office/drawing/2014/main" id="{D239C269-44FD-4468-B813-2FD7B9C2D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34" name="Line 204">
                <a:extLst>
                  <a:ext uri="{FF2B5EF4-FFF2-40B4-BE49-F238E27FC236}">
                    <a16:creationId xmlns:a16="http://schemas.microsoft.com/office/drawing/2014/main" id="{351B3C2E-7F42-4348-BD4C-D3AA8526CC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35" name="Rectangle 205">
                <a:extLst>
                  <a:ext uri="{FF2B5EF4-FFF2-40B4-BE49-F238E27FC236}">
                    <a16:creationId xmlns:a16="http://schemas.microsoft.com/office/drawing/2014/main" id="{C5F44BFD-91A3-4E0A-81BD-7C86BAD7D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2720" name="Group 206">
              <a:extLst>
                <a:ext uri="{FF2B5EF4-FFF2-40B4-BE49-F238E27FC236}">
                  <a16:creationId xmlns:a16="http://schemas.microsoft.com/office/drawing/2014/main" id="{818580E1-709E-4F6A-9FF6-9801D42C60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0654" y="4420684"/>
              <a:ext cx="6583362" cy="650875"/>
              <a:chOff x="605" y="2866"/>
              <a:chExt cx="4147" cy="410"/>
            </a:xfrm>
          </p:grpSpPr>
          <p:sp>
            <p:nvSpPr>
              <p:cNvPr id="73136" name="Line 207">
                <a:extLst>
                  <a:ext uri="{FF2B5EF4-FFF2-40B4-BE49-F238E27FC236}">
                    <a16:creationId xmlns:a16="http://schemas.microsoft.com/office/drawing/2014/main" id="{9030AA3A-7368-4F55-88DE-57E4DDE2AF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37" name="Rectangle 208">
                <a:extLst>
                  <a:ext uri="{FF2B5EF4-FFF2-40B4-BE49-F238E27FC236}">
                    <a16:creationId xmlns:a16="http://schemas.microsoft.com/office/drawing/2014/main" id="{B46CCBCF-7F49-407D-BE94-361135CD0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38" name="Line 209">
                <a:extLst>
                  <a:ext uri="{FF2B5EF4-FFF2-40B4-BE49-F238E27FC236}">
                    <a16:creationId xmlns:a16="http://schemas.microsoft.com/office/drawing/2014/main" id="{15E93BB0-DE61-411F-B083-6B6715968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39" name="Rectangle 210">
                <a:extLst>
                  <a:ext uri="{FF2B5EF4-FFF2-40B4-BE49-F238E27FC236}">
                    <a16:creationId xmlns:a16="http://schemas.microsoft.com/office/drawing/2014/main" id="{84137E55-6410-4DD1-8E22-5FCF7E514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40" name="Line 211">
                <a:extLst>
                  <a:ext uri="{FF2B5EF4-FFF2-40B4-BE49-F238E27FC236}">
                    <a16:creationId xmlns:a16="http://schemas.microsoft.com/office/drawing/2014/main" id="{C4ED4903-E359-45D6-9643-4BE63002B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41" name="Rectangle 212">
                <a:extLst>
                  <a:ext uri="{FF2B5EF4-FFF2-40B4-BE49-F238E27FC236}">
                    <a16:creationId xmlns:a16="http://schemas.microsoft.com/office/drawing/2014/main" id="{B2277760-29C5-4581-A0D5-358AB7F38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42" name="Line 213">
                <a:extLst>
                  <a:ext uri="{FF2B5EF4-FFF2-40B4-BE49-F238E27FC236}">
                    <a16:creationId xmlns:a16="http://schemas.microsoft.com/office/drawing/2014/main" id="{646E91A2-2D63-4AAE-BCE0-732686D5FD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43" name="Rectangle 214">
                <a:extLst>
                  <a:ext uri="{FF2B5EF4-FFF2-40B4-BE49-F238E27FC236}">
                    <a16:creationId xmlns:a16="http://schemas.microsoft.com/office/drawing/2014/main" id="{ECDB6788-9230-436B-8C1F-6046F57CE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44" name="Line 215">
                <a:extLst>
                  <a:ext uri="{FF2B5EF4-FFF2-40B4-BE49-F238E27FC236}">
                    <a16:creationId xmlns:a16="http://schemas.microsoft.com/office/drawing/2014/main" id="{74599563-4849-41A4-BDA2-179848880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45" name="Rectangle 216">
                <a:extLst>
                  <a:ext uri="{FF2B5EF4-FFF2-40B4-BE49-F238E27FC236}">
                    <a16:creationId xmlns:a16="http://schemas.microsoft.com/office/drawing/2014/main" id="{06A9D24D-7206-424C-AE4C-DC7FC5AFC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46" name="Line 217">
                <a:extLst>
                  <a:ext uri="{FF2B5EF4-FFF2-40B4-BE49-F238E27FC236}">
                    <a16:creationId xmlns:a16="http://schemas.microsoft.com/office/drawing/2014/main" id="{45F2D369-14CE-4E6C-9450-D950DB4FC6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47" name="Rectangle 218">
                <a:extLst>
                  <a:ext uri="{FF2B5EF4-FFF2-40B4-BE49-F238E27FC236}">
                    <a16:creationId xmlns:a16="http://schemas.microsoft.com/office/drawing/2014/main" id="{8716F515-C701-4743-ADD1-BCE61D4C0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48" name="Line 219">
                <a:extLst>
                  <a:ext uri="{FF2B5EF4-FFF2-40B4-BE49-F238E27FC236}">
                    <a16:creationId xmlns:a16="http://schemas.microsoft.com/office/drawing/2014/main" id="{ED2CD771-97CF-4FE9-9B10-3E037460B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49" name="Rectangle 220">
                <a:extLst>
                  <a:ext uri="{FF2B5EF4-FFF2-40B4-BE49-F238E27FC236}">
                    <a16:creationId xmlns:a16="http://schemas.microsoft.com/office/drawing/2014/main" id="{82277676-6F54-4788-BB87-B3E9AAF26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50" name="Line 221">
                <a:extLst>
                  <a:ext uri="{FF2B5EF4-FFF2-40B4-BE49-F238E27FC236}">
                    <a16:creationId xmlns:a16="http://schemas.microsoft.com/office/drawing/2014/main" id="{3E8937EB-0A3E-4B2C-A16B-02EE681B25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51" name="Rectangle 222">
                <a:extLst>
                  <a:ext uri="{FF2B5EF4-FFF2-40B4-BE49-F238E27FC236}">
                    <a16:creationId xmlns:a16="http://schemas.microsoft.com/office/drawing/2014/main" id="{4451E574-FA25-4073-AAA2-43123DD42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52" name="Line 223">
                <a:extLst>
                  <a:ext uri="{FF2B5EF4-FFF2-40B4-BE49-F238E27FC236}">
                    <a16:creationId xmlns:a16="http://schemas.microsoft.com/office/drawing/2014/main" id="{E9D7AD54-01E3-45A6-9A2D-2B03AEABD6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53" name="Rectangle 224">
                <a:extLst>
                  <a:ext uri="{FF2B5EF4-FFF2-40B4-BE49-F238E27FC236}">
                    <a16:creationId xmlns:a16="http://schemas.microsoft.com/office/drawing/2014/main" id="{E2FDECCC-6D06-4870-BBAC-C92D4747E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54" name="Line 225">
                <a:extLst>
                  <a:ext uri="{FF2B5EF4-FFF2-40B4-BE49-F238E27FC236}">
                    <a16:creationId xmlns:a16="http://schemas.microsoft.com/office/drawing/2014/main" id="{CA610068-F91F-4D2B-B073-B41A06730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55" name="Rectangle 226">
                <a:extLst>
                  <a:ext uri="{FF2B5EF4-FFF2-40B4-BE49-F238E27FC236}">
                    <a16:creationId xmlns:a16="http://schemas.microsoft.com/office/drawing/2014/main" id="{68E4E76C-F188-47D3-A800-E220049AD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56" name="Line 227">
                <a:extLst>
                  <a:ext uri="{FF2B5EF4-FFF2-40B4-BE49-F238E27FC236}">
                    <a16:creationId xmlns:a16="http://schemas.microsoft.com/office/drawing/2014/main" id="{F16685DE-B83A-47C7-AA5D-80D5D66E4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57" name="Rectangle 228">
                <a:extLst>
                  <a:ext uri="{FF2B5EF4-FFF2-40B4-BE49-F238E27FC236}">
                    <a16:creationId xmlns:a16="http://schemas.microsoft.com/office/drawing/2014/main" id="{96B2F1A5-15E8-458C-A61E-49EDAA319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58" name="Line 229">
                <a:extLst>
                  <a:ext uri="{FF2B5EF4-FFF2-40B4-BE49-F238E27FC236}">
                    <a16:creationId xmlns:a16="http://schemas.microsoft.com/office/drawing/2014/main" id="{93C2456D-D059-4FF5-BEE1-A0A898BE6B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59" name="Rectangle 230">
                <a:extLst>
                  <a:ext uri="{FF2B5EF4-FFF2-40B4-BE49-F238E27FC236}">
                    <a16:creationId xmlns:a16="http://schemas.microsoft.com/office/drawing/2014/main" id="{F3A639FD-7EBA-403A-82BA-682159549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60" name="Line 231">
                <a:extLst>
                  <a:ext uri="{FF2B5EF4-FFF2-40B4-BE49-F238E27FC236}">
                    <a16:creationId xmlns:a16="http://schemas.microsoft.com/office/drawing/2014/main" id="{3E7294C3-2AAB-4D29-8BCB-72DBFCE40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61" name="Rectangle 232">
                <a:extLst>
                  <a:ext uri="{FF2B5EF4-FFF2-40B4-BE49-F238E27FC236}">
                    <a16:creationId xmlns:a16="http://schemas.microsoft.com/office/drawing/2014/main" id="{CB877F98-7DDC-46E3-8342-837645A41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62" name="Line 233">
                <a:extLst>
                  <a:ext uri="{FF2B5EF4-FFF2-40B4-BE49-F238E27FC236}">
                    <a16:creationId xmlns:a16="http://schemas.microsoft.com/office/drawing/2014/main" id="{FDF4708A-2BFC-40ED-9A54-4D48A42B2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63" name="Rectangle 234">
                <a:extLst>
                  <a:ext uri="{FF2B5EF4-FFF2-40B4-BE49-F238E27FC236}">
                    <a16:creationId xmlns:a16="http://schemas.microsoft.com/office/drawing/2014/main" id="{6FC5E793-6810-4220-951C-D2FBD49E9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64" name="Line 235">
                <a:extLst>
                  <a:ext uri="{FF2B5EF4-FFF2-40B4-BE49-F238E27FC236}">
                    <a16:creationId xmlns:a16="http://schemas.microsoft.com/office/drawing/2014/main" id="{03C3E222-1F59-4270-808F-A27D4C7D94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65" name="Rectangle 236">
                <a:extLst>
                  <a:ext uri="{FF2B5EF4-FFF2-40B4-BE49-F238E27FC236}">
                    <a16:creationId xmlns:a16="http://schemas.microsoft.com/office/drawing/2014/main" id="{EBA011B4-64FD-4637-99AC-E6FA065C7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66" name="Line 237">
                <a:extLst>
                  <a:ext uri="{FF2B5EF4-FFF2-40B4-BE49-F238E27FC236}">
                    <a16:creationId xmlns:a16="http://schemas.microsoft.com/office/drawing/2014/main" id="{5221E3E0-841B-4F60-B68D-69CAEE1988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67" name="Rectangle 238">
                <a:extLst>
                  <a:ext uri="{FF2B5EF4-FFF2-40B4-BE49-F238E27FC236}">
                    <a16:creationId xmlns:a16="http://schemas.microsoft.com/office/drawing/2014/main" id="{93771A2D-905B-48A3-9606-660C29454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68" name="Line 239">
                <a:extLst>
                  <a:ext uri="{FF2B5EF4-FFF2-40B4-BE49-F238E27FC236}">
                    <a16:creationId xmlns:a16="http://schemas.microsoft.com/office/drawing/2014/main" id="{06DFDE52-2DA8-4412-8CBA-2259ADB4E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69" name="Rectangle 240">
                <a:extLst>
                  <a:ext uri="{FF2B5EF4-FFF2-40B4-BE49-F238E27FC236}">
                    <a16:creationId xmlns:a16="http://schemas.microsoft.com/office/drawing/2014/main" id="{C95767B6-97D9-4626-9CB7-C9C80FC11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70" name="Line 241">
                <a:extLst>
                  <a:ext uri="{FF2B5EF4-FFF2-40B4-BE49-F238E27FC236}">
                    <a16:creationId xmlns:a16="http://schemas.microsoft.com/office/drawing/2014/main" id="{4E81B975-C30E-419A-82C6-F56DFF4384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71" name="Rectangle 242">
                <a:extLst>
                  <a:ext uri="{FF2B5EF4-FFF2-40B4-BE49-F238E27FC236}">
                    <a16:creationId xmlns:a16="http://schemas.microsoft.com/office/drawing/2014/main" id="{F6E463D0-DBE1-4769-BD11-635F40387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72" name="Line 243">
                <a:extLst>
                  <a:ext uri="{FF2B5EF4-FFF2-40B4-BE49-F238E27FC236}">
                    <a16:creationId xmlns:a16="http://schemas.microsoft.com/office/drawing/2014/main" id="{A4391633-56AD-4FEC-9B85-62D6175DF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73" name="Rectangle 244">
                <a:extLst>
                  <a:ext uri="{FF2B5EF4-FFF2-40B4-BE49-F238E27FC236}">
                    <a16:creationId xmlns:a16="http://schemas.microsoft.com/office/drawing/2014/main" id="{E50285AF-4DF0-4843-BFA9-BBEECC425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74" name="Line 245">
                <a:extLst>
                  <a:ext uri="{FF2B5EF4-FFF2-40B4-BE49-F238E27FC236}">
                    <a16:creationId xmlns:a16="http://schemas.microsoft.com/office/drawing/2014/main" id="{250E7A33-2FBB-4101-8F46-E9DBFBA10C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75" name="Rectangle 246">
                <a:extLst>
                  <a:ext uri="{FF2B5EF4-FFF2-40B4-BE49-F238E27FC236}">
                    <a16:creationId xmlns:a16="http://schemas.microsoft.com/office/drawing/2014/main" id="{9FBDE0CD-D282-4D9C-A5E0-68712E30E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76" name="Line 247">
                <a:extLst>
                  <a:ext uri="{FF2B5EF4-FFF2-40B4-BE49-F238E27FC236}">
                    <a16:creationId xmlns:a16="http://schemas.microsoft.com/office/drawing/2014/main" id="{FB0FE3CD-9CC9-4DDE-B465-FDED6B1365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77" name="Rectangle 248">
                <a:extLst>
                  <a:ext uri="{FF2B5EF4-FFF2-40B4-BE49-F238E27FC236}">
                    <a16:creationId xmlns:a16="http://schemas.microsoft.com/office/drawing/2014/main" id="{256B8315-3F9C-4863-B35C-F3B7F08A4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78" name="Line 249">
                <a:extLst>
                  <a:ext uri="{FF2B5EF4-FFF2-40B4-BE49-F238E27FC236}">
                    <a16:creationId xmlns:a16="http://schemas.microsoft.com/office/drawing/2014/main" id="{6E062086-30E8-42C1-AACB-9575335ADE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79" name="Rectangle 250">
                <a:extLst>
                  <a:ext uri="{FF2B5EF4-FFF2-40B4-BE49-F238E27FC236}">
                    <a16:creationId xmlns:a16="http://schemas.microsoft.com/office/drawing/2014/main" id="{D07253C6-AE10-4B51-AB03-2C30F530D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80" name="Line 251">
                <a:extLst>
                  <a:ext uri="{FF2B5EF4-FFF2-40B4-BE49-F238E27FC236}">
                    <a16:creationId xmlns:a16="http://schemas.microsoft.com/office/drawing/2014/main" id="{D6A5695D-552F-4FA2-8B88-6AF967739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81" name="Rectangle 252">
                <a:extLst>
                  <a:ext uri="{FF2B5EF4-FFF2-40B4-BE49-F238E27FC236}">
                    <a16:creationId xmlns:a16="http://schemas.microsoft.com/office/drawing/2014/main" id="{9734C785-B7F6-48DA-BD68-6946EF0D1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82" name="Line 253">
                <a:extLst>
                  <a:ext uri="{FF2B5EF4-FFF2-40B4-BE49-F238E27FC236}">
                    <a16:creationId xmlns:a16="http://schemas.microsoft.com/office/drawing/2014/main" id="{370D8FE7-4BF6-4FC6-A84F-7E1DF247D2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83" name="Rectangle 254">
                <a:extLst>
                  <a:ext uri="{FF2B5EF4-FFF2-40B4-BE49-F238E27FC236}">
                    <a16:creationId xmlns:a16="http://schemas.microsoft.com/office/drawing/2014/main" id="{FCF0E11D-1BC6-40F0-B12B-FF7B8FB8C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84" name="Line 255">
                <a:extLst>
                  <a:ext uri="{FF2B5EF4-FFF2-40B4-BE49-F238E27FC236}">
                    <a16:creationId xmlns:a16="http://schemas.microsoft.com/office/drawing/2014/main" id="{E5E0CF48-71B7-453E-87FF-19857A747D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85" name="Rectangle 256">
                <a:extLst>
                  <a:ext uri="{FF2B5EF4-FFF2-40B4-BE49-F238E27FC236}">
                    <a16:creationId xmlns:a16="http://schemas.microsoft.com/office/drawing/2014/main" id="{40A5524D-DDD9-4CC3-8E2B-448B0A86D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86" name="Line 257">
                <a:extLst>
                  <a:ext uri="{FF2B5EF4-FFF2-40B4-BE49-F238E27FC236}">
                    <a16:creationId xmlns:a16="http://schemas.microsoft.com/office/drawing/2014/main" id="{C21E087D-E548-4320-8056-2DF98DFA1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87" name="Rectangle 258">
                <a:extLst>
                  <a:ext uri="{FF2B5EF4-FFF2-40B4-BE49-F238E27FC236}">
                    <a16:creationId xmlns:a16="http://schemas.microsoft.com/office/drawing/2014/main" id="{5B2AE53E-4552-40E3-82B1-55C371D9C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88" name="Line 259">
                <a:extLst>
                  <a:ext uri="{FF2B5EF4-FFF2-40B4-BE49-F238E27FC236}">
                    <a16:creationId xmlns:a16="http://schemas.microsoft.com/office/drawing/2014/main" id="{1372CC5F-A49E-431B-A7A3-241BCD080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89" name="Rectangle 260">
                <a:extLst>
                  <a:ext uri="{FF2B5EF4-FFF2-40B4-BE49-F238E27FC236}">
                    <a16:creationId xmlns:a16="http://schemas.microsoft.com/office/drawing/2014/main" id="{B9D8B9B5-FEAC-4B31-9BBD-529AAFE65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90" name="Line 261">
                <a:extLst>
                  <a:ext uri="{FF2B5EF4-FFF2-40B4-BE49-F238E27FC236}">
                    <a16:creationId xmlns:a16="http://schemas.microsoft.com/office/drawing/2014/main" id="{D4D0924F-2D32-41CA-A0E0-A7AE252991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91" name="Rectangle 262">
                <a:extLst>
                  <a:ext uri="{FF2B5EF4-FFF2-40B4-BE49-F238E27FC236}">
                    <a16:creationId xmlns:a16="http://schemas.microsoft.com/office/drawing/2014/main" id="{376A4FAB-6EE0-40B1-B117-0A137DF61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92" name="Line 263">
                <a:extLst>
                  <a:ext uri="{FF2B5EF4-FFF2-40B4-BE49-F238E27FC236}">
                    <a16:creationId xmlns:a16="http://schemas.microsoft.com/office/drawing/2014/main" id="{0244FE1A-3334-4360-9582-7C58143C40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93" name="Rectangle 264">
                <a:extLst>
                  <a:ext uri="{FF2B5EF4-FFF2-40B4-BE49-F238E27FC236}">
                    <a16:creationId xmlns:a16="http://schemas.microsoft.com/office/drawing/2014/main" id="{B490E5E3-128C-4028-B6F8-AC4A7308B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94" name="Line 265">
                <a:extLst>
                  <a:ext uri="{FF2B5EF4-FFF2-40B4-BE49-F238E27FC236}">
                    <a16:creationId xmlns:a16="http://schemas.microsoft.com/office/drawing/2014/main" id="{024344A8-0579-4016-B3B8-50A90D57C9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95" name="Rectangle 266">
                <a:extLst>
                  <a:ext uri="{FF2B5EF4-FFF2-40B4-BE49-F238E27FC236}">
                    <a16:creationId xmlns:a16="http://schemas.microsoft.com/office/drawing/2014/main" id="{80FEABD2-3B69-4150-8DA4-0BFA86112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96" name="Line 267">
                <a:extLst>
                  <a:ext uri="{FF2B5EF4-FFF2-40B4-BE49-F238E27FC236}">
                    <a16:creationId xmlns:a16="http://schemas.microsoft.com/office/drawing/2014/main" id="{B30C3452-33A2-445C-943D-D77967432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97" name="Rectangle 268">
                <a:extLst>
                  <a:ext uri="{FF2B5EF4-FFF2-40B4-BE49-F238E27FC236}">
                    <a16:creationId xmlns:a16="http://schemas.microsoft.com/office/drawing/2014/main" id="{074192CC-74DA-4257-B2ED-FFC4F8401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98" name="Line 269">
                <a:extLst>
                  <a:ext uri="{FF2B5EF4-FFF2-40B4-BE49-F238E27FC236}">
                    <a16:creationId xmlns:a16="http://schemas.microsoft.com/office/drawing/2014/main" id="{26774836-87D6-4A50-9569-024E0C1242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99" name="Rectangle 270">
                <a:extLst>
                  <a:ext uri="{FF2B5EF4-FFF2-40B4-BE49-F238E27FC236}">
                    <a16:creationId xmlns:a16="http://schemas.microsoft.com/office/drawing/2014/main" id="{6F68D2D6-CEF7-4D5F-9D43-8139B6450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00" name="Line 271">
                <a:extLst>
                  <a:ext uri="{FF2B5EF4-FFF2-40B4-BE49-F238E27FC236}">
                    <a16:creationId xmlns:a16="http://schemas.microsoft.com/office/drawing/2014/main" id="{C59E81A0-5565-47D4-AD05-3205D15384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01" name="Rectangle 272">
                <a:extLst>
                  <a:ext uri="{FF2B5EF4-FFF2-40B4-BE49-F238E27FC236}">
                    <a16:creationId xmlns:a16="http://schemas.microsoft.com/office/drawing/2014/main" id="{415C2B23-C0D2-46D1-9899-502266636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02" name="Line 273">
                <a:extLst>
                  <a:ext uri="{FF2B5EF4-FFF2-40B4-BE49-F238E27FC236}">
                    <a16:creationId xmlns:a16="http://schemas.microsoft.com/office/drawing/2014/main" id="{BE0FFCA2-F158-4A52-8552-4095B65A42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03" name="Rectangle 274">
                <a:extLst>
                  <a:ext uri="{FF2B5EF4-FFF2-40B4-BE49-F238E27FC236}">
                    <a16:creationId xmlns:a16="http://schemas.microsoft.com/office/drawing/2014/main" id="{DA4D32C9-4F23-4337-AD7D-05458E3BF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04" name="Line 275">
                <a:extLst>
                  <a:ext uri="{FF2B5EF4-FFF2-40B4-BE49-F238E27FC236}">
                    <a16:creationId xmlns:a16="http://schemas.microsoft.com/office/drawing/2014/main" id="{45279FAE-7193-410A-9C43-A707CF947F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05" name="Rectangle 276">
                <a:extLst>
                  <a:ext uri="{FF2B5EF4-FFF2-40B4-BE49-F238E27FC236}">
                    <a16:creationId xmlns:a16="http://schemas.microsoft.com/office/drawing/2014/main" id="{A5D5B219-FF9A-497D-96B0-CA2F652F7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06" name="Line 277">
                <a:extLst>
                  <a:ext uri="{FF2B5EF4-FFF2-40B4-BE49-F238E27FC236}">
                    <a16:creationId xmlns:a16="http://schemas.microsoft.com/office/drawing/2014/main" id="{36FB98AF-AB5B-47B9-BC93-1CA18AAD66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07" name="Rectangle 278">
                <a:extLst>
                  <a:ext uri="{FF2B5EF4-FFF2-40B4-BE49-F238E27FC236}">
                    <a16:creationId xmlns:a16="http://schemas.microsoft.com/office/drawing/2014/main" id="{F23EED30-8BD3-4A8F-BD0B-C5FC86A72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08" name="Line 279">
                <a:extLst>
                  <a:ext uri="{FF2B5EF4-FFF2-40B4-BE49-F238E27FC236}">
                    <a16:creationId xmlns:a16="http://schemas.microsoft.com/office/drawing/2014/main" id="{77C82310-57ED-4824-81DA-E35E3610AE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09" name="Rectangle 280">
                <a:extLst>
                  <a:ext uri="{FF2B5EF4-FFF2-40B4-BE49-F238E27FC236}">
                    <a16:creationId xmlns:a16="http://schemas.microsoft.com/office/drawing/2014/main" id="{6BD9329F-D5AF-4111-9A9E-ABA859FAE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0" name="Line 281">
                <a:extLst>
                  <a:ext uri="{FF2B5EF4-FFF2-40B4-BE49-F238E27FC236}">
                    <a16:creationId xmlns:a16="http://schemas.microsoft.com/office/drawing/2014/main" id="{262418BE-1628-4776-A4B0-92826A7E9C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11" name="Rectangle 282">
                <a:extLst>
                  <a:ext uri="{FF2B5EF4-FFF2-40B4-BE49-F238E27FC236}">
                    <a16:creationId xmlns:a16="http://schemas.microsoft.com/office/drawing/2014/main" id="{52A9E116-36B1-4AFA-8B56-D730D514C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2" name="Line 283">
                <a:extLst>
                  <a:ext uri="{FF2B5EF4-FFF2-40B4-BE49-F238E27FC236}">
                    <a16:creationId xmlns:a16="http://schemas.microsoft.com/office/drawing/2014/main" id="{B331C32F-9F70-4707-B836-FB074431ED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13" name="Rectangle 284">
                <a:extLst>
                  <a:ext uri="{FF2B5EF4-FFF2-40B4-BE49-F238E27FC236}">
                    <a16:creationId xmlns:a16="http://schemas.microsoft.com/office/drawing/2014/main" id="{8034BB25-F3E7-4B4A-B579-EE03FBC81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4" name="Line 285">
                <a:extLst>
                  <a:ext uri="{FF2B5EF4-FFF2-40B4-BE49-F238E27FC236}">
                    <a16:creationId xmlns:a16="http://schemas.microsoft.com/office/drawing/2014/main" id="{57A4B823-2AB7-4051-A1B9-6F2EB1267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15" name="Rectangle 286">
                <a:extLst>
                  <a:ext uri="{FF2B5EF4-FFF2-40B4-BE49-F238E27FC236}">
                    <a16:creationId xmlns:a16="http://schemas.microsoft.com/office/drawing/2014/main" id="{EA095EA9-651B-44EB-B2BF-A7C9A238B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6" name="Line 287">
                <a:extLst>
                  <a:ext uri="{FF2B5EF4-FFF2-40B4-BE49-F238E27FC236}">
                    <a16:creationId xmlns:a16="http://schemas.microsoft.com/office/drawing/2014/main" id="{4D3C1487-11E5-4307-817E-FCABFB7F9C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17" name="Rectangle 288">
                <a:extLst>
                  <a:ext uri="{FF2B5EF4-FFF2-40B4-BE49-F238E27FC236}">
                    <a16:creationId xmlns:a16="http://schemas.microsoft.com/office/drawing/2014/main" id="{E81DFBD1-C932-4DE1-A3DF-2C190732B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8" name="Line 289">
                <a:extLst>
                  <a:ext uri="{FF2B5EF4-FFF2-40B4-BE49-F238E27FC236}">
                    <a16:creationId xmlns:a16="http://schemas.microsoft.com/office/drawing/2014/main" id="{21752A89-7F6A-45DB-8D9C-11555E9FD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19" name="Rectangle 290">
                <a:extLst>
                  <a:ext uri="{FF2B5EF4-FFF2-40B4-BE49-F238E27FC236}">
                    <a16:creationId xmlns:a16="http://schemas.microsoft.com/office/drawing/2014/main" id="{8EE04C94-4A90-46E6-A561-1BE573C94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0" name="Line 291">
                <a:extLst>
                  <a:ext uri="{FF2B5EF4-FFF2-40B4-BE49-F238E27FC236}">
                    <a16:creationId xmlns:a16="http://schemas.microsoft.com/office/drawing/2014/main" id="{53C69E8B-B500-4456-BF2A-F2382F42DF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21" name="Rectangle 292">
                <a:extLst>
                  <a:ext uri="{FF2B5EF4-FFF2-40B4-BE49-F238E27FC236}">
                    <a16:creationId xmlns:a16="http://schemas.microsoft.com/office/drawing/2014/main" id="{149DEC1A-0FF8-48AA-A301-C6CB34958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2" name="Line 293">
                <a:extLst>
                  <a:ext uri="{FF2B5EF4-FFF2-40B4-BE49-F238E27FC236}">
                    <a16:creationId xmlns:a16="http://schemas.microsoft.com/office/drawing/2014/main" id="{7DABA805-7524-4683-9B92-AF2D7EB004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23" name="Rectangle 294">
                <a:extLst>
                  <a:ext uri="{FF2B5EF4-FFF2-40B4-BE49-F238E27FC236}">
                    <a16:creationId xmlns:a16="http://schemas.microsoft.com/office/drawing/2014/main" id="{43618823-BD76-457F-93AB-2FCDC24C5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4" name="Line 295">
                <a:extLst>
                  <a:ext uri="{FF2B5EF4-FFF2-40B4-BE49-F238E27FC236}">
                    <a16:creationId xmlns:a16="http://schemas.microsoft.com/office/drawing/2014/main" id="{3D7DE69C-4E11-4F5B-A0E2-2E3017A61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25" name="Rectangle 296">
                <a:extLst>
                  <a:ext uri="{FF2B5EF4-FFF2-40B4-BE49-F238E27FC236}">
                    <a16:creationId xmlns:a16="http://schemas.microsoft.com/office/drawing/2014/main" id="{A1287D9A-8E91-4547-9655-82F0007F2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6" name="Line 297">
                <a:extLst>
                  <a:ext uri="{FF2B5EF4-FFF2-40B4-BE49-F238E27FC236}">
                    <a16:creationId xmlns:a16="http://schemas.microsoft.com/office/drawing/2014/main" id="{08ACF957-D4F0-4DC8-BE93-56F0E3617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27" name="Rectangle 298">
                <a:extLst>
                  <a:ext uri="{FF2B5EF4-FFF2-40B4-BE49-F238E27FC236}">
                    <a16:creationId xmlns:a16="http://schemas.microsoft.com/office/drawing/2014/main" id="{D977DE36-DC61-42D4-853E-5422D936B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8" name="Line 299">
                <a:extLst>
                  <a:ext uri="{FF2B5EF4-FFF2-40B4-BE49-F238E27FC236}">
                    <a16:creationId xmlns:a16="http://schemas.microsoft.com/office/drawing/2014/main" id="{8D823607-AA21-4B27-ACEE-290A1BABFE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29" name="Rectangle 300">
                <a:extLst>
                  <a:ext uri="{FF2B5EF4-FFF2-40B4-BE49-F238E27FC236}">
                    <a16:creationId xmlns:a16="http://schemas.microsoft.com/office/drawing/2014/main" id="{E1F3C17A-00F6-4A13-A441-4D43507B2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0" name="Line 301">
                <a:extLst>
                  <a:ext uri="{FF2B5EF4-FFF2-40B4-BE49-F238E27FC236}">
                    <a16:creationId xmlns:a16="http://schemas.microsoft.com/office/drawing/2014/main" id="{E6BCA73A-DA89-4DD9-A3B9-11D35AA6A1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31" name="Rectangle 302">
                <a:extLst>
                  <a:ext uri="{FF2B5EF4-FFF2-40B4-BE49-F238E27FC236}">
                    <a16:creationId xmlns:a16="http://schemas.microsoft.com/office/drawing/2014/main" id="{9D4F98E1-D5A4-43C9-AE3D-98B2AA29C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2" name="Line 303">
                <a:extLst>
                  <a:ext uri="{FF2B5EF4-FFF2-40B4-BE49-F238E27FC236}">
                    <a16:creationId xmlns:a16="http://schemas.microsoft.com/office/drawing/2014/main" id="{BC55CC3C-ECC4-4B31-8129-DDB599141B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33" name="Rectangle 304">
                <a:extLst>
                  <a:ext uri="{FF2B5EF4-FFF2-40B4-BE49-F238E27FC236}">
                    <a16:creationId xmlns:a16="http://schemas.microsoft.com/office/drawing/2014/main" id="{840D9A57-4DF5-4D65-8BC4-FBE044CF9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4" name="Line 305">
                <a:extLst>
                  <a:ext uri="{FF2B5EF4-FFF2-40B4-BE49-F238E27FC236}">
                    <a16:creationId xmlns:a16="http://schemas.microsoft.com/office/drawing/2014/main" id="{D8CD6E0F-12B3-475E-98FA-2B383C0BBA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35" name="Rectangle 306">
                <a:extLst>
                  <a:ext uri="{FF2B5EF4-FFF2-40B4-BE49-F238E27FC236}">
                    <a16:creationId xmlns:a16="http://schemas.microsoft.com/office/drawing/2014/main" id="{315D75C2-C16F-467B-B9DB-964EFEB0A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6" name="Line 307">
                <a:extLst>
                  <a:ext uri="{FF2B5EF4-FFF2-40B4-BE49-F238E27FC236}">
                    <a16:creationId xmlns:a16="http://schemas.microsoft.com/office/drawing/2014/main" id="{A195834F-A398-4E94-9ECB-0115A8421D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37" name="Rectangle 308">
                <a:extLst>
                  <a:ext uri="{FF2B5EF4-FFF2-40B4-BE49-F238E27FC236}">
                    <a16:creationId xmlns:a16="http://schemas.microsoft.com/office/drawing/2014/main" id="{A5F51BD2-880F-4003-9423-05B284378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8" name="Line 309">
                <a:extLst>
                  <a:ext uri="{FF2B5EF4-FFF2-40B4-BE49-F238E27FC236}">
                    <a16:creationId xmlns:a16="http://schemas.microsoft.com/office/drawing/2014/main" id="{56607C8D-4C5A-4656-A8ED-E8882585F2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39" name="Rectangle 310">
                <a:extLst>
                  <a:ext uri="{FF2B5EF4-FFF2-40B4-BE49-F238E27FC236}">
                    <a16:creationId xmlns:a16="http://schemas.microsoft.com/office/drawing/2014/main" id="{848AC87D-53F4-4304-A57F-0D73C5E3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0" name="Line 311">
                <a:extLst>
                  <a:ext uri="{FF2B5EF4-FFF2-40B4-BE49-F238E27FC236}">
                    <a16:creationId xmlns:a16="http://schemas.microsoft.com/office/drawing/2014/main" id="{77BC6B9A-24CB-415D-980D-E87224916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41" name="Rectangle 312">
                <a:extLst>
                  <a:ext uri="{FF2B5EF4-FFF2-40B4-BE49-F238E27FC236}">
                    <a16:creationId xmlns:a16="http://schemas.microsoft.com/office/drawing/2014/main" id="{3F9F772C-F771-4774-9427-15E998C74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2" name="Line 313">
                <a:extLst>
                  <a:ext uri="{FF2B5EF4-FFF2-40B4-BE49-F238E27FC236}">
                    <a16:creationId xmlns:a16="http://schemas.microsoft.com/office/drawing/2014/main" id="{413FBC17-1F3D-4873-A5FF-9A6ABE79BA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43" name="Rectangle 314">
                <a:extLst>
                  <a:ext uri="{FF2B5EF4-FFF2-40B4-BE49-F238E27FC236}">
                    <a16:creationId xmlns:a16="http://schemas.microsoft.com/office/drawing/2014/main" id="{984DCFF4-8C7E-4A41-954A-D5E67C850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4" name="Line 315">
                <a:extLst>
                  <a:ext uri="{FF2B5EF4-FFF2-40B4-BE49-F238E27FC236}">
                    <a16:creationId xmlns:a16="http://schemas.microsoft.com/office/drawing/2014/main" id="{4E379B30-2AA6-4D21-B441-F94ED1E0E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45" name="Rectangle 316">
                <a:extLst>
                  <a:ext uri="{FF2B5EF4-FFF2-40B4-BE49-F238E27FC236}">
                    <a16:creationId xmlns:a16="http://schemas.microsoft.com/office/drawing/2014/main" id="{1EE8201C-2C85-455D-BCDF-76AA5CA87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6" name="Line 317">
                <a:extLst>
                  <a:ext uri="{FF2B5EF4-FFF2-40B4-BE49-F238E27FC236}">
                    <a16:creationId xmlns:a16="http://schemas.microsoft.com/office/drawing/2014/main" id="{61BB0FD5-ACF8-4F20-8E06-72AAE7251E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47" name="Rectangle 318">
                <a:extLst>
                  <a:ext uri="{FF2B5EF4-FFF2-40B4-BE49-F238E27FC236}">
                    <a16:creationId xmlns:a16="http://schemas.microsoft.com/office/drawing/2014/main" id="{4DD77BFB-A41C-4C32-B7D9-70A6B8960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8" name="Line 319">
                <a:extLst>
                  <a:ext uri="{FF2B5EF4-FFF2-40B4-BE49-F238E27FC236}">
                    <a16:creationId xmlns:a16="http://schemas.microsoft.com/office/drawing/2014/main" id="{1DC5DD9B-0031-46CE-947F-4DF2EA8202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49" name="Rectangle 320">
                <a:extLst>
                  <a:ext uri="{FF2B5EF4-FFF2-40B4-BE49-F238E27FC236}">
                    <a16:creationId xmlns:a16="http://schemas.microsoft.com/office/drawing/2014/main" id="{D570A65B-129B-4AB9-862F-754FC4319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0" name="Line 321">
                <a:extLst>
                  <a:ext uri="{FF2B5EF4-FFF2-40B4-BE49-F238E27FC236}">
                    <a16:creationId xmlns:a16="http://schemas.microsoft.com/office/drawing/2014/main" id="{ACCF28E7-3A7A-45F9-94B6-AE94A31DB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51" name="Rectangle 322">
                <a:extLst>
                  <a:ext uri="{FF2B5EF4-FFF2-40B4-BE49-F238E27FC236}">
                    <a16:creationId xmlns:a16="http://schemas.microsoft.com/office/drawing/2014/main" id="{3658FBD0-0E50-44ED-B9F2-7AACEAE8E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2" name="Rectangle 323">
                <a:extLst>
                  <a:ext uri="{FF2B5EF4-FFF2-40B4-BE49-F238E27FC236}">
                    <a16:creationId xmlns:a16="http://schemas.microsoft.com/office/drawing/2014/main" id="{835F371D-B312-4845-8DE5-1EA4A1C33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3" name="Rectangle 324">
                <a:extLst>
                  <a:ext uri="{FF2B5EF4-FFF2-40B4-BE49-F238E27FC236}">
                    <a16:creationId xmlns:a16="http://schemas.microsoft.com/office/drawing/2014/main" id="{8A1A07DD-0705-4B1A-AFA7-1ABE06D8D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4" name="Rectangle 325">
                <a:extLst>
                  <a:ext uri="{FF2B5EF4-FFF2-40B4-BE49-F238E27FC236}">
                    <a16:creationId xmlns:a16="http://schemas.microsoft.com/office/drawing/2014/main" id="{1ADA4E1A-73D8-4949-9136-1B49C5BD7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5" name="Rectangle 326">
                <a:extLst>
                  <a:ext uri="{FF2B5EF4-FFF2-40B4-BE49-F238E27FC236}">
                    <a16:creationId xmlns:a16="http://schemas.microsoft.com/office/drawing/2014/main" id="{6D08D9C4-27EE-4E18-90EC-E5EA8DDA7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6" name="Rectangle 327">
                <a:extLst>
                  <a:ext uri="{FF2B5EF4-FFF2-40B4-BE49-F238E27FC236}">
                    <a16:creationId xmlns:a16="http://schemas.microsoft.com/office/drawing/2014/main" id="{0C775A9F-B4EE-4F6C-BD4F-4D001643A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</a:p>
            </p:txBody>
          </p:sp>
          <p:sp>
            <p:nvSpPr>
              <p:cNvPr id="73257" name="Rectangle 328">
                <a:extLst>
                  <a:ext uri="{FF2B5EF4-FFF2-40B4-BE49-F238E27FC236}">
                    <a16:creationId xmlns:a16="http://schemas.microsoft.com/office/drawing/2014/main" id="{48F7E774-1A96-4880-B885-4663F4DE7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8" name="Rectangle 329">
                <a:extLst>
                  <a:ext uri="{FF2B5EF4-FFF2-40B4-BE49-F238E27FC236}">
                    <a16:creationId xmlns:a16="http://schemas.microsoft.com/office/drawing/2014/main" id="{0D01C45E-9CE8-459D-8AD9-D517C6628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9" name="Rectangle 330">
                <a:extLst>
                  <a:ext uri="{FF2B5EF4-FFF2-40B4-BE49-F238E27FC236}">
                    <a16:creationId xmlns:a16="http://schemas.microsoft.com/office/drawing/2014/main" id="{C4B33808-B070-4C40-A5E0-5CC86D38C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R2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0" name="Rectangle 331">
                <a:extLst>
                  <a:ext uri="{FF2B5EF4-FFF2-40B4-BE49-F238E27FC236}">
                    <a16:creationId xmlns:a16="http://schemas.microsoft.com/office/drawing/2014/main" id="{277494EC-FF62-4114-BBEC-2202E28C5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1" name="Rectangle 332">
                <a:extLst>
                  <a:ext uri="{FF2B5EF4-FFF2-40B4-BE49-F238E27FC236}">
                    <a16:creationId xmlns:a16="http://schemas.microsoft.com/office/drawing/2014/main" id="{888BCD6D-B9F5-4D27-ACC2-931C44B75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2" name="Line 333">
                <a:extLst>
                  <a:ext uri="{FF2B5EF4-FFF2-40B4-BE49-F238E27FC236}">
                    <a16:creationId xmlns:a16="http://schemas.microsoft.com/office/drawing/2014/main" id="{4D69EDA9-CA2E-4B0D-86BF-41AA306BF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63" name="Line 334">
                <a:extLst>
                  <a:ext uri="{FF2B5EF4-FFF2-40B4-BE49-F238E27FC236}">
                    <a16:creationId xmlns:a16="http://schemas.microsoft.com/office/drawing/2014/main" id="{01B67743-8B92-4DF2-90BD-9B9497F7FE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64" name="Rectangle 335">
                <a:extLst>
                  <a:ext uri="{FF2B5EF4-FFF2-40B4-BE49-F238E27FC236}">
                    <a16:creationId xmlns:a16="http://schemas.microsoft.com/office/drawing/2014/main" id="{2976A994-E242-4D21-8ABF-3E35A1E2D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5" name="Line 336">
                <a:extLst>
                  <a:ext uri="{FF2B5EF4-FFF2-40B4-BE49-F238E27FC236}">
                    <a16:creationId xmlns:a16="http://schemas.microsoft.com/office/drawing/2014/main" id="{565B119F-1EBA-4C03-AD73-055F217C89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66" name="Rectangle 337">
                <a:extLst>
                  <a:ext uri="{FF2B5EF4-FFF2-40B4-BE49-F238E27FC236}">
                    <a16:creationId xmlns:a16="http://schemas.microsoft.com/office/drawing/2014/main" id="{DBE8751F-64F1-4D21-AB34-7D3933F16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7" name="Line 338">
                <a:extLst>
                  <a:ext uri="{FF2B5EF4-FFF2-40B4-BE49-F238E27FC236}">
                    <a16:creationId xmlns:a16="http://schemas.microsoft.com/office/drawing/2014/main" id="{060A4556-94D6-44F6-90D9-96932C7EB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68" name="Line 339">
                <a:extLst>
                  <a:ext uri="{FF2B5EF4-FFF2-40B4-BE49-F238E27FC236}">
                    <a16:creationId xmlns:a16="http://schemas.microsoft.com/office/drawing/2014/main" id="{D193B16F-3D22-4476-855B-A08E2DD650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69" name="Rectangle 340">
                <a:extLst>
                  <a:ext uri="{FF2B5EF4-FFF2-40B4-BE49-F238E27FC236}">
                    <a16:creationId xmlns:a16="http://schemas.microsoft.com/office/drawing/2014/main" id="{00C8903E-2395-4ACC-96B8-3F7C98A83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0" name="Line 341">
                <a:extLst>
                  <a:ext uri="{FF2B5EF4-FFF2-40B4-BE49-F238E27FC236}">
                    <a16:creationId xmlns:a16="http://schemas.microsoft.com/office/drawing/2014/main" id="{9EFA0FB0-E921-4553-8236-8B002A1DA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1" name="Line 342">
                <a:extLst>
                  <a:ext uri="{FF2B5EF4-FFF2-40B4-BE49-F238E27FC236}">
                    <a16:creationId xmlns:a16="http://schemas.microsoft.com/office/drawing/2014/main" id="{B7A9A294-7124-409B-AB81-DC93FED93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2" name="Rectangle 343">
                <a:extLst>
                  <a:ext uri="{FF2B5EF4-FFF2-40B4-BE49-F238E27FC236}">
                    <a16:creationId xmlns:a16="http://schemas.microsoft.com/office/drawing/2014/main" id="{6E3CB13B-8095-4372-96D1-EBA0D37F0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3" name="Line 344">
                <a:extLst>
                  <a:ext uri="{FF2B5EF4-FFF2-40B4-BE49-F238E27FC236}">
                    <a16:creationId xmlns:a16="http://schemas.microsoft.com/office/drawing/2014/main" id="{4F213BF0-5352-4C9C-AB47-8145ABB1A8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4" name="Rectangle 345">
                <a:extLst>
                  <a:ext uri="{FF2B5EF4-FFF2-40B4-BE49-F238E27FC236}">
                    <a16:creationId xmlns:a16="http://schemas.microsoft.com/office/drawing/2014/main" id="{D5993E13-ABC1-4E32-90C0-A9271D82F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5" name="Line 346">
                <a:extLst>
                  <a:ext uri="{FF2B5EF4-FFF2-40B4-BE49-F238E27FC236}">
                    <a16:creationId xmlns:a16="http://schemas.microsoft.com/office/drawing/2014/main" id="{FF4A3322-00F2-4B19-A27F-834E40F30C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6" name="Line 347">
                <a:extLst>
                  <a:ext uri="{FF2B5EF4-FFF2-40B4-BE49-F238E27FC236}">
                    <a16:creationId xmlns:a16="http://schemas.microsoft.com/office/drawing/2014/main" id="{6914C848-5E94-4299-819C-5A5048F61C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7" name="Rectangle 348">
                <a:extLst>
                  <a:ext uri="{FF2B5EF4-FFF2-40B4-BE49-F238E27FC236}">
                    <a16:creationId xmlns:a16="http://schemas.microsoft.com/office/drawing/2014/main" id="{B84617D0-1B96-41BF-97F8-8452D5959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8" name="Line 349">
                <a:extLst>
                  <a:ext uri="{FF2B5EF4-FFF2-40B4-BE49-F238E27FC236}">
                    <a16:creationId xmlns:a16="http://schemas.microsoft.com/office/drawing/2014/main" id="{91175EDD-D029-4BF3-8976-7D5E76902F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79" name="Rectangle 350">
                <a:extLst>
                  <a:ext uri="{FF2B5EF4-FFF2-40B4-BE49-F238E27FC236}">
                    <a16:creationId xmlns:a16="http://schemas.microsoft.com/office/drawing/2014/main" id="{8A449FDB-DC1A-487A-9729-3CD6B742F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80" name="Line 351">
                <a:extLst>
                  <a:ext uri="{FF2B5EF4-FFF2-40B4-BE49-F238E27FC236}">
                    <a16:creationId xmlns:a16="http://schemas.microsoft.com/office/drawing/2014/main" id="{D190DB66-B506-4CFC-82C8-3333365940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1" name="Line 352">
                <a:extLst>
                  <a:ext uri="{FF2B5EF4-FFF2-40B4-BE49-F238E27FC236}">
                    <a16:creationId xmlns:a16="http://schemas.microsoft.com/office/drawing/2014/main" id="{952A11E6-DAE6-4D48-BA74-231EC3C6D7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2" name="Rectangle 353">
                <a:extLst>
                  <a:ext uri="{FF2B5EF4-FFF2-40B4-BE49-F238E27FC236}">
                    <a16:creationId xmlns:a16="http://schemas.microsoft.com/office/drawing/2014/main" id="{61D4DC26-C49E-4C9B-950E-42279F306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83" name="Line 354">
                <a:extLst>
                  <a:ext uri="{FF2B5EF4-FFF2-40B4-BE49-F238E27FC236}">
                    <a16:creationId xmlns:a16="http://schemas.microsoft.com/office/drawing/2014/main" id="{A98E22FB-1783-4445-B64F-0AEB8A344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4" name="Rectangle 355">
                <a:extLst>
                  <a:ext uri="{FF2B5EF4-FFF2-40B4-BE49-F238E27FC236}">
                    <a16:creationId xmlns:a16="http://schemas.microsoft.com/office/drawing/2014/main" id="{C26183BF-2C35-4B3C-A95E-671E7B60F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85" name="Line 356">
                <a:extLst>
                  <a:ext uri="{FF2B5EF4-FFF2-40B4-BE49-F238E27FC236}">
                    <a16:creationId xmlns:a16="http://schemas.microsoft.com/office/drawing/2014/main" id="{7FCBD63E-50FD-459E-A397-D33B12491F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6" name="Line 357">
                <a:extLst>
                  <a:ext uri="{FF2B5EF4-FFF2-40B4-BE49-F238E27FC236}">
                    <a16:creationId xmlns:a16="http://schemas.microsoft.com/office/drawing/2014/main" id="{2B20537A-6F82-4E45-8ABF-8CF1A11146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7" name="Rectangle 358">
                <a:extLst>
                  <a:ext uri="{FF2B5EF4-FFF2-40B4-BE49-F238E27FC236}">
                    <a16:creationId xmlns:a16="http://schemas.microsoft.com/office/drawing/2014/main" id="{5C582281-2D3E-4E13-97B3-87FDE8983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88" name="Line 359">
                <a:extLst>
                  <a:ext uri="{FF2B5EF4-FFF2-40B4-BE49-F238E27FC236}">
                    <a16:creationId xmlns:a16="http://schemas.microsoft.com/office/drawing/2014/main" id="{C4410CC8-B421-4E6D-B122-A3915552F7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89" name="Rectangle 360">
                <a:extLst>
                  <a:ext uri="{FF2B5EF4-FFF2-40B4-BE49-F238E27FC236}">
                    <a16:creationId xmlns:a16="http://schemas.microsoft.com/office/drawing/2014/main" id="{B581AA16-5763-4C6D-886C-E30E0477C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90" name="Line 361">
                <a:extLst>
                  <a:ext uri="{FF2B5EF4-FFF2-40B4-BE49-F238E27FC236}">
                    <a16:creationId xmlns:a16="http://schemas.microsoft.com/office/drawing/2014/main" id="{9C9C5E9E-181B-46AB-8C27-0B185A3A71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1" name="Line 362">
                <a:extLst>
                  <a:ext uri="{FF2B5EF4-FFF2-40B4-BE49-F238E27FC236}">
                    <a16:creationId xmlns:a16="http://schemas.microsoft.com/office/drawing/2014/main" id="{870F6B88-7E21-4521-9281-91CD04BB2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2" name="Rectangle 363">
                <a:extLst>
                  <a:ext uri="{FF2B5EF4-FFF2-40B4-BE49-F238E27FC236}">
                    <a16:creationId xmlns:a16="http://schemas.microsoft.com/office/drawing/2014/main" id="{E23F40B3-E914-4C84-BC5C-2C5316A90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93" name="Line 364">
                <a:extLst>
                  <a:ext uri="{FF2B5EF4-FFF2-40B4-BE49-F238E27FC236}">
                    <a16:creationId xmlns:a16="http://schemas.microsoft.com/office/drawing/2014/main" id="{09EFC648-248F-4841-AD96-B387B8E71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4" name="Rectangle 365">
                <a:extLst>
                  <a:ext uri="{FF2B5EF4-FFF2-40B4-BE49-F238E27FC236}">
                    <a16:creationId xmlns:a16="http://schemas.microsoft.com/office/drawing/2014/main" id="{1C2A9465-B514-4B67-978A-C4C9DC3BD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95" name="Line 366">
                <a:extLst>
                  <a:ext uri="{FF2B5EF4-FFF2-40B4-BE49-F238E27FC236}">
                    <a16:creationId xmlns:a16="http://schemas.microsoft.com/office/drawing/2014/main" id="{2DBEAC23-1EE6-417D-843E-17D4280FA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6" name="Line 367">
                <a:extLst>
                  <a:ext uri="{FF2B5EF4-FFF2-40B4-BE49-F238E27FC236}">
                    <a16:creationId xmlns:a16="http://schemas.microsoft.com/office/drawing/2014/main" id="{7FA67BD7-1D1D-4939-ABCF-CB5025DAB9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7" name="Rectangle 368">
                <a:extLst>
                  <a:ext uri="{FF2B5EF4-FFF2-40B4-BE49-F238E27FC236}">
                    <a16:creationId xmlns:a16="http://schemas.microsoft.com/office/drawing/2014/main" id="{BF467695-E938-4FBE-B2A8-209E91E14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98" name="Line 369">
                <a:extLst>
                  <a:ext uri="{FF2B5EF4-FFF2-40B4-BE49-F238E27FC236}">
                    <a16:creationId xmlns:a16="http://schemas.microsoft.com/office/drawing/2014/main" id="{DFE3A748-71C9-42CB-97AA-D69B18620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99" name="Rectangle 370">
                <a:extLst>
                  <a:ext uri="{FF2B5EF4-FFF2-40B4-BE49-F238E27FC236}">
                    <a16:creationId xmlns:a16="http://schemas.microsoft.com/office/drawing/2014/main" id="{72E961CA-587A-4A42-9560-2A996F14B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00" name="Line 371">
                <a:extLst>
                  <a:ext uri="{FF2B5EF4-FFF2-40B4-BE49-F238E27FC236}">
                    <a16:creationId xmlns:a16="http://schemas.microsoft.com/office/drawing/2014/main" id="{5F0CD933-ABFA-4A8E-8838-364FBB43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1" name="Line 372">
                <a:extLst>
                  <a:ext uri="{FF2B5EF4-FFF2-40B4-BE49-F238E27FC236}">
                    <a16:creationId xmlns:a16="http://schemas.microsoft.com/office/drawing/2014/main" id="{54D85134-9A18-4D6C-B611-59162A4819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2" name="Rectangle 373">
                <a:extLst>
                  <a:ext uri="{FF2B5EF4-FFF2-40B4-BE49-F238E27FC236}">
                    <a16:creationId xmlns:a16="http://schemas.microsoft.com/office/drawing/2014/main" id="{95101D76-3EDE-4147-82E7-5059DB907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03" name="Line 374">
                <a:extLst>
                  <a:ext uri="{FF2B5EF4-FFF2-40B4-BE49-F238E27FC236}">
                    <a16:creationId xmlns:a16="http://schemas.microsoft.com/office/drawing/2014/main" id="{7D818C34-0E25-42D6-9B21-88ABE1151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4" name="Rectangle 375">
                <a:extLst>
                  <a:ext uri="{FF2B5EF4-FFF2-40B4-BE49-F238E27FC236}">
                    <a16:creationId xmlns:a16="http://schemas.microsoft.com/office/drawing/2014/main" id="{52B7B356-5142-41F0-9494-95D6133D7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05" name="Line 376">
                <a:extLst>
                  <a:ext uri="{FF2B5EF4-FFF2-40B4-BE49-F238E27FC236}">
                    <a16:creationId xmlns:a16="http://schemas.microsoft.com/office/drawing/2014/main" id="{2AC202E8-7125-44D5-A419-509FB08059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6" name="Line 377">
                <a:extLst>
                  <a:ext uri="{FF2B5EF4-FFF2-40B4-BE49-F238E27FC236}">
                    <a16:creationId xmlns:a16="http://schemas.microsoft.com/office/drawing/2014/main" id="{3BBBDC49-A8E2-4208-8F99-3014A9DA5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7" name="Rectangle 378">
                <a:extLst>
                  <a:ext uri="{FF2B5EF4-FFF2-40B4-BE49-F238E27FC236}">
                    <a16:creationId xmlns:a16="http://schemas.microsoft.com/office/drawing/2014/main" id="{077B3D77-9977-495F-BA8B-0BAB25F26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08" name="Line 379">
                <a:extLst>
                  <a:ext uri="{FF2B5EF4-FFF2-40B4-BE49-F238E27FC236}">
                    <a16:creationId xmlns:a16="http://schemas.microsoft.com/office/drawing/2014/main" id="{42EDA024-9B02-454D-8DF7-94C28C2D08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09" name="Rectangle 380">
                <a:extLst>
                  <a:ext uri="{FF2B5EF4-FFF2-40B4-BE49-F238E27FC236}">
                    <a16:creationId xmlns:a16="http://schemas.microsoft.com/office/drawing/2014/main" id="{9D03843D-6BF5-4818-8FD9-D98629BBD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10" name="Line 381">
                <a:extLst>
                  <a:ext uri="{FF2B5EF4-FFF2-40B4-BE49-F238E27FC236}">
                    <a16:creationId xmlns:a16="http://schemas.microsoft.com/office/drawing/2014/main" id="{8308969D-FF3D-4E6B-9240-15984CA100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1" name="Line 382">
                <a:extLst>
                  <a:ext uri="{FF2B5EF4-FFF2-40B4-BE49-F238E27FC236}">
                    <a16:creationId xmlns:a16="http://schemas.microsoft.com/office/drawing/2014/main" id="{5571AEFE-30D1-41BC-8BAE-3BDFBADA51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2" name="Rectangle 383">
                <a:extLst>
                  <a:ext uri="{FF2B5EF4-FFF2-40B4-BE49-F238E27FC236}">
                    <a16:creationId xmlns:a16="http://schemas.microsoft.com/office/drawing/2014/main" id="{319AF57B-F98D-482E-8637-3F5AFD27B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13" name="Line 384">
                <a:extLst>
                  <a:ext uri="{FF2B5EF4-FFF2-40B4-BE49-F238E27FC236}">
                    <a16:creationId xmlns:a16="http://schemas.microsoft.com/office/drawing/2014/main" id="{9723883D-4582-4ECD-AFC6-71A6A30D9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4" name="Rectangle 385">
                <a:extLst>
                  <a:ext uri="{FF2B5EF4-FFF2-40B4-BE49-F238E27FC236}">
                    <a16:creationId xmlns:a16="http://schemas.microsoft.com/office/drawing/2014/main" id="{E726AC9E-A80E-40A2-B31B-20E867C02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15" name="Line 386">
                <a:extLst>
                  <a:ext uri="{FF2B5EF4-FFF2-40B4-BE49-F238E27FC236}">
                    <a16:creationId xmlns:a16="http://schemas.microsoft.com/office/drawing/2014/main" id="{EA8CC5D3-4F8D-4688-A0BB-8D7A7EB89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6" name="Line 387">
                <a:extLst>
                  <a:ext uri="{FF2B5EF4-FFF2-40B4-BE49-F238E27FC236}">
                    <a16:creationId xmlns:a16="http://schemas.microsoft.com/office/drawing/2014/main" id="{02CA48D6-310B-44F2-B926-C1D62C7E4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7" name="Rectangle 388">
                <a:extLst>
                  <a:ext uri="{FF2B5EF4-FFF2-40B4-BE49-F238E27FC236}">
                    <a16:creationId xmlns:a16="http://schemas.microsoft.com/office/drawing/2014/main" id="{D9C84F7E-2BFB-4DBC-8A39-110EED35D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18" name="Line 389">
                <a:extLst>
                  <a:ext uri="{FF2B5EF4-FFF2-40B4-BE49-F238E27FC236}">
                    <a16:creationId xmlns:a16="http://schemas.microsoft.com/office/drawing/2014/main" id="{3B6C0046-BEE1-47D3-B93B-2AC056F832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19" name="Rectangle 390">
                <a:extLst>
                  <a:ext uri="{FF2B5EF4-FFF2-40B4-BE49-F238E27FC236}">
                    <a16:creationId xmlns:a16="http://schemas.microsoft.com/office/drawing/2014/main" id="{36C505A8-4393-4A0E-A121-EB4D3452D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20" name="Line 391">
                <a:extLst>
                  <a:ext uri="{FF2B5EF4-FFF2-40B4-BE49-F238E27FC236}">
                    <a16:creationId xmlns:a16="http://schemas.microsoft.com/office/drawing/2014/main" id="{17EAE64F-EFD4-40DC-B6FC-D7D60EA713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1" name="Line 392">
                <a:extLst>
                  <a:ext uri="{FF2B5EF4-FFF2-40B4-BE49-F238E27FC236}">
                    <a16:creationId xmlns:a16="http://schemas.microsoft.com/office/drawing/2014/main" id="{30A0EBC4-7F27-40D1-AD0E-9AB69B34F7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2" name="Rectangle 393">
                <a:extLst>
                  <a:ext uri="{FF2B5EF4-FFF2-40B4-BE49-F238E27FC236}">
                    <a16:creationId xmlns:a16="http://schemas.microsoft.com/office/drawing/2014/main" id="{C4B268BC-E1F6-47BF-88EF-EA8E02105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23" name="Line 394">
                <a:extLst>
                  <a:ext uri="{FF2B5EF4-FFF2-40B4-BE49-F238E27FC236}">
                    <a16:creationId xmlns:a16="http://schemas.microsoft.com/office/drawing/2014/main" id="{75218333-7000-4440-9016-43D93F969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4" name="Rectangle 395">
                <a:extLst>
                  <a:ext uri="{FF2B5EF4-FFF2-40B4-BE49-F238E27FC236}">
                    <a16:creationId xmlns:a16="http://schemas.microsoft.com/office/drawing/2014/main" id="{7D4DABEF-894D-4062-B882-EA356D85F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25" name="Line 396">
                <a:extLst>
                  <a:ext uri="{FF2B5EF4-FFF2-40B4-BE49-F238E27FC236}">
                    <a16:creationId xmlns:a16="http://schemas.microsoft.com/office/drawing/2014/main" id="{AA69F0CF-9E93-4FD6-9C09-E81C2F9C3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6" name="Line 397">
                <a:extLst>
                  <a:ext uri="{FF2B5EF4-FFF2-40B4-BE49-F238E27FC236}">
                    <a16:creationId xmlns:a16="http://schemas.microsoft.com/office/drawing/2014/main" id="{0CAA8557-A8E9-46E8-ABD0-664FE8E5A7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7" name="Rectangle 398">
                <a:extLst>
                  <a:ext uri="{FF2B5EF4-FFF2-40B4-BE49-F238E27FC236}">
                    <a16:creationId xmlns:a16="http://schemas.microsoft.com/office/drawing/2014/main" id="{C82C5F05-C24B-4EA7-AC65-85513367C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28" name="Line 399">
                <a:extLst>
                  <a:ext uri="{FF2B5EF4-FFF2-40B4-BE49-F238E27FC236}">
                    <a16:creationId xmlns:a16="http://schemas.microsoft.com/office/drawing/2014/main" id="{1884F385-CD54-4764-A1A1-0342BB6A86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29" name="Rectangle 400">
                <a:extLst>
                  <a:ext uri="{FF2B5EF4-FFF2-40B4-BE49-F238E27FC236}">
                    <a16:creationId xmlns:a16="http://schemas.microsoft.com/office/drawing/2014/main" id="{0E3D373F-0848-4D03-ABEB-13CB5196A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0" name="Line 401">
                <a:extLst>
                  <a:ext uri="{FF2B5EF4-FFF2-40B4-BE49-F238E27FC236}">
                    <a16:creationId xmlns:a16="http://schemas.microsoft.com/office/drawing/2014/main" id="{83D7B9F8-A41A-4F46-B577-9116106C67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31" name="Line 402">
                <a:extLst>
                  <a:ext uri="{FF2B5EF4-FFF2-40B4-BE49-F238E27FC236}">
                    <a16:creationId xmlns:a16="http://schemas.microsoft.com/office/drawing/2014/main" id="{25A380DD-009C-4FB7-B2B4-01EF8D238D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32" name="Rectangle 403">
                <a:extLst>
                  <a:ext uri="{FF2B5EF4-FFF2-40B4-BE49-F238E27FC236}">
                    <a16:creationId xmlns:a16="http://schemas.microsoft.com/office/drawing/2014/main" id="{AB47C0CE-1311-4A29-AEA9-3F84BBD41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3" name="Line 404">
                <a:extLst>
                  <a:ext uri="{FF2B5EF4-FFF2-40B4-BE49-F238E27FC236}">
                    <a16:creationId xmlns:a16="http://schemas.microsoft.com/office/drawing/2014/main" id="{357E19A3-E0AC-4554-9BDD-B2633A6657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34" name="Rectangle 405">
                <a:extLst>
                  <a:ext uri="{FF2B5EF4-FFF2-40B4-BE49-F238E27FC236}">
                    <a16:creationId xmlns:a16="http://schemas.microsoft.com/office/drawing/2014/main" id="{4AB1BCB1-D6D8-4CAF-8525-9CAEAB071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35" name="Line 406">
                <a:extLst>
                  <a:ext uri="{FF2B5EF4-FFF2-40B4-BE49-F238E27FC236}">
                    <a16:creationId xmlns:a16="http://schemas.microsoft.com/office/drawing/2014/main" id="{731346D8-DAFD-44A6-B8E7-C5BB1CDB4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2721" name="Group 407">
              <a:extLst>
                <a:ext uri="{FF2B5EF4-FFF2-40B4-BE49-F238E27FC236}">
                  <a16:creationId xmlns:a16="http://schemas.microsoft.com/office/drawing/2014/main" id="{A23D194F-E3B1-46EB-8453-52C9536307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0654" y="4757234"/>
              <a:ext cx="6583362" cy="930275"/>
              <a:chOff x="605" y="3078"/>
              <a:chExt cx="4147" cy="586"/>
            </a:xfrm>
          </p:grpSpPr>
          <p:sp>
            <p:nvSpPr>
              <p:cNvPr id="72936" name="Rectangle 408">
                <a:extLst>
                  <a:ext uri="{FF2B5EF4-FFF2-40B4-BE49-F238E27FC236}">
                    <a16:creationId xmlns:a16="http://schemas.microsoft.com/office/drawing/2014/main" id="{1EB0C6AB-F0D0-42D2-83D5-0F6358EB3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37" name="Line 409">
                <a:extLst>
                  <a:ext uri="{FF2B5EF4-FFF2-40B4-BE49-F238E27FC236}">
                    <a16:creationId xmlns:a16="http://schemas.microsoft.com/office/drawing/2014/main" id="{BE9A06C3-B442-426A-83D3-48AB7B2A5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38" name="Rectangle 410">
                <a:extLst>
                  <a:ext uri="{FF2B5EF4-FFF2-40B4-BE49-F238E27FC236}">
                    <a16:creationId xmlns:a16="http://schemas.microsoft.com/office/drawing/2014/main" id="{E104FA43-8944-4193-9B63-2A3CE1765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39" name="Line 411">
                <a:extLst>
                  <a:ext uri="{FF2B5EF4-FFF2-40B4-BE49-F238E27FC236}">
                    <a16:creationId xmlns:a16="http://schemas.microsoft.com/office/drawing/2014/main" id="{E1669423-8DF5-4B13-9687-B69B0325B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40" name="Rectangle 412">
                <a:extLst>
                  <a:ext uri="{FF2B5EF4-FFF2-40B4-BE49-F238E27FC236}">
                    <a16:creationId xmlns:a16="http://schemas.microsoft.com/office/drawing/2014/main" id="{1BB0D58B-34E7-4CC9-9075-BF85E68E1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41" name="Line 413">
                <a:extLst>
                  <a:ext uri="{FF2B5EF4-FFF2-40B4-BE49-F238E27FC236}">
                    <a16:creationId xmlns:a16="http://schemas.microsoft.com/office/drawing/2014/main" id="{A919C3E1-9F69-435B-8C28-6638333CD0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42" name="Rectangle 414">
                <a:extLst>
                  <a:ext uri="{FF2B5EF4-FFF2-40B4-BE49-F238E27FC236}">
                    <a16:creationId xmlns:a16="http://schemas.microsoft.com/office/drawing/2014/main" id="{704FA444-3BF0-415A-84E0-C9029DB74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43" name="Line 415">
                <a:extLst>
                  <a:ext uri="{FF2B5EF4-FFF2-40B4-BE49-F238E27FC236}">
                    <a16:creationId xmlns:a16="http://schemas.microsoft.com/office/drawing/2014/main" id="{9029C5A4-AA45-47C3-80C8-3629AC7B4B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44" name="Rectangle 416">
                <a:extLst>
                  <a:ext uri="{FF2B5EF4-FFF2-40B4-BE49-F238E27FC236}">
                    <a16:creationId xmlns:a16="http://schemas.microsoft.com/office/drawing/2014/main" id="{4246016E-BC98-40CC-8F9E-7D104BBC2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45" name="Line 417">
                <a:extLst>
                  <a:ext uri="{FF2B5EF4-FFF2-40B4-BE49-F238E27FC236}">
                    <a16:creationId xmlns:a16="http://schemas.microsoft.com/office/drawing/2014/main" id="{EF827CCB-5705-4E26-8F8C-7C39AC1AE0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46" name="Rectangle 418">
                <a:extLst>
                  <a:ext uri="{FF2B5EF4-FFF2-40B4-BE49-F238E27FC236}">
                    <a16:creationId xmlns:a16="http://schemas.microsoft.com/office/drawing/2014/main" id="{0BB6CFBE-51AF-406A-81BF-DDD2B70DD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47" name="Line 419">
                <a:extLst>
                  <a:ext uri="{FF2B5EF4-FFF2-40B4-BE49-F238E27FC236}">
                    <a16:creationId xmlns:a16="http://schemas.microsoft.com/office/drawing/2014/main" id="{6FA06FCE-E4EA-4E7C-8429-03F11EAF53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48" name="Rectangle 420">
                <a:extLst>
                  <a:ext uri="{FF2B5EF4-FFF2-40B4-BE49-F238E27FC236}">
                    <a16:creationId xmlns:a16="http://schemas.microsoft.com/office/drawing/2014/main" id="{EF479C17-F5D0-4638-A85A-DCCC14DA8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49" name="Line 421">
                <a:extLst>
                  <a:ext uri="{FF2B5EF4-FFF2-40B4-BE49-F238E27FC236}">
                    <a16:creationId xmlns:a16="http://schemas.microsoft.com/office/drawing/2014/main" id="{24E7B4F5-996A-457C-A3D6-F8EB33E3CB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50" name="Rectangle 422">
                <a:extLst>
                  <a:ext uri="{FF2B5EF4-FFF2-40B4-BE49-F238E27FC236}">
                    <a16:creationId xmlns:a16="http://schemas.microsoft.com/office/drawing/2014/main" id="{282F350A-693F-418F-8E04-43D80BD97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51" name="Line 423">
                <a:extLst>
                  <a:ext uri="{FF2B5EF4-FFF2-40B4-BE49-F238E27FC236}">
                    <a16:creationId xmlns:a16="http://schemas.microsoft.com/office/drawing/2014/main" id="{BA0180E4-0BED-4335-B93E-80D994E413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52" name="Rectangle 424">
                <a:extLst>
                  <a:ext uri="{FF2B5EF4-FFF2-40B4-BE49-F238E27FC236}">
                    <a16:creationId xmlns:a16="http://schemas.microsoft.com/office/drawing/2014/main" id="{CBC9EC5F-E6C5-4BEA-9CD7-B572C7CBF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53" name="Line 425">
                <a:extLst>
                  <a:ext uri="{FF2B5EF4-FFF2-40B4-BE49-F238E27FC236}">
                    <a16:creationId xmlns:a16="http://schemas.microsoft.com/office/drawing/2014/main" id="{44EAE049-E667-4924-8B81-B1EAFA1623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54" name="Rectangle 426">
                <a:extLst>
                  <a:ext uri="{FF2B5EF4-FFF2-40B4-BE49-F238E27FC236}">
                    <a16:creationId xmlns:a16="http://schemas.microsoft.com/office/drawing/2014/main" id="{05E74B2E-4F2D-4487-AD04-01F5CA874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55" name="Line 427">
                <a:extLst>
                  <a:ext uri="{FF2B5EF4-FFF2-40B4-BE49-F238E27FC236}">
                    <a16:creationId xmlns:a16="http://schemas.microsoft.com/office/drawing/2014/main" id="{67C21622-6CF2-489C-8B7E-E280EBC38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56" name="Rectangle 428">
                <a:extLst>
                  <a:ext uri="{FF2B5EF4-FFF2-40B4-BE49-F238E27FC236}">
                    <a16:creationId xmlns:a16="http://schemas.microsoft.com/office/drawing/2014/main" id="{5C6437AA-1ED6-4CD9-A161-DA50423C1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57" name="Line 429">
                <a:extLst>
                  <a:ext uri="{FF2B5EF4-FFF2-40B4-BE49-F238E27FC236}">
                    <a16:creationId xmlns:a16="http://schemas.microsoft.com/office/drawing/2014/main" id="{5165635A-30CE-4A87-B959-A69C0B066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58" name="Rectangle 430">
                <a:extLst>
                  <a:ext uri="{FF2B5EF4-FFF2-40B4-BE49-F238E27FC236}">
                    <a16:creationId xmlns:a16="http://schemas.microsoft.com/office/drawing/2014/main" id="{49230853-597B-49A7-82DE-1F16A6A7B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59" name="Line 431">
                <a:extLst>
                  <a:ext uri="{FF2B5EF4-FFF2-40B4-BE49-F238E27FC236}">
                    <a16:creationId xmlns:a16="http://schemas.microsoft.com/office/drawing/2014/main" id="{B176CC63-2874-4B6A-9F3C-812AC08FDE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60" name="Rectangle 432">
                <a:extLst>
                  <a:ext uri="{FF2B5EF4-FFF2-40B4-BE49-F238E27FC236}">
                    <a16:creationId xmlns:a16="http://schemas.microsoft.com/office/drawing/2014/main" id="{729A8E07-B1CE-45E4-94DA-2573E3EE4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61" name="Line 433">
                <a:extLst>
                  <a:ext uri="{FF2B5EF4-FFF2-40B4-BE49-F238E27FC236}">
                    <a16:creationId xmlns:a16="http://schemas.microsoft.com/office/drawing/2014/main" id="{48841063-9B2C-4C9E-A791-EC3F7E3B6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62" name="Rectangle 434">
                <a:extLst>
                  <a:ext uri="{FF2B5EF4-FFF2-40B4-BE49-F238E27FC236}">
                    <a16:creationId xmlns:a16="http://schemas.microsoft.com/office/drawing/2014/main" id="{C8B263E2-1CF4-4474-9791-CD4CE7DDC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63" name="Rectangle 435">
                <a:extLst>
                  <a:ext uri="{FF2B5EF4-FFF2-40B4-BE49-F238E27FC236}">
                    <a16:creationId xmlns:a16="http://schemas.microsoft.com/office/drawing/2014/main" id="{417F7EEA-17BB-4914-872A-442ABA88C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2964" name="Rectangle 436">
                <a:extLst>
                  <a:ext uri="{FF2B5EF4-FFF2-40B4-BE49-F238E27FC236}">
                    <a16:creationId xmlns:a16="http://schemas.microsoft.com/office/drawing/2014/main" id="{A4E544AB-B017-4C90-A8B1-9CA569EC3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65" name="Rectangle 437">
                <a:extLst>
                  <a:ext uri="{FF2B5EF4-FFF2-40B4-BE49-F238E27FC236}">
                    <a16:creationId xmlns:a16="http://schemas.microsoft.com/office/drawing/2014/main" id="{C3F4F7D2-9BB2-4C61-BF19-7D3D9F6E6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66" name="Line 438">
                <a:extLst>
                  <a:ext uri="{FF2B5EF4-FFF2-40B4-BE49-F238E27FC236}">
                    <a16:creationId xmlns:a16="http://schemas.microsoft.com/office/drawing/2014/main" id="{3A6062C7-EB54-4A1A-AA67-83CFEC2EE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67" name="Line 439">
                <a:extLst>
                  <a:ext uri="{FF2B5EF4-FFF2-40B4-BE49-F238E27FC236}">
                    <a16:creationId xmlns:a16="http://schemas.microsoft.com/office/drawing/2014/main" id="{902166BC-5C3C-42B4-89BA-FBFAE26B8A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68" name="Rectangle 440">
                <a:extLst>
                  <a:ext uri="{FF2B5EF4-FFF2-40B4-BE49-F238E27FC236}">
                    <a16:creationId xmlns:a16="http://schemas.microsoft.com/office/drawing/2014/main" id="{A8C34B04-1F90-4965-871F-F58529E0F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69" name="Line 441">
                <a:extLst>
                  <a:ext uri="{FF2B5EF4-FFF2-40B4-BE49-F238E27FC236}">
                    <a16:creationId xmlns:a16="http://schemas.microsoft.com/office/drawing/2014/main" id="{AAAF4FA1-0B80-49BD-B0B4-CC3A2249F0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0" name="Rectangle 442">
                <a:extLst>
                  <a:ext uri="{FF2B5EF4-FFF2-40B4-BE49-F238E27FC236}">
                    <a16:creationId xmlns:a16="http://schemas.microsoft.com/office/drawing/2014/main" id="{B61EEFB4-4122-4D9C-98DE-63FC28AE6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71" name="Line 443">
                <a:extLst>
                  <a:ext uri="{FF2B5EF4-FFF2-40B4-BE49-F238E27FC236}">
                    <a16:creationId xmlns:a16="http://schemas.microsoft.com/office/drawing/2014/main" id="{DAC6521E-114F-48D0-80B1-ACC8A16B6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2" name="Line 444">
                <a:extLst>
                  <a:ext uri="{FF2B5EF4-FFF2-40B4-BE49-F238E27FC236}">
                    <a16:creationId xmlns:a16="http://schemas.microsoft.com/office/drawing/2014/main" id="{2C9C5F5D-EC74-411B-9375-F094801618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3" name="Rectangle 445">
                <a:extLst>
                  <a:ext uri="{FF2B5EF4-FFF2-40B4-BE49-F238E27FC236}">
                    <a16:creationId xmlns:a16="http://schemas.microsoft.com/office/drawing/2014/main" id="{E5517DD2-98E5-4C54-81B8-D959235FD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74" name="Line 446">
                <a:extLst>
                  <a:ext uri="{FF2B5EF4-FFF2-40B4-BE49-F238E27FC236}">
                    <a16:creationId xmlns:a16="http://schemas.microsoft.com/office/drawing/2014/main" id="{0310B8FF-4363-4E9E-B61D-3BA57BE1B4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5" name="Line 447">
                <a:extLst>
                  <a:ext uri="{FF2B5EF4-FFF2-40B4-BE49-F238E27FC236}">
                    <a16:creationId xmlns:a16="http://schemas.microsoft.com/office/drawing/2014/main" id="{975BD011-BED8-43AF-A19F-2D33732F68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6" name="Rectangle 448">
                <a:extLst>
                  <a:ext uri="{FF2B5EF4-FFF2-40B4-BE49-F238E27FC236}">
                    <a16:creationId xmlns:a16="http://schemas.microsoft.com/office/drawing/2014/main" id="{D9171B41-B24C-4781-A758-620D9F760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77" name="Line 449">
                <a:extLst>
                  <a:ext uri="{FF2B5EF4-FFF2-40B4-BE49-F238E27FC236}">
                    <a16:creationId xmlns:a16="http://schemas.microsoft.com/office/drawing/2014/main" id="{9810F50B-922B-45D0-93C4-57EA75EAE7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78" name="Rectangle 450">
                <a:extLst>
                  <a:ext uri="{FF2B5EF4-FFF2-40B4-BE49-F238E27FC236}">
                    <a16:creationId xmlns:a16="http://schemas.microsoft.com/office/drawing/2014/main" id="{51165896-36DC-4F92-83D9-B5F7529D8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79" name="Line 451">
                <a:extLst>
                  <a:ext uri="{FF2B5EF4-FFF2-40B4-BE49-F238E27FC236}">
                    <a16:creationId xmlns:a16="http://schemas.microsoft.com/office/drawing/2014/main" id="{DD7A29AD-3EFC-45D9-90C0-455B790E4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0" name="Line 452">
                <a:extLst>
                  <a:ext uri="{FF2B5EF4-FFF2-40B4-BE49-F238E27FC236}">
                    <a16:creationId xmlns:a16="http://schemas.microsoft.com/office/drawing/2014/main" id="{FF809B35-FF96-46BF-8823-DE3C68A3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1" name="Rectangle 453">
                <a:extLst>
                  <a:ext uri="{FF2B5EF4-FFF2-40B4-BE49-F238E27FC236}">
                    <a16:creationId xmlns:a16="http://schemas.microsoft.com/office/drawing/2014/main" id="{AAA5173A-3BD9-4C46-9910-08E50735D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82" name="Line 454">
                <a:extLst>
                  <a:ext uri="{FF2B5EF4-FFF2-40B4-BE49-F238E27FC236}">
                    <a16:creationId xmlns:a16="http://schemas.microsoft.com/office/drawing/2014/main" id="{BD444FD5-D134-456E-854B-3B15B7F36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3" name="Rectangle 455">
                <a:extLst>
                  <a:ext uri="{FF2B5EF4-FFF2-40B4-BE49-F238E27FC236}">
                    <a16:creationId xmlns:a16="http://schemas.microsoft.com/office/drawing/2014/main" id="{96B8EEE8-05C6-4DBE-96EE-77630DE3C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84" name="Line 456">
                <a:extLst>
                  <a:ext uri="{FF2B5EF4-FFF2-40B4-BE49-F238E27FC236}">
                    <a16:creationId xmlns:a16="http://schemas.microsoft.com/office/drawing/2014/main" id="{8CAD44FA-6ECE-4FFE-A724-8CE80A557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5" name="Line 457">
                <a:extLst>
                  <a:ext uri="{FF2B5EF4-FFF2-40B4-BE49-F238E27FC236}">
                    <a16:creationId xmlns:a16="http://schemas.microsoft.com/office/drawing/2014/main" id="{830EACCC-D42C-4664-A3CC-892D8222D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6" name="Rectangle 458">
                <a:extLst>
                  <a:ext uri="{FF2B5EF4-FFF2-40B4-BE49-F238E27FC236}">
                    <a16:creationId xmlns:a16="http://schemas.microsoft.com/office/drawing/2014/main" id="{23CA6193-7E72-4636-A0C4-6BFB1B9C3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87" name="Line 459">
                <a:extLst>
                  <a:ext uri="{FF2B5EF4-FFF2-40B4-BE49-F238E27FC236}">
                    <a16:creationId xmlns:a16="http://schemas.microsoft.com/office/drawing/2014/main" id="{4296FB71-79F1-4722-B4BF-0E7A873D5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88" name="Rectangle 460">
                <a:extLst>
                  <a:ext uri="{FF2B5EF4-FFF2-40B4-BE49-F238E27FC236}">
                    <a16:creationId xmlns:a16="http://schemas.microsoft.com/office/drawing/2014/main" id="{AE30D75D-8912-4FF7-B004-DC87DE84B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89" name="Line 461">
                <a:extLst>
                  <a:ext uri="{FF2B5EF4-FFF2-40B4-BE49-F238E27FC236}">
                    <a16:creationId xmlns:a16="http://schemas.microsoft.com/office/drawing/2014/main" id="{7D26ED79-B677-4A75-810F-77986A5DE0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0" name="Line 462">
                <a:extLst>
                  <a:ext uri="{FF2B5EF4-FFF2-40B4-BE49-F238E27FC236}">
                    <a16:creationId xmlns:a16="http://schemas.microsoft.com/office/drawing/2014/main" id="{2E539F54-212D-48EA-B4B4-CE9CA6A04E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1" name="Rectangle 463">
                <a:extLst>
                  <a:ext uri="{FF2B5EF4-FFF2-40B4-BE49-F238E27FC236}">
                    <a16:creationId xmlns:a16="http://schemas.microsoft.com/office/drawing/2014/main" id="{FA3E56B5-4F15-4E97-90E1-4DDA48C90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92" name="Line 464">
                <a:extLst>
                  <a:ext uri="{FF2B5EF4-FFF2-40B4-BE49-F238E27FC236}">
                    <a16:creationId xmlns:a16="http://schemas.microsoft.com/office/drawing/2014/main" id="{C0703595-A100-4C83-AD6C-3E6A47C138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3" name="Rectangle 465">
                <a:extLst>
                  <a:ext uri="{FF2B5EF4-FFF2-40B4-BE49-F238E27FC236}">
                    <a16:creationId xmlns:a16="http://schemas.microsoft.com/office/drawing/2014/main" id="{2A2E704A-74AB-40AB-A8DE-4585DF816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94" name="Line 466">
                <a:extLst>
                  <a:ext uri="{FF2B5EF4-FFF2-40B4-BE49-F238E27FC236}">
                    <a16:creationId xmlns:a16="http://schemas.microsoft.com/office/drawing/2014/main" id="{BEF03D3D-E2DA-4EB4-93C9-099FAD8EE3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5" name="Line 467">
                <a:extLst>
                  <a:ext uri="{FF2B5EF4-FFF2-40B4-BE49-F238E27FC236}">
                    <a16:creationId xmlns:a16="http://schemas.microsoft.com/office/drawing/2014/main" id="{12582CE5-B498-4CCE-A484-F2C90FA475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6" name="Rectangle 468">
                <a:extLst>
                  <a:ext uri="{FF2B5EF4-FFF2-40B4-BE49-F238E27FC236}">
                    <a16:creationId xmlns:a16="http://schemas.microsoft.com/office/drawing/2014/main" id="{A0CDA650-D0D9-4E24-A129-C5B658476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97" name="Line 469">
                <a:extLst>
                  <a:ext uri="{FF2B5EF4-FFF2-40B4-BE49-F238E27FC236}">
                    <a16:creationId xmlns:a16="http://schemas.microsoft.com/office/drawing/2014/main" id="{C0468A06-E215-400F-953B-39015DC63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98" name="Rectangle 470">
                <a:extLst>
                  <a:ext uri="{FF2B5EF4-FFF2-40B4-BE49-F238E27FC236}">
                    <a16:creationId xmlns:a16="http://schemas.microsoft.com/office/drawing/2014/main" id="{F1B76C30-6F79-4F6E-ABBB-39DA63C07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99" name="Line 471">
                <a:extLst>
                  <a:ext uri="{FF2B5EF4-FFF2-40B4-BE49-F238E27FC236}">
                    <a16:creationId xmlns:a16="http://schemas.microsoft.com/office/drawing/2014/main" id="{83849D0F-5056-4581-BFB8-D35AF7CE5A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0" name="Line 472">
                <a:extLst>
                  <a:ext uri="{FF2B5EF4-FFF2-40B4-BE49-F238E27FC236}">
                    <a16:creationId xmlns:a16="http://schemas.microsoft.com/office/drawing/2014/main" id="{C6C6F60A-A804-4C59-913E-0858AF5BC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1" name="Rectangle 473">
                <a:extLst>
                  <a:ext uri="{FF2B5EF4-FFF2-40B4-BE49-F238E27FC236}">
                    <a16:creationId xmlns:a16="http://schemas.microsoft.com/office/drawing/2014/main" id="{67DC4CF2-E42E-4DF1-A370-115C95D84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02" name="Line 474">
                <a:extLst>
                  <a:ext uri="{FF2B5EF4-FFF2-40B4-BE49-F238E27FC236}">
                    <a16:creationId xmlns:a16="http://schemas.microsoft.com/office/drawing/2014/main" id="{CF776091-61A1-4EB2-A5D2-15576A21D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3" name="Rectangle 475">
                <a:extLst>
                  <a:ext uri="{FF2B5EF4-FFF2-40B4-BE49-F238E27FC236}">
                    <a16:creationId xmlns:a16="http://schemas.microsoft.com/office/drawing/2014/main" id="{8CC9813C-C899-4A82-8F6F-3673E1B2D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04" name="Line 476">
                <a:extLst>
                  <a:ext uri="{FF2B5EF4-FFF2-40B4-BE49-F238E27FC236}">
                    <a16:creationId xmlns:a16="http://schemas.microsoft.com/office/drawing/2014/main" id="{4516BBE6-D7A7-455D-BE52-AEEC56A10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5" name="Line 477">
                <a:extLst>
                  <a:ext uri="{FF2B5EF4-FFF2-40B4-BE49-F238E27FC236}">
                    <a16:creationId xmlns:a16="http://schemas.microsoft.com/office/drawing/2014/main" id="{070CE8B5-B71C-4683-914D-EF3FFAD2B5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6" name="Rectangle 478">
                <a:extLst>
                  <a:ext uri="{FF2B5EF4-FFF2-40B4-BE49-F238E27FC236}">
                    <a16:creationId xmlns:a16="http://schemas.microsoft.com/office/drawing/2014/main" id="{7FF4F0C9-DD40-4F98-864A-CA1827674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07" name="Line 479">
                <a:extLst>
                  <a:ext uri="{FF2B5EF4-FFF2-40B4-BE49-F238E27FC236}">
                    <a16:creationId xmlns:a16="http://schemas.microsoft.com/office/drawing/2014/main" id="{89E1135F-6B3E-4385-9DCF-EA5E3000AD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08" name="Rectangle 480">
                <a:extLst>
                  <a:ext uri="{FF2B5EF4-FFF2-40B4-BE49-F238E27FC236}">
                    <a16:creationId xmlns:a16="http://schemas.microsoft.com/office/drawing/2014/main" id="{7E8A206A-F62A-4715-84FC-C525D936A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09" name="Line 481">
                <a:extLst>
                  <a:ext uri="{FF2B5EF4-FFF2-40B4-BE49-F238E27FC236}">
                    <a16:creationId xmlns:a16="http://schemas.microsoft.com/office/drawing/2014/main" id="{9B20CEF3-EA89-4551-B6C7-70196DBED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0" name="Line 482">
                <a:extLst>
                  <a:ext uri="{FF2B5EF4-FFF2-40B4-BE49-F238E27FC236}">
                    <a16:creationId xmlns:a16="http://schemas.microsoft.com/office/drawing/2014/main" id="{4346BAEB-4A15-4BF2-A275-9B49BF5F85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1" name="Rectangle 483">
                <a:extLst>
                  <a:ext uri="{FF2B5EF4-FFF2-40B4-BE49-F238E27FC236}">
                    <a16:creationId xmlns:a16="http://schemas.microsoft.com/office/drawing/2014/main" id="{2F970D4B-F925-4B39-B6E8-A6B78269A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12" name="Line 484">
                <a:extLst>
                  <a:ext uri="{FF2B5EF4-FFF2-40B4-BE49-F238E27FC236}">
                    <a16:creationId xmlns:a16="http://schemas.microsoft.com/office/drawing/2014/main" id="{0B82E002-BC86-48FF-91BC-BAA559BBA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3" name="Rectangle 485">
                <a:extLst>
                  <a:ext uri="{FF2B5EF4-FFF2-40B4-BE49-F238E27FC236}">
                    <a16:creationId xmlns:a16="http://schemas.microsoft.com/office/drawing/2014/main" id="{01B82126-1FB3-40D8-B952-283B0F992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14" name="Line 486">
                <a:extLst>
                  <a:ext uri="{FF2B5EF4-FFF2-40B4-BE49-F238E27FC236}">
                    <a16:creationId xmlns:a16="http://schemas.microsoft.com/office/drawing/2014/main" id="{B62698F0-5BFD-4226-B2D9-5232BB4A1A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5" name="Line 487">
                <a:extLst>
                  <a:ext uri="{FF2B5EF4-FFF2-40B4-BE49-F238E27FC236}">
                    <a16:creationId xmlns:a16="http://schemas.microsoft.com/office/drawing/2014/main" id="{BDA7197B-76F4-43B3-ABFF-DA7978456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6" name="Rectangle 488">
                <a:extLst>
                  <a:ext uri="{FF2B5EF4-FFF2-40B4-BE49-F238E27FC236}">
                    <a16:creationId xmlns:a16="http://schemas.microsoft.com/office/drawing/2014/main" id="{CAC0C5BF-2962-4A19-8DEC-07A9255F6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17" name="Line 489">
                <a:extLst>
                  <a:ext uri="{FF2B5EF4-FFF2-40B4-BE49-F238E27FC236}">
                    <a16:creationId xmlns:a16="http://schemas.microsoft.com/office/drawing/2014/main" id="{5487EE64-5282-45C1-B4B8-42FE68C33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18" name="Rectangle 490">
                <a:extLst>
                  <a:ext uri="{FF2B5EF4-FFF2-40B4-BE49-F238E27FC236}">
                    <a16:creationId xmlns:a16="http://schemas.microsoft.com/office/drawing/2014/main" id="{28930081-673C-4C98-9649-7EB178E92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19" name="Line 491">
                <a:extLst>
                  <a:ext uri="{FF2B5EF4-FFF2-40B4-BE49-F238E27FC236}">
                    <a16:creationId xmlns:a16="http://schemas.microsoft.com/office/drawing/2014/main" id="{F162F373-A7C7-442B-ABF4-5D114C1E68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0" name="Line 492">
                <a:extLst>
                  <a:ext uri="{FF2B5EF4-FFF2-40B4-BE49-F238E27FC236}">
                    <a16:creationId xmlns:a16="http://schemas.microsoft.com/office/drawing/2014/main" id="{3D2B1FDB-FDC4-4234-BF2D-F1E506E87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1" name="Rectangle 493">
                <a:extLst>
                  <a:ext uri="{FF2B5EF4-FFF2-40B4-BE49-F238E27FC236}">
                    <a16:creationId xmlns:a16="http://schemas.microsoft.com/office/drawing/2014/main" id="{F1CDB8CF-8CAC-4278-B2A4-C6EA596B6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22" name="Line 494">
                <a:extLst>
                  <a:ext uri="{FF2B5EF4-FFF2-40B4-BE49-F238E27FC236}">
                    <a16:creationId xmlns:a16="http://schemas.microsoft.com/office/drawing/2014/main" id="{7AB2647E-5541-4616-941F-A3AF083416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3" name="Rectangle 495">
                <a:extLst>
                  <a:ext uri="{FF2B5EF4-FFF2-40B4-BE49-F238E27FC236}">
                    <a16:creationId xmlns:a16="http://schemas.microsoft.com/office/drawing/2014/main" id="{CD33F3A6-EB48-4E42-A660-72B97487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24" name="Line 496">
                <a:extLst>
                  <a:ext uri="{FF2B5EF4-FFF2-40B4-BE49-F238E27FC236}">
                    <a16:creationId xmlns:a16="http://schemas.microsoft.com/office/drawing/2014/main" id="{53ACB6A7-9B81-48CE-AD6A-4F1871612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5" name="Line 497">
                <a:extLst>
                  <a:ext uri="{FF2B5EF4-FFF2-40B4-BE49-F238E27FC236}">
                    <a16:creationId xmlns:a16="http://schemas.microsoft.com/office/drawing/2014/main" id="{6FA2F130-C3DF-484B-B052-A87D6F6C6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6" name="Rectangle 498">
                <a:extLst>
                  <a:ext uri="{FF2B5EF4-FFF2-40B4-BE49-F238E27FC236}">
                    <a16:creationId xmlns:a16="http://schemas.microsoft.com/office/drawing/2014/main" id="{E3228916-2F98-4987-9CA8-3643A1754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27" name="Line 499">
                <a:extLst>
                  <a:ext uri="{FF2B5EF4-FFF2-40B4-BE49-F238E27FC236}">
                    <a16:creationId xmlns:a16="http://schemas.microsoft.com/office/drawing/2014/main" id="{1E5AC0B8-B8EF-4492-97FD-6261CA2D05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28" name="Rectangle 500">
                <a:extLst>
                  <a:ext uri="{FF2B5EF4-FFF2-40B4-BE49-F238E27FC236}">
                    <a16:creationId xmlns:a16="http://schemas.microsoft.com/office/drawing/2014/main" id="{7EB1B09C-9612-450F-9A22-E01DDEFCB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29" name="Line 501">
                <a:extLst>
                  <a:ext uri="{FF2B5EF4-FFF2-40B4-BE49-F238E27FC236}">
                    <a16:creationId xmlns:a16="http://schemas.microsoft.com/office/drawing/2014/main" id="{F406FEE4-D224-44E2-8AB7-623007532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0" name="Line 502">
                <a:extLst>
                  <a:ext uri="{FF2B5EF4-FFF2-40B4-BE49-F238E27FC236}">
                    <a16:creationId xmlns:a16="http://schemas.microsoft.com/office/drawing/2014/main" id="{225D85A7-B6CF-4FA2-9B6C-543149D31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1" name="Rectangle 503">
                <a:extLst>
                  <a:ext uri="{FF2B5EF4-FFF2-40B4-BE49-F238E27FC236}">
                    <a16:creationId xmlns:a16="http://schemas.microsoft.com/office/drawing/2014/main" id="{EDDA8F9E-C5C1-4B6C-97B5-E9A92B6C0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32" name="Line 504">
                <a:extLst>
                  <a:ext uri="{FF2B5EF4-FFF2-40B4-BE49-F238E27FC236}">
                    <a16:creationId xmlns:a16="http://schemas.microsoft.com/office/drawing/2014/main" id="{2ED7FC63-0AA8-460A-ACC0-BF7E97F60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3" name="Rectangle 505">
                <a:extLst>
                  <a:ext uri="{FF2B5EF4-FFF2-40B4-BE49-F238E27FC236}">
                    <a16:creationId xmlns:a16="http://schemas.microsoft.com/office/drawing/2014/main" id="{37AC00B4-840A-4C53-88BA-FDA25B1EB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34" name="Line 506">
                <a:extLst>
                  <a:ext uri="{FF2B5EF4-FFF2-40B4-BE49-F238E27FC236}">
                    <a16:creationId xmlns:a16="http://schemas.microsoft.com/office/drawing/2014/main" id="{8B861B7F-A738-4D0B-99AB-70C54AB49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5" name="Line 507">
                <a:extLst>
                  <a:ext uri="{FF2B5EF4-FFF2-40B4-BE49-F238E27FC236}">
                    <a16:creationId xmlns:a16="http://schemas.microsoft.com/office/drawing/2014/main" id="{FA8E999B-1B59-4D36-837F-FF27E31337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6" name="Rectangle 508">
                <a:extLst>
                  <a:ext uri="{FF2B5EF4-FFF2-40B4-BE49-F238E27FC236}">
                    <a16:creationId xmlns:a16="http://schemas.microsoft.com/office/drawing/2014/main" id="{63D59AEF-D5EC-4EDD-876A-FB4470DCB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37" name="Line 509">
                <a:extLst>
                  <a:ext uri="{FF2B5EF4-FFF2-40B4-BE49-F238E27FC236}">
                    <a16:creationId xmlns:a16="http://schemas.microsoft.com/office/drawing/2014/main" id="{EB309F26-46E8-48BC-9F6D-5D61C11D03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38" name="Rectangle 510">
                <a:extLst>
                  <a:ext uri="{FF2B5EF4-FFF2-40B4-BE49-F238E27FC236}">
                    <a16:creationId xmlns:a16="http://schemas.microsoft.com/office/drawing/2014/main" id="{6E007BEA-AC48-4C0E-8CE6-D2A1E5791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39" name="Line 511">
                <a:extLst>
                  <a:ext uri="{FF2B5EF4-FFF2-40B4-BE49-F238E27FC236}">
                    <a16:creationId xmlns:a16="http://schemas.microsoft.com/office/drawing/2014/main" id="{F5073113-9289-456A-9E4E-F5400D0AF1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40" name="Rectangle 512">
                <a:extLst>
                  <a:ext uri="{FF2B5EF4-FFF2-40B4-BE49-F238E27FC236}">
                    <a16:creationId xmlns:a16="http://schemas.microsoft.com/office/drawing/2014/main" id="{AD5A4818-224D-4E98-AEE8-D42AD6717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41" name="Line 513">
                <a:extLst>
                  <a:ext uri="{FF2B5EF4-FFF2-40B4-BE49-F238E27FC236}">
                    <a16:creationId xmlns:a16="http://schemas.microsoft.com/office/drawing/2014/main" id="{9741484F-6159-4116-873B-9A9E057000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42" name="Rectangle 514">
                <a:extLst>
                  <a:ext uri="{FF2B5EF4-FFF2-40B4-BE49-F238E27FC236}">
                    <a16:creationId xmlns:a16="http://schemas.microsoft.com/office/drawing/2014/main" id="{B89A8545-7942-412F-A957-08C0B89C4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43" name="Line 515">
                <a:extLst>
                  <a:ext uri="{FF2B5EF4-FFF2-40B4-BE49-F238E27FC236}">
                    <a16:creationId xmlns:a16="http://schemas.microsoft.com/office/drawing/2014/main" id="{2C18CE87-695E-426B-B19C-A749C156C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44" name="Rectangle 516">
                <a:extLst>
                  <a:ext uri="{FF2B5EF4-FFF2-40B4-BE49-F238E27FC236}">
                    <a16:creationId xmlns:a16="http://schemas.microsoft.com/office/drawing/2014/main" id="{088C6008-127D-408E-BB2A-DF7B1ADDE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45" name="Line 517">
                <a:extLst>
                  <a:ext uri="{FF2B5EF4-FFF2-40B4-BE49-F238E27FC236}">
                    <a16:creationId xmlns:a16="http://schemas.microsoft.com/office/drawing/2014/main" id="{4B67E77F-7373-4718-BECB-00EC41240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46" name="Rectangle 518">
                <a:extLst>
                  <a:ext uri="{FF2B5EF4-FFF2-40B4-BE49-F238E27FC236}">
                    <a16:creationId xmlns:a16="http://schemas.microsoft.com/office/drawing/2014/main" id="{975713C4-A2BB-463D-AC80-A3534CD2E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47" name="Line 519">
                <a:extLst>
                  <a:ext uri="{FF2B5EF4-FFF2-40B4-BE49-F238E27FC236}">
                    <a16:creationId xmlns:a16="http://schemas.microsoft.com/office/drawing/2014/main" id="{75BE777E-9E44-47FF-A07F-DAA41E933B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48" name="Rectangle 520">
                <a:extLst>
                  <a:ext uri="{FF2B5EF4-FFF2-40B4-BE49-F238E27FC236}">
                    <a16:creationId xmlns:a16="http://schemas.microsoft.com/office/drawing/2014/main" id="{5F32DD8F-75F1-4F5C-BDD3-888932A31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49" name="Line 521">
                <a:extLst>
                  <a:ext uri="{FF2B5EF4-FFF2-40B4-BE49-F238E27FC236}">
                    <a16:creationId xmlns:a16="http://schemas.microsoft.com/office/drawing/2014/main" id="{540B6D11-1846-41A7-8943-76E8CAB521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50" name="Rectangle 522">
                <a:extLst>
                  <a:ext uri="{FF2B5EF4-FFF2-40B4-BE49-F238E27FC236}">
                    <a16:creationId xmlns:a16="http://schemas.microsoft.com/office/drawing/2014/main" id="{427BBC4E-E68F-4279-9EF5-5025A15CB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51" name="Line 523">
                <a:extLst>
                  <a:ext uri="{FF2B5EF4-FFF2-40B4-BE49-F238E27FC236}">
                    <a16:creationId xmlns:a16="http://schemas.microsoft.com/office/drawing/2014/main" id="{C7B18584-AF5E-498B-AEEB-84951761B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52" name="Rectangle 524">
                <a:extLst>
                  <a:ext uri="{FF2B5EF4-FFF2-40B4-BE49-F238E27FC236}">
                    <a16:creationId xmlns:a16="http://schemas.microsoft.com/office/drawing/2014/main" id="{44602163-514A-4E77-9C84-CC82C5B3D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53" name="Line 525">
                <a:extLst>
                  <a:ext uri="{FF2B5EF4-FFF2-40B4-BE49-F238E27FC236}">
                    <a16:creationId xmlns:a16="http://schemas.microsoft.com/office/drawing/2014/main" id="{B707EB4F-07A1-43FE-80BB-DF927D6C5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54" name="Rectangle 526">
                <a:extLst>
                  <a:ext uri="{FF2B5EF4-FFF2-40B4-BE49-F238E27FC236}">
                    <a16:creationId xmlns:a16="http://schemas.microsoft.com/office/drawing/2014/main" id="{B3CBF4C5-F0A0-4C64-B364-490542849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55" name="Line 527">
                <a:extLst>
                  <a:ext uri="{FF2B5EF4-FFF2-40B4-BE49-F238E27FC236}">
                    <a16:creationId xmlns:a16="http://schemas.microsoft.com/office/drawing/2014/main" id="{22696CAB-097A-428E-AA15-1B0E0CA8D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56" name="Rectangle 528">
                <a:extLst>
                  <a:ext uri="{FF2B5EF4-FFF2-40B4-BE49-F238E27FC236}">
                    <a16:creationId xmlns:a16="http://schemas.microsoft.com/office/drawing/2014/main" id="{EE5C46BC-8836-4954-B54A-C3CBF8CDA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57" name="Line 529">
                <a:extLst>
                  <a:ext uri="{FF2B5EF4-FFF2-40B4-BE49-F238E27FC236}">
                    <a16:creationId xmlns:a16="http://schemas.microsoft.com/office/drawing/2014/main" id="{7C9802A1-F4D0-4AFA-B14B-5CF754EDA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58" name="Rectangle 530">
                <a:extLst>
                  <a:ext uri="{FF2B5EF4-FFF2-40B4-BE49-F238E27FC236}">
                    <a16:creationId xmlns:a16="http://schemas.microsoft.com/office/drawing/2014/main" id="{6271864C-0FFB-4F8E-9CF7-9C6BB4D8C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59" name="Line 531">
                <a:extLst>
                  <a:ext uri="{FF2B5EF4-FFF2-40B4-BE49-F238E27FC236}">
                    <a16:creationId xmlns:a16="http://schemas.microsoft.com/office/drawing/2014/main" id="{7EDE4C2B-1D8B-432C-950D-08A8CF4BA3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60" name="Rectangle 532">
                <a:extLst>
                  <a:ext uri="{FF2B5EF4-FFF2-40B4-BE49-F238E27FC236}">
                    <a16:creationId xmlns:a16="http://schemas.microsoft.com/office/drawing/2014/main" id="{AB37DB80-F91E-413A-9E19-18A940780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61" name="Line 533">
                <a:extLst>
                  <a:ext uri="{FF2B5EF4-FFF2-40B4-BE49-F238E27FC236}">
                    <a16:creationId xmlns:a16="http://schemas.microsoft.com/office/drawing/2014/main" id="{944A9C55-65D4-4985-9A74-495928D8AD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62" name="Rectangle 534">
                <a:extLst>
                  <a:ext uri="{FF2B5EF4-FFF2-40B4-BE49-F238E27FC236}">
                    <a16:creationId xmlns:a16="http://schemas.microsoft.com/office/drawing/2014/main" id="{905E72BD-4956-432B-9F1D-9B8C01BE4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63" name="Line 535">
                <a:extLst>
                  <a:ext uri="{FF2B5EF4-FFF2-40B4-BE49-F238E27FC236}">
                    <a16:creationId xmlns:a16="http://schemas.microsoft.com/office/drawing/2014/main" id="{EF9AFCC6-B727-41F8-9BAB-A1C0D1763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64" name="Rectangle 536">
                <a:extLst>
                  <a:ext uri="{FF2B5EF4-FFF2-40B4-BE49-F238E27FC236}">
                    <a16:creationId xmlns:a16="http://schemas.microsoft.com/office/drawing/2014/main" id="{1AA87620-043D-49DF-AB50-2029BA114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65" name="Line 537">
                <a:extLst>
                  <a:ext uri="{FF2B5EF4-FFF2-40B4-BE49-F238E27FC236}">
                    <a16:creationId xmlns:a16="http://schemas.microsoft.com/office/drawing/2014/main" id="{C2318A39-933A-4885-B355-F255B774E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66" name="Rectangle 538">
                <a:extLst>
                  <a:ext uri="{FF2B5EF4-FFF2-40B4-BE49-F238E27FC236}">
                    <a16:creationId xmlns:a16="http://schemas.microsoft.com/office/drawing/2014/main" id="{6F9F4385-DB22-4531-92AF-48FCF3AD8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67" name="Rectangle 539">
                <a:extLst>
                  <a:ext uri="{FF2B5EF4-FFF2-40B4-BE49-F238E27FC236}">
                    <a16:creationId xmlns:a16="http://schemas.microsoft.com/office/drawing/2014/main" id="{F714B9DB-968E-4DED-8426-52622122F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3068" name="Rectangle 540">
                <a:extLst>
                  <a:ext uri="{FF2B5EF4-FFF2-40B4-BE49-F238E27FC236}">
                    <a16:creationId xmlns:a16="http://schemas.microsoft.com/office/drawing/2014/main" id="{6C8FB380-C074-4B9C-84C9-A976D8D14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69" name="Rectangle 541">
                <a:extLst>
                  <a:ext uri="{FF2B5EF4-FFF2-40B4-BE49-F238E27FC236}">
                    <a16:creationId xmlns:a16="http://schemas.microsoft.com/office/drawing/2014/main" id="{0619D233-3A36-4737-AA57-434E26574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3070" name="Rectangle 542">
                <a:extLst>
                  <a:ext uri="{FF2B5EF4-FFF2-40B4-BE49-F238E27FC236}">
                    <a16:creationId xmlns:a16="http://schemas.microsoft.com/office/drawing/2014/main" id="{04ABB773-BE00-446E-9E90-53D5857FC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71" name="Rectangle 543">
                <a:extLst>
                  <a:ext uri="{FF2B5EF4-FFF2-40B4-BE49-F238E27FC236}">
                    <a16:creationId xmlns:a16="http://schemas.microsoft.com/office/drawing/2014/main" id="{19B9BA11-9667-4F75-979A-9076982E3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72" name="Line 544">
                <a:extLst>
                  <a:ext uri="{FF2B5EF4-FFF2-40B4-BE49-F238E27FC236}">
                    <a16:creationId xmlns:a16="http://schemas.microsoft.com/office/drawing/2014/main" id="{E2D2B766-B254-468C-A8A0-B06F1A3613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73" name="Line 545">
                <a:extLst>
                  <a:ext uri="{FF2B5EF4-FFF2-40B4-BE49-F238E27FC236}">
                    <a16:creationId xmlns:a16="http://schemas.microsoft.com/office/drawing/2014/main" id="{9372C01C-D658-4EBD-8906-DA53077E2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74" name="Rectangle 546">
                <a:extLst>
                  <a:ext uri="{FF2B5EF4-FFF2-40B4-BE49-F238E27FC236}">
                    <a16:creationId xmlns:a16="http://schemas.microsoft.com/office/drawing/2014/main" id="{BAC4F723-2DF7-4E4E-938E-701D3E029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75" name="Line 547">
                <a:extLst>
                  <a:ext uri="{FF2B5EF4-FFF2-40B4-BE49-F238E27FC236}">
                    <a16:creationId xmlns:a16="http://schemas.microsoft.com/office/drawing/2014/main" id="{162B706F-A09B-42D2-AFE0-64D02394E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76" name="Rectangle 548">
                <a:extLst>
                  <a:ext uri="{FF2B5EF4-FFF2-40B4-BE49-F238E27FC236}">
                    <a16:creationId xmlns:a16="http://schemas.microsoft.com/office/drawing/2014/main" id="{DB2EBC62-0C0C-48CD-8A83-F77696263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77" name="Line 549">
                <a:extLst>
                  <a:ext uri="{FF2B5EF4-FFF2-40B4-BE49-F238E27FC236}">
                    <a16:creationId xmlns:a16="http://schemas.microsoft.com/office/drawing/2014/main" id="{DEAB86F1-09EC-4F38-B451-0E5763B848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78" name="Line 550">
                <a:extLst>
                  <a:ext uri="{FF2B5EF4-FFF2-40B4-BE49-F238E27FC236}">
                    <a16:creationId xmlns:a16="http://schemas.microsoft.com/office/drawing/2014/main" id="{31338A9D-D931-4E9F-9238-774FBBA95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79" name="Rectangle 551">
                <a:extLst>
                  <a:ext uri="{FF2B5EF4-FFF2-40B4-BE49-F238E27FC236}">
                    <a16:creationId xmlns:a16="http://schemas.microsoft.com/office/drawing/2014/main" id="{3594F5A6-8567-4185-8DD8-A7B0F1411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80" name="Line 552">
                <a:extLst>
                  <a:ext uri="{FF2B5EF4-FFF2-40B4-BE49-F238E27FC236}">
                    <a16:creationId xmlns:a16="http://schemas.microsoft.com/office/drawing/2014/main" id="{95396F16-AFC3-49BF-9380-5DF203EF43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1" name="Line 553">
                <a:extLst>
                  <a:ext uri="{FF2B5EF4-FFF2-40B4-BE49-F238E27FC236}">
                    <a16:creationId xmlns:a16="http://schemas.microsoft.com/office/drawing/2014/main" id="{95F591DD-DD67-462F-BF0C-D96C1252D2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2" name="Rectangle 554">
                <a:extLst>
                  <a:ext uri="{FF2B5EF4-FFF2-40B4-BE49-F238E27FC236}">
                    <a16:creationId xmlns:a16="http://schemas.microsoft.com/office/drawing/2014/main" id="{D02F390A-2CE0-450F-A9AC-BFE2F8B19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83" name="Line 555">
                <a:extLst>
                  <a:ext uri="{FF2B5EF4-FFF2-40B4-BE49-F238E27FC236}">
                    <a16:creationId xmlns:a16="http://schemas.microsoft.com/office/drawing/2014/main" id="{4AB8A1E9-20A4-43DF-B999-B0653B7724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4" name="Rectangle 556">
                <a:extLst>
                  <a:ext uri="{FF2B5EF4-FFF2-40B4-BE49-F238E27FC236}">
                    <a16:creationId xmlns:a16="http://schemas.microsoft.com/office/drawing/2014/main" id="{C7FFEBB8-5E1C-4D4F-8C94-D9A10FD67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85" name="Line 557">
                <a:extLst>
                  <a:ext uri="{FF2B5EF4-FFF2-40B4-BE49-F238E27FC236}">
                    <a16:creationId xmlns:a16="http://schemas.microsoft.com/office/drawing/2014/main" id="{2946172C-CF1A-46AA-A60E-D1A156CF4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6" name="Line 558">
                <a:extLst>
                  <a:ext uri="{FF2B5EF4-FFF2-40B4-BE49-F238E27FC236}">
                    <a16:creationId xmlns:a16="http://schemas.microsoft.com/office/drawing/2014/main" id="{A99B6612-DB82-4C76-B37A-7568265221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7" name="Rectangle 559">
                <a:extLst>
                  <a:ext uri="{FF2B5EF4-FFF2-40B4-BE49-F238E27FC236}">
                    <a16:creationId xmlns:a16="http://schemas.microsoft.com/office/drawing/2014/main" id="{31CCB133-D2E0-4CC0-AF78-55A22FC02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88" name="Line 560">
                <a:extLst>
                  <a:ext uri="{FF2B5EF4-FFF2-40B4-BE49-F238E27FC236}">
                    <a16:creationId xmlns:a16="http://schemas.microsoft.com/office/drawing/2014/main" id="{C86A660F-62E4-4FBD-B2B3-2D1F8B5D9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89" name="Rectangle 561">
                <a:extLst>
                  <a:ext uri="{FF2B5EF4-FFF2-40B4-BE49-F238E27FC236}">
                    <a16:creationId xmlns:a16="http://schemas.microsoft.com/office/drawing/2014/main" id="{08E36CA5-140A-42DC-9285-9DA068CD2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90" name="Line 562">
                <a:extLst>
                  <a:ext uri="{FF2B5EF4-FFF2-40B4-BE49-F238E27FC236}">
                    <a16:creationId xmlns:a16="http://schemas.microsoft.com/office/drawing/2014/main" id="{E58AB33A-C662-4E98-945A-5770F60666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1" name="Line 563">
                <a:extLst>
                  <a:ext uri="{FF2B5EF4-FFF2-40B4-BE49-F238E27FC236}">
                    <a16:creationId xmlns:a16="http://schemas.microsoft.com/office/drawing/2014/main" id="{A86D98B2-559A-4068-BEF6-D747C27EB4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2" name="Rectangle 564">
                <a:extLst>
                  <a:ext uri="{FF2B5EF4-FFF2-40B4-BE49-F238E27FC236}">
                    <a16:creationId xmlns:a16="http://schemas.microsoft.com/office/drawing/2014/main" id="{8CE83220-0C51-41F8-AEFE-B01957863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93" name="Line 565">
                <a:extLst>
                  <a:ext uri="{FF2B5EF4-FFF2-40B4-BE49-F238E27FC236}">
                    <a16:creationId xmlns:a16="http://schemas.microsoft.com/office/drawing/2014/main" id="{DC18E4D3-45F5-4DF8-90E0-C8BAFD86D0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4" name="Rectangle 566">
                <a:extLst>
                  <a:ext uri="{FF2B5EF4-FFF2-40B4-BE49-F238E27FC236}">
                    <a16:creationId xmlns:a16="http://schemas.microsoft.com/office/drawing/2014/main" id="{19E98DA2-2574-4C43-9E4A-6218E3488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95" name="Line 567">
                <a:extLst>
                  <a:ext uri="{FF2B5EF4-FFF2-40B4-BE49-F238E27FC236}">
                    <a16:creationId xmlns:a16="http://schemas.microsoft.com/office/drawing/2014/main" id="{B269539B-3338-4535-B080-6B2B96A4A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6" name="Line 568">
                <a:extLst>
                  <a:ext uri="{FF2B5EF4-FFF2-40B4-BE49-F238E27FC236}">
                    <a16:creationId xmlns:a16="http://schemas.microsoft.com/office/drawing/2014/main" id="{6DBD5F11-469B-4198-9B2A-1968119B09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7" name="Rectangle 569">
                <a:extLst>
                  <a:ext uri="{FF2B5EF4-FFF2-40B4-BE49-F238E27FC236}">
                    <a16:creationId xmlns:a16="http://schemas.microsoft.com/office/drawing/2014/main" id="{E4DC848C-2866-4081-9EFA-ECD77AA45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98" name="Line 570">
                <a:extLst>
                  <a:ext uri="{FF2B5EF4-FFF2-40B4-BE49-F238E27FC236}">
                    <a16:creationId xmlns:a16="http://schemas.microsoft.com/office/drawing/2014/main" id="{B38059EC-8045-4B3C-8E8F-17F28B3224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99" name="Rectangle 571">
                <a:extLst>
                  <a:ext uri="{FF2B5EF4-FFF2-40B4-BE49-F238E27FC236}">
                    <a16:creationId xmlns:a16="http://schemas.microsoft.com/office/drawing/2014/main" id="{F36C7197-7BD1-4D77-8D8B-4BD3485C9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00" name="Line 572">
                <a:extLst>
                  <a:ext uri="{FF2B5EF4-FFF2-40B4-BE49-F238E27FC236}">
                    <a16:creationId xmlns:a16="http://schemas.microsoft.com/office/drawing/2014/main" id="{7CB88CD2-8099-4CFE-92CF-8149DCFFB8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1" name="Line 573">
                <a:extLst>
                  <a:ext uri="{FF2B5EF4-FFF2-40B4-BE49-F238E27FC236}">
                    <a16:creationId xmlns:a16="http://schemas.microsoft.com/office/drawing/2014/main" id="{877E8D0A-2F6C-4233-A7DB-66FF0462E8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2" name="Rectangle 574">
                <a:extLst>
                  <a:ext uri="{FF2B5EF4-FFF2-40B4-BE49-F238E27FC236}">
                    <a16:creationId xmlns:a16="http://schemas.microsoft.com/office/drawing/2014/main" id="{DE65F397-DA20-4534-B895-E84BDBEB2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03" name="Line 575">
                <a:extLst>
                  <a:ext uri="{FF2B5EF4-FFF2-40B4-BE49-F238E27FC236}">
                    <a16:creationId xmlns:a16="http://schemas.microsoft.com/office/drawing/2014/main" id="{D30B2B28-1932-400A-A7F2-B9C009BB8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4" name="Rectangle 576">
                <a:extLst>
                  <a:ext uri="{FF2B5EF4-FFF2-40B4-BE49-F238E27FC236}">
                    <a16:creationId xmlns:a16="http://schemas.microsoft.com/office/drawing/2014/main" id="{072EC442-7BCE-4EFB-8C16-3AA813E35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05" name="Line 577">
                <a:extLst>
                  <a:ext uri="{FF2B5EF4-FFF2-40B4-BE49-F238E27FC236}">
                    <a16:creationId xmlns:a16="http://schemas.microsoft.com/office/drawing/2014/main" id="{176FDD3B-EC16-4A1C-AB92-CA7CABE280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6" name="Line 578">
                <a:extLst>
                  <a:ext uri="{FF2B5EF4-FFF2-40B4-BE49-F238E27FC236}">
                    <a16:creationId xmlns:a16="http://schemas.microsoft.com/office/drawing/2014/main" id="{2C5C9114-A3C9-4415-BC71-EA2EC98018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7" name="Rectangle 579">
                <a:extLst>
                  <a:ext uri="{FF2B5EF4-FFF2-40B4-BE49-F238E27FC236}">
                    <a16:creationId xmlns:a16="http://schemas.microsoft.com/office/drawing/2014/main" id="{DF7FDDFD-233F-469F-BC1D-9CBFB5F47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08" name="Line 580">
                <a:extLst>
                  <a:ext uri="{FF2B5EF4-FFF2-40B4-BE49-F238E27FC236}">
                    <a16:creationId xmlns:a16="http://schemas.microsoft.com/office/drawing/2014/main" id="{E0615195-E193-4732-B32F-EF410F7DCA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09" name="Rectangle 581">
                <a:extLst>
                  <a:ext uri="{FF2B5EF4-FFF2-40B4-BE49-F238E27FC236}">
                    <a16:creationId xmlns:a16="http://schemas.microsoft.com/office/drawing/2014/main" id="{B0022273-9C2A-4D95-AAE6-CC523965E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10" name="Line 582">
                <a:extLst>
                  <a:ext uri="{FF2B5EF4-FFF2-40B4-BE49-F238E27FC236}">
                    <a16:creationId xmlns:a16="http://schemas.microsoft.com/office/drawing/2014/main" id="{8064B376-52DA-49B5-BC01-26A74A21B3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1" name="Line 583">
                <a:extLst>
                  <a:ext uri="{FF2B5EF4-FFF2-40B4-BE49-F238E27FC236}">
                    <a16:creationId xmlns:a16="http://schemas.microsoft.com/office/drawing/2014/main" id="{120325CC-E358-4476-B22C-3C5DAB718D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2" name="Rectangle 584">
                <a:extLst>
                  <a:ext uri="{FF2B5EF4-FFF2-40B4-BE49-F238E27FC236}">
                    <a16:creationId xmlns:a16="http://schemas.microsoft.com/office/drawing/2014/main" id="{8E70B850-BADE-49EB-888B-B9B62D032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13" name="Line 585">
                <a:extLst>
                  <a:ext uri="{FF2B5EF4-FFF2-40B4-BE49-F238E27FC236}">
                    <a16:creationId xmlns:a16="http://schemas.microsoft.com/office/drawing/2014/main" id="{F645DA2A-D75A-43D8-AE4F-364CA1A8F7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4" name="Rectangle 586">
                <a:extLst>
                  <a:ext uri="{FF2B5EF4-FFF2-40B4-BE49-F238E27FC236}">
                    <a16:creationId xmlns:a16="http://schemas.microsoft.com/office/drawing/2014/main" id="{4AD5CDAB-03C5-4D6F-BD27-E867FDC22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15" name="Line 587">
                <a:extLst>
                  <a:ext uri="{FF2B5EF4-FFF2-40B4-BE49-F238E27FC236}">
                    <a16:creationId xmlns:a16="http://schemas.microsoft.com/office/drawing/2014/main" id="{881CC08B-4C67-4AC4-AAD7-497A88BB7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6" name="Line 588">
                <a:extLst>
                  <a:ext uri="{FF2B5EF4-FFF2-40B4-BE49-F238E27FC236}">
                    <a16:creationId xmlns:a16="http://schemas.microsoft.com/office/drawing/2014/main" id="{743D72FC-602E-41B9-B206-B4C6C7CDE6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7" name="Rectangle 589">
                <a:extLst>
                  <a:ext uri="{FF2B5EF4-FFF2-40B4-BE49-F238E27FC236}">
                    <a16:creationId xmlns:a16="http://schemas.microsoft.com/office/drawing/2014/main" id="{28B4C387-F035-4A9B-9378-D73CEFB8C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18" name="Line 590">
                <a:extLst>
                  <a:ext uri="{FF2B5EF4-FFF2-40B4-BE49-F238E27FC236}">
                    <a16:creationId xmlns:a16="http://schemas.microsoft.com/office/drawing/2014/main" id="{783C1BD4-5B0A-443E-A4B5-1E5214BDD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19" name="Rectangle 591">
                <a:extLst>
                  <a:ext uri="{FF2B5EF4-FFF2-40B4-BE49-F238E27FC236}">
                    <a16:creationId xmlns:a16="http://schemas.microsoft.com/office/drawing/2014/main" id="{E06C86BD-9028-4ED2-8BA1-78107EE45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20" name="Line 592">
                <a:extLst>
                  <a:ext uri="{FF2B5EF4-FFF2-40B4-BE49-F238E27FC236}">
                    <a16:creationId xmlns:a16="http://schemas.microsoft.com/office/drawing/2014/main" id="{F81E06DB-7742-49B6-8032-7624B80C7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1" name="Line 593">
                <a:extLst>
                  <a:ext uri="{FF2B5EF4-FFF2-40B4-BE49-F238E27FC236}">
                    <a16:creationId xmlns:a16="http://schemas.microsoft.com/office/drawing/2014/main" id="{2F2298E5-1954-4A71-9491-4AE50FCBC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2" name="Rectangle 594">
                <a:extLst>
                  <a:ext uri="{FF2B5EF4-FFF2-40B4-BE49-F238E27FC236}">
                    <a16:creationId xmlns:a16="http://schemas.microsoft.com/office/drawing/2014/main" id="{9AFB1BC6-38BB-47AD-8ADD-B78201301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23" name="Line 595">
                <a:extLst>
                  <a:ext uri="{FF2B5EF4-FFF2-40B4-BE49-F238E27FC236}">
                    <a16:creationId xmlns:a16="http://schemas.microsoft.com/office/drawing/2014/main" id="{1565721A-9CAD-4C7D-9096-8160981BBE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4" name="Rectangle 596">
                <a:extLst>
                  <a:ext uri="{FF2B5EF4-FFF2-40B4-BE49-F238E27FC236}">
                    <a16:creationId xmlns:a16="http://schemas.microsoft.com/office/drawing/2014/main" id="{20054CB3-D071-4B8C-94B0-86831CF70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25" name="Line 597">
                <a:extLst>
                  <a:ext uri="{FF2B5EF4-FFF2-40B4-BE49-F238E27FC236}">
                    <a16:creationId xmlns:a16="http://schemas.microsoft.com/office/drawing/2014/main" id="{6EB10413-D2A8-4824-97A4-8F7192E038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6" name="Line 598">
                <a:extLst>
                  <a:ext uri="{FF2B5EF4-FFF2-40B4-BE49-F238E27FC236}">
                    <a16:creationId xmlns:a16="http://schemas.microsoft.com/office/drawing/2014/main" id="{5F84CF70-42DF-49D3-A524-6E9FFA1E3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7" name="Rectangle 599">
                <a:extLst>
                  <a:ext uri="{FF2B5EF4-FFF2-40B4-BE49-F238E27FC236}">
                    <a16:creationId xmlns:a16="http://schemas.microsoft.com/office/drawing/2014/main" id="{211358E1-FBE2-4EBC-A9B9-8E54CCFF8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28" name="Line 600">
                <a:extLst>
                  <a:ext uri="{FF2B5EF4-FFF2-40B4-BE49-F238E27FC236}">
                    <a16:creationId xmlns:a16="http://schemas.microsoft.com/office/drawing/2014/main" id="{1C31FDE6-8D72-4C7A-A9AC-24F6F2BC2B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29" name="Rectangle 601">
                <a:extLst>
                  <a:ext uri="{FF2B5EF4-FFF2-40B4-BE49-F238E27FC236}">
                    <a16:creationId xmlns:a16="http://schemas.microsoft.com/office/drawing/2014/main" id="{6BC85C35-804B-47F0-A58E-627EEAE12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30" name="Line 602">
                <a:extLst>
                  <a:ext uri="{FF2B5EF4-FFF2-40B4-BE49-F238E27FC236}">
                    <a16:creationId xmlns:a16="http://schemas.microsoft.com/office/drawing/2014/main" id="{D292C105-936A-4ED2-B826-3B6C02D54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31" name="Line 603">
                <a:extLst>
                  <a:ext uri="{FF2B5EF4-FFF2-40B4-BE49-F238E27FC236}">
                    <a16:creationId xmlns:a16="http://schemas.microsoft.com/office/drawing/2014/main" id="{3D54F654-92C2-4684-AE33-6E6EC73A5A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32" name="Rectangle 604">
                <a:extLst>
                  <a:ext uri="{FF2B5EF4-FFF2-40B4-BE49-F238E27FC236}">
                    <a16:creationId xmlns:a16="http://schemas.microsoft.com/office/drawing/2014/main" id="{BF5CD3BE-1F4B-4F38-A483-09C700936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33" name="Line 605">
                <a:extLst>
                  <a:ext uri="{FF2B5EF4-FFF2-40B4-BE49-F238E27FC236}">
                    <a16:creationId xmlns:a16="http://schemas.microsoft.com/office/drawing/2014/main" id="{5F320A6E-704E-422D-B3FF-AD9F372D5E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34" name="Rectangle 606">
                <a:extLst>
                  <a:ext uri="{FF2B5EF4-FFF2-40B4-BE49-F238E27FC236}">
                    <a16:creationId xmlns:a16="http://schemas.microsoft.com/office/drawing/2014/main" id="{14D5531F-DF2E-4D7A-ADAB-00D306943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35" name="Line 607">
                <a:extLst>
                  <a:ext uri="{FF2B5EF4-FFF2-40B4-BE49-F238E27FC236}">
                    <a16:creationId xmlns:a16="http://schemas.microsoft.com/office/drawing/2014/main" id="{482C1F55-C153-4F5C-ABCC-D6A22601C9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2722" name="Group 608">
              <a:extLst>
                <a:ext uri="{FF2B5EF4-FFF2-40B4-BE49-F238E27FC236}">
                  <a16:creationId xmlns:a16="http://schemas.microsoft.com/office/drawing/2014/main" id="{6840B405-A804-4618-A138-A31FEA4DC7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0654" y="5362072"/>
              <a:ext cx="6583362" cy="633413"/>
              <a:chOff x="605" y="3459"/>
              <a:chExt cx="4147" cy="399"/>
            </a:xfrm>
          </p:grpSpPr>
          <p:sp>
            <p:nvSpPr>
              <p:cNvPr id="72736" name="Line 609">
                <a:extLst>
                  <a:ext uri="{FF2B5EF4-FFF2-40B4-BE49-F238E27FC236}">
                    <a16:creationId xmlns:a16="http://schemas.microsoft.com/office/drawing/2014/main" id="{8A8FCC08-33FB-4316-B3D9-1BCB5E2F6F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37" name="Rectangle 610">
                <a:extLst>
                  <a:ext uri="{FF2B5EF4-FFF2-40B4-BE49-F238E27FC236}">
                    <a16:creationId xmlns:a16="http://schemas.microsoft.com/office/drawing/2014/main" id="{746B4E38-44D9-4947-8190-FAF312C5B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38" name="Line 611">
                <a:extLst>
                  <a:ext uri="{FF2B5EF4-FFF2-40B4-BE49-F238E27FC236}">
                    <a16:creationId xmlns:a16="http://schemas.microsoft.com/office/drawing/2014/main" id="{C21DC71B-EFEC-4488-8CAC-BE2B61340E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39" name="Rectangle 612">
                <a:extLst>
                  <a:ext uri="{FF2B5EF4-FFF2-40B4-BE49-F238E27FC236}">
                    <a16:creationId xmlns:a16="http://schemas.microsoft.com/office/drawing/2014/main" id="{745B979A-9EB0-4C63-98B0-CFE7D3FC9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40" name="Line 613">
                <a:extLst>
                  <a:ext uri="{FF2B5EF4-FFF2-40B4-BE49-F238E27FC236}">
                    <a16:creationId xmlns:a16="http://schemas.microsoft.com/office/drawing/2014/main" id="{18B68D33-A023-4463-B45D-F1A2A069BD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41" name="Line 614">
                <a:extLst>
                  <a:ext uri="{FF2B5EF4-FFF2-40B4-BE49-F238E27FC236}">
                    <a16:creationId xmlns:a16="http://schemas.microsoft.com/office/drawing/2014/main" id="{E89CCE23-0738-43CE-BA41-B227DBE77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42" name="Rectangle 615">
                <a:extLst>
                  <a:ext uri="{FF2B5EF4-FFF2-40B4-BE49-F238E27FC236}">
                    <a16:creationId xmlns:a16="http://schemas.microsoft.com/office/drawing/2014/main" id="{B0DA0B9A-89CB-4ADE-8C1A-BBD7AB17A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43" name="Line 616">
                <a:extLst>
                  <a:ext uri="{FF2B5EF4-FFF2-40B4-BE49-F238E27FC236}">
                    <a16:creationId xmlns:a16="http://schemas.microsoft.com/office/drawing/2014/main" id="{3DFB8E5D-8287-4970-B3CA-C05A4EE5EF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44" name="Rectangle 617">
                <a:extLst>
                  <a:ext uri="{FF2B5EF4-FFF2-40B4-BE49-F238E27FC236}">
                    <a16:creationId xmlns:a16="http://schemas.microsoft.com/office/drawing/2014/main" id="{DBA736F6-9E6B-4B61-8709-14711E968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45" name="Line 618">
                <a:extLst>
                  <a:ext uri="{FF2B5EF4-FFF2-40B4-BE49-F238E27FC236}">
                    <a16:creationId xmlns:a16="http://schemas.microsoft.com/office/drawing/2014/main" id="{D0E92558-D067-424F-BC75-3EDCE317E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46" name="Rectangle 619">
                <a:extLst>
                  <a:ext uri="{FF2B5EF4-FFF2-40B4-BE49-F238E27FC236}">
                    <a16:creationId xmlns:a16="http://schemas.microsoft.com/office/drawing/2014/main" id="{064FAEDB-9236-44F0-8B59-AF08C9E29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47" name="Line 620">
                <a:extLst>
                  <a:ext uri="{FF2B5EF4-FFF2-40B4-BE49-F238E27FC236}">
                    <a16:creationId xmlns:a16="http://schemas.microsoft.com/office/drawing/2014/main" id="{103B41B2-0F4D-4360-9665-8B5EE19B78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48" name="Rectangle 621">
                <a:extLst>
                  <a:ext uri="{FF2B5EF4-FFF2-40B4-BE49-F238E27FC236}">
                    <a16:creationId xmlns:a16="http://schemas.microsoft.com/office/drawing/2014/main" id="{6A1662D6-9676-489B-A0FE-102904937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49" name="Line 622">
                <a:extLst>
                  <a:ext uri="{FF2B5EF4-FFF2-40B4-BE49-F238E27FC236}">
                    <a16:creationId xmlns:a16="http://schemas.microsoft.com/office/drawing/2014/main" id="{A629E3A7-0D3C-46BB-8B93-94A70C58E0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50" name="Rectangle 623">
                <a:extLst>
                  <a:ext uri="{FF2B5EF4-FFF2-40B4-BE49-F238E27FC236}">
                    <a16:creationId xmlns:a16="http://schemas.microsoft.com/office/drawing/2014/main" id="{08B9B458-D9AB-485D-8D93-E046ADC94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51" name="Line 624">
                <a:extLst>
                  <a:ext uri="{FF2B5EF4-FFF2-40B4-BE49-F238E27FC236}">
                    <a16:creationId xmlns:a16="http://schemas.microsoft.com/office/drawing/2014/main" id="{89BEF829-7192-4E05-9F5E-7D23AA3F6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52" name="Rectangle 625">
                <a:extLst>
                  <a:ext uri="{FF2B5EF4-FFF2-40B4-BE49-F238E27FC236}">
                    <a16:creationId xmlns:a16="http://schemas.microsoft.com/office/drawing/2014/main" id="{2D4E1EA2-039A-48C1-A166-C78EDA4A6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53" name="Line 626">
                <a:extLst>
                  <a:ext uri="{FF2B5EF4-FFF2-40B4-BE49-F238E27FC236}">
                    <a16:creationId xmlns:a16="http://schemas.microsoft.com/office/drawing/2014/main" id="{D96CE131-0054-46B4-8642-D9DAD6731D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54" name="Rectangle 627">
                <a:extLst>
                  <a:ext uri="{FF2B5EF4-FFF2-40B4-BE49-F238E27FC236}">
                    <a16:creationId xmlns:a16="http://schemas.microsoft.com/office/drawing/2014/main" id="{BB2B4CF1-812A-453D-8300-6D1741E5B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55" name="Line 628">
                <a:extLst>
                  <a:ext uri="{FF2B5EF4-FFF2-40B4-BE49-F238E27FC236}">
                    <a16:creationId xmlns:a16="http://schemas.microsoft.com/office/drawing/2014/main" id="{15F9BF80-8B0C-4285-8D9A-5133775ADF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56" name="Rectangle 629">
                <a:extLst>
                  <a:ext uri="{FF2B5EF4-FFF2-40B4-BE49-F238E27FC236}">
                    <a16:creationId xmlns:a16="http://schemas.microsoft.com/office/drawing/2014/main" id="{F2794695-EA33-4DC0-AC41-8AA8F99E4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57" name="Line 630">
                <a:extLst>
                  <a:ext uri="{FF2B5EF4-FFF2-40B4-BE49-F238E27FC236}">
                    <a16:creationId xmlns:a16="http://schemas.microsoft.com/office/drawing/2014/main" id="{CDADC122-E572-4528-A8C4-9AA02DC0C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58" name="Rectangle 631">
                <a:extLst>
                  <a:ext uri="{FF2B5EF4-FFF2-40B4-BE49-F238E27FC236}">
                    <a16:creationId xmlns:a16="http://schemas.microsoft.com/office/drawing/2014/main" id="{D7B57D6E-5CB1-447A-9590-430A94006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59" name="Line 632">
                <a:extLst>
                  <a:ext uri="{FF2B5EF4-FFF2-40B4-BE49-F238E27FC236}">
                    <a16:creationId xmlns:a16="http://schemas.microsoft.com/office/drawing/2014/main" id="{E9C7615C-4710-4166-BF2D-34CA45DE3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60" name="Rectangle 633">
                <a:extLst>
                  <a:ext uri="{FF2B5EF4-FFF2-40B4-BE49-F238E27FC236}">
                    <a16:creationId xmlns:a16="http://schemas.microsoft.com/office/drawing/2014/main" id="{8DC6429F-DF9C-43F4-9578-68CC95558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61" name="Line 634">
                <a:extLst>
                  <a:ext uri="{FF2B5EF4-FFF2-40B4-BE49-F238E27FC236}">
                    <a16:creationId xmlns:a16="http://schemas.microsoft.com/office/drawing/2014/main" id="{3A4BEEB5-D97F-4E68-8BCF-A06117821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62" name="Rectangle 635">
                <a:extLst>
                  <a:ext uri="{FF2B5EF4-FFF2-40B4-BE49-F238E27FC236}">
                    <a16:creationId xmlns:a16="http://schemas.microsoft.com/office/drawing/2014/main" id="{450463AE-4DA6-445A-826F-47778BBE5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63" name="Line 636">
                <a:extLst>
                  <a:ext uri="{FF2B5EF4-FFF2-40B4-BE49-F238E27FC236}">
                    <a16:creationId xmlns:a16="http://schemas.microsoft.com/office/drawing/2014/main" id="{991C6DE7-6807-4238-B49F-C3545897B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64" name="Rectangle 637">
                <a:extLst>
                  <a:ext uri="{FF2B5EF4-FFF2-40B4-BE49-F238E27FC236}">
                    <a16:creationId xmlns:a16="http://schemas.microsoft.com/office/drawing/2014/main" id="{B0EB1937-B140-478A-95F6-46093778C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65" name="Line 638">
                <a:extLst>
                  <a:ext uri="{FF2B5EF4-FFF2-40B4-BE49-F238E27FC236}">
                    <a16:creationId xmlns:a16="http://schemas.microsoft.com/office/drawing/2014/main" id="{0C266B23-92F0-4E96-B15E-443709DAC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66" name="Rectangle 639">
                <a:extLst>
                  <a:ext uri="{FF2B5EF4-FFF2-40B4-BE49-F238E27FC236}">
                    <a16:creationId xmlns:a16="http://schemas.microsoft.com/office/drawing/2014/main" id="{E7B0CCEC-0E02-4CC5-8076-07260132F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67" name="Line 640">
                <a:extLst>
                  <a:ext uri="{FF2B5EF4-FFF2-40B4-BE49-F238E27FC236}">
                    <a16:creationId xmlns:a16="http://schemas.microsoft.com/office/drawing/2014/main" id="{80D404B8-178F-4A7A-832D-B5278B972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68" name="Rectangle 641">
                <a:extLst>
                  <a:ext uri="{FF2B5EF4-FFF2-40B4-BE49-F238E27FC236}">
                    <a16:creationId xmlns:a16="http://schemas.microsoft.com/office/drawing/2014/main" id="{A231D96D-00F1-4AF3-ACCB-05A5DA9DD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69" name="Line 642">
                <a:extLst>
                  <a:ext uri="{FF2B5EF4-FFF2-40B4-BE49-F238E27FC236}">
                    <a16:creationId xmlns:a16="http://schemas.microsoft.com/office/drawing/2014/main" id="{3307DDCC-D306-4D10-9FD0-85C2C31272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70" name="Rectangle 643">
                <a:extLst>
                  <a:ext uri="{FF2B5EF4-FFF2-40B4-BE49-F238E27FC236}">
                    <a16:creationId xmlns:a16="http://schemas.microsoft.com/office/drawing/2014/main" id="{9965ED4D-C770-4B35-BE5C-0766861D3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71" name="Line 644">
                <a:extLst>
                  <a:ext uri="{FF2B5EF4-FFF2-40B4-BE49-F238E27FC236}">
                    <a16:creationId xmlns:a16="http://schemas.microsoft.com/office/drawing/2014/main" id="{F29DD8BD-70AD-4259-8073-203F68699D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72" name="Rectangle 645">
                <a:extLst>
                  <a:ext uri="{FF2B5EF4-FFF2-40B4-BE49-F238E27FC236}">
                    <a16:creationId xmlns:a16="http://schemas.microsoft.com/office/drawing/2014/main" id="{EC7C1B78-14BE-4E2A-A189-ABE9DF3D8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73" name="Rectangle 646">
                <a:extLst>
                  <a:ext uri="{FF2B5EF4-FFF2-40B4-BE49-F238E27FC236}">
                    <a16:creationId xmlns:a16="http://schemas.microsoft.com/office/drawing/2014/main" id="{32F53821-1CBB-49FC-BAFF-EA5695A39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74" name="Rectangle 647">
                <a:extLst>
                  <a:ext uri="{FF2B5EF4-FFF2-40B4-BE49-F238E27FC236}">
                    <a16:creationId xmlns:a16="http://schemas.microsoft.com/office/drawing/2014/main" id="{1BC84FD2-D43A-4336-A964-7ED8A803E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75" name="Line 648">
                <a:extLst>
                  <a:ext uri="{FF2B5EF4-FFF2-40B4-BE49-F238E27FC236}">
                    <a16:creationId xmlns:a16="http://schemas.microsoft.com/office/drawing/2014/main" id="{D274456A-FC9C-403D-83DE-09C9397EA1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76" name="Line 649">
                <a:extLst>
                  <a:ext uri="{FF2B5EF4-FFF2-40B4-BE49-F238E27FC236}">
                    <a16:creationId xmlns:a16="http://schemas.microsoft.com/office/drawing/2014/main" id="{FCC16E6A-A991-43F7-9A5C-3EE9B73ADC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77" name="Rectangle 650">
                <a:extLst>
                  <a:ext uri="{FF2B5EF4-FFF2-40B4-BE49-F238E27FC236}">
                    <a16:creationId xmlns:a16="http://schemas.microsoft.com/office/drawing/2014/main" id="{6AF6E80B-A72C-449A-85E9-2139F3C6B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78" name="Line 651">
                <a:extLst>
                  <a:ext uri="{FF2B5EF4-FFF2-40B4-BE49-F238E27FC236}">
                    <a16:creationId xmlns:a16="http://schemas.microsoft.com/office/drawing/2014/main" id="{D7D2A0DB-9030-4331-B89B-660E8EBB00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79" name="Rectangle 652">
                <a:extLst>
                  <a:ext uri="{FF2B5EF4-FFF2-40B4-BE49-F238E27FC236}">
                    <a16:creationId xmlns:a16="http://schemas.microsoft.com/office/drawing/2014/main" id="{987255C5-70AA-4FDC-B9F6-55F468A50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80" name="Line 653">
                <a:extLst>
                  <a:ext uri="{FF2B5EF4-FFF2-40B4-BE49-F238E27FC236}">
                    <a16:creationId xmlns:a16="http://schemas.microsoft.com/office/drawing/2014/main" id="{2B64D080-40B7-4480-BC34-FD074CC163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1" name="Line 654">
                <a:extLst>
                  <a:ext uri="{FF2B5EF4-FFF2-40B4-BE49-F238E27FC236}">
                    <a16:creationId xmlns:a16="http://schemas.microsoft.com/office/drawing/2014/main" id="{1ED6E91F-119B-496B-B6CE-D9893DE96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2" name="Rectangle 655">
                <a:extLst>
                  <a:ext uri="{FF2B5EF4-FFF2-40B4-BE49-F238E27FC236}">
                    <a16:creationId xmlns:a16="http://schemas.microsoft.com/office/drawing/2014/main" id="{220635B3-28D8-4E74-ADF6-B4A098A7F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83" name="Line 656">
                <a:extLst>
                  <a:ext uri="{FF2B5EF4-FFF2-40B4-BE49-F238E27FC236}">
                    <a16:creationId xmlns:a16="http://schemas.microsoft.com/office/drawing/2014/main" id="{512FE8D1-712B-44E2-B7FC-35E8C67613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4" name="Line 657">
                <a:extLst>
                  <a:ext uri="{FF2B5EF4-FFF2-40B4-BE49-F238E27FC236}">
                    <a16:creationId xmlns:a16="http://schemas.microsoft.com/office/drawing/2014/main" id="{02D63E3A-E6A3-413B-B211-031222FAB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5" name="Rectangle 658">
                <a:extLst>
                  <a:ext uri="{FF2B5EF4-FFF2-40B4-BE49-F238E27FC236}">
                    <a16:creationId xmlns:a16="http://schemas.microsoft.com/office/drawing/2014/main" id="{94BD7AC0-3996-4EA6-9D0C-1084CA098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86" name="Line 659">
                <a:extLst>
                  <a:ext uri="{FF2B5EF4-FFF2-40B4-BE49-F238E27FC236}">
                    <a16:creationId xmlns:a16="http://schemas.microsoft.com/office/drawing/2014/main" id="{CD033C49-82A1-4E99-A3D9-F9A738F1B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7" name="Rectangle 660">
                <a:extLst>
                  <a:ext uri="{FF2B5EF4-FFF2-40B4-BE49-F238E27FC236}">
                    <a16:creationId xmlns:a16="http://schemas.microsoft.com/office/drawing/2014/main" id="{A163246A-3A16-4BE2-A1E7-F9956A31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88" name="Line 661">
                <a:extLst>
                  <a:ext uri="{FF2B5EF4-FFF2-40B4-BE49-F238E27FC236}">
                    <a16:creationId xmlns:a16="http://schemas.microsoft.com/office/drawing/2014/main" id="{325D5548-6F61-4379-8C13-F8F8E87207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89" name="Line 662">
                <a:extLst>
                  <a:ext uri="{FF2B5EF4-FFF2-40B4-BE49-F238E27FC236}">
                    <a16:creationId xmlns:a16="http://schemas.microsoft.com/office/drawing/2014/main" id="{0BC5362B-993E-4D12-9750-087C43E6A9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0" name="Rectangle 663">
                <a:extLst>
                  <a:ext uri="{FF2B5EF4-FFF2-40B4-BE49-F238E27FC236}">
                    <a16:creationId xmlns:a16="http://schemas.microsoft.com/office/drawing/2014/main" id="{DC080085-E9D6-458F-A23A-7F8231146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91" name="Line 664">
                <a:extLst>
                  <a:ext uri="{FF2B5EF4-FFF2-40B4-BE49-F238E27FC236}">
                    <a16:creationId xmlns:a16="http://schemas.microsoft.com/office/drawing/2014/main" id="{F6194DA2-4363-42CF-B977-49659D4D71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2" name="Rectangle 665">
                <a:extLst>
                  <a:ext uri="{FF2B5EF4-FFF2-40B4-BE49-F238E27FC236}">
                    <a16:creationId xmlns:a16="http://schemas.microsoft.com/office/drawing/2014/main" id="{F0864DEA-1C0D-41EF-877D-636C7A5BA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93" name="Line 666">
                <a:extLst>
                  <a:ext uri="{FF2B5EF4-FFF2-40B4-BE49-F238E27FC236}">
                    <a16:creationId xmlns:a16="http://schemas.microsoft.com/office/drawing/2014/main" id="{37DAD555-4B48-4B04-9C6C-57E2838813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4" name="Line 667">
                <a:extLst>
                  <a:ext uri="{FF2B5EF4-FFF2-40B4-BE49-F238E27FC236}">
                    <a16:creationId xmlns:a16="http://schemas.microsoft.com/office/drawing/2014/main" id="{38B7FF55-860F-4CDE-82CB-0BEC52AD89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5" name="Rectangle 668">
                <a:extLst>
                  <a:ext uri="{FF2B5EF4-FFF2-40B4-BE49-F238E27FC236}">
                    <a16:creationId xmlns:a16="http://schemas.microsoft.com/office/drawing/2014/main" id="{7FC06DD8-166E-4701-A2F0-7198C1502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96" name="Line 669">
                <a:extLst>
                  <a:ext uri="{FF2B5EF4-FFF2-40B4-BE49-F238E27FC236}">
                    <a16:creationId xmlns:a16="http://schemas.microsoft.com/office/drawing/2014/main" id="{1872DEEC-D82B-42EE-92D2-4780E4D334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7" name="Rectangle 670">
                <a:extLst>
                  <a:ext uri="{FF2B5EF4-FFF2-40B4-BE49-F238E27FC236}">
                    <a16:creationId xmlns:a16="http://schemas.microsoft.com/office/drawing/2014/main" id="{60753A3C-2909-4FF3-BDE2-9D0A736B5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798" name="Line 671">
                <a:extLst>
                  <a:ext uri="{FF2B5EF4-FFF2-40B4-BE49-F238E27FC236}">
                    <a16:creationId xmlns:a16="http://schemas.microsoft.com/office/drawing/2014/main" id="{2C2D7071-79ED-44DA-880C-97680912DB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99" name="Line 672">
                <a:extLst>
                  <a:ext uri="{FF2B5EF4-FFF2-40B4-BE49-F238E27FC236}">
                    <a16:creationId xmlns:a16="http://schemas.microsoft.com/office/drawing/2014/main" id="{B1F72C78-EF9C-4D30-B37E-73AE2EEAD1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0" name="Rectangle 673">
                <a:extLst>
                  <a:ext uri="{FF2B5EF4-FFF2-40B4-BE49-F238E27FC236}">
                    <a16:creationId xmlns:a16="http://schemas.microsoft.com/office/drawing/2014/main" id="{79B3D4FB-1DE7-4594-A85C-B3BF8A378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01" name="Line 674">
                <a:extLst>
                  <a:ext uri="{FF2B5EF4-FFF2-40B4-BE49-F238E27FC236}">
                    <a16:creationId xmlns:a16="http://schemas.microsoft.com/office/drawing/2014/main" id="{38300C35-179E-4426-B794-5FC4DB48BB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2" name="Rectangle 675">
                <a:extLst>
                  <a:ext uri="{FF2B5EF4-FFF2-40B4-BE49-F238E27FC236}">
                    <a16:creationId xmlns:a16="http://schemas.microsoft.com/office/drawing/2014/main" id="{E2456EB0-2CBD-4DAC-941C-F9CE856AC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03" name="Line 676">
                <a:extLst>
                  <a:ext uri="{FF2B5EF4-FFF2-40B4-BE49-F238E27FC236}">
                    <a16:creationId xmlns:a16="http://schemas.microsoft.com/office/drawing/2014/main" id="{4E5B2F12-9F32-4F9F-9A9F-1C7BBECDA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4" name="Line 677">
                <a:extLst>
                  <a:ext uri="{FF2B5EF4-FFF2-40B4-BE49-F238E27FC236}">
                    <a16:creationId xmlns:a16="http://schemas.microsoft.com/office/drawing/2014/main" id="{FAD4A2FE-46C9-4469-9963-124AD106C8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5" name="Rectangle 678">
                <a:extLst>
                  <a:ext uri="{FF2B5EF4-FFF2-40B4-BE49-F238E27FC236}">
                    <a16:creationId xmlns:a16="http://schemas.microsoft.com/office/drawing/2014/main" id="{0EDADE28-B568-4722-A158-66BD47391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06" name="Line 679">
                <a:extLst>
                  <a:ext uri="{FF2B5EF4-FFF2-40B4-BE49-F238E27FC236}">
                    <a16:creationId xmlns:a16="http://schemas.microsoft.com/office/drawing/2014/main" id="{94A21BE1-DA28-45DA-8103-1675A92CA0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7" name="Rectangle 680">
                <a:extLst>
                  <a:ext uri="{FF2B5EF4-FFF2-40B4-BE49-F238E27FC236}">
                    <a16:creationId xmlns:a16="http://schemas.microsoft.com/office/drawing/2014/main" id="{3EF02144-C2F3-4F8A-A121-97BF2B831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08" name="Line 681">
                <a:extLst>
                  <a:ext uri="{FF2B5EF4-FFF2-40B4-BE49-F238E27FC236}">
                    <a16:creationId xmlns:a16="http://schemas.microsoft.com/office/drawing/2014/main" id="{CAC52CD6-22F4-4483-AB72-7926ACB558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09" name="Line 682">
                <a:extLst>
                  <a:ext uri="{FF2B5EF4-FFF2-40B4-BE49-F238E27FC236}">
                    <a16:creationId xmlns:a16="http://schemas.microsoft.com/office/drawing/2014/main" id="{EB3A9D5F-876B-4DA0-8A23-BC36CD735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0" name="Rectangle 683">
                <a:extLst>
                  <a:ext uri="{FF2B5EF4-FFF2-40B4-BE49-F238E27FC236}">
                    <a16:creationId xmlns:a16="http://schemas.microsoft.com/office/drawing/2014/main" id="{9F929085-8BFF-40BE-8FF5-92351DC59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11" name="Line 684">
                <a:extLst>
                  <a:ext uri="{FF2B5EF4-FFF2-40B4-BE49-F238E27FC236}">
                    <a16:creationId xmlns:a16="http://schemas.microsoft.com/office/drawing/2014/main" id="{5088F4D3-B529-484C-92CE-1EBBDF583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2" name="Rectangle 685">
                <a:extLst>
                  <a:ext uri="{FF2B5EF4-FFF2-40B4-BE49-F238E27FC236}">
                    <a16:creationId xmlns:a16="http://schemas.microsoft.com/office/drawing/2014/main" id="{2C7FBBC9-1ABA-4CBB-81F1-4858497FC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13" name="Line 686">
                <a:extLst>
                  <a:ext uri="{FF2B5EF4-FFF2-40B4-BE49-F238E27FC236}">
                    <a16:creationId xmlns:a16="http://schemas.microsoft.com/office/drawing/2014/main" id="{A0D9AD2A-CEA5-4F95-B0E1-6EE6EFA434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4" name="Line 687">
                <a:extLst>
                  <a:ext uri="{FF2B5EF4-FFF2-40B4-BE49-F238E27FC236}">
                    <a16:creationId xmlns:a16="http://schemas.microsoft.com/office/drawing/2014/main" id="{09A15264-938B-4BE6-AB16-D84DBF7185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5" name="Rectangle 688">
                <a:extLst>
                  <a:ext uri="{FF2B5EF4-FFF2-40B4-BE49-F238E27FC236}">
                    <a16:creationId xmlns:a16="http://schemas.microsoft.com/office/drawing/2014/main" id="{BE8EE50A-DEF2-4D7D-943F-8E5093F73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16" name="Line 689">
                <a:extLst>
                  <a:ext uri="{FF2B5EF4-FFF2-40B4-BE49-F238E27FC236}">
                    <a16:creationId xmlns:a16="http://schemas.microsoft.com/office/drawing/2014/main" id="{EB5FDD08-DF53-45D2-985F-3AB33A0FB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7" name="Rectangle 690">
                <a:extLst>
                  <a:ext uri="{FF2B5EF4-FFF2-40B4-BE49-F238E27FC236}">
                    <a16:creationId xmlns:a16="http://schemas.microsoft.com/office/drawing/2014/main" id="{7857C813-866C-4CF3-9A3C-2C2C947DD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18" name="Line 691">
                <a:extLst>
                  <a:ext uri="{FF2B5EF4-FFF2-40B4-BE49-F238E27FC236}">
                    <a16:creationId xmlns:a16="http://schemas.microsoft.com/office/drawing/2014/main" id="{ED68CEF7-21F7-4096-943B-F65805D776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19" name="Line 692">
                <a:extLst>
                  <a:ext uri="{FF2B5EF4-FFF2-40B4-BE49-F238E27FC236}">
                    <a16:creationId xmlns:a16="http://schemas.microsoft.com/office/drawing/2014/main" id="{30A3D414-C4CD-4E68-9B8A-351F610523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0" name="Rectangle 693">
                <a:extLst>
                  <a:ext uri="{FF2B5EF4-FFF2-40B4-BE49-F238E27FC236}">
                    <a16:creationId xmlns:a16="http://schemas.microsoft.com/office/drawing/2014/main" id="{E190DC55-DD74-41D4-9A09-45FC1398C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21" name="Line 694">
                <a:extLst>
                  <a:ext uri="{FF2B5EF4-FFF2-40B4-BE49-F238E27FC236}">
                    <a16:creationId xmlns:a16="http://schemas.microsoft.com/office/drawing/2014/main" id="{2330925D-7121-45AB-ABB7-9DD57C237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2" name="Rectangle 695">
                <a:extLst>
                  <a:ext uri="{FF2B5EF4-FFF2-40B4-BE49-F238E27FC236}">
                    <a16:creationId xmlns:a16="http://schemas.microsoft.com/office/drawing/2014/main" id="{ACEBE3FC-147C-40DF-9A75-CC8860A1C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23" name="Line 696">
                <a:extLst>
                  <a:ext uri="{FF2B5EF4-FFF2-40B4-BE49-F238E27FC236}">
                    <a16:creationId xmlns:a16="http://schemas.microsoft.com/office/drawing/2014/main" id="{7192F4F8-2939-42AF-96F4-CC2FCFB163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4" name="Line 697">
                <a:extLst>
                  <a:ext uri="{FF2B5EF4-FFF2-40B4-BE49-F238E27FC236}">
                    <a16:creationId xmlns:a16="http://schemas.microsoft.com/office/drawing/2014/main" id="{82AEDB29-6017-4315-9075-8B47C4965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5" name="Rectangle 698">
                <a:extLst>
                  <a:ext uri="{FF2B5EF4-FFF2-40B4-BE49-F238E27FC236}">
                    <a16:creationId xmlns:a16="http://schemas.microsoft.com/office/drawing/2014/main" id="{03F7062F-238D-4454-A0DE-A5819D124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26" name="Line 699">
                <a:extLst>
                  <a:ext uri="{FF2B5EF4-FFF2-40B4-BE49-F238E27FC236}">
                    <a16:creationId xmlns:a16="http://schemas.microsoft.com/office/drawing/2014/main" id="{1DA16376-DC1E-4052-851C-C4473FD923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7" name="Rectangle 700">
                <a:extLst>
                  <a:ext uri="{FF2B5EF4-FFF2-40B4-BE49-F238E27FC236}">
                    <a16:creationId xmlns:a16="http://schemas.microsoft.com/office/drawing/2014/main" id="{2030724E-0618-47A8-B92A-8F4002E53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28" name="Line 701">
                <a:extLst>
                  <a:ext uri="{FF2B5EF4-FFF2-40B4-BE49-F238E27FC236}">
                    <a16:creationId xmlns:a16="http://schemas.microsoft.com/office/drawing/2014/main" id="{C4D1F6AE-9A36-4E08-BDD8-2B5D1E7CD7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29" name="Line 702">
                <a:extLst>
                  <a:ext uri="{FF2B5EF4-FFF2-40B4-BE49-F238E27FC236}">
                    <a16:creationId xmlns:a16="http://schemas.microsoft.com/office/drawing/2014/main" id="{97D3E3D7-C4C7-49EF-B4F5-792D24E79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0" name="Rectangle 703">
                <a:extLst>
                  <a:ext uri="{FF2B5EF4-FFF2-40B4-BE49-F238E27FC236}">
                    <a16:creationId xmlns:a16="http://schemas.microsoft.com/office/drawing/2014/main" id="{A45B64E0-2970-42F0-B600-B5872CD31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31" name="Line 704">
                <a:extLst>
                  <a:ext uri="{FF2B5EF4-FFF2-40B4-BE49-F238E27FC236}">
                    <a16:creationId xmlns:a16="http://schemas.microsoft.com/office/drawing/2014/main" id="{9869AB55-94D6-4567-822D-3BCCF55D8C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2" name="Rectangle 705">
                <a:extLst>
                  <a:ext uri="{FF2B5EF4-FFF2-40B4-BE49-F238E27FC236}">
                    <a16:creationId xmlns:a16="http://schemas.microsoft.com/office/drawing/2014/main" id="{5EA7F094-C7D5-4A86-8503-9E59F1B87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33" name="Line 706">
                <a:extLst>
                  <a:ext uri="{FF2B5EF4-FFF2-40B4-BE49-F238E27FC236}">
                    <a16:creationId xmlns:a16="http://schemas.microsoft.com/office/drawing/2014/main" id="{BAA2249B-C818-4B6F-9639-F1FAFFFB91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4" name="Line 707">
                <a:extLst>
                  <a:ext uri="{FF2B5EF4-FFF2-40B4-BE49-F238E27FC236}">
                    <a16:creationId xmlns:a16="http://schemas.microsoft.com/office/drawing/2014/main" id="{4B00D159-BF04-4696-9478-A98E0B0AE3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5" name="Rectangle 708">
                <a:extLst>
                  <a:ext uri="{FF2B5EF4-FFF2-40B4-BE49-F238E27FC236}">
                    <a16:creationId xmlns:a16="http://schemas.microsoft.com/office/drawing/2014/main" id="{EF4C0439-2CDB-4E8E-A5C9-FEAD2B38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36" name="Line 709">
                <a:extLst>
                  <a:ext uri="{FF2B5EF4-FFF2-40B4-BE49-F238E27FC236}">
                    <a16:creationId xmlns:a16="http://schemas.microsoft.com/office/drawing/2014/main" id="{4FDBCDD3-3D31-4E8D-BC87-61D0B33B4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7" name="Rectangle 710">
                <a:extLst>
                  <a:ext uri="{FF2B5EF4-FFF2-40B4-BE49-F238E27FC236}">
                    <a16:creationId xmlns:a16="http://schemas.microsoft.com/office/drawing/2014/main" id="{69BD1FD2-AE04-4110-83DB-4DC2E2627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38" name="Line 711">
                <a:extLst>
                  <a:ext uri="{FF2B5EF4-FFF2-40B4-BE49-F238E27FC236}">
                    <a16:creationId xmlns:a16="http://schemas.microsoft.com/office/drawing/2014/main" id="{447632F9-B6D3-4776-8DE1-FD7A62EE2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39" name="Line 712">
                <a:extLst>
                  <a:ext uri="{FF2B5EF4-FFF2-40B4-BE49-F238E27FC236}">
                    <a16:creationId xmlns:a16="http://schemas.microsoft.com/office/drawing/2014/main" id="{6D3864D3-B51A-4255-A8F1-57EB7BCE8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0" name="Rectangle 713">
                <a:extLst>
                  <a:ext uri="{FF2B5EF4-FFF2-40B4-BE49-F238E27FC236}">
                    <a16:creationId xmlns:a16="http://schemas.microsoft.com/office/drawing/2014/main" id="{6D55FF59-28C0-4ACB-8806-7F6BA8258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41" name="Line 714">
                <a:extLst>
                  <a:ext uri="{FF2B5EF4-FFF2-40B4-BE49-F238E27FC236}">
                    <a16:creationId xmlns:a16="http://schemas.microsoft.com/office/drawing/2014/main" id="{BA94BB11-9D97-4D30-8543-A98B9EE9BF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2" name="Rectangle 715">
                <a:extLst>
                  <a:ext uri="{FF2B5EF4-FFF2-40B4-BE49-F238E27FC236}">
                    <a16:creationId xmlns:a16="http://schemas.microsoft.com/office/drawing/2014/main" id="{C1DF7E9C-AC71-4BDC-8489-2AA41541C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43" name="Line 716">
                <a:extLst>
                  <a:ext uri="{FF2B5EF4-FFF2-40B4-BE49-F238E27FC236}">
                    <a16:creationId xmlns:a16="http://schemas.microsoft.com/office/drawing/2014/main" id="{698D3C35-8809-4AE9-A20C-D38A0EF08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4" name="Line 717">
                <a:extLst>
                  <a:ext uri="{FF2B5EF4-FFF2-40B4-BE49-F238E27FC236}">
                    <a16:creationId xmlns:a16="http://schemas.microsoft.com/office/drawing/2014/main" id="{C6B6BEF1-1E58-47BB-83A4-E9985D4D47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5" name="Rectangle 718">
                <a:extLst>
                  <a:ext uri="{FF2B5EF4-FFF2-40B4-BE49-F238E27FC236}">
                    <a16:creationId xmlns:a16="http://schemas.microsoft.com/office/drawing/2014/main" id="{5037BA02-97CA-4773-802A-8012E6F3E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46" name="Line 719">
                <a:extLst>
                  <a:ext uri="{FF2B5EF4-FFF2-40B4-BE49-F238E27FC236}">
                    <a16:creationId xmlns:a16="http://schemas.microsoft.com/office/drawing/2014/main" id="{A186F021-6F09-49EE-8F09-1604759CB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7" name="Rectangle 720">
                <a:extLst>
                  <a:ext uri="{FF2B5EF4-FFF2-40B4-BE49-F238E27FC236}">
                    <a16:creationId xmlns:a16="http://schemas.microsoft.com/office/drawing/2014/main" id="{6E0631E4-FCAA-48D1-89D5-EFDC1C774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48" name="Line 721">
                <a:extLst>
                  <a:ext uri="{FF2B5EF4-FFF2-40B4-BE49-F238E27FC236}">
                    <a16:creationId xmlns:a16="http://schemas.microsoft.com/office/drawing/2014/main" id="{60017BEE-A1FB-4CDB-97AE-D1C1F73C40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49" name="Line 722">
                <a:extLst>
                  <a:ext uri="{FF2B5EF4-FFF2-40B4-BE49-F238E27FC236}">
                    <a16:creationId xmlns:a16="http://schemas.microsoft.com/office/drawing/2014/main" id="{BE8628C0-6860-40DC-BDF5-1B2555763B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0" name="Rectangle 723">
                <a:extLst>
                  <a:ext uri="{FF2B5EF4-FFF2-40B4-BE49-F238E27FC236}">
                    <a16:creationId xmlns:a16="http://schemas.microsoft.com/office/drawing/2014/main" id="{11D6FA27-407E-4A2B-AC9E-CDC2C04D7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51" name="Line 724">
                <a:extLst>
                  <a:ext uri="{FF2B5EF4-FFF2-40B4-BE49-F238E27FC236}">
                    <a16:creationId xmlns:a16="http://schemas.microsoft.com/office/drawing/2014/main" id="{1008981E-89FA-46ED-AFD0-1551B59895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2" name="Line 725">
                <a:extLst>
                  <a:ext uri="{FF2B5EF4-FFF2-40B4-BE49-F238E27FC236}">
                    <a16:creationId xmlns:a16="http://schemas.microsoft.com/office/drawing/2014/main" id="{F6BFF3A4-057E-4596-AD64-0675854F0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3" name="Rectangle 726">
                <a:extLst>
                  <a:ext uri="{FF2B5EF4-FFF2-40B4-BE49-F238E27FC236}">
                    <a16:creationId xmlns:a16="http://schemas.microsoft.com/office/drawing/2014/main" id="{4EE258BD-16C7-4CFB-B3B7-0113D77BF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54" name="Line 727">
                <a:extLst>
                  <a:ext uri="{FF2B5EF4-FFF2-40B4-BE49-F238E27FC236}">
                    <a16:creationId xmlns:a16="http://schemas.microsoft.com/office/drawing/2014/main" id="{3C76FC95-D0DE-4B74-A855-300BE8A3C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5" name="Rectangle 728">
                <a:extLst>
                  <a:ext uri="{FF2B5EF4-FFF2-40B4-BE49-F238E27FC236}">
                    <a16:creationId xmlns:a16="http://schemas.microsoft.com/office/drawing/2014/main" id="{8F28DD84-EBB1-4544-B839-C4AD43B32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56" name="Line 729">
                <a:extLst>
                  <a:ext uri="{FF2B5EF4-FFF2-40B4-BE49-F238E27FC236}">
                    <a16:creationId xmlns:a16="http://schemas.microsoft.com/office/drawing/2014/main" id="{07E4C3BF-F85D-4103-8B05-6D5B5A5377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7" name="Rectangle 730">
                <a:extLst>
                  <a:ext uri="{FF2B5EF4-FFF2-40B4-BE49-F238E27FC236}">
                    <a16:creationId xmlns:a16="http://schemas.microsoft.com/office/drawing/2014/main" id="{B792EE01-BC20-4FAB-8409-DED41F6E4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58" name="Line 731">
                <a:extLst>
                  <a:ext uri="{FF2B5EF4-FFF2-40B4-BE49-F238E27FC236}">
                    <a16:creationId xmlns:a16="http://schemas.microsoft.com/office/drawing/2014/main" id="{C95090A2-13DF-4430-B503-2FC45EA4C4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59" name="Rectangle 732">
                <a:extLst>
                  <a:ext uri="{FF2B5EF4-FFF2-40B4-BE49-F238E27FC236}">
                    <a16:creationId xmlns:a16="http://schemas.microsoft.com/office/drawing/2014/main" id="{DA39CBE1-6F78-439B-8195-D48BD06F9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60" name="Line 733">
                <a:extLst>
                  <a:ext uri="{FF2B5EF4-FFF2-40B4-BE49-F238E27FC236}">
                    <a16:creationId xmlns:a16="http://schemas.microsoft.com/office/drawing/2014/main" id="{F2D314A1-7150-4DFB-9678-8FEF56E2C0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1" name="Line 734">
                <a:extLst>
                  <a:ext uri="{FF2B5EF4-FFF2-40B4-BE49-F238E27FC236}">
                    <a16:creationId xmlns:a16="http://schemas.microsoft.com/office/drawing/2014/main" id="{A3E1DC2D-CEB6-494C-B4C9-9C5E2509CA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2" name="Rectangle 735">
                <a:extLst>
                  <a:ext uri="{FF2B5EF4-FFF2-40B4-BE49-F238E27FC236}">
                    <a16:creationId xmlns:a16="http://schemas.microsoft.com/office/drawing/2014/main" id="{246CB470-DC4E-4EC9-BBCD-867FCD133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63" name="Line 736">
                <a:extLst>
                  <a:ext uri="{FF2B5EF4-FFF2-40B4-BE49-F238E27FC236}">
                    <a16:creationId xmlns:a16="http://schemas.microsoft.com/office/drawing/2014/main" id="{882A59ED-EF64-4834-8437-FA4035F401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4" name="Rectangle 737">
                <a:extLst>
                  <a:ext uri="{FF2B5EF4-FFF2-40B4-BE49-F238E27FC236}">
                    <a16:creationId xmlns:a16="http://schemas.microsoft.com/office/drawing/2014/main" id="{A9F08935-5AD2-4BCC-B2D4-74BF1EFFD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65" name="Line 738">
                <a:extLst>
                  <a:ext uri="{FF2B5EF4-FFF2-40B4-BE49-F238E27FC236}">
                    <a16:creationId xmlns:a16="http://schemas.microsoft.com/office/drawing/2014/main" id="{5104D625-CC47-41AF-87B9-4855C6B409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6" name="Rectangle 739">
                <a:extLst>
                  <a:ext uri="{FF2B5EF4-FFF2-40B4-BE49-F238E27FC236}">
                    <a16:creationId xmlns:a16="http://schemas.microsoft.com/office/drawing/2014/main" id="{E9EF5714-EDDA-46C1-B67B-A25D8C9FE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67" name="Line 740">
                <a:extLst>
                  <a:ext uri="{FF2B5EF4-FFF2-40B4-BE49-F238E27FC236}">
                    <a16:creationId xmlns:a16="http://schemas.microsoft.com/office/drawing/2014/main" id="{69E39E26-B344-4BA0-B5E1-A3712311E1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8" name="Line 741">
                <a:extLst>
                  <a:ext uri="{FF2B5EF4-FFF2-40B4-BE49-F238E27FC236}">
                    <a16:creationId xmlns:a16="http://schemas.microsoft.com/office/drawing/2014/main" id="{3699C429-70C7-4E02-BA53-B6508E5B8D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69" name="Rectangle 742">
                <a:extLst>
                  <a:ext uri="{FF2B5EF4-FFF2-40B4-BE49-F238E27FC236}">
                    <a16:creationId xmlns:a16="http://schemas.microsoft.com/office/drawing/2014/main" id="{FB06250B-1D3D-4906-9C5C-32CCCC5EC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70" name="Line 743">
                <a:extLst>
                  <a:ext uri="{FF2B5EF4-FFF2-40B4-BE49-F238E27FC236}">
                    <a16:creationId xmlns:a16="http://schemas.microsoft.com/office/drawing/2014/main" id="{8C4D6856-24D8-4F4F-BF1C-019102BF3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71" name="Rectangle 744">
                <a:extLst>
                  <a:ext uri="{FF2B5EF4-FFF2-40B4-BE49-F238E27FC236}">
                    <a16:creationId xmlns:a16="http://schemas.microsoft.com/office/drawing/2014/main" id="{319FC3F6-540B-4EF1-BD2D-E3A7B8452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72" name="Line 745">
                <a:extLst>
                  <a:ext uri="{FF2B5EF4-FFF2-40B4-BE49-F238E27FC236}">
                    <a16:creationId xmlns:a16="http://schemas.microsoft.com/office/drawing/2014/main" id="{F7ACD3EE-BEEB-4DBA-848A-5E5B5D6C8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73" name="Rectangle 746">
                <a:extLst>
                  <a:ext uri="{FF2B5EF4-FFF2-40B4-BE49-F238E27FC236}">
                    <a16:creationId xmlns:a16="http://schemas.microsoft.com/office/drawing/2014/main" id="{D866D658-C140-44D6-A8EA-200012AE0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74" name="Line 747">
                <a:extLst>
                  <a:ext uri="{FF2B5EF4-FFF2-40B4-BE49-F238E27FC236}">
                    <a16:creationId xmlns:a16="http://schemas.microsoft.com/office/drawing/2014/main" id="{7F4DEA8E-2A17-4E22-B403-8060496533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75" name="Line 748">
                <a:extLst>
                  <a:ext uri="{FF2B5EF4-FFF2-40B4-BE49-F238E27FC236}">
                    <a16:creationId xmlns:a16="http://schemas.microsoft.com/office/drawing/2014/main" id="{CBB17D71-D081-42E1-93F3-D1ACF73EC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76" name="Rectangle 749">
                <a:extLst>
                  <a:ext uri="{FF2B5EF4-FFF2-40B4-BE49-F238E27FC236}">
                    <a16:creationId xmlns:a16="http://schemas.microsoft.com/office/drawing/2014/main" id="{1FB85B6F-84AD-4E15-8A46-30B031016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77" name="Line 750">
                <a:extLst>
                  <a:ext uri="{FF2B5EF4-FFF2-40B4-BE49-F238E27FC236}">
                    <a16:creationId xmlns:a16="http://schemas.microsoft.com/office/drawing/2014/main" id="{057023A9-8816-4389-9CD7-1FF0754F06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78" name="Rectangle 751">
                <a:extLst>
                  <a:ext uri="{FF2B5EF4-FFF2-40B4-BE49-F238E27FC236}">
                    <a16:creationId xmlns:a16="http://schemas.microsoft.com/office/drawing/2014/main" id="{162E72DB-3B07-48E5-B747-1E4C2E171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79" name="Line 752">
                <a:extLst>
                  <a:ext uri="{FF2B5EF4-FFF2-40B4-BE49-F238E27FC236}">
                    <a16:creationId xmlns:a16="http://schemas.microsoft.com/office/drawing/2014/main" id="{88766705-5228-4677-A5AC-0EB05E20E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0" name="Rectangle 753">
                <a:extLst>
                  <a:ext uri="{FF2B5EF4-FFF2-40B4-BE49-F238E27FC236}">
                    <a16:creationId xmlns:a16="http://schemas.microsoft.com/office/drawing/2014/main" id="{C88999F7-6305-4216-A4E4-0C93CCF85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81" name="Line 754">
                <a:extLst>
                  <a:ext uri="{FF2B5EF4-FFF2-40B4-BE49-F238E27FC236}">
                    <a16:creationId xmlns:a16="http://schemas.microsoft.com/office/drawing/2014/main" id="{AC6E42DE-084D-4945-B431-0BCAD789AA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2" name="Line 755">
                <a:extLst>
                  <a:ext uri="{FF2B5EF4-FFF2-40B4-BE49-F238E27FC236}">
                    <a16:creationId xmlns:a16="http://schemas.microsoft.com/office/drawing/2014/main" id="{9B476A15-FDA9-4512-B429-73A9661AB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3" name="Rectangle 756">
                <a:extLst>
                  <a:ext uri="{FF2B5EF4-FFF2-40B4-BE49-F238E27FC236}">
                    <a16:creationId xmlns:a16="http://schemas.microsoft.com/office/drawing/2014/main" id="{0A3D9731-4E4F-48E5-B0C9-BF030AE19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84" name="Line 757">
                <a:extLst>
                  <a:ext uri="{FF2B5EF4-FFF2-40B4-BE49-F238E27FC236}">
                    <a16:creationId xmlns:a16="http://schemas.microsoft.com/office/drawing/2014/main" id="{CD9B3167-C9BF-4DB9-877D-2861E40AB1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5" name="Rectangle 758">
                <a:extLst>
                  <a:ext uri="{FF2B5EF4-FFF2-40B4-BE49-F238E27FC236}">
                    <a16:creationId xmlns:a16="http://schemas.microsoft.com/office/drawing/2014/main" id="{9194B4D8-C9BF-48BE-BE98-2B8A9AE35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86" name="Line 759">
                <a:extLst>
                  <a:ext uri="{FF2B5EF4-FFF2-40B4-BE49-F238E27FC236}">
                    <a16:creationId xmlns:a16="http://schemas.microsoft.com/office/drawing/2014/main" id="{1B4859E6-56E1-4C3F-A800-13230AC82E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7" name="Rectangle 760">
                <a:extLst>
                  <a:ext uri="{FF2B5EF4-FFF2-40B4-BE49-F238E27FC236}">
                    <a16:creationId xmlns:a16="http://schemas.microsoft.com/office/drawing/2014/main" id="{7365F236-874C-49BF-85E7-40B180893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88" name="Line 761">
                <a:extLst>
                  <a:ext uri="{FF2B5EF4-FFF2-40B4-BE49-F238E27FC236}">
                    <a16:creationId xmlns:a16="http://schemas.microsoft.com/office/drawing/2014/main" id="{1814DC10-3B5A-4C2F-92DE-EDE94B00A4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89" name="Line 762">
                <a:extLst>
                  <a:ext uri="{FF2B5EF4-FFF2-40B4-BE49-F238E27FC236}">
                    <a16:creationId xmlns:a16="http://schemas.microsoft.com/office/drawing/2014/main" id="{88291BCA-EB97-40F7-9E5A-BB85CC6988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0" name="Rectangle 763">
                <a:extLst>
                  <a:ext uri="{FF2B5EF4-FFF2-40B4-BE49-F238E27FC236}">
                    <a16:creationId xmlns:a16="http://schemas.microsoft.com/office/drawing/2014/main" id="{33C62443-1FD9-4374-A46F-E818C11AE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91" name="Line 764">
                <a:extLst>
                  <a:ext uri="{FF2B5EF4-FFF2-40B4-BE49-F238E27FC236}">
                    <a16:creationId xmlns:a16="http://schemas.microsoft.com/office/drawing/2014/main" id="{A0330AD4-CA64-4863-B578-7BB98DF8A2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2" name="Rectangle 765">
                <a:extLst>
                  <a:ext uri="{FF2B5EF4-FFF2-40B4-BE49-F238E27FC236}">
                    <a16:creationId xmlns:a16="http://schemas.microsoft.com/office/drawing/2014/main" id="{1AD8D3EC-1867-4920-AD26-0CC797CC6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93" name="Line 766">
                <a:extLst>
                  <a:ext uri="{FF2B5EF4-FFF2-40B4-BE49-F238E27FC236}">
                    <a16:creationId xmlns:a16="http://schemas.microsoft.com/office/drawing/2014/main" id="{6854C13F-466E-4A6B-956B-BC50377CBE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4" name="Rectangle 767">
                <a:extLst>
                  <a:ext uri="{FF2B5EF4-FFF2-40B4-BE49-F238E27FC236}">
                    <a16:creationId xmlns:a16="http://schemas.microsoft.com/office/drawing/2014/main" id="{3514B58C-D721-418D-ADFB-D446D0829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95" name="Line 768">
                <a:extLst>
                  <a:ext uri="{FF2B5EF4-FFF2-40B4-BE49-F238E27FC236}">
                    <a16:creationId xmlns:a16="http://schemas.microsoft.com/office/drawing/2014/main" id="{1C86C898-242E-456D-97F3-B420FA2AFF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6" name="Line 769">
                <a:extLst>
                  <a:ext uri="{FF2B5EF4-FFF2-40B4-BE49-F238E27FC236}">
                    <a16:creationId xmlns:a16="http://schemas.microsoft.com/office/drawing/2014/main" id="{42A8700D-723B-488A-BDFD-D1D8EB84D2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7" name="Rectangle 770">
                <a:extLst>
                  <a:ext uri="{FF2B5EF4-FFF2-40B4-BE49-F238E27FC236}">
                    <a16:creationId xmlns:a16="http://schemas.microsoft.com/office/drawing/2014/main" id="{21292E48-1835-46E2-BD1E-7CD337F2A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98" name="Line 771">
                <a:extLst>
                  <a:ext uri="{FF2B5EF4-FFF2-40B4-BE49-F238E27FC236}">
                    <a16:creationId xmlns:a16="http://schemas.microsoft.com/office/drawing/2014/main" id="{D1C08E0D-764E-4F60-9E04-EEB7084511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99" name="Rectangle 772">
                <a:extLst>
                  <a:ext uri="{FF2B5EF4-FFF2-40B4-BE49-F238E27FC236}">
                    <a16:creationId xmlns:a16="http://schemas.microsoft.com/office/drawing/2014/main" id="{B5F043D4-EB10-4808-9BDC-2E8EA1A79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00" name="Line 773">
                <a:extLst>
                  <a:ext uri="{FF2B5EF4-FFF2-40B4-BE49-F238E27FC236}">
                    <a16:creationId xmlns:a16="http://schemas.microsoft.com/office/drawing/2014/main" id="{D26AA15B-ED81-4835-B7C5-CB17FAD159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01" name="Rectangle 774">
                <a:extLst>
                  <a:ext uri="{FF2B5EF4-FFF2-40B4-BE49-F238E27FC236}">
                    <a16:creationId xmlns:a16="http://schemas.microsoft.com/office/drawing/2014/main" id="{F48B9C90-6E2D-49EB-B521-0B8EC07E3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02" name="Line 775">
                <a:extLst>
                  <a:ext uri="{FF2B5EF4-FFF2-40B4-BE49-F238E27FC236}">
                    <a16:creationId xmlns:a16="http://schemas.microsoft.com/office/drawing/2014/main" id="{08DF9D6A-2D2C-4B9E-A1DE-50144CCD94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03" name="Line 776">
                <a:extLst>
                  <a:ext uri="{FF2B5EF4-FFF2-40B4-BE49-F238E27FC236}">
                    <a16:creationId xmlns:a16="http://schemas.microsoft.com/office/drawing/2014/main" id="{81608618-C633-4ADA-9C79-F068EAF68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04" name="Rectangle 777">
                <a:extLst>
                  <a:ext uri="{FF2B5EF4-FFF2-40B4-BE49-F238E27FC236}">
                    <a16:creationId xmlns:a16="http://schemas.microsoft.com/office/drawing/2014/main" id="{38FCED91-27E2-41B4-9C9B-66E2972F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05" name="Line 778">
                <a:extLst>
                  <a:ext uri="{FF2B5EF4-FFF2-40B4-BE49-F238E27FC236}">
                    <a16:creationId xmlns:a16="http://schemas.microsoft.com/office/drawing/2014/main" id="{96D5017C-9B37-4500-9155-8A6EE6031B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06" name="Rectangle 779">
                <a:extLst>
                  <a:ext uri="{FF2B5EF4-FFF2-40B4-BE49-F238E27FC236}">
                    <a16:creationId xmlns:a16="http://schemas.microsoft.com/office/drawing/2014/main" id="{8203F310-0319-4E54-BEED-15AC48009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07" name="Line 780">
                <a:extLst>
                  <a:ext uri="{FF2B5EF4-FFF2-40B4-BE49-F238E27FC236}">
                    <a16:creationId xmlns:a16="http://schemas.microsoft.com/office/drawing/2014/main" id="{690565EE-310F-4F8E-804A-3D21BBE79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08" name="Rectangle 781">
                <a:extLst>
                  <a:ext uri="{FF2B5EF4-FFF2-40B4-BE49-F238E27FC236}">
                    <a16:creationId xmlns:a16="http://schemas.microsoft.com/office/drawing/2014/main" id="{B0536F2C-9F2B-4E20-8DE6-7849499F3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09" name="Line 782">
                <a:extLst>
                  <a:ext uri="{FF2B5EF4-FFF2-40B4-BE49-F238E27FC236}">
                    <a16:creationId xmlns:a16="http://schemas.microsoft.com/office/drawing/2014/main" id="{461ED0FA-E404-4332-885A-C919F25E3A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0" name="Line 783">
                <a:extLst>
                  <a:ext uri="{FF2B5EF4-FFF2-40B4-BE49-F238E27FC236}">
                    <a16:creationId xmlns:a16="http://schemas.microsoft.com/office/drawing/2014/main" id="{167EECA4-D496-4C7C-A3D5-6B9D8A008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1" name="Rectangle 784">
                <a:extLst>
                  <a:ext uri="{FF2B5EF4-FFF2-40B4-BE49-F238E27FC236}">
                    <a16:creationId xmlns:a16="http://schemas.microsoft.com/office/drawing/2014/main" id="{4462C049-6DB3-4C5B-A9C5-B4674610A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12" name="Line 785">
                <a:extLst>
                  <a:ext uri="{FF2B5EF4-FFF2-40B4-BE49-F238E27FC236}">
                    <a16:creationId xmlns:a16="http://schemas.microsoft.com/office/drawing/2014/main" id="{D089590D-6685-447E-8FE2-855E733AE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3" name="Rectangle 786">
                <a:extLst>
                  <a:ext uri="{FF2B5EF4-FFF2-40B4-BE49-F238E27FC236}">
                    <a16:creationId xmlns:a16="http://schemas.microsoft.com/office/drawing/2014/main" id="{234E3B5F-891A-4F52-AD25-B2F33218B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14" name="Line 787">
                <a:extLst>
                  <a:ext uri="{FF2B5EF4-FFF2-40B4-BE49-F238E27FC236}">
                    <a16:creationId xmlns:a16="http://schemas.microsoft.com/office/drawing/2014/main" id="{6F8BA1A2-3EA4-4B0E-B1B8-75256EEFE6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5" name="Rectangle 788">
                <a:extLst>
                  <a:ext uri="{FF2B5EF4-FFF2-40B4-BE49-F238E27FC236}">
                    <a16:creationId xmlns:a16="http://schemas.microsoft.com/office/drawing/2014/main" id="{0CD41B0E-A9B9-42DB-9EB9-C2159A876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16" name="Line 789">
                <a:extLst>
                  <a:ext uri="{FF2B5EF4-FFF2-40B4-BE49-F238E27FC236}">
                    <a16:creationId xmlns:a16="http://schemas.microsoft.com/office/drawing/2014/main" id="{766F530A-C82C-451D-8B2E-C2FA8844A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7" name="Line 790">
                <a:extLst>
                  <a:ext uri="{FF2B5EF4-FFF2-40B4-BE49-F238E27FC236}">
                    <a16:creationId xmlns:a16="http://schemas.microsoft.com/office/drawing/2014/main" id="{C8D3DE4B-C8FF-4ED0-AFEA-C111F8A84F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18" name="Rectangle 791">
                <a:extLst>
                  <a:ext uri="{FF2B5EF4-FFF2-40B4-BE49-F238E27FC236}">
                    <a16:creationId xmlns:a16="http://schemas.microsoft.com/office/drawing/2014/main" id="{A71F65A4-DC87-4115-8C01-961C9E9FE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19" name="Line 792">
                <a:extLst>
                  <a:ext uri="{FF2B5EF4-FFF2-40B4-BE49-F238E27FC236}">
                    <a16:creationId xmlns:a16="http://schemas.microsoft.com/office/drawing/2014/main" id="{C91499EF-A3CE-4EFA-B7CE-F8433FF9F8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0" name="Rectangle 793">
                <a:extLst>
                  <a:ext uri="{FF2B5EF4-FFF2-40B4-BE49-F238E27FC236}">
                    <a16:creationId xmlns:a16="http://schemas.microsoft.com/office/drawing/2014/main" id="{A2979288-CDC2-4796-ACA6-1856B9F04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21" name="Line 794">
                <a:extLst>
                  <a:ext uri="{FF2B5EF4-FFF2-40B4-BE49-F238E27FC236}">
                    <a16:creationId xmlns:a16="http://schemas.microsoft.com/office/drawing/2014/main" id="{0DB1767C-0D25-49ED-8CF1-DFBFEDD27E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2" name="Rectangle 795">
                <a:extLst>
                  <a:ext uri="{FF2B5EF4-FFF2-40B4-BE49-F238E27FC236}">
                    <a16:creationId xmlns:a16="http://schemas.microsoft.com/office/drawing/2014/main" id="{9DEE3CF8-DF98-49A5-BE6D-00B97654D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23" name="Line 796">
                <a:extLst>
                  <a:ext uri="{FF2B5EF4-FFF2-40B4-BE49-F238E27FC236}">
                    <a16:creationId xmlns:a16="http://schemas.microsoft.com/office/drawing/2014/main" id="{F937938D-7CD0-45E8-AC53-F84C06BC04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4" name="Line 797">
                <a:extLst>
                  <a:ext uri="{FF2B5EF4-FFF2-40B4-BE49-F238E27FC236}">
                    <a16:creationId xmlns:a16="http://schemas.microsoft.com/office/drawing/2014/main" id="{DE4A0F12-0DCF-4439-B6A7-AA89B17825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5" name="Rectangle 798">
                <a:extLst>
                  <a:ext uri="{FF2B5EF4-FFF2-40B4-BE49-F238E27FC236}">
                    <a16:creationId xmlns:a16="http://schemas.microsoft.com/office/drawing/2014/main" id="{5112FEF6-DDBB-4118-AD23-9FA5EA0CB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26" name="Line 799">
                <a:extLst>
                  <a:ext uri="{FF2B5EF4-FFF2-40B4-BE49-F238E27FC236}">
                    <a16:creationId xmlns:a16="http://schemas.microsoft.com/office/drawing/2014/main" id="{A138AF3D-D751-4799-8CB7-BAE5035063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7" name="Rectangle 800">
                <a:extLst>
                  <a:ext uri="{FF2B5EF4-FFF2-40B4-BE49-F238E27FC236}">
                    <a16:creationId xmlns:a16="http://schemas.microsoft.com/office/drawing/2014/main" id="{DAAA326F-34E2-41AC-BBF4-5A3CB9232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28" name="Line 801">
                <a:extLst>
                  <a:ext uri="{FF2B5EF4-FFF2-40B4-BE49-F238E27FC236}">
                    <a16:creationId xmlns:a16="http://schemas.microsoft.com/office/drawing/2014/main" id="{4AE292F3-9692-4BBC-8135-0D99DF2CFE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29" name="Rectangle 802">
                <a:extLst>
                  <a:ext uri="{FF2B5EF4-FFF2-40B4-BE49-F238E27FC236}">
                    <a16:creationId xmlns:a16="http://schemas.microsoft.com/office/drawing/2014/main" id="{9474FAE7-C8E2-4949-872A-AFEC73878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30" name="Line 803">
                <a:extLst>
                  <a:ext uri="{FF2B5EF4-FFF2-40B4-BE49-F238E27FC236}">
                    <a16:creationId xmlns:a16="http://schemas.microsoft.com/office/drawing/2014/main" id="{559EB483-A699-4CF1-B0CE-A4B8DE6074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31" name="Line 804">
                <a:extLst>
                  <a:ext uri="{FF2B5EF4-FFF2-40B4-BE49-F238E27FC236}">
                    <a16:creationId xmlns:a16="http://schemas.microsoft.com/office/drawing/2014/main" id="{B67D4699-EC58-4454-8247-317224E4A4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32" name="Rectangle 805">
                <a:extLst>
                  <a:ext uri="{FF2B5EF4-FFF2-40B4-BE49-F238E27FC236}">
                    <a16:creationId xmlns:a16="http://schemas.microsoft.com/office/drawing/2014/main" id="{95C98187-7ED6-4EBE-A1BF-B1BD2F6D2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33" name="Line 806">
                <a:extLst>
                  <a:ext uri="{FF2B5EF4-FFF2-40B4-BE49-F238E27FC236}">
                    <a16:creationId xmlns:a16="http://schemas.microsoft.com/office/drawing/2014/main" id="{669E5D4D-2A59-4D2E-8174-90C13C54F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34" name="Rectangle 807">
                <a:extLst>
                  <a:ext uri="{FF2B5EF4-FFF2-40B4-BE49-F238E27FC236}">
                    <a16:creationId xmlns:a16="http://schemas.microsoft.com/office/drawing/2014/main" id="{8AFCDD3C-8E87-4980-A3A5-40C973314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35" name="Line 808">
                <a:extLst>
                  <a:ext uri="{FF2B5EF4-FFF2-40B4-BE49-F238E27FC236}">
                    <a16:creationId xmlns:a16="http://schemas.microsoft.com/office/drawing/2014/main" id="{5C5A9F41-3B1E-4F3A-9809-E751E74F5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2723" name="Rectangle 809">
              <a:extLst>
                <a:ext uri="{FF2B5EF4-FFF2-40B4-BE49-F238E27FC236}">
                  <a16:creationId xmlns:a16="http://schemas.microsoft.com/office/drawing/2014/main" id="{2FB7A4B1-D9FD-40A6-B45B-854B7803D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3804" y="5978022"/>
              <a:ext cx="7937" cy="95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24" name="Line 810">
              <a:extLst>
                <a:ext uri="{FF2B5EF4-FFF2-40B4-BE49-F238E27FC236}">
                  <a16:creationId xmlns:a16="http://schemas.microsoft.com/office/drawing/2014/main" id="{6EBCBE34-DC97-40CA-8998-41E60A305B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3804" y="5978022"/>
              <a:ext cx="79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25" name="Line 811">
              <a:extLst>
                <a:ext uri="{FF2B5EF4-FFF2-40B4-BE49-F238E27FC236}">
                  <a16:creationId xmlns:a16="http://schemas.microsoft.com/office/drawing/2014/main" id="{E20DEDA6-1105-419B-9A43-228A214468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3804" y="5978022"/>
              <a:ext cx="0" cy="95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26" name="Rectangle 812">
              <a:extLst>
                <a:ext uri="{FF2B5EF4-FFF2-40B4-BE49-F238E27FC236}">
                  <a16:creationId xmlns:a16="http://schemas.microsoft.com/office/drawing/2014/main" id="{B6D4E0B8-2443-4541-9A39-0825E9DCC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1741" y="5978022"/>
              <a:ext cx="414337" cy="95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27" name="Line 813">
              <a:extLst>
                <a:ext uri="{FF2B5EF4-FFF2-40B4-BE49-F238E27FC236}">
                  <a16:creationId xmlns:a16="http://schemas.microsoft.com/office/drawing/2014/main" id="{9B52099D-999F-4361-B614-310A92BD3B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1741" y="5978022"/>
              <a:ext cx="4143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28" name="Rectangle 814">
              <a:extLst>
                <a:ext uri="{FF2B5EF4-FFF2-40B4-BE49-F238E27FC236}">
                  <a16:creationId xmlns:a16="http://schemas.microsoft.com/office/drawing/2014/main" id="{03D60201-23B3-4A68-A3BF-D43F380BE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6079" y="5679572"/>
              <a:ext cx="7937" cy="2984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29" name="Line 815">
              <a:extLst>
                <a:ext uri="{FF2B5EF4-FFF2-40B4-BE49-F238E27FC236}">
                  <a16:creationId xmlns:a16="http://schemas.microsoft.com/office/drawing/2014/main" id="{F8DED1D2-9024-4A0A-B6A4-88EF4894F8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6079" y="5679572"/>
              <a:ext cx="0" cy="2984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30" name="Rectangle 816">
              <a:extLst>
                <a:ext uri="{FF2B5EF4-FFF2-40B4-BE49-F238E27FC236}">
                  <a16:creationId xmlns:a16="http://schemas.microsoft.com/office/drawing/2014/main" id="{5FFFED4D-16E8-413F-BDC3-67873E0AE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6079" y="5978022"/>
              <a:ext cx="7937" cy="95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31" name="Line 817">
              <a:extLst>
                <a:ext uri="{FF2B5EF4-FFF2-40B4-BE49-F238E27FC236}">
                  <a16:creationId xmlns:a16="http://schemas.microsoft.com/office/drawing/2014/main" id="{DD4A4E51-50F1-44F6-90B9-B953BCABE0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6079" y="5978022"/>
              <a:ext cx="79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32" name="Line 818">
              <a:extLst>
                <a:ext uri="{FF2B5EF4-FFF2-40B4-BE49-F238E27FC236}">
                  <a16:creationId xmlns:a16="http://schemas.microsoft.com/office/drawing/2014/main" id="{58243DE1-DEB3-45CB-8B10-D08C56B78A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6079" y="5978022"/>
              <a:ext cx="0" cy="95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33" name="Rectangle 819">
              <a:extLst>
                <a:ext uri="{FF2B5EF4-FFF2-40B4-BE49-F238E27FC236}">
                  <a16:creationId xmlns:a16="http://schemas.microsoft.com/office/drawing/2014/main" id="{7D736847-2C32-4465-9F20-5278F52AB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6079" y="5978022"/>
              <a:ext cx="7937" cy="95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34" name="Line 820">
              <a:extLst>
                <a:ext uri="{FF2B5EF4-FFF2-40B4-BE49-F238E27FC236}">
                  <a16:creationId xmlns:a16="http://schemas.microsoft.com/office/drawing/2014/main" id="{2A189DE0-DFB8-4CEC-8FE1-96CD68E3C2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6079" y="5978022"/>
              <a:ext cx="793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35" name="Line 821">
              <a:extLst>
                <a:ext uri="{FF2B5EF4-FFF2-40B4-BE49-F238E27FC236}">
                  <a16:creationId xmlns:a16="http://schemas.microsoft.com/office/drawing/2014/main" id="{CE113CFE-7594-40AA-91A8-18A5E6408A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6079" y="5978022"/>
              <a:ext cx="0" cy="95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710" name="Rectangle 823">
              <a:extLst>
                <a:ext uri="{FF2B5EF4-FFF2-40B4-BE49-F238E27FC236}">
                  <a16:creationId xmlns:a16="http://schemas.microsoft.com/office/drawing/2014/main" id="{315118B9-1630-44A2-A174-7A8F9B848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9779" y="4092072"/>
              <a:ext cx="431800" cy="1008062"/>
            </a:xfrm>
            <a:prstGeom prst="rect">
              <a:avLst/>
            </a:prstGeom>
            <a:noFill/>
            <a:ln w="222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pic>
          <p:nvPicPr>
            <p:cNvPr id="72711" name="Picture 824">
              <a:extLst>
                <a:ext uri="{FF2B5EF4-FFF2-40B4-BE49-F238E27FC236}">
                  <a16:creationId xmlns:a16="http://schemas.microsoft.com/office/drawing/2014/main" id="{CE830580-9172-4461-8947-5965B24083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0329" y="6036759"/>
              <a:ext cx="6694487" cy="692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12" name="Rectangle 825">
              <a:extLst>
                <a:ext uri="{FF2B5EF4-FFF2-40B4-BE49-F238E27FC236}">
                  <a16:creationId xmlns:a16="http://schemas.microsoft.com/office/drawing/2014/main" id="{648859CD-A9EF-44D2-9F37-60DF633E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151" y="4786908"/>
              <a:ext cx="6075015" cy="305172"/>
            </a:xfrm>
            <a:prstGeom prst="rect">
              <a:avLst/>
            </a:prstGeom>
            <a:noFill/>
            <a:ln w="222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2713" name="Rectangle 826">
              <a:extLst>
                <a:ext uri="{FF2B5EF4-FFF2-40B4-BE49-F238E27FC236}">
                  <a16:creationId xmlns:a16="http://schemas.microsoft.com/office/drawing/2014/main" id="{D9895288-1B83-4393-BF1B-CD2467A49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3430" y="6354379"/>
              <a:ext cx="542923" cy="374529"/>
            </a:xfrm>
            <a:prstGeom prst="rect">
              <a:avLst/>
            </a:prstGeom>
            <a:noFill/>
            <a:ln w="22225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72714" name="Text Box 827">
            <a:extLst>
              <a:ext uri="{FF2B5EF4-FFF2-40B4-BE49-F238E27FC236}">
                <a16:creationId xmlns:a16="http://schemas.microsoft.com/office/drawing/2014/main" id="{5C01533E-1413-48D6-A36F-29E8B12C16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2009" y="5746827"/>
            <a:ext cx="1651841" cy="3168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 Table</a:t>
            </a:r>
          </a:p>
        </p:txBody>
      </p:sp>
      <p:sp>
        <p:nvSpPr>
          <p:cNvPr id="72715" name="Text Box 828">
            <a:extLst>
              <a:ext uri="{FF2B5EF4-FFF2-40B4-BE49-F238E27FC236}">
                <a16:creationId xmlns:a16="http://schemas.microsoft.com/office/drawing/2014/main" id="{8C071F00-F3B7-4024-84D9-C8E4A6707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3797" y="3858523"/>
            <a:ext cx="1717134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72716" name="Picture 829" descr="04">
            <a:extLst>
              <a:ext uri="{FF2B5EF4-FFF2-40B4-BE49-F238E27FC236}">
                <a16:creationId xmlns:a16="http://schemas.microsoft.com/office/drawing/2014/main" id="{57C4CE44-E6DE-4B47-8788-6881A6B9CD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0618" y="129092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7" name="Rectangle 830">
            <a:extLst>
              <a:ext uri="{FF2B5EF4-FFF2-40B4-BE49-F238E27FC236}">
                <a16:creationId xmlns:a16="http://schemas.microsoft.com/office/drawing/2014/main" id="{029A48B9-42CF-4BE0-8D6E-656CC1A9D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1705" y="1686430"/>
            <a:ext cx="287338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32" name="灯片编号占位符 3">
            <a:extLst>
              <a:ext uri="{FF2B5EF4-FFF2-40B4-BE49-F238E27FC236}">
                <a16:creationId xmlns:a16="http://schemas.microsoft.com/office/drawing/2014/main" id="{1441D27D-064A-4DE2-8A0F-D2E48706F84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31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投影片編號版面配置區 22">
            <a:extLst>
              <a:ext uri="{FF2B5EF4-FFF2-40B4-BE49-F238E27FC236}">
                <a16:creationId xmlns:a16="http://schemas.microsoft.com/office/drawing/2014/main" id="{5B9AC9ED-1020-4708-86B0-45BE91291E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74755" name="Rectangle 2">
            <a:extLst>
              <a:ext uri="{FF2B5EF4-FFF2-40B4-BE49-F238E27FC236}">
                <a16:creationId xmlns:a16="http://schemas.microsoft.com/office/drawing/2014/main" id="{DFE3EFAA-6811-4A56-A449-7D3D327C91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12029" y="1090930"/>
            <a:ext cx="9144000" cy="2566669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(9)	</a:t>
            </a:r>
            <a:r>
              <a:rPr lang="en-US" altLang="zh-TW" sz="2000" dirty="0"/>
              <a:t>0,1,2		</a:t>
            </a:r>
            <a:r>
              <a:rPr lang="en-US" altLang="zh-TW" sz="2000" dirty="0">
                <a:solidFill>
                  <a:schemeClr val="accent2"/>
                </a:solidFill>
              </a:rPr>
              <a:t>end </a:t>
            </a:r>
            <a:r>
              <a:rPr lang="en-US" altLang="zh-TW" sz="2000" dirty="0"/>
              <a:t>$	</a:t>
            </a:r>
            <a:r>
              <a:rPr lang="en-US" altLang="zh-TW" sz="2000" dirty="0">
                <a:solidFill>
                  <a:schemeClr val="folHlink"/>
                </a:solidFill>
              </a:rPr>
              <a:t>Shift 3</a:t>
            </a: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grpSp>
        <p:nvGrpSpPr>
          <p:cNvPr id="74756" name="Group 3">
            <a:extLst>
              <a:ext uri="{FF2B5EF4-FFF2-40B4-BE49-F238E27FC236}">
                <a16:creationId xmlns:a16="http://schemas.microsoft.com/office/drawing/2014/main" id="{CDE5D3EB-8154-48B1-8423-BC7A18CF16C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58814" y="3890795"/>
            <a:ext cx="6704012" cy="2505075"/>
            <a:chOff x="567" y="2478"/>
            <a:chExt cx="4223" cy="1578"/>
          </a:xfrm>
        </p:grpSpPr>
        <p:sp>
          <p:nvSpPr>
            <p:cNvPr id="74763" name="AutoShape 4">
              <a:extLst>
                <a:ext uri="{FF2B5EF4-FFF2-40B4-BE49-F238E27FC236}">
                  <a16:creationId xmlns:a16="http://schemas.microsoft.com/office/drawing/2014/main" id="{E9401711-01EF-4712-9DE4-B658F6019B1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4764" name="Group 5">
              <a:extLst>
                <a:ext uri="{FF2B5EF4-FFF2-40B4-BE49-F238E27FC236}">
                  <a16:creationId xmlns:a16="http://schemas.microsoft.com/office/drawing/2014/main" id="{641A59CD-D37A-4BE3-8E50-19F01B7B13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75381" name="Rectangle 6">
                <a:extLst>
                  <a:ext uri="{FF2B5EF4-FFF2-40B4-BE49-F238E27FC236}">
                    <a16:creationId xmlns:a16="http://schemas.microsoft.com/office/drawing/2014/main" id="{3BC62287-0492-476F-8583-4C3F07931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82" name="Rectangle 7">
                <a:extLst>
                  <a:ext uri="{FF2B5EF4-FFF2-40B4-BE49-F238E27FC236}">
                    <a16:creationId xmlns:a16="http://schemas.microsoft.com/office/drawing/2014/main" id="{43D40760-E0F3-46F9-AC6A-C756B70A3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83" name="Rectangle 8">
                <a:extLst>
                  <a:ext uri="{FF2B5EF4-FFF2-40B4-BE49-F238E27FC236}">
                    <a16:creationId xmlns:a16="http://schemas.microsoft.com/office/drawing/2014/main" id="{1A3EAD34-A264-472F-AA0E-A919972E8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84" name="Line 9">
                <a:extLst>
                  <a:ext uri="{FF2B5EF4-FFF2-40B4-BE49-F238E27FC236}">
                    <a16:creationId xmlns:a16="http://schemas.microsoft.com/office/drawing/2014/main" id="{DAB6D3A4-B554-49DA-A120-0D34F5CF3E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5" name="Line 10">
                <a:extLst>
                  <a:ext uri="{FF2B5EF4-FFF2-40B4-BE49-F238E27FC236}">
                    <a16:creationId xmlns:a16="http://schemas.microsoft.com/office/drawing/2014/main" id="{74460D97-65AA-440D-BDE2-FAA21D830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6" name="Rectangle 11">
                <a:extLst>
                  <a:ext uri="{FF2B5EF4-FFF2-40B4-BE49-F238E27FC236}">
                    <a16:creationId xmlns:a16="http://schemas.microsoft.com/office/drawing/2014/main" id="{3CF27384-B069-4126-BDDA-6E9304952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87" name="Line 12">
                <a:extLst>
                  <a:ext uri="{FF2B5EF4-FFF2-40B4-BE49-F238E27FC236}">
                    <a16:creationId xmlns:a16="http://schemas.microsoft.com/office/drawing/2014/main" id="{8C5B7B86-ED9C-467F-A7B6-94FA2957BD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8" name="Line 13">
                <a:extLst>
                  <a:ext uri="{FF2B5EF4-FFF2-40B4-BE49-F238E27FC236}">
                    <a16:creationId xmlns:a16="http://schemas.microsoft.com/office/drawing/2014/main" id="{2E73530F-884F-46CA-80C1-01B3DE1E2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9" name="Rectangle 14">
                <a:extLst>
                  <a:ext uri="{FF2B5EF4-FFF2-40B4-BE49-F238E27FC236}">
                    <a16:creationId xmlns:a16="http://schemas.microsoft.com/office/drawing/2014/main" id="{9159AB64-0D17-4BB6-B976-4D902FA8A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90" name="Line 15">
                <a:extLst>
                  <a:ext uri="{FF2B5EF4-FFF2-40B4-BE49-F238E27FC236}">
                    <a16:creationId xmlns:a16="http://schemas.microsoft.com/office/drawing/2014/main" id="{C5324123-D605-4466-9DC1-D3EE5467D4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1" name="Rectangle 16">
                <a:extLst>
                  <a:ext uri="{FF2B5EF4-FFF2-40B4-BE49-F238E27FC236}">
                    <a16:creationId xmlns:a16="http://schemas.microsoft.com/office/drawing/2014/main" id="{D4A2E596-CF89-4E65-8DD8-0F17B8FB4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92" name="Line 17">
                <a:extLst>
                  <a:ext uri="{FF2B5EF4-FFF2-40B4-BE49-F238E27FC236}">
                    <a16:creationId xmlns:a16="http://schemas.microsoft.com/office/drawing/2014/main" id="{3BA87702-28AC-40CF-9B2A-58944A46D1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3" name="Line 18">
                <a:extLst>
                  <a:ext uri="{FF2B5EF4-FFF2-40B4-BE49-F238E27FC236}">
                    <a16:creationId xmlns:a16="http://schemas.microsoft.com/office/drawing/2014/main" id="{2A733A89-CD5F-4B07-A8C3-01661818C0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4" name="Rectangle 19">
                <a:extLst>
                  <a:ext uri="{FF2B5EF4-FFF2-40B4-BE49-F238E27FC236}">
                    <a16:creationId xmlns:a16="http://schemas.microsoft.com/office/drawing/2014/main" id="{F862CDB5-45AB-4FDF-8D9A-6BC4645CC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95" name="Line 20">
                <a:extLst>
                  <a:ext uri="{FF2B5EF4-FFF2-40B4-BE49-F238E27FC236}">
                    <a16:creationId xmlns:a16="http://schemas.microsoft.com/office/drawing/2014/main" id="{3923F635-1CC2-4CAB-BADB-DE0C733325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6" name="Rectangle 21">
                <a:extLst>
                  <a:ext uri="{FF2B5EF4-FFF2-40B4-BE49-F238E27FC236}">
                    <a16:creationId xmlns:a16="http://schemas.microsoft.com/office/drawing/2014/main" id="{043A2E1E-51E4-412C-A8E1-4BB20CAC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97" name="Line 22">
                <a:extLst>
                  <a:ext uri="{FF2B5EF4-FFF2-40B4-BE49-F238E27FC236}">
                    <a16:creationId xmlns:a16="http://schemas.microsoft.com/office/drawing/2014/main" id="{3E2FB623-F6C7-4501-9114-3A17025242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8" name="Line 23">
                <a:extLst>
                  <a:ext uri="{FF2B5EF4-FFF2-40B4-BE49-F238E27FC236}">
                    <a16:creationId xmlns:a16="http://schemas.microsoft.com/office/drawing/2014/main" id="{6CEA96FE-8BCF-4778-856A-1FBF3A7680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9" name="Rectangle 24">
                <a:extLst>
                  <a:ext uri="{FF2B5EF4-FFF2-40B4-BE49-F238E27FC236}">
                    <a16:creationId xmlns:a16="http://schemas.microsoft.com/office/drawing/2014/main" id="{04FB8599-AEB3-4B15-BE3D-9CC0B71E2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00" name="Line 25">
                <a:extLst>
                  <a:ext uri="{FF2B5EF4-FFF2-40B4-BE49-F238E27FC236}">
                    <a16:creationId xmlns:a16="http://schemas.microsoft.com/office/drawing/2014/main" id="{7B55F0AA-B865-4222-9E8F-DAE530A1E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1" name="Line 26">
                <a:extLst>
                  <a:ext uri="{FF2B5EF4-FFF2-40B4-BE49-F238E27FC236}">
                    <a16:creationId xmlns:a16="http://schemas.microsoft.com/office/drawing/2014/main" id="{A4C1665C-D3AF-49E4-A49B-8729D2F2F4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2" name="Rectangle 27">
                <a:extLst>
                  <a:ext uri="{FF2B5EF4-FFF2-40B4-BE49-F238E27FC236}">
                    <a16:creationId xmlns:a16="http://schemas.microsoft.com/office/drawing/2014/main" id="{4B2CCF80-350E-49A8-A29B-240E818C8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03" name="Line 28">
                <a:extLst>
                  <a:ext uri="{FF2B5EF4-FFF2-40B4-BE49-F238E27FC236}">
                    <a16:creationId xmlns:a16="http://schemas.microsoft.com/office/drawing/2014/main" id="{AF003490-0CE5-4DBE-B5F7-9FE164E0DA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4" name="Rectangle 29">
                <a:extLst>
                  <a:ext uri="{FF2B5EF4-FFF2-40B4-BE49-F238E27FC236}">
                    <a16:creationId xmlns:a16="http://schemas.microsoft.com/office/drawing/2014/main" id="{50F0BFAC-ED41-40C9-86A2-1866A99A2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05" name="Line 30">
                <a:extLst>
                  <a:ext uri="{FF2B5EF4-FFF2-40B4-BE49-F238E27FC236}">
                    <a16:creationId xmlns:a16="http://schemas.microsoft.com/office/drawing/2014/main" id="{4207D65F-D603-4907-AA80-A6B791D49B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6" name="Rectangle 31">
                <a:extLst>
                  <a:ext uri="{FF2B5EF4-FFF2-40B4-BE49-F238E27FC236}">
                    <a16:creationId xmlns:a16="http://schemas.microsoft.com/office/drawing/2014/main" id="{F8D0CBE3-3298-454D-8F19-0B3D19282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07" name="Line 32">
                <a:extLst>
                  <a:ext uri="{FF2B5EF4-FFF2-40B4-BE49-F238E27FC236}">
                    <a16:creationId xmlns:a16="http://schemas.microsoft.com/office/drawing/2014/main" id="{E1E1751A-1EBF-40CC-ACAC-1C4A2FF267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8" name="Rectangle 33">
                <a:extLst>
                  <a:ext uri="{FF2B5EF4-FFF2-40B4-BE49-F238E27FC236}">
                    <a16:creationId xmlns:a16="http://schemas.microsoft.com/office/drawing/2014/main" id="{1FD4B50C-B197-4600-A2D6-E907D4D31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09" name="Line 34">
                <a:extLst>
                  <a:ext uri="{FF2B5EF4-FFF2-40B4-BE49-F238E27FC236}">
                    <a16:creationId xmlns:a16="http://schemas.microsoft.com/office/drawing/2014/main" id="{20ABE2D0-8995-4441-93E6-255738608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0" name="Rectangle 35">
                <a:extLst>
                  <a:ext uri="{FF2B5EF4-FFF2-40B4-BE49-F238E27FC236}">
                    <a16:creationId xmlns:a16="http://schemas.microsoft.com/office/drawing/2014/main" id="{8E568ADD-0A1B-437C-8F9B-40A3A2BBE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1" name="Rectangle 36">
                <a:extLst>
                  <a:ext uri="{FF2B5EF4-FFF2-40B4-BE49-F238E27FC236}">
                    <a16:creationId xmlns:a16="http://schemas.microsoft.com/office/drawing/2014/main" id="{C9156B7D-394A-4870-A2D3-236C9A546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2" name="Rectangle 37">
                <a:extLst>
                  <a:ext uri="{FF2B5EF4-FFF2-40B4-BE49-F238E27FC236}">
                    <a16:creationId xmlns:a16="http://schemas.microsoft.com/office/drawing/2014/main" id="{A4A0B6BB-5C86-47C1-814A-3329D3184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3" name="Rectangle 38">
                <a:extLst>
                  <a:ext uri="{FF2B5EF4-FFF2-40B4-BE49-F238E27FC236}">
                    <a16:creationId xmlns:a16="http://schemas.microsoft.com/office/drawing/2014/main" id="{66820165-8334-4544-9A01-5E50B627E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4" name="Rectangle 39">
                <a:extLst>
                  <a:ext uri="{FF2B5EF4-FFF2-40B4-BE49-F238E27FC236}">
                    <a16:creationId xmlns:a16="http://schemas.microsoft.com/office/drawing/2014/main" id="{76E54853-F484-400D-9699-D333E9DB1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5" name="Rectangle 40">
                <a:extLst>
                  <a:ext uri="{FF2B5EF4-FFF2-40B4-BE49-F238E27FC236}">
                    <a16:creationId xmlns:a16="http://schemas.microsoft.com/office/drawing/2014/main" id="{C35401E4-C08B-4ABD-848D-BD0D577E1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6" name="Rectangle 41">
                <a:extLst>
                  <a:ext uri="{FF2B5EF4-FFF2-40B4-BE49-F238E27FC236}">
                    <a16:creationId xmlns:a16="http://schemas.microsoft.com/office/drawing/2014/main" id="{878C5CDC-645D-44AE-82CF-F5EF76D54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7" name="Rectangle 42">
                <a:extLst>
                  <a:ext uri="{FF2B5EF4-FFF2-40B4-BE49-F238E27FC236}">
                    <a16:creationId xmlns:a16="http://schemas.microsoft.com/office/drawing/2014/main" id="{FDA90342-8A56-4A18-A0E7-DD8C70005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8" name="Rectangle 43">
                <a:extLst>
                  <a:ext uri="{FF2B5EF4-FFF2-40B4-BE49-F238E27FC236}">
                    <a16:creationId xmlns:a16="http://schemas.microsoft.com/office/drawing/2014/main" id="{BBB3230F-EB53-4761-AB62-9C2CFE5FF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19" name="Rectangle 44">
                <a:extLst>
                  <a:ext uri="{FF2B5EF4-FFF2-40B4-BE49-F238E27FC236}">
                    <a16:creationId xmlns:a16="http://schemas.microsoft.com/office/drawing/2014/main" id="{725C21C9-3414-49F8-B4B8-8B8421FFB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0" name="Rectangle 45">
                <a:extLst>
                  <a:ext uri="{FF2B5EF4-FFF2-40B4-BE49-F238E27FC236}">
                    <a16:creationId xmlns:a16="http://schemas.microsoft.com/office/drawing/2014/main" id="{94B014DC-E312-453E-9BB0-FDF4FF2A9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1" name="Rectangle 46">
                <a:extLst>
                  <a:ext uri="{FF2B5EF4-FFF2-40B4-BE49-F238E27FC236}">
                    <a16:creationId xmlns:a16="http://schemas.microsoft.com/office/drawing/2014/main" id="{8F6F03CB-F3AB-4A80-9425-B3E4A8B3A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2" name="Rectangle 47">
                <a:extLst>
                  <a:ext uri="{FF2B5EF4-FFF2-40B4-BE49-F238E27FC236}">
                    <a16:creationId xmlns:a16="http://schemas.microsoft.com/office/drawing/2014/main" id="{B1825E0B-F3FB-4126-BE93-92C5B7CE5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3" name="Line 48">
                <a:extLst>
                  <a:ext uri="{FF2B5EF4-FFF2-40B4-BE49-F238E27FC236}">
                    <a16:creationId xmlns:a16="http://schemas.microsoft.com/office/drawing/2014/main" id="{AE3DD327-B80E-4B73-8737-2B3885011C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4" name="Line 49">
                <a:extLst>
                  <a:ext uri="{FF2B5EF4-FFF2-40B4-BE49-F238E27FC236}">
                    <a16:creationId xmlns:a16="http://schemas.microsoft.com/office/drawing/2014/main" id="{DA678B71-FD78-4412-AEFB-196023F46D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5" name="Rectangle 50">
                <a:extLst>
                  <a:ext uri="{FF2B5EF4-FFF2-40B4-BE49-F238E27FC236}">
                    <a16:creationId xmlns:a16="http://schemas.microsoft.com/office/drawing/2014/main" id="{3178A07A-B3E5-43DD-8F74-43F85F3CD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6" name="Line 51">
                <a:extLst>
                  <a:ext uri="{FF2B5EF4-FFF2-40B4-BE49-F238E27FC236}">
                    <a16:creationId xmlns:a16="http://schemas.microsoft.com/office/drawing/2014/main" id="{BA763C22-117E-4562-A78B-D419C7FAC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7" name="Line 52">
                <a:extLst>
                  <a:ext uri="{FF2B5EF4-FFF2-40B4-BE49-F238E27FC236}">
                    <a16:creationId xmlns:a16="http://schemas.microsoft.com/office/drawing/2014/main" id="{D77AC74D-EE45-41D9-9280-1979151141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8" name="Rectangle 53">
                <a:extLst>
                  <a:ext uri="{FF2B5EF4-FFF2-40B4-BE49-F238E27FC236}">
                    <a16:creationId xmlns:a16="http://schemas.microsoft.com/office/drawing/2014/main" id="{80783E2F-3AEF-4DDE-8B7D-37346B02C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29" name="Line 54">
                <a:extLst>
                  <a:ext uri="{FF2B5EF4-FFF2-40B4-BE49-F238E27FC236}">
                    <a16:creationId xmlns:a16="http://schemas.microsoft.com/office/drawing/2014/main" id="{5586C844-E926-4482-8D73-5FDC60CF60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0" name="Line 55">
                <a:extLst>
                  <a:ext uri="{FF2B5EF4-FFF2-40B4-BE49-F238E27FC236}">
                    <a16:creationId xmlns:a16="http://schemas.microsoft.com/office/drawing/2014/main" id="{47079372-DDE5-42E0-BAED-110F4980C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1" name="Rectangle 56">
                <a:extLst>
                  <a:ext uri="{FF2B5EF4-FFF2-40B4-BE49-F238E27FC236}">
                    <a16:creationId xmlns:a16="http://schemas.microsoft.com/office/drawing/2014/main" id="{F04D3431-ECC0-4DA3-A397-5574A0472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32" name="Line 57">
                <a:extLst>
                  <a:ext uri="{FF2B5EF4-FFF2-40B4-BE49-F238E27FC236}">
                    <a16:creationId xmlns:a16="http://schemas.microsoft.com/office/drawing/2014/main" id="{C541D547-43BA-48DC-AA0C-BBE445215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3" name="Rectangle 58">
                <a:extLst>
                  <a:ext uri="{FF2B5EF4-FFF2-40B4-BE49-F238E27FC236}">
                    <a16:creationId xmlns:a16="http://schemas.microsoft.com/office/drawing/2014/main" id="{76FC03D8-5A37-40FD-A660-5AF386F81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34" name="Line 59">
                <a:extLst>
                  <a:ext uri="{FF2B5EF4-FFF2-40B4-BE49-F238E27FC236}">
                    <a16:creationId xmlns:a16="http://schemas.microsoft.com/office/drawing/2014/main" id="{C0083E64-4821-4AB2-819C-4CEF20B2EE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5" name="Line 60">
                <a:extLst>
                  <a:ext uri="{FF2B5EF4-FFF2-40B4-BE49-F238E27FC236}">
                    <a16:creationId xmlns:a16="http://schemas.microsoft.com/office/drawing/2014/main" id="{DA2B5C35-BECE-4DC3-8E1F-8464C2919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6" name="Rectangle 61">
                <a:extLst>
                  <a:ext uri="{FF2B5EF4-FFF2-40B4-BE49-F238E27FC236}">
                    <a16:creationId xmlns:a16="http://schemas.microsoft.com/office/drawing/2014/main" id="{F6BC71F2-881A-4054-A0B2-8CEE8A94E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37" name="Line 62">
                <a:extLst>
                  <a:ext uri="{FF2B5EF4-FFF2-40B4-BE49-F238E27FC236}">
                    <a16:creationId xmlns:a16="http://schemas.microsoft.com/office/drawing/2014/main" id="{DB76C9DF-3971-4E4F-97B7-40D9F07290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8" name="Rectangle 63">
                <a:extLst>
                  <a:ext uri="{FF2B5EF4-FFF2-40B4-BE49-F238E27FC236}">
                    <a16:creationId xmlns:a16="http://schemas.microsoft.com/office/drawing/2014/main" id="{D623D941-ABDF-4B09-93AD-91877A378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39" name="Line 64">
                <a:extLst>
                  <a:ext uri="{FF2B5EF4-FFF2-40B4-BE49-F238E27FC236}">
                    <a16:creationId xmlns:a16="http://schemas.microsoft.com/office/drawing/2014/main" id="{1159CB88-6567-44D1-89AD-9AC826B46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0" name="Line 65">
                <a:extLst>
                  <a:ext uri="{FF2B5EF4-FFF2-40B4-BE49-F238E27FC236}">
                    <a16:creationId xmlns:a16="http://schemas.microsoft.com/office/drawing/2014/main" id="{3CB8DF20-36C2-474A-8BC4-42314F14D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1" name="Rectangle 66">
                <a:extLst>
                  <a:ext uri="{FF2B5EF4-FFF2-40B4-BE49-F238E27FC236}">
                    <a16:creationId xmlns:a16="http://schemas.microsoft.com/office/drawing/2014/main" id="{514B8FE2-9C38-4ED2-978F-DECCA2FA1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42" name="Line 67">
                <a:extLst>
                  <a:ext uri="{FF2B5EF4-FFF2-40B4-BE49-F238E27FC236}">
                    <a16:creationId xmlns:a16="http://schemas.microsoft.com/office/drawing/2014/main" id="{10E0162D-2A91-408B-91C0-42A71CFE8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3" name="Rectangle 68">
                <a:extLst>
                  <a:ext uri="{FF2B5EF4-FFF2-40B4-BE49-F238E27FC236}">
                    <a16:creationId xmlns:a16="http://schemas.microsoft.com/office/drawing/2014/main" id="{E14318A9-9922-43FF-8F38-6AB607E65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44" name="Line 69">
                <a:extLst>
                  <a:ext uri="{FF2B5EF4-FFF2-40B4-BE49-F238E27FC236}">
                    <a16:creationId xmlns:a16="http://schemas.microsoft.com/office/drawing/2014/main" id="{46167B07-A9FB-4BBC-BBC9-C482731F83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5" name="Line 70">
                <a:extLst>
                  <a:ext uri="{FF2B5EF4-FFF2-40B4-BE49-F238E27FC236}">
                    <a16:creationId xmlns:a16="http://schemas.microsoft.com/office/drawing/2014/main" id="{0358AAE8-DEE2-4366-9B26-921EBF41C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6" name="Rectangle 71">
                <a:extLst>
                  <a:ext uri="{FF2B5EF4-FFF2-40B4-BE49-F238E27FC236}">
                    <a16:creationId xmlns:a16="http://schemas.microsoft.com/office/drawing/2014/main" id="{1A7DF6DD-460E-4FF4-A5EF-F08EB0201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47" name="Line 72">
                <a:extLst>
                  <a:ext uri="{FF2B5EF4-FFF2-40B4-BE49-F238E27FC236}">
                    <a16:creationId xmlns:a16="http://schemas.microsoft.com/office/drawing/2014/main" id="{77121BE1-13D7-47B3-84CB-FA9EE549B9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8" name="Rectangle 73">
                <a:extLst>
                  <a:ext uri="{FF2B5EF4-FFF2-40B4-BE49-F238E27FC236}">
                    <a16:creationId xmlns:a16="http://schemas.microsoft.com/office/drawing/2014/main" id="{54489755-F766-421A-AFA2-F97DF16B4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49" name="Line 74">
                <a:extLst>
                  <a:ext uri="{FF2B5EF4-FFF2-40B4-BE49-F238E27FC236}">
                    <a16:creationId xmlns:a16="http://schemas.microsoft.com/office/drawing/2014/main" id="{78E17462-5569-4FA8-9283-B9190E746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0" name="Line 75">
                <a:extLst>
                  <a:ext uri="{FF2B5EF4-FFF2-40B4-BE49-F238E27FC236}">
                    <a16:creationId xmlns:a16="http://schemas.microsoft.com/office/drawing/2014/main" id="{AE205A93-9AA2-47A5-B1F5-0F9B9116CF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1" name="Rectangle 76">
                <a:extLst>
                  <a:ext uri="{FF2B5EF4-FFF2-40B4-BE49-F238E27FC236}">
                    <a16:creationId xmlns:a16="http://schemas.microsoft.com/office/drawing/2014/main" id="{23095744-2323-40B5-9B20-F09597C2A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52" name="Line 77">
                <a:extLst>
                  <a:ext uri="{FF2B5EF4-FFF2-40B4-BE49-F238E27FC236}">
                    <a16:creationId xmlns:a16="http://schemas.microsoft.com/office/drawing/2014/main" id="{548C717C-D86F-44B8-8198-22EF31D3A0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3" name="Rectangle 78">
                <a:extLst>
                  <a:ext uri="{FF2B5EF4-FFF2-40B4-BE49-F238E27FC236}">
                    <a16:creationId xmlns:a16="http://schemas.microsoft.com/office/drawing/2014/main" id="{09E94EBF-E3FB-480E-82BA-8561A32CD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54" name="Line 79">
                <a:extLst>
                  <a:ext uri="{FF2B5EF4-FFF2-40B4-BE49-F238E27FC236}">
                    <a16:creationId xmlns:a16="http://schemas.microsoft.com/office/drawing/2014/main" id="{3C7659A1-36D0-43A5-9B36-D8C9CBE568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5" name="Line 80">
                <a:extLst>
                  <a:ext uri="{FF2B5EF4-FFF2-40B4-BE49-F238E27FC236}">
                    <a16:creationId xmlns:a16="http://schemas.microsoft.com/office/drawing/2014/main" id="{9BF9939C-8137-49EE-8717-2218FF01D8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6" name="Rectangle 81">
                <a:extLst>
                  <a:ext uri="{FF2B5EF4-FFF2-40B4-BE49-F238E27FC236}">
                    <a16:creationId xmlns:a16="http://schemas.microsoft.com/office/drawing/2014/main" id="{573C6CE7-A4CE-4AB5-A2CD-AA8B7A837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57" name="Line 82">
                <a:extLst>
                  <a:ext uri="{FF2B5EF4-FFF2-40B4-BE49-F238E27FC236}">
                    <a16:creationId xmlns:a16="http://schemas.microsoft.com/office/drawing/2014/main" id="{961D0FC6-BF57-4D9C-A2CF-24E7519FA6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8" name="Rectangle 83">
                <a:extLst>
                  <a:ext uri="{FF2B5EF4-FFF2-40B4-BE49-F238E27FC236}">
                    <a16:creationId xmlns:a16="http://schemas.microsoft.com/office/drawing/2014/main" id="{B23B5B61-A01A-4971-857D-8132700E9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59" name="Line 84">
                <a:extLst>
                  <a:ext uri="{FF2B5EF4-FFF2-40B4-BE49-F238E27FC236}">
                    <a16:creationId xmlns:a16="http://schemas.microsoft.com/office/drawing/2014/main" id="{03975362-B095-4853-909A-A84E14A07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0" name="Line 85">
                <a:extLst>
                  <a:ext uri="{FF2B5EF4-FFF2-40B4-BE49-F238E27FC236}">
                    <a16:creationId xmlns:a16="http://schemas.microsoft.com/office/drawing/2014/main" id="{ED08E8CF-5B4C-4CC5-BB6C-47A7B3C5C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1" name="Rectangle 86">
                <a:extLst>
                  <a:ext uri="{FF2B5EF4-FFF2-40B4-BE49-F238E27FC236}">
                    <a16:creationId xmlns:a16="http://schemas.microsoft.com/office/drawing/2014/main" id="{3331D4AD-817E-49DF-9395-686F059C1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62" name="Line 87">
                <a:extLst>
                  <a:ext uri="{FF2B5EF4-FFF2-40B4-BE49-F238E27FC236}">
                    <a16:creationId xmlns:a16="http://schemas.microsoft.com/office/drawing/2014/main" id="{735C0DB3-0DB8-49F0-B2D8-1F94EE57DF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3" name="Rectangle 88">
                <a:extLst>
                  <a:ext uri="{FF2B5EF4-FFF2-40B4-BE49-F238E27FC236}">
                    <a16:creationId xmlns:a16="http://schemas.microsoft.com/office/drawing/2014/main" id="{DAA6ADDC-3841-45A3-9DAC-EC0506851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64" name="Line 89">
                <a:extLst>
                  <a:ext uri="{FF2B5EF4-FFF2-40B4-BE49-F238E27FC236}">
                    <a16:creationId xmlns:a16="http://schemas.microsoft.com/office/drawing/2014/main" id="{035A8FC3-171E-4619-B3E5-3E699449F2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5" name="Line 90">
                <a:extLst>
                  <a:ext uri="{FF2B5EF4-FFF2-40B4-BE49-F238E27FC236}">
                    <a16:creationId xmlns:a16="http://schemas.microsoft.com/office/drawing/2014/main" id="{A626A9CB-AA6C-48BC-82A0-1EFDB7EE0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6" name="Rectangle 91">
                <a:extLst>
                  <a:ext uri="{FF2B5EF4-FFF2-40B4-BE49-F238E27FC236}">
                    <a16:creationId xmlns:a16="http://schemas.microsoft.com/office/drawing/2014/main" id="{C7B342DF-757D-490F-8A23-30B9A62CE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67" name="Line 92">
                <a:extLst>
                  <a:ext uri="{FF2B5EF4-FFF2-40B4-BE49-F238E27FC236}">
                    <a16:creationId xmlns:a16="http://schemas.microsoft.com/office/drawing/2014/main" id="{F5117D54-E16C-4DE4-B70B-3A83AA52D0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8" name="Rectangle 93">
                <a:extLst>
                  <a:ext uri="{FF2B5EF4-FFF2-40B4-BE49-F238E27FC236}">
                    <a16:creationId xmlns:a16="http://schemas.microsoft.com/office/drawing/2014/main" id="{8712C4EF-60E4-4E82-B0C4-789FD0184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69" name="Line 94">
                <a:extLst>
                  <a:ext uri="{FF2B5EF4-FFF2-40B4-BE49-F238E27FC236}">
                    <a16:creationId xmlns:a16="http://schemas.microsoft.com/office/drawing/2014/main" id="{252EE80C-B1B9-48E8-B939-1E68FCA54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0" name="Line 95">
                <a:extLst>
                  <a:ext uri="{FF2B5EF4-FFF2-40B4-BE49-F238E27FC236}">
                    <a16:creationId xmlns:a16="http://schemas.microsoft.com/office/drawing/2014/main" id="{687847EA-010F-4C4C-9390-9DD676468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1" name="Rectangle 96">
                <a:extLst>
                  <a:ext uri="{FF2B5EF4-FFF2-40B4-BE49-F238E27FC236}">
                    <a16:creationId xmlns:a16="http://schemas.microsoft.com/office/drawing/2014/main" id="{7E06997A-0811-4A50-807B-5EAD46DB3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72" name="Line 97">
                <a:extLst>
                  <a:ext uri="{FF2B5EF4-FFF2-40B4-BE49-F238E27FC236}">
                    <a16:creationId xmlns:a16="http://schemas.microsoft.com/office/drawing/2014/main" id="{6DADC49C-D939-4D31-8E32-470A21E17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3" name="Rectangle 98">
                <a:extLst>
                  <a:ext uri="{FF2B5EF4-FFF2-40B4-BE49-F238E27FC236}">
                    <a16:creationId xmlns:a16="http://schemas.microsoft.com/office/drawing/2014/main" id="{FD746FDD-87EB-4094-B911-DE542380B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74" name="Line 99">
                <a:extLst>
                  <a:ext uri="{FF2B5EF4-FFF2-40B4-BE49-F238E27FC236}">
                    <a16:creationId xmlns:a16="http://schemas.microsoft.com/office/drawing/2014/main" id="{8FE57F05-1061-4F5A-B6C0-1AD2321656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5" name="Line 100">
                <a:extLst>
                  <a:ext uri="{FF2B5EF4-FFF2-40B4-BE49-F238E27FC236}">
                    <a16:creationId xmlns:a16="http://schemas.microsoft.com/office/drawing/2014/main" id="{E6C93147-CDA0-48A0-B407-0B519E06F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6" name="Rectangle 101">
                <a:extLst>
                  <a:ext uri="{FF2B5EF4-FFF2-40B4-BE49-F238E27FC236}">
                    <a16:creationId xmlns:a16="http://schemas.microsoft.com/office/drawing/2014/main" id="{3DECD83D-DF1B-4887-BE29-03D3C8DDE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77" name="Line 102">
                <a:extLst>
                  <a:ext uri="{FF2B5EF4-FFF2-40B4-BE49-F238E27FC236}">
                    <a16:creationId xmlns:a16="http://schemas.microsoft.com/office/drawing/2014/main" id="{7EC30FD2-DA76-4E15-8C88-0914289ADF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8" name="Rectangle 103">
                <a:extLst>
                  <a:ext uri="{FF2B5EF4-FFF2-40B4-BE49-F238E27FC236}">
                    <a16:creationId xmlns:a16="http://schemas.microsoft.com/office/drawing/2014/main" id="{8AA92B38-416B-46D4-BAA6-D58160506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79" name="Line 104">
                <a:extLst>
                  <a:ext uri="{FF2B5EF4-FFF2-40B4-BE49-F238E27FC236}">
                    <a16:creationId xmlns:a16="http://schemas.microsoft.com/office/drawing/2014/main" id="{6797CD38-544F-479A-A47A-7006CE4B0A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0" name="Line 105">
                <a:extLst>
                  <a:ext uri="{FF2B5EF4-FFF2-40B4-BE49-F238E27FC236}">
                    <a16:creationId xmlns:a16="http://schemas.microsoft.com/office/drawing/2014/main" id="{A84ED84A-F2A7-4037-BF35-1617D39AE3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1" name="Rectangle 106">
                <a:extLst>
                  <a:ext uri="{FF2B5EF4-FFF2-40B4-BE49-F238E27FC236}">
                    <a16:creationId xmlns:a16="http://schemas.microsoft.com/office/drawing/2014/main" id="{CCE49F05-A574-4094-902A-59B7EB75E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82" name="Line 107">
                <a:extLst>
                  <a:ext uri="{FF2B5EF4-FFF2-40B4-BE49-F238E27FC236}">
                    <a16:creationId xmlns:a16="http://schemas.microsoft.com/office/drawing/2014/main" id="{AA8B99EC-D789-41FF-8963-9670F89D8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3" name="Rectangle 108">
                <a:extLst>
                  <a:ext uri="{FF2B5EF4-FFF2-40B4-BE49-F238E27FC236}">
                    <a16:creationId xmlns:a16="http://schemas.microsoft.com/office/drawing/2014/main" id="{751C9B45-5681-4BA4-948C-D817DE455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84" name="Line 109">
                <a:extLst>
                  <a:ext uri="{FF2B5EF4-FFF2-40B4-BE49-F238E27FC236}">
                    <a16:creationId xmlns:a16="http://schemas.microsoft.com/office/drawing/2014/main" id="{C528BD2D-EF8F-47AB-8173-9AE1B999A7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5" name="Line 110">
                <a:extLst>
                  <a:ext uri="{FF2B5EF4-FFF2-40B4-BE49-F238E27FC236}">
                    <a16:creationId xmlns:a16="http://schemas.microsoft.com/office/drawing/2014/main" id="{3BD3FA7A-F841-414E-AEB8-83F8737DB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6" name="Rectangle 111">
                <a:extLst>
                  <a:ext uri="{FF2B5EF4-FFF2-40B4-BE49-F238E27FC236}">
                    <a16:creationId xmlns:a16="http://schemas.microsoft.com/office/drawing/2014/main" id="{D6A7E24C-D07D-47AE-95BE-4C9FEA782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87" name="Line 112">
                <a:extLst>
                  <a:ext uri="{FF2B5EF4-FFF2-40B4-BE49-F238E27FC236}">
                    <a16:creationId xmlns:a16="http://schemas.microsoft.com/office/drawing/2014/main" id="{1D27038C-2CF0-4695-80D8-38765DDFB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8" name="Rectangle 113">
                <a:extLst>
                  <a:ext uri="{FF2B5EF4-FFF2-40B4-BE49-F238E27FC236}">
                    <a16:creationId xmlns:a16="http://schemas.microsoft.com/office/drawing/2014/main" id="{1DF3CDC5-D190-45A1-B058-457E868FA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89" name="Line 114">
                <a:extLst>
                  <a:ext uri="{FF2B5EF4-FFF2-40B4-BE49-F238E27FC236}">
                    <a16:creationId xmlns:a16="http://schemas.microsoft.com/office/drawing/2014/main" id="{B03F3E38-A452-4627-AE57-4D0FF9306D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0" name="Line 115">
                <a:extLst>
                  <a:ext uri="{FF2B5EF4-FFF2-40B4-BE49-F238E27FC236}">
                    <a16:creationId xmlns:a16="http://schemas.microsoft.com/office/drawing/2014/main" id="{BBC89EEE-DC34-472D-930E-4B8FE2C62A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1" name="Rectangle 116">
                <a:extLst>
                  <a:ext uri="{FF2B5EF4-FFF2-40B4-BE49-F238E27FC236}">
                    <a16:creationId xmlns:a16="http://schemas.microsoft.com/office/drawing/2014/main" id="{78DA06EA-9F85-417A-A3C1-2BB0F8B0B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92" name="Line 117">
                <a:extLst>
                  <a:ext uri="{FF2B5EF4-FFF2-40B4-BE49-F238E27FC236}">
                    <a16:creationId xmlns:a16="http://schemas.microsoft.com/office/drawing/2014/main" id="{16C84016-7D2A-4D2B-A48A-477259017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3" name="Rectangle 118">
                <a:extLst>
                  <a:ext uri="{FF2B5EF4-FFF2-40B4-BE49-F238E27FC236}">
                    <a16:creationId xmlns:a16="http://schemas.microsoft.com/office/drawing/2014/main" id="{E3539E7C-66D9-4043-8B70-4E6D9761C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94" name="Line 119">
                <a:extLst>
                  <a:ext uri="{FF2B5EF4-FFF2-40B4-BE49-F238E27FC236}">
                    <a16:creationId xmlns:a16="http://schemas.microsoft.com/office/drawing/2014/main" id="{2DD63631-A721-47A9-BD8C-F0A02156FB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5" name="Rectangle 120">
                <a:extLst>
                  <a:ext uri="{FF2B5EF4-FFF2-40B4-BE49-F238E27FC236}">
                    <a16:creationId xmlns:a16="http://schemas.microsoft.com/office/drawing/2014/main" id="{BC48E1D1-B445-4F58-BD63-7B8D76841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96" name="Line 121">
                <a:extLst>
                  <a:ext uri="{FF2B5EF4-FFF2-40B4-BE49-F238E27FC236}">
                    <a16:creationId xmlns:a16="http://schemas.microsoft.com/office/drawing/2014/main" id="{A203A0D5-938C-4DF5-A430-77B07C74D1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7" name="Rectangle 122">
                <a:extLst>
                  <a:ext uri="{FF2B5EF4-FFF2-40B4-BE49-F238E27FC236}">
                    <a16:creationId xmlns:a16="http://schemas.microsoft.com/office/drawing/2014/main" id="{E38E100D-9239-42B9-97B0-DC436D160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98" name="Line 123">
                <a:extLst>
                  <a:ext uri="{FF2B5EF4-FFF2-40B4-BE49-F238E27FC236}">
                    <a16:creationId xmlns:a16="http://schemas.microsoft.com/office/drawing/2014/main" id="{5666B412-9A97-42B6-8F9A-AB4A1C2E71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9" name="Rectangle 124">
                <a:extLst>
                  <a:ext uri="{FF2B5EF4-FFF2-40B4-BE49-F238E27FC236}">
                    <a16:creationId xmlns:a16="http://schemas.microsoft.com/office/drawing/2014/main" id="{0DA8B409-9E24-48CC-830D-7FDB86703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00" name="Line 125">
                <a:extLst>
                  <a:ext uri="{FF2B5EF4-FFF2-40B4-BE49-F238E27FC236}">
                    <a16:creationId xmlns:a16="http://schemas.microsoft.com/office/drawing/2014/main" id="{6E2D2AFE-C538-4536-BEA1-3545382148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1" name="Rectangle 126">
                <a:extLst>
                  <a:ext uri="{FF2B5EF4-FFF2-40B4-BE49-F238E27FC236}">
                    <a16:creationId xmlns:a16="http://schemas.microsoft.com/office/drawing/2014/main" id="{C6DDF5C4-D3E8-440F-A911-2BE561546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02" name="Line 127">
                <a:extLst>
                  <a:ext uri="{FF2B5EF4-FFF2-40B4-BE49-F238E27FC236}">
                    <a16:creationId xmlns:a16="http://schemas.microsoft.com/office/drawing/2014/main" id="{3CBA5B32-3F3E-4B74-8856-34282D1145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3" name="Rectangle 128">
                <a:extLst>
                  <a:ext uri="{FF2B5EF4-FFF2-40B4-BE49-F238E27FC236}">
                    <a16:creationId xmlns:a16="http://schemas.microsoft.com/office/drawing/2014/main" id="{8DE3EBC5-C241-44EF-9DF5-299D0EE4B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04" name="Line 129">
                <a:extLst>
                  <a:ext uri="{FF2B5EF4-FFF2-40B4-BE49-F238E27FC236}">
                    <a16:creationId xmlns:a16="http://schemas.microsoft.com/office/drawing/2014/main" id="{F3590894-5324-490A-9FC4-BDE56E11D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5" name="Rectangle 130">
                <a:extLst>
                  <a:ext uri="{FF2B5EF4-FFF2-40B4-BE49-F238E27FC236}">
                    <a16:creationId xmlns:a16="http://schemas.microsoft.com/office/drawing/2014/main" id="{4D9677CD-6DF4-45E3-BDDD-FF1616522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06" name="Line 131">
                <a:extLst>
                  <a:ext uri="{FF2B5EF4-FFF2-40B4-BE49-F238E27FC236}">
                    <a16:creationId xmlns:a16="http://schemas.microsoft.com/office/drawing/2014/main" id="{20D283A8-6EE2-4CDB-97F9-C522C48C3C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7" name="Rectangle 132">
                <a:extLst>
                  <a:ext uri="{FF2B5EF4-FFF2-40B4-BE49-F238E27FC236}">
                    <a16:creationId xmlns:a16="http://schemas.microsoft.com/office/drawing/2014/main" id="{EC8CB748-850A-4CE5-976C-4A08BE630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08" name="Line 133">
                <a:extLst>
                  <a:ext uri="{FF2B5EF4-FFF2-40B4-BE49-F238E27FC236}">
                    <a16:creationId xmlns:a16="http://schemas.microsoft.com/office/drawing/2014/main" id="{A65B993F-16E3-4378-8D80-8565983AB1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9" name="Rectangle 134">
                <a:extLst>
                  <a:ext uri="{FF2B5EF4-FFF2-40B4-BE49-F238E27FC236}">
                    <a16:creationId xmlns:a16="http://schemas.microsoft.com/office/drawing/2014/main" id="{ACEC1F76-5028-4E5C-A514-8B7F6FDE3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10" name="Line 135">
                <a:extLst>
                  <a:ext uri="{FF2B5EF4-FFF2-40B4-BE49-F238E27FC236}">
                    <a16:creationId xmlns:a16="http://schemas.microsoft.com/office/drawing/2014/main" id="{2B4C10FD-3D8F-4480-B86A-0BDF627D2A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1" name="Rectangle 136">
                <a:extLst>
                  <a:ext uri="{FF2B5EF4-FFF2-40B4-BE49-F238E27FC236}">
                    <a16:creationId xmlns:a16="http://schemas.microsoft.com/office/drawing/2014/main" id="{F139110B-3D6C-4A24-8270-82616F885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12" name="Line 137">
                <a:extLst>
                  <a:ext uri="{FF2B5EF4-FFF2-40B4-BE49-F238E27FC236}">
                    <a16:creationId xmlns:a16="http://schemas.microsoft.com/office/drawing/2014/main" id="{DAC5DD52-FB1E-4C50-A351-1228B26F73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3" name="Rectangle 138">
                <a:extLst>
                  <a:ext uri="{FF2B5EF4-FFF2-40B4-BE49-F238E27FC236}">
                    <a16:creationId xmlns:a16="http://schemas.microsoft.com/office/drawing/2014/main" id="{B42557AA-76AA-4793-9C4C-A264DEC80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14" name="Line 139">
                <a:extLst>
                  <a:ext uri="{FF2B5EF4-FFF2-40B4-BE49-F238E27FC236}">
                    <a16:creationId xmlns:a16="http://schemas.microsoft.com/office/drawing/2014/main" id="{F4CFD084-C1D4-4F27-AE07-08AB32BE04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5" name="Rectangle 140">
                <a:extLst>
                  <a:ext uri="{FF2B5EF4-FFF2-40B4-BE49-F238E27FC236}">
                    <a16:creationId xmlns:a16="http://schemas.microsoft.com/office/drawing/2014/main" id="{AD5822F2-9098-492A-85A6-3EEB6E399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16" name="Line 141">
                <a:extLst>
                  <a:ext uri="{FF2B5EF4-FFF2-40B4-BE49-F238E27FC236}">
                    <a16:creationId xmlns:a16="http://schemas.microsoft.com/office/drawing/2014/main" id="{582394D5-C845-40BD-8F08-7B3BEB2235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7" name="Rectangle 142">
                <a:extLst>
                  <a:ext uri="{FF2B5EF4-FFF2-40B4-BE49-F238E27FC236}">
                    <a16:creationId xmlns:a16="http://schemas.microsoft.com/office/drawing/2014/main" id="{155947DC-3535-4FF0-A6E0-8A6E5BFEE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18" name="Line 143">
                <a:extLst>
                  <a:ext uri="{FF2B5EF4-FFF2-40B4-BE49-F238E27FC236}">
                    <a16:creationId xmlns:a16="http://schemas.microsoft.com/office/drawing/2014/main" id="{25950E64-E376-424C-8A2D-14236A509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9" name="Rectangle 144">
                <a:extLst>
                  <a:ext uri="{FF2B5EF4-FFF2-40B4-BE49-F238E27FC236}">
                    <a16:creationId xmlns:a16="http://schemas.microsoft.com/office/drawing/2014/main" id="{BE56B9C0-A457-4828-AEF2-F3969F08C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0" name="Line 145">
                <a:extLst>
                  <a:ext uri="{FF2B5EF4-FFF2-40B4-BE49-F238E27FC236}">
                    <a16:creationId xmlns:a16="http://schemas.microsoft.com/office/drawing/2014/main" id="{DA2CAE3E-1D70-4E6A-8082-3676857D7B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1" name="Rectangle 146">
                <a:extLst>
                  <a:ext uri="{FF2B5EF4-FFF2-40B4-BE49-F238E27FC236}">
                    <a16:creationId xmlns:a16="http://schemas.microsoft.com/office/drawing/2014/main" id="{49C552A7-5BFA-4901-98FF-32D720931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2" name="Rectangle 147">
                <a:extLst>
                  <a:ext uri="{FF2B5EF4-FFF2-40B4-BE49-F238E27FC236}">
                    <a16:creationId xmlns:a16="http://schemas.microsoft.com/office/drawing/2014/main" id="{6192BA60-F557-4863-8F8A-009C9B0FC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3" name="Rectangle 148">
                <a:extLst>
                  <a:ext uri="{FF2B5EF4-FFF2-40B4-BE49-F238E27FC236}">
                    <a16:creationId xmlns:a16="http://schemas.microsoft.com/office/drawing/2014/main" id="{DEC530B8-57B0-46F3-A024-935C78D62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5524" name="Rectangle 149">
                <a:extLst>
                  <a:ext uri="{FF2B5EF4-FFF2-40B4-BE49-F238E27FC236}">
                    <a16:creationId xmlns:a16="http://schemas.microsoft.com/office/drawing/2014/main" id="{D20D9EDE-D5E2-4C5E-BD4C-56B60C60C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5" name="Rectangle 150">
                <a:extLst>
                  <a:ext uri="{FF2B5EF4-FFF2-40B4-BE49-F238E27FC236}">
                    <a16:creationId xmlns:a16="http://schemas.microsoft.com/office/drawing/2014/main" id="{74F305C8-773E-4CE6-BEBE-47D6B7817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6" name="Rectangle 151">
                <a:extLst>
                  <a:ext uri="{FF2B5EF4-FFF2-40B4-BE49-F238E27FC236}">
                    <a16:creationId xmlns:a16="http://schemas.microsoft.com/office/drawing/2014/main" id="{FADAD424-72BA-4041-BFA1-DF67D3896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7" name="Rectangle 152">
                <a:extLst>
                  <a:ext uri="{FF2B5EF4-FFF2-40B4-BE49-F238E27FC236}">
                    <a16:creationId xmlns:a16="http://schemas.microsoft.com/office/drawing/2014/main" id="{FB8F2A52-EA73-479A-A998-43481117C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8" name="Rectangle 153">
                <a:extLst>
                  <a:ext uri="{FF2B5EF4-FFF2-40B4-BE49-F238E27FC236}">
                    <a16:creationId xmlns:a16="http://schemas.microsoft.com/office/drawing/2014/main" id="{48B8D719-C5A7-442F-BE20-723A180F8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29" name="Line 154">
                <a:extLst>
                  <a:ext uri="{FF2B5EF4-FFF2-40B4-BE49-F238E27FC236}">
                    <a16:creationId xmlns:a16="http://schemas.microsoft.com/office/drawing/2014/main" id="{A929007C-1709-4227-8361-B9DE633CC0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0" name="Rectangle 155">
                <a:extLst>
                  <a:ext uri="{FF2B5EF4-FFF2-40B4-BE49-F238E27FC236}">
                    <a16:creationId xmlns:a16="http://schemas.microsoft.com/office/drawing/2014/main" id="{34196F41-CAD2-4E90-82F3-C1914C199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31" name="Line 156">
                <a:extLst>
                  <a:ext uri="{FF2B5EF4-FFF2-40B4-BE49-F238E27FC236}">
                    <a16:creationId xmlns:a16="http://schemas.microsoft.com/office/drawing/2014/main" id="{20BCBAF8-E608-4F27-8334-8813BC3D1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2" name="Rectangle 157">
                <a:extLst>
                  <a:ext uri="{FF2B5EF4-FFF2-40B4-BE49-F238E27FC236}">
                    <a16:creationId xmlns:a16="http://schemas.microsoft.com/office/drawing/2014/main" id="{D0417CC3-6A0B-4E3B-B22D-D537D6CC1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33" name="Line 158">
                <a:extLst>
                  <a:ext uri="{FF2B5EF4-FFF2-40B4-BE49-F238E27FC236}">
                    <a16:creationId xmlns:a16="http://schemas.microsoft.com/office/drawing/2014/main" id="{7D7296A5-6E6C-409D-B6C2-7ABD492B7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4" name="Rectangle 159">
                <a:extLst>
                  <a:ext uri="{FF2B5EF4-FFF2-40B4-BE49-F238E27FC236}">
                    <a16:creationId xmlns:a16="http://schemas.microsoft.com/office/drawing/2014/main" id="{6BBBE10E-DC34-4A4A-B264-1D73B01ED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35" name="Line 160">
                <a:extLst>
                  <a:ext uri="{FF2B5EF4-FFF2-40B4-BE49-F238E27FC236}">
                    <a16:creationId xmlns:a16="http://schemas.microsoft.com/office/drawing/2014/main" id="{BAC2326D-5F1F-4B65-AF1B-CAF01AA454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6" name="Rectangle 161">
                <a:extLst>
                  <a:ext uri="{FF2B5EF4-FFF2-40B4-BE49-F238E27FC236}">
                    <a16:creationId xmlns:a16="http://schemas.microsoft.com/office/drawing/2014/main" id="{E9BD2BB6-EC1E-4B4F-9E69-A45DED97D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37" name="Line 162">
                <a:extLst>
                  <a:ext uri="{FF2B5EF4-FFF2-40B4-BE49-F238E27FC236}">
                    <a16:creationId xmlns:a16="http://schemas.microsoft.com/office/drawing/2014/main" id="{3BCBF7D4-8D38-40F9-9E9E-A7861B0CE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8" name="Rectangle 163">
                <a:extLst>
                  <a:ext uri="{FF2B5EF4-FFF2-40B4-BE49-F238E27FC236}">
                    <a16:creationId xmlns:a16="http://schemas.microsoft.com/office/drawing/2014/main" id="{9839618C-27E8-487A-BE2F-A06AFAEA5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39" name="Line 164">
                <a:extLst>
                  <a:ext uri="{FF2B5EF4-FFF2-40B4-BE49-F238E27FC236}">
                    <a16:creationId xmlns:a16="http://schemas.microsoft.com/office/drawing/2014/main" id="{0C534A48-A899-46D6-A3BD-0335AFCFF6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0" name="Line 165">
                <a:extLst>
                  <a:ext uri="{FF2B5EF4-FFF2-40B4-BE49-F238E27FC236}">
                    <a16:creationId xmlns:a16="http://schemas.microsoft.com/office/drawing/2014/main" id="{E164612A-449D-4576-BDB2-448D4C7AA9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1" name="Rectangle 166">
                <a:extLst>
                  <a:ext uri="{FF2B5EF4-FFF2-40B4-BE49-F238E27FC236}">
                    <a16:creationId xmlns:a16="http://schemas.microsoft.com/office/drawing/2014/main" id="{3337540B-D75E-41A1-9388-E614BEE23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42" name="Line 167">
                <a:extLst>
                  <a:ext uri="{FF2B5EF4-FFF2-40B4-BE49-F238E27FC236}">
                    <a16:creationId xmlns:a16="http://schemas.microsoft.com/office/drawing/2014/main" id="{3C331173-4ED5-4C6E-93DF-A9C7611B34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3" name="Line 168">
                <a:extLst>
                  <a:ext uri="{FF2B5EF4-FFF2-40B4-BE49-F238E27FC236}">
                    <a16:creationId xmlns:a16="http://schemas.microsoft.com/office/drawing/2014/main" id="{9B9CEF5D-5D1D-4B4D-A5E0-EE6B8F8D4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4" name="Rectangle 169">
                <a:extLst>
                  <a:ext uri="{FF2B5EF4-FFF2-40B4-BE49-F238E27FC236}">
                    <a16:creationId xmlns:a16="http://schemas.microsoft.com/office/drawing/2014/main" id="{0E5CB4E7-72DF-486B-9F40-B7F1B110B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45" name="Line 170">
                <a:extLst>
                  <a:ext uri="{FF2B5EF4-FFF2-40B4-BE49-F238E27FC236}">
                    <a16:creationId xmlns:a16="http://schemas.microsoft.com/office/drawing/2014/main" id="{BCDB2DEE-64C2-4490-A24B-81269C2D19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6" name="Line 171">
                <a:extLst>
                  <a:ext uri="{FF2B5EF4-FFF2-40B4-BE49-F238E27FC236}">
                    <a16:creationId xmlns:a16="http://schemas.microsoft.com/office/drawing/2014/main" id="{CACF7EA3-E1BE-47E0-BB5F-BA0E262B9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7" name="Rectangle 172">
                <a:extLst>
                  <a:ext uri="{FF2B5EF4-FFF2-40B4-BE49-F238E27FC236}">
                    <a16:creationId xmlns:a16="http://schemas.microsoft.com/office/drawing/2014/main" id="{A751EA48-C36F-44BA-BC2C-A93D818DC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48" name="Line 173">
                <a:extLst>
                  <a:ext uri="{FF2B5EF4-FFF2-40B4-BE49-F238E27FC236}">
                    <a16:creationId xmlns:a16="http://schemas.microsoft.com/office/drawing/2014/main" id="{D7A6FE4E-260E-4E81-AE87-4C98EE2FE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9" name="Line 174">
                <a:extLst>
                  <a:ext uri="{FF2B5EF4-FFF2-40B4-BE49-F238E27FC236}">
                    <a16:creationId xmlns:a16="http://schemas.microsoft.com/office/drawing/2014/main" id="{1BECAE6A-9800-44DE-A1D1-72907187C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0" name="Rectangle 175">
                <a:extLst>
                  <a:ext uri="{FF2B5EF4-FFF2-40B4-BE49-F238E27FC236}">
                    <a16:creationId xmlns:a16="http://schemas.microsoft.com/office/drawing/2014/main" id="{C4F46DA1-F846-4556-BB28-36844AD4A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51" name="Line 176">
                <a:extLst>
                  <a:ext uri="{FF2B5EF4-FFF2-40B4-BE49-F238E27FC236}">
                    <a16:creationId xmlns:a16="http://schemas.microsoft.com/office/drawing/2014/main" id="{46E398F3-491B-4734-A915-8B086CD1E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2" name="Rectangle 177">
                <a:extLst>
                  <a:ext uri="{FF2B5EF4-FFF2-40B4-BE49-F238E27FC236}">
                    <a16:creationId xmlns:a16="http://schemas.microsoft.com/office/drawing/2014/main" id="{CD8866F0-75D5-4DD3-AFB2-8D67D3A05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53" name="Line 178">
                <a:extLst>
                  <a:ext uri="{FF2B5EF4-FFF2-40B4-BE49-F238E27FC236}">
                    <a16:creationId xmlns:a16="http://schemas.microsoft.com/office/drawing/2014/main" id="{60924D79-6BF0-4D2B-841D-E582AF878D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4" name="Rectangle 179">
                <a:extLst>
                  <a:ext uri="{FF2B5EF4-FFF2-40B4-BE49-F238E27FC236}">
                    <a16:creationId xmlns:a16="http://schemas.microsoft.com/office/drawing/2014/main" id="{72F97501-D525-4859-B101-145A1E3CC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55" name="Line 180">
                <a:extLst>
                  <a:ext uri="{FF2B5EF4-FFF2-40B4-BE49-F238E27FC236}">
                    <a16:creationId xmlns:a16="http://schemas.microsoft.com/office/drawing/2014/main" id="{D660C584-6028-46DB-B311-52A58A7B60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6" name="Rectangle 181">
                <a:extLst>
                  <a:ext uri="{FF2B5EF4-FFF2-40B4-BE49-F238E27FC236}">
                    <a16:creationId xmlns:a16="http://schemas.microsoft.com/office/drawing/2014/main" id="{0B2D722C-0BD7-43CA-8DDD-16AFECC9E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57" name="Line 182">
                <a:extLst>
                  <a:ext uri="{FF2B5EF4-FFF2-40B4-BE49-F238E27FC236}">
                    <a16:creationId xmlns:a16="http://schemas.microsoft.com/office/drawing/2014/main" id="{A70F7E8C-AF08-451F-B4B9-9E17FCBBC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8" name="Rectangle 183">
                <a:extLst>
                  <a:ext uri="{FF2B5EF4-FFF2-40B4-BE49-F238E27FC236}">
                    <a16:creationId xmlns:a16="http://schemas.microsoft.com/office/drawing/2014/main" id="{03937184-C062-4995-A043-B441FC7E4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59" name="Line 184">
                <a:extLst>
                  <a:ext uri="{FF2B5EF4-FFF2-40B4-BE49-F238E27FC236}">
                    <a16:creationId xmlns:a16="http://schemas.microsoft.com/office/drawing/2014/main" id="{113FDE3A-553E-4784-9FB0-EA6743D53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0" name="Rectangle 185">
                <a:extLst>
                  <a:ext uri="{FF2B5EF4-FFF2-40B4-BE49-F238E27FC236}">
                    <a16:creationId xmlns:a16="http://schemas.microsoft.com/office/drawing/2014/main" id="{B9998192-0A13-451C-BA48-5106C02AF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61" name="Line 186">
                <a:extLst>
                  <a:ext uri="{FF2B5EF4-FFF2-40B4-BE49-F238E27FC236}">
                    <a16:creationId xmlns:a16="http://schemas.microsoft.com/office/drawing/2014/main" id="{73B65EC3-6B8B-46BE-A737-B4AD783C3A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2" name="Rectangle 187">
                <a:extLst>
                  <a:ext uri="{FF2B5EF4-FFF2-40B4-BE49-F238E27FC236}">
                    <a16:creationId xmlns:a16="http://schemas.microsoft.com/office/drawing/2014/main" id="{D972B13C-1B12-4D57-B14C-D03E47C2C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63" name="Line 188">
                <a:extLst>
                  <a:ext uri="{FF2B5EF4-FFF2-40B4-BE49-F238E27FC236}">
                    <a16:creationId xmlns:a16="http://schemas.microsoft.com/office/drawing/2014/main" id="{12CE5A69-BCD9-419C-87F9-4D7A68C5BD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4" name="Rectangle 189">
                <a:extLst>
                  <a:ext uri="{FF2B5EF4-FFF2-40B4-BE49-F238E27FC236}">
                    <a16:creationId xmlns:a16="http://schemas.microsoft.com/office/drawing/2014/main" id="{98D69EBF-4F7F-4EFC-B2FB-297726E5F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65" name="Line 190">
                <a:extLst>
                  <a:ext uri="{FF2B5EF4-FFF2-40B4-BE49-F238E27FC236}">
                    <a16:creationId xmlns:a16="http://schemas.microsoft.com/office/drawing/2014/main" id="{C8ABE64C-DE58-4E65-BA6F-4EA002DDE3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6" name="Rectangle 191">
                <a:extLst>
                  <a:ext uri="{FF2B5EF4-FFF2-40B4-BE49-F238E27FC236}">
                    <a16:creationId xmlns:a16="http://schemas.microsoft.com/office/drawing/2014/main" id="{5D5C0A50-5C12-4D28-90FA-49B5BC8CE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67" name="Line 192">
                <a:extLst>
                  <a:ext uri="{FF2B5EF4-FFF2-40B4-BE49-F238E27FC236}">
                    <a16:creationId xmlns:a16="http://schemas.microsoft.com/office/drawing/2014/main" id="{46D7E249-92C2-4A02-93BE-D2E6E34DF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8" name="Rectangle 193">
                <a:extLst>
                  <a:ext uri="{FF2B5EF4-FFF2-40B4-BE49-F238E27FC236}">
                    <a16:creationId xmlns:a16="http://schemas.microsoft.com/office/drawing/2014/main" id="{864FC1B8-14D8-485E-B4C9-6F6EB95E2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69" name="Line 194">
                <a:extLst>
                  <a:ext uri="{FF2B5EF4-FFF2-40B4-BE49-F238E27FC236}">
                    <a16:creationId xmlns:a16="http://schemas.microsoft.com/office/drawing/2014/main" id="{786DB4B5-5199-4B24-A0E7-C8D7DA4C69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0" name="Rectangle 195">
                <a:extLst>
                  <a:ext uri="{FF2B5EF4-FFF2-40B4-BE49-F238E27FC236}">
                    <a16:creationId xmlns:a16="http://schemas.microsoft.com/office/drawing/2014/main" id="{FA76FDBE-2162-4695-965F-047DCED39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71" name="Line 196">
                <a:extLst>
                  <a:ext uri="{FF2B5EF4-FFF2-40B4-BE49-F238E27FC236}">
                    <a16:creationId xmlns:a16="http://schemas.microsoft.com/office/drawing/2014/main" id="{215DF0B5-82FC-4392-BEDE-7F97B194D2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2" name="Rectangle 197">
                <a:extLst>
                  <a:ext uri="{FF2B5EF4-FFF2-40B4-BE49-F238E27FC236}">
                    <a16:creationId xmlns:a16="http://schemas.microsoft.com/office/drawing/2014/main" id="{2FFF11C0-9D54-44C1-9B9A-4B8747C4E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73" name="Line 198">
                <a:extLst>
                  <a:ext uri="{FF2B5EF4-FFF2-40B4-BE49-F238E27FC236}">
                    <a16:creationId xmlns:a16="http://schemas.microsoft.com/office/drawing/2014/main" id="{B2087072-B98A-4E3A-9501-BD81920C5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4" name="Rectangle 199">
                <a:extLst>
                  <a:ext uri="{FF2B5EF4-FFF2-40B4-BE49-F238E27FC236}">
                    <a16:creationId xmlns:a16="http://schemas.microsoft.com/office/drawing/2014/main" id="{412417FB-49DE-4129-945A-DF455B961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75" name="Line 200">
                <a:extLst>
                  <a:ext uri="{FF2B5EF4-FFF2-40B4-BE49-F238E27FC236}">
                    <a16:creationId xmlns:a16="http://schemas.microsoft.com/office/drawing/2014/main" id="{BB6B0ADE-B876-4FCC-82E8-B526FDF1C7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6" name="Rectangle 201">
                <a:extLst>
                  <a:ext uri="{FF2B5EF4-FFF2-40B4-BE49-F238E27FC236}">
                    <a16:creationId xmlns:a16="http://schemas.microsoft.com/office/drawing/2014/main" id="{7A79B023-BC62-4AE8-A432-2658CFB99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77" name="Line 202">
                <a:extLst>
                  <a:ext uri="{FF2B5EF4-FFF2-40B4-BE49-F238E27FC236}">
                    <a16:creationId xmlns:a16="http://schemas.microsoft.com/office/drawing/2014/main" id="{5892B455-164C-4E98-9E0A-90A6B849FB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8" name="Rectangle 203">
                <a:extLst>
                  <a:ext uri="{FF2B5EF4-FFF2-40B4-BE49-F238E27FC236}">
                    <a16:creationId xmlns:a16="http://schemas.microsoft.com/office/drawing/2014/main" id="{DB78EFFA-8AFD-489B-B315-51DA841F3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79" name="Line 204">
                <a:extLst>
                  <a:ext uri="{FF2B5EF4-FFF2-40B4-BE49-F238E27FC236}">
                    <a16:creationId xmlns:a16="http://schemas.microsoft.com/office/drawing/2014/main" id="{64E33BD2-9818-43C7-9B5B-7B8D0EFAB8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0" name="Rectangle 205">
                <a:extLst>
                  <a:ext uri="{FF2B5EF4-FFF2-40B4-BE49-F238E27FC236}">
                    <a16:creationId xmlns:a16="http://schemas.microsoft.com/office/drawing/2014/main" id="{BDC238DC-5D9B-465C-AE91-40189914B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4765" name="Group 206">
              <a:extLst>
                <a:ext uri="{FF2B5EF4-FFF2-40B4-BE49-F238E27FC236}">
                  <a16:creationId xmlns:a16="http://schemas.microsoft.com/office/drawing/2014/main" id="{62E60FDB-4167-4524-AA91-77313009AF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75181" name="Line 207">
                <a:extLst>
                  <a:ext uri="{FF2B5EF4-FFF2-40B4-BE49-F238E27FC236}">
                    <a16:creationId xmlns:a16="http://schemas.microsoft.com/office/drawing/2014/main" id="{F1EC6F5D-97CD-4892-A5E3-C2546BA20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2" name="Rectangle 208">
                <a:extLst>
                  <a:ext uri="{FF2B5EF4-FFF2-40B4-BE49-F238E27FC236}">
                    <a16:creationId xmlns:a16="http://schemas.microsoft.com/office/drawing/2014/main" id="{30828E4A-D497-47E1-B514-3F9DAABF0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83" name="Line 209">
                <a:extLst>
                  <a:ext uri="{FF2B5EF4-FFF2-40B4-BE49-F238E27FC236}">
                    <a16:creationId xmlns:a16="http://schemas.microsoft.com/office/drawing/2014/main" id="{6C13BE48-1C58-4A9F-945D-C8EBBAC4D9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4" name="Rectangle 210">
                <a:extLst>
                  <a:ext uri="{FF2B5EF4-FFF2-40B4-BE49-F238E27FC236}">
                    <a16:creationId xmlns:a16="http://schemas.microsoft.com/office/drawing/2014/main" id="{1296A5DF-C42A-483E-AE3B-A3AA5A228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85" name="Line 211">
                <a:extLst>
                  <a:ext uri="{FF2B5EF4-FFF2-40B4-BE49-F238E27FC236}">
                    <a16:creationId xmlns:a16="http://schemas.microsoft.com/office/drawing/2014/main" id="{EE944A20-B338-440A-ADE4-ABF67836B2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6" name="Rectangle 212">
                <a:extLst>
                  <a:ext uri="{FF2B5EF4-FFF2-40B4-BE49-F238E27FC236}">
                    <a16:creationId xmlns:a16="http://schemas.microsoft.com/office/drawing/2014/main" id="{681821C1-A9BF-4E57-9488-3C035BBB0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87" name="Line 213">
                <a:extLst>
                  <a:ext uri="{FF2B5EF4-FFF2-40B4-BE49-F238E27FC236}">
                    <a16:creationId xmlns:a16="http://schemas.microsoft.com/office/drawing/2014/main" id="{84731B1A-9C1B-4652-B976-CEE4430AA7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8" name="Rectangle 214">
                <a:extLst>
                  <a:ext uri="{FF2B5EF4-FFF2-40B4-BE49-F238E27FC236}">
                    <a16:creationId xmlns:a16="http://schemas.microsoft.com/office/drawing/2014/main" id="{32E3762C-4F77-4D4B-AEB1-CB9411B95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89" name="Line 215">
                <a:extLst>
                  <a:ext uri="{FF2B5EF4-FFF2-40B4-BE49-F238E27FC236}">
                    <a16:creationId xmlns:a16="http://schemas.microsoft.com/office/drawing/2014/main" id="{15920E85-C74F-4FD6-BDD0-D0065B1F9B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0" name="Rectangle 216">
                <a:extLst>
                  <a:ext uri="{FF2B5EF4-FFF2-40B4-BE49-F238E27FC236}">
                    <a16:creationId xmlns:a16="http://schemas.microsoft.com/office/drawing/2014/main" id="{BCE141AD-8509-42D5-B5D0-8556FF0BB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91" name="Line 217">
                <a:extLst>
                  <a:ext uri="{FF2B5EF4-FFF2-40B4-BE49-F238E27FC236}">
                    <a16:creationId xmlns:a16="http://schemas.microsoft.com/office/drawing/2014/main" id="{41CD5811-0345-4018-AAA4-B965B1E60A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2" name="Rectangle 218">
                <a:extLst>
                  <a:ext uri="{FF2B5EF4-FFF2-40B4-BE49-F238E27FC236}">
                    <a16:creationId xmlns:a16="http://schemas.microsoft.com/office/drawing/2014/main" id="{F3045852-98BC-4FAD-AC47-85CD18881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93" name="Line 219">
                <a:extLst>
                  <a:ext uri="{FF2B5EF4-FFF2-40B4-BE49-F238E27FC236}">
                    <a16:creationId xmlns:a16="http://schemas.microsoft.com/office/drawing/2014/main" id="{6907AAA6-AAAE-453E-85F3-7B0BBE8768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4" name="Rectangle 220">
                <a:extLst>
                  <a:ext uri="{FF2B5EF4-FFF2-40B4-BE49-F238E27FC236}">
                    <a16:creationId xmlns:a16="http://schemas.microsoft.com/office/drawing/2014/main" id="{22221DD0-9C38-420D-9A4C-E51B9ABD7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95" name="Line 221">
                <a:extLst>
                  <a:ext uri="{FF2B5EF4-FFF2-40B4-BE49-F238E27FC236}">
                    <a16:creationId xmlns:a16="http://schemas.microsoft.com/office/drawing/2014/main" id="{8B1227DE-2E81-4B96-A8B3-B4C6019C1A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6" name="Rectangle 222">
                <a:extLst>
                  <a:ext uri="{FF2B5EF4-FFF2-40B4-BE49-F238E27FC236}">
                    <a16:creationId xmlns:a16="http://schemas.microsoft.com/office/drawing/2014/main" id="{8611DDB2-61FD-4EB6-A28D-1DC077648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97" name="Line 223">
                <a:extLst>
                  <a:ext uri="{FF2B5EF4-FFF2-40B4-BE49-F238E27FC236}">
                    <a16:creationId xmlns:a16="http://schemas.microsoft.com/office/drawing/2014/main" id="{92F95EC1-BAF0-482A-8671-B5A2C136D7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8" name="Rectangle 224">
                <a:extLst>
                  <a:ext uri="{FF2B5EF4-FFF2-40B4-BE49-F238E27FC236}">
                    <a16:creationId xmlns:a16="http://schemas.microsoft.com/office/drawing/2014/main" id="{B5E512B2-005F-4133-82F4-B20CFFDDD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99" name="Line 225">
                <a:extLst>
                  <a:ext uri="{FF2B5EF4-FFF2-40B4-BE49-F238E27FC236}">
                    <a16:creationId xmlns:a16="http://schemas.microsoft.com/office/drawing/2014/main" id="{D54220D2-1997-4440-B4D4-FC21C316F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0" name="Rectangle 226">
                <a:extLst>
                  <a:ext uri="{FF2B5EF4-FFF2-40B4-BE49-F238E27FC236}">
                    <a16:creationId xmlns:a16="http://schemas.microsoft.com/office/drawing/2014/main" id="{67A66C47-D23E-4021-9A6E-AFDE8D728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01" name="Line 227">
                <a:extLst>
                  <a:ext uri="{FF2B5EF4-FFF2-40B4-BE49-F238E27FC236}">
                    <a16:creationId xmlns:a16="http://schemas.microsoft.com/office/drawing/2014/main" id="{D164EA7C-AE47-4F6B-8C9F-3C9946F27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2" name="Rectangle 228">
                <a:extLst>
                  <a:ext uri="{FF2B5EF4-FFF2-40B4-BE49-F238E27FC236}">
                    <a16:creationId xmlns:a16="http://schemas.microsoft.com/office/drawing/2014/main" id="{D044A733-BF13-4B01-A74D-15350E631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03" name="Line 229">
                <a:extLst>
                  <a:ext uri="{FF2B5EF4-FFF2-40B4-BE49-F238E27FC236}">
                    <a16:creationId xmlns:a16="http://schemas.microsoft.com/office/drawing/2014/main" id="{D708B2CD-9AFC-43D4-B7E4-23DD36AB01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4" name="Rectangle 230">
                <a:extLst>
                  <a:ext uri="{FF2B5EF4-FFF2-40B4-BE49-F238E27FC236}">
                    <a16:creationId xmlns:a16="http://schemas.microsoft.com/office/drawing/2014/main" id="{67192ACA-5286-4875-A74E-FF0D8B3D5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05" name="Line 231">
                <a:extLst>
                  <a:ext uri="{FF2B5EF4-FFF2-40B4-BE49-F238E27FC236}">
                    <a16:creationId xmlns:a16="http://schemas.microsoft.com/office/drawing/2014/main" id="{847182E6-12DF-46CC-A529-7904679E3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6" name="Rectangle 232">
                <a:extLst>
                  <a:ext uri="{FF2B5EF4-FFF2-40B4-BE49-F238E27FC236}">
                    <a16:creationId xmlns:a16="http://schemas.microsoft.com/office/drawing/2014/main" id="{439B0BCA-4906-4E14-9BFD-94D796AAB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07" name="Line 233">
                <a:extLst>
                  <a:ext uri="{FF2B5EF4-FFF2-40B4-BE49-F238E27FC236}">
                    <a16:creationId xmlns:a16="http://schemas.microsoft.com/office/drawing/2014/main" id="{2CEE6C5C-8B76-4EA1-B60B-F701B9070B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8" name="Rectangle 234">
                <a:extLst>
                  <a:ext uri="{FF2B5EF4-FFF2-40B4-BE49-F238E27FC236}">
                    <a16:creationId xmlns:a16="http://schemas.microsoft.com/office/drawing/2014/main" id="{FA69CDE7-A4EF-4E54-9652-C8C1D1E10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09" name="Line 235">
                <a:extLst>
                  <a:ext uri="{FF2B5EF4-FFF2-40B4-BE49-F238E27FC236}">
                    <a16:creationId xmlns:a16="http://schemas.microsoft.com/office/drawing/2014/main" id="{3536F987-1570-43C3-8887-421E1F146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0" name="Rectangle 236">
                <a:extLst>
                  <a:ext uri="{FF2B5EF4-FFF2-40B4-BE49-F238E27FC236}">
                    <a16:creationId xmlns:a16="http://schemas.microsoft.com/office/drawing/2014/main" id="{3D31808E-5D60-418A-AFEE-9D4A23F04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1" name="Line 237">
                <a:extLst>
                  <a:ext uri="{FF2B5EF4-FFF2-40B4-BE49-F238E27FC236}">
                    <a16:creationId xmlns:a16="http://schemas.microsoft.com/office/drawing/2014/main" id="{041D900E-895B-45FD-B5D2-165478B18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2" name="Rectangle 238">
                <a:extLst>
                  <a:ext uri="{FF2B5EF4-FFF2-40B4-BE49-F238E27FC236}">
                    <a16:creationId xmlns:a16="http://schemas.microsoft.com/office/drawing/2014/main" id="{7A1DE01B-60C8-49CA-8E8B-6854CC06A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3" name="Line 239">
                <a:extLst>
                  <a:ext uri="{FF2B5EF4-FFF2-40B4-BE49-F238E27FC236}">
                    <a16:creationId xmlns:a16="http://schemas.microsoft.com/office/drawing/2014/main" id="{7E889E5E-9100-44F8-AD4B-89AA12057A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4" name="Rectangle 240">
                <a:extLst>
                  <a:ext uri="{FF2B5EF4-FFF2-40B4-BE49-F238E27FC236}">
                    <a16:creationId xmlns:a16="http://schemas.microsoft.com/office/drawing/2014/main" id="{0C9C7598-0718-4300-94C7-9E209B6FB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5" name="Line 241">
                <a:extLst>
                  <a:ext uri="{FF2B5EF4-FFF2-40B4-BE49-F238E27FC236}">
                    <a16:creationId xmlns:a16="http://schemas.microsoft.com/office/drawing/2014/main" id="{FC5049F2-E72C-4655-83B7-B5CC68FBAD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6" name="Rectangle 242">
                <a:extLst>
                  <a:ext uri="{FF2B5EF4-FFF2-40B4-BE49-F238E27FC236}">
                    <a16:creationId xmlns:a16="http://schemas.microsoft.com/office/drawing/2014/main" id="{4D6CD9F4-DE2C-4D2E-94EA-CB3D576D5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7" name="Line 243">
                <a:extLst>
                  <a:ext uri="{FF2B5EF4-FFF2-40B4-BE49-F238E27FC236}">
                    <a16:creationId xmlns:a16="http://schemas.microsoft.com/office/drawing/2014/main" id="{BB13A6D5-7D67-4993-9AA2-45B417CC4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8" name="Rectangle 244">
                <a:extLst>
                  <a:ext uri="{FF2B5EF4-FFF2-40B4-BE49-F238E27FC236}">
                    <a16:creationId xmlns:a16="http://schemas.microsoft.com/office/drawing/2014/main" id="{6AB146F5-520D-4DFD-96A8-7476AF358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9" name="Line 245">
                <a:extLst>
                  <a:ext uri="{FF2B5EF4-FFF2-40B4-BE49-F238E27FC236}">
                    <a16:creationId xmlns:a16="http://schemas.microsoft.com/office/drawing/2014/main" id="{E0EFC4F4-08AC-4A10-B317-E5624FA98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0" name="Rectangle 246">
                <a:extLst>
                  <a:ext uri="{FF2B5EF4-FFF2-40B4-BE49-F238E27FC236}">
                    <a16:creationId xmlns:a16="http://schemas.microsoft.com/office/drawing/2014/main" id="{E40380A8-C290-47F2-B102-777367588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1" name="Line 247">
                <a:extLst>
                  <a:ext uri="{FF2B5EF4-FFF2-40B4-BE49-F238E27FC236}">
                    <a16:creationId xmlns:a16="http://schemas.microsoft.com/office/drawing/2014/main" id="{48E815E0-C485-4C11-AE5F-6DFB194943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2" name="Rectangle 248">
                <a:extLst>
                  <a:ext uri="{FF2B5EF4-FFF2-40B4-BE49-F238E27FC236}">
                    <a16:creationId xmlns:a16="http://schemas.microsoft.com/office/drawing/2014/main" id="{5C1E5CC0-DD33-43FA-BF72-7A46A4FB5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3" name="Line 249">
                <a:extLst>
                  <a:ext uri="{FF2B5EF4-FFF2-40B4-BE49-F238E27FC236}">
                    <a16:creationId xmlns:a16="http://schemas.microsoft.com/office/drawing/2014/main" id="{FD798885-A7F3-4B03-94F9-9476876A46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4" name="Rectangle 250">
                <a:extLst>
                  <a:ext uri="{FF2B5EF4-FFF2-40B4-BE49-F238E27FC236}">
                    <a16:creationId xmlns:a16="http://schemas.microsoft.com/office/drawing/2014/main" id="{F49EDA1F-8B0C-40A6-A063-BA55CA0CA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5" name="Line 251">
                <a:extLst>
                  <a:ext uri="{FF2B5EF4-FFF2-40B4-BE49-F238E27FC236}">
                    <a16:creationId xmlns:a16="http://schemas.microsoft.com/office/drawing/2014/main" id="{63E96A45-6E2E-40AA-B8DD-95DB63CA5B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6" name="Rectangle 252">
                <a:extLst>
                  <a:ext uri="{FF2B5EF4-FFF2-40B4-BE49-F238E27FC236}">
                    <a16:creationId xmlns:a16="http://schemas.microsoft.com/office/drawing/2014/main" id="{9BC47D83-F360-465B-AEF9-DF65D4C9D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7" name="Line 253">
                <a:extLst>
                  <a:ext uri="{FF2B5EF4-FFF2-40B4-BE49-F238E27FC236}">
                    <a16:creationId xmlns:a16="http://schemas.microsoft.com/office/drawing/2014/main" id="{4FAF14CC-8856-434F-82DD-F4AF35D969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8" name="Rectangle 254">
                <a:extLst>
                  <a:ext uri="{FF2B5EF4-FFF2-40B4-BE49-F238E27FC236}">
                    <a16:creationId xmlns:a16="http://schemas.microsoft.com/office/drawing/2014/main" id="{560A1199-ED72-4CA0-8867-15BEC0A84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9" name="Line 255">
                <a:extLst>
                  <a:ext uri="{FF2B5EF4-FFF2-40B4-BE49-F238E27FC236}">
                    <a16:creationId xmlns:a16="http://schemas.microsoft.com/office/drawing/2014/main" id="{A0D7C543-E730-48F9-B6C2-C97E4F7CF6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0" name="Rectangle 256">
                <a:extLst>
                  <a:ext uri="{FF2B5EF4-FFF2-40B4-BE49-F238E27FC236}">
                    <a16:creationId xmlns:a16="http://schemas.microsoft.com/office/drawing/2014/main" id="{D329BC6D-B822-4E90-9A6A-EFF2ED9E2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1" name="Line 257">
                <a:extLst>
                  <a:ext uri="{FF2B5EF4-FFF2-40B4-BE49-F238E27FC236}">
                    <a16:creationId xmlns:a16="http://schemas.microsoft.com/office/drawing/2014/main" id="{A891C69F-DC0F-4E09-BD4B-E6A5CF9115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2" name="Rectangle 258">
                <a:extLst>
                  <a:ext uri="{FF2B5EF4-FFF2-40B4-BE49-F238E27FC236}">
                    <a16:creationId xmlns:a16="http://schemas.microsoft.com/office/drawing/2014/main" id="{FBE72E69-AB6F-4036-AE23-A466DCC79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3" name="Line 259">
                <a:extLst>
                  <a:ext uri="{FF2B5EF4-FFF2-40B4-BE49-F238E27FC236}">
                    <a16:creationId xmlns:a16="http://schemas.microsoft.com/office/drawing/2014/main" id="{EA135145-9A0A-425D-B3D6-8BC16FB191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4" name="Rectangle 260">
                <a:extLst>
                  <a:ext uri="{FF2B5EF4-FFF2-40B4-BE49-F238E27FC236}">
                    <a16:creationId xmlns:a16="http://schemas.microsoft.com/office/drawing/2014/main" id="{341B5885-4B7C-4BAA-B62B-FB2537A1C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5" name="Line 261">
                <a:extLst>
                  <a:ext uri="{FF2B5EF4-FFF2-40B4-BE49-F238E27FC236}">
                    <a16:creationId xmlns:a16="http://schemas.microsoft.com/office/drawing/2014/main" id="{A5FF6CB4-0670-40B9-B29F-3B57B63CEB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6" name="Rectangle 262">
                <a:extLst>
                  <a:ext uri="{FF2B5EF4-FFF2-40B4-BE49-F238E27FC236}">
                    <a16:creationId xmlns:a16="http://schemas.microsoft.com/office/drawing/2014/main" id="{BA4E38B8-EDA2-4B0E-AD2C-9D3132B51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7" name="Line 263">
                <a:extLst>
                  <a:ext uri="{FF2B5EF4-FFF2-40B4-BE49-F238E27FC236}">
                    <a16:creationId xmlns:a16="http://schemas.microsoft.com/office/drawing/2014/main" id="{994C9DE0-8843-4F55-B889-8A4A870893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8" name="Rectangle 264">
                <a:extLst>
                  <a:ext uri="{FF2B5EF4-FFF2-40B4-BE49-F238E27FC236}">
                    <a16:creationId xmlns:a16="http://schemas.microsoft.com/office/drawing/2014/main" id="{9A99F22E-EF73-434F-BFD5-71E427C66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9" name="Line 265">
                <a:extLst>
                  <a:ext uri="{FF2B5EF4-FFF2-40B4-BE49-F238E27FC236}">
                    <a16:creationId xmlns:a16="http://schemas.microsoft.com/office/drawing/2014/main" id="{07C171A9-0801-40DC-85DA-0145DD75A0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0" name="Rectangle 266">
                <a:extLst>
                  <a:ext uri="{FF2B5EF4-FFF2-40B4-BE49-F238E27FC236}">
                    <a16:creationId xmlns:a16="http://schemas.microsoft.com/office/drawing/2014/main" id="{8365C146-046D-40F0-9179-344156F2E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1" name="Line 267">
                <a:extLst>
                  <a:ext uri="{FF2B5EF4-FFF2-40B4-BE49-F238E27FC236}">
                    <a16:creationId xmlns:a16="http://schemas.microsoft.com/office/drawing/2014/main" id="{38490353-46A7-46F1-B909-6C361E22B4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2" name="Rectangle 268">
                <a:extLst>
                  <a:ext uri="{FF2B5EF4-FFF2-40B4-BE49-F238E27FC236}">
                    <a16:creationId xmlns:a16="http://schemas.microsoft.com/office/drawing/2014/main" id="{5151541E-39F9-42BE-90DB-5D6E0C031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3" name="Line 269">
                <a:extLst>
                  <a:ext uri="{FF2B5EF4-FFF2-40B4-BE49-F238E27FC236}">
                    <a16:creationId xmlns:a16="http://schemas.microsoft.com/office/drawing/2014/main" id="{0DA7CC14-4620-4E02-B735-E38E40AE8F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4" name="Rectangle 270">
                <a:extLst>
                  <a:ext uri="{FF2B5EF4-FFF2-40B4-BE49-F238E27FC236}">
                    <a16:creationId xmlns:a16="http://schemas.microsoft.com/office/drawing/2014/main" id="{C9C75903-6A3F-4BAF-8E6D-ABA69E848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5" name="Line 271">
                <a:extLst>
                  <a:ext uri="{FF2B5EF4-FFF2-40B4-BE49-F238E27FC236}">
                    <a16:creationId xmlns:a16="http://schemas.microsoft.com/office/drawing/2014/main" id="{A6D00A65-6AEC-4861-8F72-08AD4E35C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6" name="Rectangle 272">
                <a:extLst>
                  <a:ext uri="{FF2B5EF4-FFF2-40B4-BE49-F238E27FC236}">
                    <a16:creationId xmlns:a16="http://schemas.microsoft.com/office/drawing/2014/main" id="{226091C6-EECD-46BC-9ED6-3C4B7FFC1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7" name="Line 273">
                <a:extLst>
                  <a:ext uri="{FF2B5EF4-FFF2-40B4-BE49-F238E27FC236}">
                    <a16:creationId xmlns:a16="http://schemas.microsoft.com/office/drawing/2014/main" id="{B154E6CF-8EA9-4909-B2BB-71B2BCDE2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8" name="Rectangle 274">
                <a:extLst>
                  <a:ext uri="{FF2B5EF4-FFF2-40B4-BE49-F238E27FC236}">
                    <a16:creationId xmlns:a16="http://schemas.microsoft.com/office/drawing/2014/main" id="{CEED02A3-7E50-48D8-BEF6-B9045863F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9" name="Line 275">
                <a:extLst>
                  <a:ext uri="{FF2B5EF4-FFF2-40B4-BE49-F238E27FC236}">
                    <a16:creationId xmlns:a16="http://schemas.microsoft.com/office/drawing/2014/main" id="{492C19DB-3045-4D07-8388-BAE27ACAA2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0" name="Rectangle 276">
                <a:extLst>
                  <a:ext uri="{FF2B5EF4-FFF2-40B4-BE49-F238E27FC236}">
                    <a16:creationId xmlns:a16="http://schemas.microsoft.com/office/drawing/2014/main" id="{3F7E6952-EC34-436B-BA61-C483D99D9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1" name="Line 277">
                <a:extLst>
                  <a:ext uri="{FF2B5EF4-FFF2-40B4-BE49-F238E27FC236}">
                    <a16:creationId xmlns:a16="http://schemas.microsoft.com/office/drawing/2014/main" id="{E808FAC4-C655-4E84-8A8A-3C49FCE440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2" name="Rectangle 278">
                <a:extLst>
                  <a:ext uri="{FF2B5EF4-FFF2-40B4-BE49-F238E27FC236}">
                    <a16:creationId xmlns:a16="http://schemas.microsoft.com/office/drawing/2014/main" id="{0E84B802-8D04-4EA0-BCF1-94C1F54D7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3" name="Line 279">
                <a:extLst>
                  <a:ext uri="{FF2B5EF4-FFF2-40B4-BE49-F238E27FC236}">
                    <a16:creationId xmlns:a16="http://schemas.microsoft.com/office/drawing/2014/main" id="{97A6A7B0-B477-4B98-AF2B-514EF55E6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4" name="Rectangle 280">
                <a:extLst>
                  <a:ext uri="{FF2B5EF4-FFF2-40B4-BE49-F238E27FC236}">
                    <a16:creationId xmlns:a16="http://schemas.microsoft.com/office/drawing/2014/main" id="{F3AD72A7-7460-4BFC-878C-2CA1AC0A5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5" name="Line 281">
                <a:extLst>
                  <a:ext uri="{FF2B5EF4-FFF2-40B4-BE49-F238E27FC236}">
                    <a16:creationId xmlns:a16="http://schemas.microsoft.com/office/drawing/2014/main" id="{CC22DC7C-5069-4939-8292-FCAB08F2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6" name="Rectangle 282">
                <a:extLst>
                  <a:ext uri="{FF2B5EF4-FFF2-40B4-BE49-F238E27FC236}">
                    <a16:creationId xmlns:a16="http://schemas.microsoft.com/office/drawing/2014/main" id="{53FA283D-58CD-460E-9B01-8F2B5FD1D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7" name="Line 283">
                <a:extLst>
                  <a:ext uri="{FF2B5EF4-FFF2-40B4-BE49-F238E27FC236}">
                    <a16:creationId xmlns:a16="http://schemas.microsoft.com/office/drawing/2014/main" id="{212E99C6-BF51-4EF1-9A72-B9A10EB6A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8" name="Rectangle 284">
                <a:extLst>
                  <a:ext uri="{FF2B5EF4-FFF2-40B4-BE49-F238E27FC236}">
                    <a16:creationId xmlns:a16="http://schemas.microsoft.com/office/drawing/2014/main" id="{D7F8CC48-7936-4D4E-B087-E23D5CD86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9" name="Line 285">
                <a:extLst>
                  <a:ext uri="{FF2B5EF4-FFF2-40B4-BE49-F238E27FC236}">
                    <a16:creationId xmlns:a16="http://schemas.microsoft.com/office/drawing/2014/main" id="{BBDA7DAF-5A83-4D39-92CE-A7A51D9C43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0" name="Rectangle 286">
                <a:extLst>
                  <a:ext uri="{FF2B5EF4-FFF2-40B4-BE49-F238E27FC236}">
                    <a16:creationId xmlns:a16="http://schemas.microsoft.com/office/drawing/2014/main" id="{D7B0313B-93A1-4418-9DE9-8EC857741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1" name="Line 287">
                <a:extLst>
                  <a:ext uri="{FF2B5EF4-FFF2-40B4-BE49-F238E27FC236}">
                    <a16:creationId xmlns:a16="http://schemas.microsoft.com/office/drawing/2014/main" id="{415E28DE-ACBA-4009-9E97-65BE4A943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2" name="Rectangle 288">
                <a:extLst>
                  <a:ext uri="{FF2B5EF4-FFF2-40B4-BE49-F238E27FC236}">
                    <a16:creationId xmlns:a16="http://schemas.microsoft.com/office/drawing/2014/main" id="{DC129AC8-C9FF-4126-969E-CBEC5E721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3" name="Line 289">
                <a:extLst>
                  <a:ext uri="{FF2B5EF4-FFF2-40B4-BE49-F238E27FC236}">
                    <a16:creationId xmlns:a16="http://schemas.microsoft.com/office/drawing/2014/main" id="{E426385B-DDEC-4B29-90AF-160E5A327D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4" name="Rectangle 290">
                <a:extLst>
                  <a:ext uri="{FF2B5EF4-FFF2-40B4-BE49-F238E27FC236}">
                    <a16:creationId xmlns:a16="http://schemas.microsoft.com/office/drawing/2014/main" id="{B7585CE0-315A-4CC5-9E8C-F275304D1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5" name="Line 291">
                <a:extLst>
                  <a:ext uri="{FF2B5EF4-FFF2-40B4-BE49-F238E27FC236}">
                    <a16:creationId xmlns:a16="http://schemas.microsoft.com/office/drawing/2014/main" id="{98703EC4-96EB-4B37-8CD0-00C7BF5E0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6" name="Rectangle 292">
                <a:extLst>
                  <a:ext uri="{FF2B5EF4-FFF2-40B4-BE49-F238E27FC236}">
                    <a16:creationId xmlns:a16="http://schemas.microsoft.com/office/drawing/2014/main" id="{6F6C707C-1C84-4239-A2ED-25D07362B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7" name="Line 293">
                <a:extLst>
                  <a:ext uri="{FF2B5EF4-FFF2-40B4-BE49-F238E27FC236}">
                    <a16:creationId xmlns:a16="http://schemas.microsoft.com/office/drawing/2014/main" id="{6E418D71-0819-4743-819D-E461E5004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8" name="Rectangle 294">
                <a:extLst>
                  <a:ext uri="{FF2B5EF4-FFF2-40B4-BE49-F238E27FC236}">
                    <a16:creationId xmlns:a16="http://schemas.microsoft.com/office/drawing/2014/main" id="{DFF1FCF5-6A50-486E-B7ED-5B217223C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9" name="Line 295">
                <a:extLst>
                  <a:ext uri="{FF2B5EF4-FFF2-40B4-BE49-F238E27FC236}">
                    <a16:creationId xmlns:a16="http://schemas.microsoft.com/office/drawing/2014/main" id="{C37138B9-C43F-4D79-BD59-4646D0824B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0" name="Rectangle 296">
                <a:extLst>
                  <a:ext uri="{FF2B5EF4-FFF2-40B4-BE49-F238E27FC236}">
                    <a16:creationId xmlns:a16="http://schemas.microsoft.com/office/drawing/2014/main" id="{A740DFFD-0058-43AF-8756-9C1C79A3C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71" name="Line 297">
                <a:extLst>
                  <a:ext uri="{FF2B5EF4-FFF2-40B4-BE49-F238E27FC236}">
                    <a16:creationId xmlns:a16="http://schemas.microsoft.com/office/drawing/2014/main" id="{E27C101D-2038-4C37-A3FD-F2F0BE99B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2" name="Rectangle 298">
                <a:extLst>
                  <a:ext uri="{FF2B5EF4-FFF2-40B4-BE49-F238E27FC236}">
                    <a16:creationId xmlns:a16="http://schemas.microsoft.com/office/drawing/2014/main" id="{6BC355CC-DD48-4255-9024-DCFF025C9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73" name="Line 299">
                <a:extLst>
                  <a:ext uri="{FF2B5EF4-FFF2-40B4-BE49-F238E27FC236}">
                    <a16:creationId xmlns:a16="http://schemas.microsoft.com/office/drawing/2014/main" id="{6D3060ED-CFEE-40BD-97D7-7657CE828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4" name="Rectangle 300">
                <a:extLst>
                  <a:ext uri="{FF2B5EF4-FFF2-40B4-BE49-F238E27FC236}">
                    <a16:creationId xmlns:a16="http://schemas.microsoft.com/office/drawing/2014/main" id="{C9CA31CB-CF54-44AC-8CFD-990525C84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75" name="Line 301">
                <a:extLst>
                  <a:ext uri="{FF2B5EF4-FFF2-40B4-BE49-F238E27FC236}">
                    <a16:creationId xmlns:a16="http://schemas.microsoft.com/office/drawing/2014/main" id="{2DB7CE7B-D982-485C-8903-D7BFEE900C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6" name="Rectangle 302">
                <a:extLst>
                  <a:ext uri="{FF2B5EF4-FFF2-40B4-BE49-F238E27FC236}">
                    <a16:creationId xmlns:a16="http://schemas.microsoft.com/office/drawing/2014/main" id="{1682EE37-0D6D-4D6C-8CC2-293BDFBB3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77" name="Line 303">
                <a:extLst>
                  <a:ext uri="{FF2B5EF4-FFF2-40B4-BE49-F238E27FC236}">
                    <a16:creationId xmlns:a16="http://schemas.microsoft.com/office/drawing/2014/main" id="{3DCACF26-ADF5-47EC-81BA-8360B8F2F9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8" name="Rectangle 304">
                <a:extLst>
                  <a:ext uri="{FF2B5EF4-FFF2-40B4-BE49-F238E27FC236}">
                    <a16:creationId xmlns:a16="http://schemas.microsoft.com/office/drawing/2014/main" id="{E5031743-BFA1-4523-93B4-32E522BF1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79" name="Line 305">
                <a:extLst>
                  <a:ext uri="{FF2B5EF4-FFF2-40B4-BE49-F238E27FC236}">
                    <a16:creationId xmlns:a16="http://schemas.microsoft.com/office/drawing/2014/main" id="{EAB87F4A-E233-4E3F-A007-EBB4FAE798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0" name="Rectangle 306">
                <a:extLst>
                  <a:ext uri="{FF2B5EF4-FFF2-40B4-BE49-F238E27FC236}">
                    <a16:creationId xmlns:a16="http://schemas.microsoft.com/office/drawing/2014/main" id="{B4E73DA5-8162-4A78-9B9C-D2D226F72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81" name="Line 307">
                <a:extLst>
                  <a:ext uri="{FF2B5EF4-FFF2-40B4-BE49-F238E27FC236}">
                    <a16:creationId xmlns:a16="http://schemas.microsoft.com/office/drawing/2014/main" id="{70341D60-DD54-4D23-B8F5-70FEA95F21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2" name="Rectangle 308">
                <a:extLst>
                  <a:ext uri="{FF2B5EF4-FFF2-40B4-BE49-F238E27FC236}">
                    <a16:creationId xmlns:a16="http://schemas.microsoft.com/office/drawing/2014/main" id="{C5DEF80A-6325-41BD-9827-EB94A91D9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83" name="Line 309">
                <a:extLst>
                  <a:ext uri="{FF2B5EF4-FFF2-40B4-BE49-F238E27FC236}">
                    <a16:creationId xmlns:a16="http://schemas.microsoft.com/office/drawing/2014/main" id="{DE09AC23-827A-42D9-9440-2B486B3BE7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4" name="Rectangle 310">
                <a:extLst>
                  <a:ext uri="{FF2B5EF4-FFF2-40B4-BE49-F238E27FC236}">
                    <a16:creationId xmlns:a16="http://schemas.microsoft.com/office/drawing/2014/main" id="{52218ECC-A5A0-45B8-AB31-AF1CE927E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85" name="Line 311">
                <a:extLst>
                  <a:ext uri="{FF2B5EF4-FFF2-40B4-BE49-F238E27FC236}">
                    <a16:creationId xmlns:a16="http://schemas.microsoft.com/office/drawing/2014/main" id="{3C2DD646-E809-49AC-899B-72BE65F156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6" name="Rectangle 312">
                <a:extLst>
                  <a:ext uri="{FF2B5EF4-FFF2-40B4-BE49-F238E27FC236}">
                    <a16:creationId xmlns:a16="http://schemas.microsoft.com/office/drawing/2014/main" id="{CA449D45-CC64-401E-8627-4E0037D27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87" name="Line 313">
                <a:extLst>
                  <a:ext uri="{FF2B5EF4-FFF2-40B4-BE49-F238E27FC236}">
                    <a16:creationId xmlns:a16="http://schemas.microsoft.com/office/drawing/2014/main" id="{26B0B3DC-3F6A-4271-9A80-04C7AB1775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8" name="Rectangle 314">
                <a:extLst>
                  <a:ext uri="{FF2B5EF4-FFF2-40B4-BE49-F238E27FC236}">
                    <a16:creationId xmlns:a16="http://schemas.microsoft.com/office/drawing/2014/main" id="{F56E16C5-FB4C-46C9-B38B-B9E744B53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89" name="Line 315">
                <a:extLst>
                  <a:ext uri="{FF2B5EF4-FFF2-40B4-BE49-F238E27FC236}">
                    <a16:creationId xmlns:a16="http://schemas.microsoft.com/office/drawing/2014/main" id="{30B8DFCD-ECF6-4454-B096-598B392400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0" name="Rectangle 316">
                <a:extLst>
                  <a:ext uri="{FF2B5EF4-FFF2-40B4-BE49-F238E27FC236}">
                    <a16:creationId xmlns:a16="http://schemas.microsoft.com/office/drawing/2014/main" id="{8D9E1F93-2094-4673-937D-2617FAB73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1" name="Line 317">
                <a:extLst>
                  <a:ext uri="{FF2B5EF4-FFF2-40B4-BE49-F238E27FC236}">
                    <a16:creationId xmlns:a16="http://schemas.microsoft.com/office/drawing/2014/main" id="{90B5AD8C-6AD5-4251-BF3B-C9EF43F7C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2" name="Rectangle 318">
                <a:extLst>
                  <a:ext uri="{FF2B5EF4-FFF2-40B4-BE49-F238E27FC236}">
                    <a16:creationId xmlns:a16="http://schemas.microsoft.com/office/drawing/2014/main" id="{DFF9846C-1B76-458A-930F-61B26F612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3" name="Line 319">
                <a:extLst>
                  <a:ext uri="{FF2B5EF4-FFF2-40B4-BE49-F238E27FC236}">
                    <a16:creationId xmlns:a16="http://schemas.microsoft.com/office/drawing/2014/main" id="{EE160153-D459-4ED1-BDD6-272AAFB02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4" name="Rectangle 320">
                <a:extLst>
                  <a:ext uri="{FF2B5EF4-FFF2-40B4-BE49-F238E27FC236}">
                    <a16:creationId xmlns:a16="http://schemas.microsoft.com/office/drawing/2014/main" id="{145B4CB7-6A2F-4426-979D-81C2C8663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5" name="Line 321">
                <a:extLst>
                  <a:ext uri="{FF2B5EF4-FFF2-40B4-BE49-F238E27FC236}">
                    <a16:creationId xmlns:a16="http://schemas.microsoft.com/office/drawing/2014/main" id="{906BD233-2DA6-47EA-A9FD-BD2F98E099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6" name="Rectangle 322">
                <a:extLst>
                  <a:ext uri="{FF2B5EF4-FFF2-40B4-BE49-F238E27FC236}">
                    <a16:creationId xmlns:a16="http://schemas.microsoft.com/office/drawing/2014/main" id="{0B0F71B6-D10A-4650-9713-BED6DA0F0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7" name="Rectangle 323">
                <a:extLst>
                  <a:ext uri="{FF2B5EF4-FFF2-40B4-BE49-F238E27FC236}">
                    <a16:creationId xmlns:a16="http://schemas.microsoft.com/office/drawing/2014/main" id="{6EDAF9E1-F5D9-47F3-B87B-352DD37D4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8" name="Rectangle 324">
                <a:extLst>
                  <a:ext uri="{FF2B5EF4-FFF2-40B4-BE49-F238E27FC236}">
                    <a16:creationId xmlns:a16="http://schemas.microsoft.com/office/drawing/2014/main" id="{8AD62A16-BB24-4DE8-BEF8-974254CD1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99" name="Rectangle 325">
                <a:extLst>
                  <a:ext uri="{FF2B5EF4-FFF2-40B4-BE49-F238E27FC236}">
                    <a16:creationId xmlns:a16="http://schemas.microsoft.com/office/drawing/2014/main" id="{3ADA6024-D423-4BD6-B5DC-C9D86DDA8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0" name="Rectangle 326">
                <a:extLst>
                  <a:ext uri="{FF2B5EF4-FFF2-40B4-BE49-F238E27FC236}">
                    <a16:creationId xmlns:a16="http://schemas.microsoft.com/office/drawing/2014/main" id="{0F0FE2DB-0376-4636-B389-4D1F8B457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1" name="Rectangle 327">
                <a:extLst>
                  <a:ext uri="{FF2B5EF4-FFF2-40B4-BE49-F238E27FC236}">
                    <a16:creationId xmlns:a16="http://schemas.microsoft.com/office/drawing/2014/main" id="{5FC651BA-7A68-4221-A7BE-90A996237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</a:p>
            </p:txBody>
          </p:sp>
          <p:sp>
            <p:nvSpPr>
              <p:cNvPr id="75302" name="Rectangle 328">
                <a:extLst>
                  <a:ext uri="{FF2B5EF4-FFF2-40B4-BE49-F238E27FC236}">
                    <a16:creationId xmlns:a16="http://schemas.microsoft.com/office/drawing/2014/main" id="{012FB591-1C54-44A6-924A-B936707ED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3" name="Rectangle 329">
                <a:extLst>
                  <a:ext uri="{FF2B5EF4-FFF2-40B4-BE49-F238E27FC236}">
                    <a16:creationId xmlns:a16="http://schemas.microsoft.com/office/drawing/2014/main" id="{6E570DC7-4EDA-4407-9F6D-575E221B3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4" name="Rectangle 330">
                <a:extLst>
                  <a:ext uri="{FF2B5EF4-FFF2-40B4-BE49-F238E27FC236}">
                    <a16:creationId xmlns:a16="http://schemas.microsoft.com/office/drawing/2014/main" id="{72776964-02CA-4A37-835A-FE8187F03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</a:p>
            </p:txBody>
          </p:sp>
          <p:sp>
            <p:nvSpPr>
              <p:cNvPr id="75305" name="Rectangle 331">
                <a:extLst>
                  <a:ext uri="{FF2B5EF4-FFF2-40B4-BE49-F238E27FC236}">
                    <a16:creationId xmlns:a16="http://schemas.microsoft.com/office/drawing/2014/main" id="{A2F777A3-5E19-4D82-B5EC-1CE461E07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6" name="Rectangle 332">
                <a:extLst>
                  <a:ext uri="{FF2B5EF4-FFF2-40B4-BE49-F238E27FC236}">
                    <a16:creationId xmlns:a16="http://schemas.microsoft.com/office/drawing/2014/main" id="{10059E4C-0EC6-4C6E-AA4C-1EA309A8E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07" name="Line 333">
                <a:extLst>
                  <a:ext uri="{FF2B5EF4-FFF2-40B4-BE49-F238E27FC236}">
                    <a16:creationId xmlns:a16="http://schemas.microsoft.com/office/drawing/2014/main" id="{FAA1E712-52ED-4876-93F2-F73554A56D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8" name="Line 334">
                <a:extLst>
                  <a:ext uri="{FF2B5EF4-FFF2-40B4-BE49-F238E27FC236}">
                    <a16:creationId xmlns:a16="http://schemas.microsoft.com/office/drawing/2014/main" id="{D3423F89-F985-413F-A42E-70F9D7DCE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9" name="Rectangle 335">
                <a:extLst>
                  <a:ext uri="{FF2B5EF4-FFF2-40B4-BE49-F238E27FC236}">
                    <a16:creationId xmlns:a16="http://schemas.microsoft.com/office/drawing/2014/main" id="{A9F47BE0-F07B-417A-94AC-1E6E5F36E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10" name="Line 336">
                <a:extLst>
                  <a:ext uri="{FF2B5EF4-FFF2-40B4-BE49-F238E27FC236}">
                    <a16:creationId xmlns:a16="http://schemas.microsoft.com/office/drawing/2014/main" id="{0FE3C071-E00D-4D9A-A779-A21407B57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1" name="Rectangle 337">
                <a:extLst>
                  <a:ext uri="{FF2B5EF4-FFF2-40B4-BE49-F238E27FC236}">
                    <a16:creationId xmlns:a16="http://schemas.microsoft.com/office/drawing/2014/main" id="{A7CAD6D0-03CC-4978-97BE-2DCADE538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12" name="Line 338">
                <a:extLst>
                  <a:ext uri="{FF2B5EF4-FFF2-40B4-BE49-F238E27FC236}">
                    <a16:creationId xmlns:a16="http://schemas.microsoft.com/office/drawing/2014/main" id="{4A45362F-3EAA-4031-BD01-A59C1740F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3" name="Line 339">
                <a:extLst>
                  <a:ext uri="{FF2B5EF4-FFF2-40B4-BE49-F238E27FC236}">
                    <a16:creationId xmlns:a16="http://schemas.microsoft.com/office/drawing/2014/main" id="{39AF533C-078E-49F3-A838-C3B0E719EE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4" name="Rectangle 340">
                <a:extLst>
                  <a:ext uri="{FF2B5EF4-FFF2-40B4-BE49-F238E27FC236}">
                    <a16:creationId xmlns:a16="http://schemas.microsoft.com/office/drawing/2014/main" id="{2E6AC85D-EF3F-4CB0-8E87-3F28E9E63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15" name="Line 341">
                <a:extLst>
                  <a:ext uri="{FF2B5EF4-FFF2-40B4-BE49-F238E27FC236}">
                    <a16:creationId xmlns:a16="http://schemas.microsoft.com/office/drawing/2014/main" id="{0213D3AB-A59F-4E12-875A-67604B835E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6" name="Line 342">
                <a:extLst>
                  <a:ext uri="{FF2B5EF4-FFF2-40B4-BE49-F238E27FC236}">
                    <a16:creationId xmlns:a16="http://schemas.microsoft.com/office/drawing/2014/main" id="{DE3C3B01-B3C0-4BAC-8CBE-A5DCDDB6FC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7" name="Rectangle 343">
                <a:extLst>
                  <a:ext uri="{FF2B5EF4-FFF2-40B4-BE49-F238E27FC236}">
                    <a16:creationId xmlns:a16="http://schemas.microsoft.com/office/drawing/2014/main" id="{AA9163B0-B8A4-49CC-9F3B-1BEB21BBD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18" name="Line 344">
                <a:extLst>
                  <a:ext uri="{FF2B5EF4-FFF2-40B4-BE49-F238E27FC236}">
                    <a16:creationId xmlns:a16="http://schemas.microsoft.com/office/drawing/2014/main" id="{4FEB6560-D35C-4B8D-88F3-5D6F63571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9" name="Rectangle 345">
                <a:extLst>
                  <a:ext uri="{FF2B5EF4-FFF2-40B4-BE49-F238E27FC236}">
                    <a16:creationId xmlns:a16="http://schemas.microsoft.com/office/drawing/2014/main" id="{3D123753-E2B4-4818-B0D3-5559776DB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20" name="Line 346">
                <a:extLst>
                  <a:ext uri="{FF2B5EF4-FFF2-40B4-BE49-F238E27FC236}">
                    <a16:creationId xmlns:a16="http://schemas.microsoft.com/office/drawing/2014/main" id="{BC1F5318-3091-4933-95ED-A2C1829BF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1" name="Line 347">
                <a:extLst>
                  <a:ext uri="{FF2B5EF4-FFF2-40B4-BE49-F238E27FC236}">
                    <a16:creationId xmlns:a16="http://schemas.microsoft.com/office/drawing/2014/main" id="{58810883-B5F0-4EDA-9E3A-7BF846529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2" name="Rectangle 348">
                <a:extLst>
                  <a:ext uri="{FF2B5EF4-FFF2-40B4-BE49-F238E27FC236}">
                    <a16:creationId xmlns:a16="http://schemas.microsoft.com/office/drawing/2014/main" id="{0B132535-ED22-47C2-AE2D-5096E31F7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23" name="Line 349">
                <a:extLst>
                  <a:ext uri="{FF2B5EF4-FFF2-40B4-BE49-F238E27FC236}">
                    <a16:creationId xmlns:a16="http://schemas.microsoft.com/office/drawing/2014/main" id="{1D43D678-B5F9-420E-921B-A709674A6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4" name="Rectangle 350">
                <a:extLst>
                  <a:ext uri="{FF2B5EF4-FFF2-40B4-BE49-F238E27FC236}">
                    <a16:creationId xmlns:a16="http://schemas.microsoft.com/office/drawing/2014/main" id="{8C6A0385-56CE-42E4-9C9B-13A0C23F7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25" name="Line 351">
                <a:extLst>
                  <a:ext uri="{FF2B5EF4-FFF2-40B4-BE49-F238E27FC236}">
                    <a16:creationId xmlns:a16="http://schemas.microsoft.com/office/drawing/2014/main" id="{C41741ED-7605-419E-BD91-B6B4DFBFA6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6" name="Line 352">
                <a:extLst>
                  <a:ext uri="{FF2B5EF4-FFF2-40B4-BE49-F238E27FC236}">
                    <a16:creationId xmlns:a16="http://schemas.microsoft.com/office/drawing/2014/main" id="{5BC41C6D-7901-4D9F-BC3D-3B058A9FA5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7" name="Rectangle 353">
                <a:extLst>
                  <a:ext uri="{FF2B5EF4-FFF2-40B4-BE49-F238E27FC236}">
                    <a16:creationId xmlns:a16="http://schemas.microsoft.com/office/drawing/2014/main" id="{9B13D9D7-41B0-4377-B5EC-EE9EA01EB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28" name="Line 354">
                <a:extLst>
                  <a:ext uri="{FF2B5EF4-FFF2-40B4-BE49-F238E27FC236}">
                    <a16:creationId xmlns:a16="http://schemas.microsoft.com/office/drawing/2014/main" id="{A4C03484-0F77-4E0C-8147-6A6579D5E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9" name="Rectangle 355">
                <a:extLst>
                  <a:ext uri="{FF2B5EF4-FFF2-40B4-BE49-F238E27FC236}">
                    <a16:creationId xmlns:a16="http://schemas.microsoft.com/office/drawing/2014/main" id="{8A97BB91-48D2-4AD8-AB87-C308364DA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30" name="Line 356">
                <a:extLst>
                  <a:ext uri="{FF2B5EF4-FFF2-40B4-BE49-F238E27FC236}">
                    <a16:creationId xmlns:a16="http://schemas.microsoft.com/office/drawing/2014/main" id="{E10714FC-51C3-488B-BE0A-B2115B17F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1" name="Line 357">
                <a:extLst>
                  <a:ext uri="{FF2B5EF4-FFF2-40B4-BE49-F238E27FC236}">
                    <a16:creationId xmlns:a16="http://schemas.microsoft.com/office/drawing/2014/main" id="{DC34E9A7-46D2-4D10-AB32-2DB2E9B029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2" name="Rectangle 358">
                <a:extLst>
                  <a:ext uri="{FF2B5EF4-FFF2-40B4-BE49-F238E27FC236}">
                    <a16:creationId xmlns:a16="http://schemas.microsoft.com/office/drawing/2014/main" id="{2D9DF67A-9E1D-4A29-B866-B9869BBAA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33" name="Line 359">
                <a:extLst>
                  <a:ext uri="{FF2B5EF4-FFF2-40B4-BE49-F238E27FC236}">
                    <a16:creationId xmlns:a16="http://schemas.microsoft.com/office/drawing/2014/main" id="{BD4C9B7E-2BB7-4961-AB70-02FBA82522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4" name="Rectangle 360">
                <a:extLst>
                  <a:ext uri="{FF2B5EF4-FFF2-40B4-BE49-F238E27FC236}">
                    <a16:creationId xmlns:a16="http://schemas.microsoft.com/office/drawing/2014/main" id="{0DAB1196-0D05-4F23-A481-8F8C21780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35" name="Line 361">
                <a:extLst>
                  <a:ext uri="{FF2B5EF4-FFF2-40B4-BE49-F238E27FC236}">
                    <a16:creationId xmlns:a16="http://schemas.microsoft.com/office/drawing/2014/main" id="{1936EA5B-EAC8-4C14-8C60-8E3AE1879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6" name="Line 362">
                <a:extLst>
                  <a:ext uri="{FF2B5EF4-FFF2-40B4-BE49-F238E27FC236}">
                    <a16:creationId xmlns:a16="http://schemas.microsoft.com/office/drawing/2014/main" id="{56B3EB5E-7DA2-4412-A1A7-E8EE927EC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7" name="Rectangle 363">
                <a:extLst>
                  <a:ext uri="{FF2B5EF4-FFF2-40B4-BE49-F238E27FC236}">
                    <a16:creationId xmlns:a16="http://schemas.microsoft.com/office/drawing/2014/main" id="{1DC91CB2-3F43-477F-AEB6-BC069E941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38" name="Line 364">
                <a:extLst>
                  <a:ext uri="{FF2B5EF4-FFF2-40B4-BE49-F238E27FC236}">
                    <a16:creationId xmlns:a16="http://schemas.microsoft.com/office/drawing/2014/main" id="{F09D7BEB-63F4-415E-A147-02F2E28B8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9" name="Rectangle 365">
                <a:extLst>
                  <a:ext uri="{FF2B5EF4-FFF2-40B4-BE49-F238E27FC236}">
                    <a16:creationId xmlns:a16="http://schemas.microsoft.com/office/drawing/2014/main" id="{395D0EBF-9866-4DDF-A638-921C90D91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40" name="Line 366">
                <a:extLst>
                  <a:ext uri="{FF2B5EF4-FFF2-40B4-BE49-F238E27FC236}">
                    <a16:creationId xmlns:a16="http://schemas.microsoft.com/office/drawing/2014/main" id="{EC70D880-F9A4-4DC4-A80D-5AE72016AF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1" name="Line 367">
                <a:extLst>
                  <a:ext uri="{FF2B5EF4-FFF2-40B4-BE49-F238E27FC236}">
                    <a16:creationId xmlns:a16="http://schemas.microsoft.com/office/drawing/2014/main" id="{D7E47737-858B-4BAC-A9E9-229F85B96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2" name="Rectangle 368">
                <a:extLst>
                  <a:ext uri="{FF2B5EF4-FFF2-40B4-BE49-F238E27FC236}">
                    <a16:creationId xmlns:a16="http://schemas.microsoft.com/office/drawing/2014/main" id="{323F0D27-F5E5-4BA1-8D7F-48E52569A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43" name="Line 369">
                <a:extLst>
                  <a:ext uri="{FF2B5EF4-FFF2-40B4-BE49-F238E27FC236}">
                    <a16:creationId xmlns:a16="http://schemas.microsoft.com/office/drawing/2014/main" id="{D780DBDB-2CBB-4C6C-A409-C6BB4DBC63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4" name="Rectangle 370">
                <a:extLst>
                  <a:ext uri="{FF2B5EF4-FFF2-40B4-BE49-F238E27FC236}">
                    <a16:creationId xmlns:a16="http://schemas.microsoft.com/office/drawing/2014/main" id="{280E1600-2178-4F31-9303-EAFFB5E1F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45" name="Line 371">
                <a:extLst>
                  <a:ext uri="{FF2B5EF4-FFF2-40B4-BE49-F238E27FC236}">
                    <a16:creationId xmlns:a16="http://schemas.microsoft.com/office/drawing/2014/main" id="{8240A36E-3C59-4C48-A634-45CBD94915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6" name="Line 372">
                <a:extLst>
                  <a:ext uri="{FF2B5EF4-FFF2-40B4-BE49-F238E27FC236}">
                    <a16:creationId xmlns:a16="http://schemas.microsoft.com/office/drawing/2014/main" id="{B54724E3-7FA7-48ED-93CE-E591CB7F02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7" name="Rectangle 373">
                <a:extLst>
                  <a:ext uri="{FF2B5EF4-FFF2-40B4-BE49-F238E27FC236}">
                    <a16:creationId xmlns:a16="http://schemas.microsoft.com/office/drawing/2014/main" id="{26550100-A13C-4218-AB6D-677E694EB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48" name="Line 374">
                <a:extLst>
                  <a:ext uri="{FF2B5EF4-FFF2-40B4-BE49-F238E27FC236}">
                    <a16:creationId xmlns:a16="http://schemas.microsoft.com/office/drawing/2014/main" id="{EA4CF23D-E626-47AD-B8F1-26EAD20A1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9" name="Rectangle 375">
                <a:extLst>
                  <a:ext uri="{FF2B5EF4-FFF2-40B4-BE49-F238E27FC236}">
                    <a16:creationId xmlns:a16="http://schemas.microsoft.com/office/drawing/2014/main" id="{D1B1B229-2D09-4B9D-A0BA-4EF07B199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50" name="Line 376">
                <a:extLst>
                  <a:ext uri="{FF2B5EF4-FFF2-40B4-BE49-F238E27FC236}">
                    <a16:creationId xmlns:a16="http://schemas.microsoft.com/office/drawing/2014/main" id="{EE64BF3E-9117-4C21-B497-D78CC67532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1" name="Line 377">
                <a:extLst>
                  <a:ext uri="{FF2B5EF4-FFF2-40B4-BE49-F238E27FC236}">
                    <a16:creationId xmlns:a16="http://schemas.microsoft.com/office/drawing/2014/main" id="{4A9FF655-745E-46D9-8AAB-247ACF526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2" name="Rectangle 378">
                <a:extLst>
                  <a:ext uri="{FF2B5EF4-FFF2-40B4-BE49-F238E27FC236}">
                    <a16:creationId xmlns:a16="http://schemas.microsoft.com/office/drawing/2014/main" id="{2DCC63CB-1AAF-4EF4-B3DA-02CC2F6D1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53" name="Line 379">
                <a:extLst>
                  <a:ext uri="{FF2B5EF4-FFF2-40B4-BE49-F238E27FC236}">
                    <a16:creationId xmlns:a16="http://schemas.microsoft.com/office/drawing/2014/main" id="{042EFB7F-5FC6-47E6-AEDD-ED1F4044D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4" name="Rectangle 380">
                <a:extLst>
                  <a:ext uri="{FF2B5EF4-FFF2-40B4-BE49-F238E27FC236}">
                    <a16:creationId xmlns:a16="http://schemas.microsoft.com/office/drawing/2014/main" id="{6D3DDB87-187E-4418-AB6D-B4A44FBB4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55" name="Line 381">
                <a:extLst>
                  <a:ext uri="{FF2B5EF4-FFF2-40B4-BE49-F238E27FC236}">
                    <a16:creationId xmlns:a16="http://schemas.microsoft.com/office/drawing/2014/main" id="{F371C972-3A66-4476-835E-B14849FE6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6" name="Line 382">
                <a:extLst>
                  <a:ext uri="{FF2B5EF4-FFF2-40B4-BE49-F238E27FC236}">
                    <a16:creationId xmlns:a16="http://schemas.microsoft.com/office/drawing/2014/main" id="{8B9DBE70-598C-408E-A115-A177EB5A6F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7" name="Rectangle 383">
                <a:extLst>
                  <a:ext uri="{FF2B5EF4-FFF2-40B4-BE49-F238E27FC236}">
                    <a16:creationId xmlns:a16="http://schemas.microsoft.com/office/drawing/2014/main" id="{D1BFB991-65F5-4B0E-BA00-2380A2BD4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58" name="Line 384">
                <a:extLst>
                  <a:ext uri="{FF2B5EF4-FFF2-40B4-BE49-F238E27FC236}">
                    <a16:creationId xmlns:a16="http://schemas.microsoft.com/office/drawing/2014/main" id="{2581F4AA-8A8E-4ABC-933A-A479F5D32B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9" name="Rectangle 385">
                <a:extLst>
                  <a:ext uri="{FF2B5EF4-FFF2-40B4-BE49-F238E27FC236}">
                    <a16:creationId xmlns:a16="http://schemas.microsoft.com/office/drawing/2014/main" id="{A827C0CD-212E-410F-9559-6A7B9928D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60" name="Line 386">
                <a:extLst>
                  <a:ext uri="{FF2B5EF4-FFF2-40B4-BE49-F238E27FC236}">
                    <a16:creationId xmlns:a16="http://schemas.microsoft.com/office/drawing/2014/main" id="{D828CDCE-E433-4823-9EF4-54DDB1145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1" name="Line 387">
                <a:extLst>
                  <a:ext uri="{FF2B5EF4-FFF2-40B4-BE49-F238E27FC236}">
                    <a16:creationId xmlns:a16="http://schemas.microsoft.com/office/drawing/2014/main" id="{52C5631C-7CF4-48D3-A231-D5072F41B1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2" name="Rectangle 388">
                <a:extLst>
                  <a:ext uri="{FF2B5EF4-FFF2-40B4-BE49-F238E27FC236}">
                    <a16:creationId xmlns:a16="http://schemas.microsoft.com/office/drawing/2014/main" id="{0CD8AEAE-993F-43E1-8F39-EFC820A9B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63" name="Line 389">
                <a:extLst>
                  <a:ext uri="{FF2B5EF4-FFF2-40B4-BE49-F238E27FC236}">
                    <a16:creationId xmlns:a16="http://schemas.microsoft.com/office/drawing/2014/main" id="{9337B119-89AB-417C-9652-BDDDFE81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4" name="Rectangle 390">
                <a:extLst>
                  <a:ext uri="{FF2B5EF4-FFF2-40B4-BE49-F238E27FC236}">
                    <a16:creationId xmlns:a16="http://schemas.microsoft.com/office/drawing/2014/main" id="{9A95432E-F905-4FD7-ADF5-3427F5D8B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65" name="Line 391">
                <a:extLst>
                  <a:ext uri="{FF2B5EF4-FFF2-40B4-BE49-F238E27FC236}">
                    <a16:creationId xmlns:a16="http://schemas.microsoft.com/office/drawing/2014/main" id="{327C40B2-BD78-4061-807C-8B7907562B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6" name="Line 392">
                <a:extLst>
                  <a:ext uri="{FF2B5EF4-FFF2-40B4-BE49-F238E27FC236}">
                    <a16:creationId xmlns:a16="http://schemas.microsoft.com/office/drawing/2014/main" id="{9AFCE9B1-A0CB-41B4-8CCC-1C244E65C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7" name="Rectangle 393">
                <a:extLst>
                  <a:ext uri="{FF2B5EF4-FFF2-40B4-BE49-F238E27FC236}">
                    <a16:creationId xmlns:a16="http://schemas.microsoft.com/office/drawing/2014/main" id="{A5B290F3-071B-44C1-8CD2-29437E0D4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68" name="Line 394">
                <a:extLst>
                  <a:ext uri="{FF2B5EF4-FFF2-40B4-BE49-F238E27FC236}">
                    <a16:creationId xmlns:a16="http://schemas.microsoft.com/office/drawing/2014/main" id="{B0F82937-0EA7-4CE0-B5AA-3DA39D2699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9" name="Rectangle 395">
                <a:extLst>
                  <a:ext uri="{FF2B5EF4-FFF2-40B4-BE49-F238E27FC236}">
                    <a16:creationId xmlns:a16="http://schemas.microsoft.com/office/drawing/2014/main" id="{28CD2496-9F29-4006-9E20-10BDEA3F5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70" name="Line 396">
                <a:extLst>
                  <a:ext uri="{FF2B5EF4-FFF2-40B4-BE49-F238E27FC236}">
                    <a16:creationId xmlns:a16="http://schemas.microsoft.com/office/drawing/2014/main" id="{EB002858-6DDF-48C7-AB02-618A16C8A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1" name="Line 397">
                <a:extLst>
                  <a:ext uri="{FF2B5EF4-FFF2-40B4-BE49-F238E27FC236}">
                    <a16:creationId xmlns:a16="http://schemas.microsoft.com/office/drawing/2014/main" id="{E3417439-56E1-4109-B51F-71E27AAA0B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2" name="Rectangle 398">
                <a:extLst>
                  <a:ext uri="{FF2B5EF4-FFF2-40B4-BE49-F238E27FC236}">
                    <a16:creationId xmlns:a16="http://schemas.microsoft.com/office/drawing/2014/main" id="{1E13E147-54E4-4D27-9407-173999BC0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73" name="Line 399">
                <a:extLst>
                  <a:ext uri="{FF2B5EF4-FFF2-40B4-BE49-F238E27FC236}">
                    <a16:creationId xmlns:a16="http://schemas.microsoft.com/office/drawing/2014/main" id="{7276B268-AD8D-4D2D-8A58-9AEE91A0E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4" name="Rectangle 400">
                <a:extLst>
                  <a:ext uri="{FF2B5EF4-FFF2-40B4-BE49-F238E27FC236}">
                    <a16:creationId xmlns:a16="http://schemas.microsoft.com/office/drawing/2014/main" id="{8ED3B800-975F-4EE5-8AA2-FAF1BE668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75" name="Line 401">
                <a:extLst>
                  <a:ext uri="{FF2B5EF4-FFF2-40B4-BE49-F238E27FC236}">
                    <a16:creationId xmlns:a16="http://schemas.microsoft.com/office/drawing/2014/main" id="{F6EBB2BF-4A72-4823-944D-D838D13E81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6" name="Line 402">
                <a:extLst>
                  <a:ext uri="{FF2B5EF4-FFF2-40B4-BE49-F238E27FC236}">
                    <a16:creationId xmlns:a16="http://schemas.microsoft.com/office/drawing/2014/main" id="{150292E1-4A2F-4EEE-BA2F-7FBA80009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7" name="Rectangle 403">
                <a:extLst>
                  <a:ext uri="{FF2B5EF4-FFF2-40B4-BE49-F238E27FC236}">
                    <a16:creationId xmlns:a16="http://schemas.microsoft.com/office/drawing/2014/main" id="{4BE88101-98ED-4AE6-8A08-90313CCF4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78" name="Line 404">
                <a:extLst>
                  <a:ext uri="{FF2B5EF4-FFF2-40B4-BE49-F238E27FC236}">
                    <a16:creationId xmlns:a16="http://schemas.microsoft.com/office/drawing/2014/main" id="{48B7CD0F-52DB-47E0-A002-F3DBE85FD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9" name="Rectangle 405">
                <a:extLst>
                  <a:ext uri="{FF2B5EF4-FFF2-40B4-BE49-F238E27FC236}">
                    <a16:creationId xmlns:a16="http://schemas.microsoft.com/office/drawing/2014/main" id="{48E5ADA4-F941-4143-BFA2-12B275559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80" name="Line 406">
                <a:extLst>
                  <a:ext uri="{FF2B5EF4-FFF2-40B4-BE49-F238E27FC236}">
                    <a16:creationId xmlns:a16="http://schemas.microsoft.com/office/drawing/2014/main" id="{8647D76F-F7BC-4252-825C-CDBE2ABD74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4766" name="Group 407">
              <a:extLst>
                <a:ext uri="{FF2B5EF4-FFF2-40B4-BE49-F238E27FC236}">
                  <a16:creationId xmlns:a16="http://schemas.microsoft.com/office/drawing/2014/main" id="{DB838207-46EC-4B46-B8BA-519C3278DC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74981" name="Rectangle 408">
                <a:extLst>
                  <a:ext uri="{FF2B5EF4-FFF2-40B4-BE49-F238E27FC236}">
                    <a16:creationId xmlns:a16="http://schemas.microsoft.com/office/drawing/2014/main" id="{FBE8EE8C-1049-4679-AC07-ED825D0CB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82" name="Line 409">
                <a:extLst>
                  <a:ext uri="{FF2B5EF4-FFF2-40B4-BE49-F238E27FC236}">
                    <a16:creationId xmlns:a16="http://schemas.microsoft.com/office/drawing/2014/main" id="{76C95EE4-EEE5-4E19-84F9-B7E140E50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83" name="Rectangle 410">
                <a:extLst>
                  <a:ext uri="{FF2B5EF4-FFF2-40B4-BE49-F238E27FC236}">
                    <a16:creationId xmlns:a16="http://schemas.microsoft.com/office/drawing/2014/main" id="{ED626235-D405-410C-9F7D-5641B4A17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84" name="Line 411">
                <a:extLst>
                  <a:ext uri="{FF2B5EF4-FFF2-40B4-BE49-F238E27FC236}">
                    <a16:creationId xmlns:a16="http://schemas.microsoft.com/office/drawing/2014/main" id="{F73F3D1F-F7E8-46FC-ACAD-2B2B8110FA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85" name="Rectangle 412">
                <a:extLst>
                  <a:ext uri="{FF2B5EF4-FFF2-40B4-BE49-F238E27FC236}">
                    <a16:creationId xmlns:a16="http://schemas.microsoft.com/office/drawing/2014/main" id="{F3E37B98-FE69-4557-AA90-754CACF31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86" name="Line 413">
                <a:extLst>
                  <a:ext uri="{FF2B5EF4-FFF2-40B4-BE49-F238E27FC236}">
                    <a16:creationId xmlns:a16="http://schemas.microsoft.com/office/drawing/2014/main" id="{C38C0112-9E1B-46EB-8469-1773E45EDA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87" name="Rectangle 414">
                <a:extLst>
                  <a:ext uri="{FF2B5EF4-FFF2-40B4-BE49-F238E27FC236}">
                    <a16:creationId xmlns:a16="http://schemas.microsoft.com/office/drawing/2014/main" id="{85826AF9-8CE2-450F-85E0-D4007C97F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88" name="Line 415">
                <a:extLst>
                  <a:ext uri="{FF2B5EF4-FFF2-40B4-BE49-F238E27FC236}">
                    <a16:creationId xmlns:a16="http://schemas.microsoft.com/office/drawing/2014/main" id="{8B04FE39-28BF-42DB-A7EF-D9B56B0368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89" name="Rectangle 416">
                <a:extLst>
                  <a:ext uri="{FF2B5EF4-FFF2-40B4-BE49-F238E27FC236}">
                    <a16:creationId xmlns:a16="http://schemas.microsoft.com/office/drawing/2014/main" id="{DB5B7AD3-845C-4FCF-862B-AE2EF6865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90" name="Line 417">
                <a:extLst>
                  <a:ext uri="{FF2B5EF4-FFF2-40B4-BE49-F238E27FC236}">
                    <a16:creationId xmlns:a16="http://schemas.microsoft.com/office/drawing/2014/main" id="{4256BA64-B843-44BE-A700-A0B0BA0FF8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91" name="Rectangle 418">
                <a:extLst>
                  <a:ext uri="{FF2B5EF4-FFF2-40B4-BE49-F238E27FC236}">
                    <a16:creationId xmlns:a16="http://schemas.microsoft.com/office/drawing/2014/main" id="{30DD3472-6F2C-4E1C-949B-A88296520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92" name="Line 419">
                <a:extLst>
                  <a:ext uri="{FF2B5EF4-FFF2-40B4-BE49-F238E27FC236}">
                    <a16:creationId xmlns:a16="http://schemas.microsoft.com/office/drawing/2014/main" id="{5AB4A68F-2223-44DA-A3D7-3E65D1C7E6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93" name="Rectangle 420">
                <a:extLst>
                  <a:ext uri="{FF2B5EF4-FFF2-40B4-BE49-F238E27FC236}">
                    <a16:creationId xmlns:a16="http://schemas.microsoft.com/office/drawing/2014/main" id="{5D895046-BAF6-4E04-8BA9-6A1C8DF0F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94" name="Line 421">
                <a:extLst>
                  <a:ext uri="{FF2B5EF4-FFF2-40B4-BE49-F238E27FC236}">
                    <a16:creationId xmlns:a16="http://schemas.microsoft.com/office/drawing/2014/main" id="{4EDB8FAE-FADC-458C-B6D0-125A3351B9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95" name="Rectangle 422">
                <a:extLst>
                  <a:ext uri="{FF2B5EF4-FFF2-40B4-BE49-F238E27FC236}">
                    <a16:creationId xmlns:a16="http://schemas.microsoft.com/office/drawing/2014/main" id="{A4427913-E973-493E-A161-F150B395D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96" name="Line 423">
                <a:extLst>
                  <a:ext uri="{FF2B5EF4-FFF2-40B4-BE49-F238E27FC236}">
                    <a16:creationId xmlns:a16="http://schemas.microsoft.com/office/drawing/2014/main" id="{B7C356B9-F22E-400F-AF6C-7A8F4EC62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97" name="Rectangle 424">
                <a:extLst>
                  <a:ext uri="{FF2B5EF4-FFF2-40B4-BE49-F238E27FC236}">
                    <a16:creationId xmlns:a16="http://schemas.microsoft.com/office/drawing/2014/main" id="{028F412D-85C4-4516-B67C-E7B079896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98" name="Line 425">
                <a:extLst>
                  <a:ext uri="{FF2B5EF4-FFF2-40B4-BE49-F238E27FC236}">
                    <a16:creationId xmlns:a16="http://schemas.microsoft.com/office/drawing/2014/main" id="{324662DD-C0CE-4422-9074-12D20443D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99" name="Rectangle 426">
                <a:extLst>
                  <a:ext uri="{FF2B5EF4-FFF2-40B4-BE49-F238E27FC236}">
                    <a16:creationId xmlns:a16="http://schemas.microsoft.com/office/drawing/2014/main" id="{1FE9BB13-1005-4C29-9007-4509575F0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00" name="Line 427">
                <a:extLst>
                  <a:ext uri="{FF2B5EF4-FFF2-40B4-BE49-F238E27FC236}">
                    <a16:creationId xmlns:a16="http://schemas.microsoft.com/office/drawing/2014/main" id="{DD676FBA-C929-4539-BB78-50B350D06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01" name="Rectangle 428">
                <a:extLst>
                  <a:ext uri="{FF2B5EF4-FFF2-40B4-BE49-F238E27FC236}">
                    <a16:creationId xmlns:a16="http://schemas.microsoft.com/office/drawing/2014/main" id="{7948A323-1B53-4C9C-A7D1-86C3DD57D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02" name="Line 429">
                <a:extLst>
                  <a:ext uri="{FF2B5EF4-FFF2-40B4-BE49-F238E27FC236}">
                    <a16:creationId xmlns:a16="http://schemas.microsoft.com/office/drawing/2014/main" id="{EEC9A47A-F75D-411F-898B-654C522E6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03" name="Rectangle 430">
                <a:extLst>
                  <a:ext uri="{FF2B5EF4-FFF2-40B4-BE49-F238E27FC236}">
                    <a16:creationId xmlns:a16="http://schemas.microsoft.com/office/drawing/2014/main" id="{8F8B20E9-B6FA-4D64-8E10-3B84DD980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04" name="Line 431">
                <a:extLst>
                  <a:ext uri="{FF2B5EF4-FFF2-40B4-BE49-F238E27FC236}">
                    <a16:creationId xmlns:a16="http://schemas.microsoft.com/office/drawing/2014/main" id="{63894240-0058-42A4-92CF-4B35A7E39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05" name="Rectangle 432">
                <a:extLst>
                  <a:ext uri="{FF2B5EF4-FFF2-40B4-BE49-F238E27FC236}">
                    <a16:creationId xmlns:a16="http://schemas.microsoft.com/office/drawing/2014/main" id="{E68DB453-02B2-49F9-90F2-977F6246A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06" name="Line 433">
                <a:extLst>
                  <a:ext uri="{FF2B5EF4-FFF2-40B4-BE49-F238E27FC236}">
                    <a16:creationId xmlns:a16="http://schemas.microsoft.com/office/drawing/2014/main" id="{B6ABEABE-7809-4E61-A3B2-D3C63612E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07" name="Rectangle 434">
                <a:extLst>
                  <a:ext uri="{FF2B5EF4-FFF2-40B4-BE49-F238E27FC236}">
                    <a16:creationId xmlns:a16="http://schemas.microsoft.com/office/drawing/2014/main" id="{5319074A-E911-4C82-ADE1-5732D82A7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08" name="Rectangle 435">
                <a:extLst>
                  <a:ext uri="{FF2B5EF4-FFF2-40B4-BE49-F238E27FC236}">
                    <a16:creationId xmlns:a16="http://schemas.microsoft.com/office/drawing/2014/main" id="{4DF0158E-2D09-42A9-8966-76035F8C3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5009" name="Rectangle 436">
                <a:extLst>
                  <a:ext uri="{FF2B5EF4-FFF2-40B4-BE49-F238E27FC236}">
                    <a16:creationId xmlns:a16="http://schemas.microsoft.com/office/drawing/2014/main" id="{2B68C626-66CA-4253-90A4-0662847C1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10" name="Rectangle 437">
                <a:extLst>
                  <a:ext uri="{FF2B5EF4-FFF2-40B4-BE49-F238E27FC236}">
                    <a16:creationId xmlns:a16="http://schemas.microsoft.com/office/drawing/2014/main" id="{A6377679-5D86-4F29-AC84-B1B8CA189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11" name="Line 438">
                <a:extLst>
                  <a:ext uri="{FF2B5EF4-FFF2-40B4-BE49-F238E27FC236}">
                    <a16:creationId xmlns:a16="http://schemas.microsoft.com/office/drawing/2014/main" id="{DD64DEC0-56B7-44F0-9151-6F37A48BD5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12" name="Line 439">
                <a:extLst>
                  <a:ext uri="{FF2B5EF4-FFF2-40B4-BE49-F238E27FC236}">
                    <a16:creationId xmlns:a16="http://schemas.microsoft.com/office/drawing/2014/main" id="{199DEA33-7440-495D-A906-9F4E831865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13" name="Rectangle 440">
                <a:extLst>
                  <a:ext uri="{FF2B5EF4-FFF2-40B4-BE49-F238E27FC236}">
                    <a16:creationId xmlns:a16="http://schemas.microsoft.com/office/drawing/2014/main" id="{EAC8C5D3-DA32-47D5-8D29-33E146128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14" name="Line 441">
                <a:extLst>
                  <a:ext uri="{FF2B5EF4-FFF2-40B4-BE49-F238E27FC236}">
                    <a16:creationId xmlns:a16="http://schemas.microsoft.com/office/drawing/2014/main" id="{A254C7BE-5864-4E2D-8725-BF7067B390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15" name="Rectangle 442">
                <a:extLst>
                  <a:ext uri="{FF2B5EF4-FFF2-40B4-BE49-F238E27FC236}">
                    <a16:creationId xmlns:a16="http://schemas.microsoft.com/office/drawing/2014/main" id="{FB5BB028-9F04-48A5-AF88-9D5D63144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16" name="Line 443">
                <a:extLst>
                  <a:ext uri="{FF2B5EF4-FFF2-40B4-BE49-F238E27FC236}">
                    <a16:creationId xmlns:a16="http://schemas.microsoft.com/office/drawing/2014/main" id="{ABC9E6B3-29CD-4B60-8906-E616E20A4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17" name="Line 444">
                <a:extLst>
                  <a:ext uri="{FF2B5EF4-FFF2-40B4-BE49-F238E27FC236}">
                    <a16:creationId xmlns:a16="http://schemas.microsoft.com/office/drawing/2014/main" id="{2F280078-8161-4E9D-A6E8-EDC94957AA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18" name="Rectangle 445">
                <a:extLst>
                  <a:ext uri="{FF2B5EF4-FFF2-40B4-BE49-F238E27FC236}">
                    <a16:creationId xmlns:a16="http://schemas.microsoft.com/office/drawing/2014/main" id="{83B76FDF-34E2-4B6E-90FF-01BB16A65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19" name="Line 446">
                <a:extLst>
                  <a:ext uri="{FF2B5EF4-FFF2-40B4-BE49-F238E27FC236}">
                    <a16:creationId xmlns:a16="http://schemas.microsoft.com/office/drawing/2014/main" id="{C56BBD6E-766C-47C8-AD07-D2E2C21B96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0" name="Line 447">
                <a:extLst>
                  <a:ext uri="{FF2B5EF4-FFF2-40B4-BE49-F238E27FC236}">
                    <a16:creationId xmlns:a16="http://schemas.microsoft.com/office/drawing/2014/main" id="{8B3FA25D-8810-46FE-B9D5-47D915FF6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1" name="Rectangle 448">
                <a:extLst>
                  <a:ext uri="{FF2B5EF4-FFF2-40B4-BE49-F238E27FC236}">
                    <a16:creationId xmlns:a16="http://schemas.microsoft.com/office/drawing/2014/main" id="{3B528B8F-95DD-436F-A5CF-E44712D10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22" name="Line 449">
                <a:extLst>
                  <a:ext uri="{FF2B5EF4-FFF2-40B4-BE49-F238E27FC236}">
                    <a16:creationId xmlns:a16="http://schemas.microsoft.com/office/drawing/2014/main" id="{0946DC24-39F5-4602-8731-FDFAE07F9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3" name="Rectangle 450">
                <a:extLst>
                  <a:ext uri="{FF2B5EF4-FFF2-40B4-BE49-F238E27FC236}">
                    <a16:creationId xmlns:a16="http://schemas.microsoft.com/office/drawing/2014/main" id="{BBD8B000-045A-4857-BB40-B354C66D5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24" name="Line 451">
                <a:extLst>
                  <a:ext uri="{FF2B5EF4-FFF2-40B4-BE49-F238E27FC236}">
                    <a16:creationId xmlns:a16="http://schemas.microsoft.com/office/drawing/2014/main" id="{8234423F-A656-4712-A7B7-94499876F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5" name="Line 452">
                <a:extLst>
                  <a:ext uri="{FF2B5EF4-FFF2-40B4-BE49-F238E27FC236}">
                    <a16:creationId xmlns:a16="http://schemas.microsoft.com/office/drawing/2014/main" id="{78A49816-7375-42FE-A914-1AA814064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6" name="Rectangle 453">
                <a:extLst>
                  <a:ext uri="{FF2B5EF4-FFF2-40B4-BE49-F238E27FC236}">
                    <a16:creationId xmlns:a16="http://schemas.microsoft.com/office/drawing/2014/main" id="{CDCB048B-008C-47FA-967F-390C6B06B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27" name="Line 454">
                <a:extLst>
                  <a:ext uri="{FF2B5EF4-FFF2-40B4-BE49-F238E27FC236}">
                    <a16:creationId xmlns:a16="http://schemas.microsoft.com/office/drawing/2014/main" id="{C5E32227-1D9F-4ECB-954A-DF12EA1A9A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28" name="Rectangle 455">
                <a:extLst>
                  <a:ext uri="{FF2B5EF4-FFF2-40B4-BE49-F238E27FC236}">
                    <a16:creationId xmlns:a16="http://schemas.microsoft.com/office/drawing/2014/main" id="{8D1DA666-8581-47BA-BB3A-3A44C9774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29" name="Line 456">
                <a:extLst>
                  <a:ext uri="{FF2B5EF4-FFF2-40B4-BE49-F238E27FC236}">
                    <a16:creationId xmlns:a16="http://schemas.microsoft.com/office/drawing/2014/main" id="{D2E8E067-078B-4ED8-A4F6-C23F5C703E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0" name="Line 457">
                <a:extLst>
                  <a:ext uri="{FF2B5EF4-FFF2-40B4-BE49-F238E27FC236}">
                    <a16:creationId xmlns:a16="http://schemas.microsoft.com/office/drawing/2014/main" id="{02A9CF21-F575-4B85-8C5C-036F6120C9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1" name="Rectangle 458">
                <a:extLst>
                  <a:ext uri="{FF2B5EF4-FFF2-40B4-BE49-F238E27FC236}">
                    <a16:creationId xmlns:a16="http://schemas.microsoft.com/office/drawing/2014/main" id="{01B99AD9-6D78-454E-A2F9-6FB11B96B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32" name="Line 459">
                <a:extLst>
                  <a:ext uri="{FF2B5EF4-FFF2-40B4-BE49-F238E27FC236}">
                    <a16:creationId xmlns:a16="http://schemas.microsoft.com/office/drawing/2014/main" id="{C24F5AFE-3660-4944-8B9C-0E0A68E3C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3" name="Rectangle 460">
                <a:extLst>
                  <a:ext uri="{FF2B5EF4-FFF2-40B4-BE49-F238E27FC236}">
                    <a16:creationId xmlns:a16="http://schemas.microsoft.com/office/drawing/2014/main" id="{140626B1-12AE-4233-AC50-7378EF86B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34" name="Line 461">
                <a:extLst>
                  <a:ext uri="{FF2B5EF4-FFF2-40B4-BE49-F238E27FC236}">
                    <a16:creationId xmlns:a16="http://schemas.microsoft.com/office/drawing/2014/main" id="{DBBCA4F5-395D-47C1-95A2-BACEE32ECC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5" name="Line 462">
                <a:extLst>
                  <a:ext uri="{FF2B5EF4-FFF2-40B4-BE49-F238E27FC236}">
                    <a16:creationId xmlns:a16="http://schemas.microsoft.com/office/drawing/2014/main" id="{A90740AB-21EE-493F-ADAC-6EFC70D419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6" name="Rectangle 463">
                <a:extLst>
                  <a:ext uri="{FF2B5EF4-FFF2-40B4-BE49-F238E27FC236}">
                    <a16:creationId xmlns:a16="http://schemas.microsoft.com/office/drawing/2014/main" id="{DBA251D2-21E6-4692-B144-E73635DD3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37" name="Line 464">
                <a:extLst>
                  <a:ext uri="{FF2B5EF4-FFF2-40B4-BE49-F238E27FC236}">
                    <a16:creationId xmlns:a16="http://schemas.microsoft.com/office/drawing/2014/main" id="{6103C45F-0221-402F-86C8-351E0BD1F9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8" name="Rectangle 465">
                <a:extLst>
                  <a:ext uri="{FF2B5EF4-FFF2-40B4-BE49-F238E27FC236}">
                    <a16:creationId xmlns:a16="http://schemas.microsoft.com/office/drawing/2014/main" id="{A6289D53-D75B-43E3-879A-60108BA0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39" name="Line 466">
                <a:extLst>
                  <a:ext uri="{FF2B5EF4-FFF2-40B4-BE49-F238E27FC236}">
                    <a16:creationId xmlns:a16="http://schemas.microsoft.com/office/drawing/2014/main" id="{17EB9834-480E-4A71-8538-6F0EB4EE43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0" name="Line 467">
                <a:extLst>
                  <a:ext uri="{FF2B5EF4-FFF2-40B4-BE49-F238E27FC236}">
                    <a16:creationId xmlns:a16="http://schemas.microsoft.com/office/drawing/2014/main" id="{E2744C37-AE5D-4CBA-A552-B9F9D11292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1" name="Rectangle 468">
                <a:extLst>
                  <a:ext uri="{FF2B5EF4-FFF2-40B4-BE49-F238E27FC236}">
                    <a16:creationId xmlns:a16="http://schemas.microsoft.com/office/drawing/2014/main" id="{56E00DF5-2951-487E-8C6A-9C8922774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42" name="Line 469">
                <a:extLst>
                  <a:ext uri="{FF2B5EF4-FFF2-40B4-BE49-F238E27FC236}">
                    <a16:creationId xmlns:a16="http://schemas.microsoft.com/office/drawing/2014/main" id="{6839C386-0398-4710-A114-9024935A9B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3" name="Rectangle 470">
                <a:extLst>
                  <a:ext uri="{FF2B5EF4-FFF2-40B4-BE49-F238E27FC236}">
                    <a16:creationId xmlns:a16="http://schemas.microsoft.com/office/drawing/2014/main" id="{2BD1E319-4762-4A0E-B490-236441CA0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44" name="Line 471">
                <a:extLst>
                  <a:ext uri="{FF2B5EF4-FFF2-40B4-BE49-F238E27FC236}">
                    <a16:creationId xmlns:a16="http://schemas.microsoft.com/office/drawing/2014/main" id="{1B9512B5-C927-47CE-BC8A-5CF07D6C24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5" name="Line 472">
                <a:extLst>
                  <a:ext uri="{FF2B5EF4-FFF2-40B4-BE49-F238E27FC236}">
                    <a16:creationId xmlns:a16="http://schemas.microsoft.com/office/drawing/2014/main" id="{0249E0B9-C986-4F65-8348-DEF586643A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6" name="Rectangle 473">
                <a:extLst>
                  <a:ext uri="{FF2B5EF4-FFF2-40B4-BE49-F238E27FC236}">
                    <a16:creationId xmlns:a16="http://schemas.microsoft.com/office/drawing/2014/main" id="{19A4E9FC-017F-4EC4-A112-E63E4BCBD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47" name="Line 474">
                <a:extLst>
                  <a:ext uri="{FF2B5EF4-FFF2-40B4-BE49-F238E27FC236}">
                    <a16:creationId xmlns:a16="http://schemas.microsoft.com/office/drawing/2014/main" id="{B1ED3CB5-954F-4953-8BAD-55794E113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8" name="Rectangle 475">
                <a:extLst>
                  <a:ext uri="{FF2B5EF4-FFF2-40B4-BE49-F238E27FC236}">
                    <a16:creationId xmlns:a16="http://schemas.microsoft.com/office/drawing/2014/main" id="{C6E842E3-508E-4032-928D-460939FBF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49" name="Line 476">
                <a:extLst>
                  <a:ext uri="{FF2B5EF4-FFF2-40B4-BE49-F238E27FC236}">
                    <a16:creationId xmlns:a16="http://schemas.microsoft.com/office/drawing/2014/main" id="{B5303939-098B-459B-8FE0-964682E3D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0" name="Line 477">
                <a:extLst>
                  <a:ext uri="{FF2B5EF4-FFF2-40B4-BE49-F238E27FC236}">
                    <a16:creationId xmlns:a16="http://schemas.microsoft.com/office/drawing/2014/main" id="{E8CEB064-C2AD-48A6-8C24-148DFC470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1" name="Rectangle 478">
                <a:extLst>
                  <a:ext uri="{FF2B5EF4-FFF2-40B4-BE49-F238E27FC236}">
                    <a16:creationId xmlns:a16="http://schemas.microsoft.com/office/drawing/2014/main" id="{3FEDFAF8-A95B-485A-834A-E095FE2A7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52" name="Line 479">
                <a:extLst>
                  <a:ext uri="{FF2B5EF4-FFF2-40B4-BE49-F238E27FC236}">
                    <a16:creationId xmlns:a16="http://schemas.microsoft.com/office/drawing/2014/main" id="{D3C77463-A86B-4692-A4D5-98776E72E8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3" name="Rectangle 480">
                <a:extLst>
                  <a:ext uri="{FF2B5EF4-FFF2-40B4-BE49-F238E27FC236}">
                    <a16:creationId xmlns:a16="http://schemas.microsoft.com/office/drawing/2014/main" id="{7B25E861-974E-4523-AC09-F7FC7C4AC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54" name="Line 481">
                <a:extLst>
                  <a:ext uri="{FF2B5EF4-FFF2-40B4-BE49-F238E27FC236}">
                    <a16:creationId xmlns:a16="http://schemas.microsoft.com/office/drawing/2014/main" id="{AA3DE331-632B-4BFA-BBDB-6EE7CD33ED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5" name="Line 482">
                <a:extLst>
                  <a:ext uri="{FF2B5EF4-FFF2-40B4-BE49-F238E27FC236}">
                    <a16:creationId xmlns:a16="http://schemas.microsoft.com/office/drawing/2014/main" id="{2CD67610-3553-408B-A489-0064E6E5BE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6" name="Rectangle 483">
                <a:extLst>
                  <a:ext uri="{FF2B5EF4-FFF2-40B4-BE49-F238E27FC236}">
                    <a16:creationId xmlns:a16="http://schemas.microsoft.com/office/drawing/2014/main" id="{9BB4C9E4-84BA-4232-BE76-75CA32A0B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57" name="Line 484">
                <a:extLst>
                  <a:ext uri="{FF2B5EF4-FFF2-40B4-BE49-F238E27FC236}">
                    <a16:creationId xmlns:a16="http://schemas.microsoft.com/office/drawing/2014/main" id="{AFB2C378-A298-4DB7-B2D4-F4658E9BF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8" name="Rectangle 485">
                <a:extLst>
                  <a:ext uri="{FF2B5EF4-FFF2-40B4-BE49-F238E27FC236}">
                    <a16:creationId xmlns:a16="http://schemas.microsoft.com/office/drawing/2014/main" id="{6CECD5A1-355D-4966-8A41-A8B23EDEB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59" name="Line 486">
                <a:extLst>
                  <a:ext uri="{FF2B5EF4-FFF2-40B4-BE49-F238E27FC236}">
                    <a16:creationId xmlns:a16="http://schemas.microsoft.com/office/drawing/2014/main" id="{E881C9F9-9C76-49BF-BC94-B2FC7A5A7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0" name="Line 487">
                <a:extLst>
                  <a:ext uri="{FF2B5EF4-FFF2-40B4-BE49-F238E27FC236}">
                    <a16:creationId xmlns:a16="http://schemas.microsoft.com/office/drawing/2014/main" id="{BE27B0AC-8BFD-4D04-B561-85C9A9CAE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1" name="Rectangle 488">
                <a:extLst>
                  <a:ext uri="{FF2B5EF4-FFF2-40B4-BE49-F238E27FC236}">
                    <a16:creationId xmlns:a16="http://schemas.microsoft.com/office/drawing/2014/main" id="{A6C264AD-ADD3-409A-B0D3-24328EEE8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62" name="Line 489">
                <a:extLst>
                  <a:ext uri="{FF2B5EF4-FFF2-40B4-BE49-F238E27FC236}">
                    <a16:creationId xmlns:a16="http://schemas.microsoft.com/office/drawing/2014/main" id="{444A571B-9024-4A0E-B546-50E4BD6B5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3" name="Rectangle 490">
                <a:extLst>
                  <a:ext uri="{FF2B5EF4-FFF2-40B4-BE49-F238E27FC236}">
                    <a16:creationId xmlns:a16="http://schemas.microsoft.com/office/drawing/2014/main" id="{06399232-8929-45B2-BDFD-C196C7775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64" name="Line 491">
                <a:extLst>
                  <a:ext uri="{FF2B5EF4-FFF2-40B4-BE49-F238E27FC236}">
                    <a16:creationId xmlns:a16="http://schemas.microsoft.com/office/drawing/2014/main" id="{93D45293-5A8B-4893-8A3D-CD177AB02B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5" name="Line 492">
                <a:extLst>
                  <a:ext uri="{FF2B5EF4-FFF2-40B4-BE49-F238E27FC236}">
                    <a16:creationId xmlns:a16="http://schemas.microsoft.com/office/drawing/2014/main" id="{10A67EA9-546E-40D8-BEE1-2105930D6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6" name="Rectangle 493">
                <a:extLst>
                  <a:ext uri="{FF2B5EF4-FFF2-40B4-BE49-F238E27FC236}">
                    <a16:creationId xmlns:a16="http://schemas.microsoft.com/office/drawing/2014/main" id="{B7026912-085A-4F2E-8970-757F6232E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67" name="Line 494">
                <a:extLst>
                  <a:ext uri="{FF2B5EF4-FFF2-40B4-BE49-F238E27FC236}">
                    <a16:creationId xmlns:a16="http://schemas.microsoft.com/office/drawing/2014/main" id="{0407ECA1-DCEB-44C1-B2FC-28E487273A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8" name="Rectangle 495">
                <a:extLst>
                  <a:ext uri="{FF2B5EF4-FFF2-40B4-BE49-F238E27FC236}">
                    <a16:creationId xmlns:a16="http://schemas.microsoft.com/office/drawing/2014/main" id="{08536C05-C885-40CA-93D0-3EA6FC5D9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69" name="Line 496">
                <a:extLst>
                  <a:ext uri="{FF2B5EF4-FFF2-40B4-BE49-F238E27FC236}">
                    <a16:creationId xmlns:a16="http://schemas.microsoft.com/office/drawing/2014/main" id="{5DDCD8FE-D8C2-44AE-9EF7-DE8D9CE032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0" name="Line 497">
                <a:extLst>
                  <a:ext uri="{FF2B5EF4-FFF2-40B4-BE49-F238E27FC236}">
                    <a16:creationId xmlns:a16="http://schemas.microsoft.com/office/drawing/2014/main" id="{1EBD77A3-E8E8-4665-8BD6-7590D521A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1" name="Rectangle 498">
                <a:extLst>
                  <a:ext uri="{FF2B5EF4-FFF2-40B4-BE49-F238E27FC236}">
                    <a16:creationId xmlns:a16="http://schemas.microsoft.com/office/drawing/2014/main" id="{833F88E4-1EAE-4110-A337-E1B0D830B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72" name="Line 499">
                <a:extLst>
                  <a:ext uri="{FF2B5EF4-FFF2-40B4-BE49-F238E27FC236}">
                    <a16:creationId xmlns:a16="http://schemas.microsoft.com/office/drawing/2014/main" id="{6BE0BF07-057C-4A10-A6EE-AFD7E1AD4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3" name="Rectangle 500">
                <a:extLst>
                  <a:ext uri="{FF2B5EF4-FFF2-40B4-BE49-F238E27FC236}">
                    <a16:creationId xmlns:a16="http://schemas.microsoft.com/office/drawing/2014/main" id="{D2CE3AE9-7214-459D-BA37-76D259AD7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74" name="Line 501">
                <a:extLst>
                  <a:ext uri="{FF2B5EF4-FFF2-40B4-BE49-F238E27FC236}">
                    <a16:creationId xmlns:a16="http://schemas.microsoft.com/office/drawing/2014/main" id="{709BFCA8-AF91-4FEB-ABBC-8F8196C15C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5" name="Line 502">
                <a:extLst>
                  <a:ext uri="{FF2B5EF4-FFF2-40B4-BE49-F238E27FC236}">
                    <a16:creationId xmlns:a16="http://schemas.microsoft.com/office/drawing/2014/main" id="{B4D8369A-01E4-4AFC-8E81-4E063526B8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6" name="Rectangle 503">
                <a:extLst>
                  <a:ext uri="{FF2B5EF4-FFF2-40B4-BE49-F238E27FC236}">
                    <a16:creationId xmlns:a16="http://schemas.microsoft.com/office/drawing/2014/main" id="{70B0E7F6-8DF7-4682-8A7B-FA6E7D5F0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77" name="Line 504">
                <a:extLst>
                  <a:ext uri="{FF2B5EF4-FFF2-40B4-BE49-F238E27FC236}">
                    <a16:creationId xmlns:a16="http://schemas.microsoft.com/office/drawing/2014/main" id="{8019757E-B1E7-4B71-9734-5DA3F46C04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8" name="Rectangle 505">
                <a:extLst>
                  <a:ext uri="{FF2B5EF4-FFF2-40B4-BE49-F238E27FC236}">
                    <a16:creationId xmlns:a16="http://schemas.microsoft.com/office/drawing/2014/main" id="{C2430510-8D12-40C0-981F-472458837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79" name="Line 506">
                <a:extLst>
                  <a:ext uri="{FF2B5EF4-FFF2-40B4-BE49-F238E27FC236}">
                    <a16:creationId xmlns:a16="http://schemas.microsoft.com/office/drawing/2014/main" id="{E3DFB888-034E-46E4-9BEA-6E8A5D95EA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0" name="Line 507">
                <a:extLst>
                  <a:ext uri="{FF2B5EF4-FFF2-40B4-BE49-F238E27FC236}">
                    <a16:creationId xmlns:a16="http://schemas.microsoft.com/office/drawing/2014/main" id="{FF9A4F8E-B721-4469-AAF0-202C6B62E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1" name="Rectangle 508">
                <a:extLst>
                  <a:ext uri="{FF2B5EF4-FFF2-40B4-BE49-F238E27FC236}">
                    <a16:creationId xmlns:a16="http://schemas.microsoft.com/office/drawing/2014/main" id="{F6066EC5-CA17-47CA-97C9-E8B0550FA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82" name="Line 509">
                <a:extLst>
                  <a:ext uri="{FF2B5EF4-FFF2-40B4-BE49-F238E27FC236}">
                    <a16:creationId xmlns:a16="http://schemas.microsoft.com/office/drawing/2014/main" id="{A2B4569E-F39C-4BA2-A034-5E00F2FAB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3" name="Rectangle 510">
                <a:extLst>
                  <a:ext uri="{FF2B5EF4-FFF2-40B4-BE49-F238E27FC236}">
                    <a16:creationId xmlns:a16="http://schemas.microsoft.com/office/drawing/2014/main" id="{676FD72C-42EC-4138-BD61-B11D52D69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84" name="Line 511">
                <a:extLst>
                  <a:ext uri="{FF2B5EF4-FFF2-40B4-BE49-F238E27FC236}">
                    <a16:creationId xmlns:a16="http://schemas.microsoft.com/office/drawing/2014/main" id="{83116BC1-2ADA-48F3-9572-2307E9290A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5" name="Rectangle 512">
                <a:extLst>
                  <a:ext uri="{FF2B5EF4-FFF2-40B4-BE49-F238E27FC236}">
                    <a16:creationId xmlns:a16="http://schemas.microsoft.com/office/drawing/2014/main" id="{460B7488-6837-4D65-9EAE-6E0F661EC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86" name="Line 513">
                <a:extLst>
                  <a:ext uri="{FF2B5EF4-FFF2-40B4-BE49-F238E27FC236}">
                    <a16:creationId xmlns:a16="http://schemas.microsoft.com/office/drawing/2014/main" id="{677DF841-1F75-4936-A00B-735B384238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7" name="Rectangle 514">
                <a:extLst>
                  <a:ext uri="{FF2B5EF4-FFF2-40B4-BE49-F238E27FC236}">
                    <a16:creationId xmlns:a16="http://schemas.microsoft.com/office/drawing/2014/main" id="{A46EAFE6-6AB2-4CDB-8F9C-6937CF086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88" name="Line 515">
                <a:extLst>
                  <a:ext uri="{FF2B5EF4-FFF2-40B4-BE49-F238E27FC236}">
                    <a16:creationId xmlns:a16="http://schemas.microsoft.com/office/drawing/2014/main" id="{6AD02E11-20E5-4037-9BA2-4706151AA2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9" name="Rectangle 516">
                <a:extLst>
                  <a:ext uri="{FF2B5EF4-FFF2-40B4-BE49-F238E27FC236}">
                    <a16:creationId xmlns:a16="http://schemas.microsoft.com/office/drawing/2014/main" id="{F13E6DDC-29D7-4160-9AD4-9554CA8AC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90" name="Line 517">
                <a:extLst>
                  <a:ext uri="{FF2B5EF4-FFF2-40B4-BE49-F238E27FC236}">
                    <a16:creationId xmlns:a16="http://schemas.microsoft.com/office/drawing/2014/main" id="{B3D61667-20C3-4B7F-BD91-0D2EE6AC24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1" name="Rectangle 518">
                <a:extLst>
                  <a:ext uri="{FF2B5EF4-FFF2-40B4-BE49-F238E27FC236}">
                    <a16:creationId xmlns:a16="http://schemas.microsoft.com/office/drawing/2014/main" id="{264AEE98-43D1-4CD0-92E1-655A644C2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92" name="Line 519">
                <a:extLst>
                  <a:ext uri="{FF2B5EF4-FFF2-40B4-BE49-F238E27FC236}">
                    <a16:creationId xmlns:a16="http://schemas.microsoft.com/office/drawing/2014/main" id="{D6105C36-2C21-419B-AD4A-50A9AC523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3" name="Rectangle 520">
                <a:extLst>
                  <a:ext uri="{FF2B5EF4-FFF2-40B4-BE49-F238E27FC236}">
                    <a16:creationId xmlns:a16="http://schemas.microsoft.com/office/drawing/2014/main" id="{F0DEE228-EB80-49EB-9CA5-6A197F216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94" name="Line 521">
                <a:extLst>
                  <a:ext uri="{FF2B5EF4-FFF2-40B4-BE49-F238E27FC236}">
                    <a16:creationId xmlns:a16="http://schemas.microsoft.com/office/drawing/2014/main" id="{522593E6-B4B4-4C6A-B3CC-2890C8DB15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5" name="Rectangle 522">
                <a:extLst>
                  <a:ext uri="{FF2B5EF4-FFF2-40B4-BE49-F238E27FC236}">
                    <a16:creationId xmlns:a16="http://schemas.microsoft.com/office/drawing/2014/main" id="{8CE67134-E3D9-45AF-8BD5-A709EDA8A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96" name="Line 523">
                <a:extLst>
                  <a:ext uri="{FF2B5EF4-FFF2-40B4-BE49-F238E27FC236}">
                    <a16:creationId xmlns:a16="http://schemas.microsoft.com/office/drawing/2014/main" id="{C3578C0E-D1BF-45D0-BD08-F55BB5BEDF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7" name="Rectangle 524">
                <a:extLst>
                  <a:ext uri="{FF2B5EF4-FFF2-40B4-BE49-F238E27FC236}">
                    <a16:creationId xmlns:a16="http://schemas.microsoft.com/office/drawing/2014/main" id="{52BAF8AA-3516-4B54-942B-EB232FED7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098" name="Line 525">
                <a:extLst>
                  <a:ext uri="{FF2B5EF4-FFF2-40B4-BE49-F238E27FC236}">
                    <a16:creationId xmlns:a16="http://schemas.microsoft.com/office/drawing/2014/main" id="{4724BB7B-5317-4F27-85E7-A55C300DE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9" name="Rectangle 526">
                <a:extLst>
                  <a:ext uri="{FF2B5EF4-FFF2-40B4-BE49-F238E27FC236}">
                    <a16:creationId xmlns:a16="http://schemas.microsoft.com/office/drawing/2014/main" id="{A74D8D47-37A4-481A-A200-B6F68D010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00" name="Line 527">
                <a:extLst>
                  <a:ext uri="{FF2B5EF4-FFF2-40B4-BE49-F238E27FC236}">
                    <a16:creationId xmlns:a16="http://schemas.microsoft.com/office/drawing/2014/main" id="{044F7386-AEBC-4BD7-9DBA-0EE392CF4C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1" name="Rectangle 528">
                <a:extLst>
                  <a:ext uri="{FF2B5EF4-FFF2-40B4-BE49-F238E27FC236}">
                    <a16:creationId xmlns:a16="http://schemas.microsoft.com/office/drawing/2014/main" id="{B5497214-1F58-4B61-B0D1-25D53D538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02" name="Line 529">
                <a:extLst>
                  <a:ext uri="{FF2B5EF4-FFF2-40B4-BE49-F238E27FC236}">
                    <a16:creationId xmlns:a16="http://schemas.microsoft.com/office/drawing/2014/main" id="{1BF7A843-DA57-406A-9419-908E9CB2D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3" name="Rectangle 530">
                <a:extLst>
                  <a:ext uri="{FF2B5EF4-FFF2-40B4-BE49-F238E27FC236}">
                    <a16:creationId xmlns:a16="http://schemas.microsoft.com/office/drawing/2014/main" id="{D37C2A4D-0AD0-4424-A32B-32FC3007F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04" name="Line 531">
                <a:extLst>
                  <a:ext uri="{FF2B5EF4-FFF2-40B4-BE49-F238E27FC236}">
                    <a16:creationId xmlns:a16="http://schemas.microsoft.com/office/drawing/2014/main" id="{A613A66D-4612-4653-9750-193FFDECE0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5" name="Rectangle 532">
                <a:extLst>
                  <a:ext uri="{FF2B5EF4-FFF2-40B4-BE49-F238E27FC236}">
                    <a16:creationId xmlns:a16="http://schemas.microsoft.com/office/drawing/2014/main" id="{7C810DD4-6F43-43CC-B5F5-B93314674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06" name="Line 533">
                <a:extLst>
                  <a:ext uri="{FF2B5EF4-FFF2-40B4-BE49-F238E27FC236}">
                    <a16:creationId xmlns:a16="http://schemas.microsoft.com/office/drawing/2014/main" id="{1E8EC632-51AD-4751-9231-867250508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7" name="Rectangle 534">
                <a:extLst>
                  <a:ext uri="{FF2B5EF4-FFF2-40B4-BE49-F238E27FC236}">
                    <a16:creationId xmlns:a16="http://schemas.microsoft.com/office/drawing/2014/main" id="{A7A4FCC4-05A9-4EF3-B4F5-115F1F42F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08" name="Line 535">
                <a:extLst>
                  <a:ext uri="{FF2B5EF4-FFF2-40B4-BE49-F238E27FC236}">
                    <a16:creationId xmlns:a16="http://schemas.microsoft.com/office/drawing/2014/main" id="{97456B9E-9E68-4766-8532-5624B752C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9" name="Rectangle 536">
                <a:extLst>
                  <a:ext uri="{FF2B5EF4-FFF2-40B4-BE49-F238E27FC236}">
                    <a16:creationId xmlns:a16="http://schemas.microsoft.com/office/drawing/2014/main" id="{C406C1F4-67D2-4B94-B94E-2973401A3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10" name="Line 537">
                <a:extLst>
                  <a:ext uri="{FF2B5EF4-FFF2-40B4-BE49-F238E27FC236}">
                    <a16:creationId xmlns:a16="http://schemas.microsoft.com/office/drawing/2014/main" id="{970556B6-480C-4020-90C2-A1815EC58F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1" name="Rectangle 538">
                <a:extLst>
                  <a:ext uri="{FF2B5EF4-FFF2-40B4-BE49-F238E27FC236}">
                    <a16:creationId xmlns:a16="http://schemas.microsoft.com/office/drawing/2014/main" id="{6957FE8F-367B-438A-8662-72781D298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12" name="Rectangle 539">
                <a:extLst>
                  <a:ext uri="{FF2B5EF4-FFF2-40B4-BE49-F238E27FC236}">
                    <a16:creationId xmlns:a16="http://schemas.microsoft.com/office/drawing/2014/main" id="{9B4CFD29-3FEC-4AFC-9EF9-95E7584DC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5113" name="Rectangle 540">
                <a:extLst>
                  <a:ext uri="{FF2B5EF4-FFF2-40B4-BE49-F238E27FC236}">
                    <a16:creationId xmlns:a16="http://schemas.microsoft.com/office/drawing/2014/main" id="{9E8BE85A-743F-40F4-99E7-F3C1283EB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14" name="Rectangle 541">
                <a:extLst>
                  <a:ext uri="{FF2B5EF4-FFF2-40B4-BE49-F238E27FC236}">
                    <a16:creationId xmlns:a16="http://schemas.microsoft.com/office/drawing/2014/main" id="{592702FA-3B71-4ADA-BA2F-B1B4F88C2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5115" name="Rectangle 542">
                <a:extLst>
                  <a:ext uri="{FF2B5EF4-FFF2-40B4-BE49-F238E27FC236}">
                    <a16:creationId xmlns:a16="http://schemas.microsoft.com/office/drawing/2014/main" id="{836ACD42-DDAC-44D3-A16B-E57EC9B3B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16" name="Rectangle 543">
                <a:extLst>
                  <a:ext uri="{FF2B5EF4-FFF2-40B4-BE49-F238E27FC236}">
                    <a16:creationId xmlns:a16="http://schemas.microsoft.com/office/drawing/2014/main" id="{CE6BE54D-BA48-42A2-B040-8DD8AE505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17" name="Line 544">
                <a:extLst>
                  <a:ext uri="{FF2B5EF4-FFF2-40B4-BE49-F238E27FC236}">
                    <a16:creationId xmlns:a16="http://schemas.microsoft.com/office/drawing/2014/main" id="{BB735D02-686C-427B-902E-1C91D055EE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8" name="Line 545">
                <a:extLst>
                  <a:ext uri="{FF2B5EF4-FFF2-40B4-BE49-F238E27FC236}">
                    <a16:creationId xmlns:a16="http://schemas.microsoft.com/office/drawing/2014/main" id="{F0BC9789-D9A8-4DE6-A2BA-143538CB55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9" name="Rectangle 546">
                <a:extLst>
                  <a:ext uri="{FF2B5EF4-FFF2-40B4-BE49-F238E27FC236}">
                    <a16:creationId xmlns:a16="http://schemas.microsoft.com/office/drawing/2014/main" id="{4AB28649-C5E8-43D0-A5A1-7755FFADD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20" name="Line 547">
                <a:extLst>
                  <a:ext uri="{FF2B5EF4-FFF2-40B4-BE49-F238E27FC236}">
                    <a16:creationId xmlns:a16="http://schemas.microsoft.com/office/drawing/2014/main" id="{62055F76-E6BA-4DE5-89AD-347CFE99ED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1" name="Rectangle 548">
                <a:extLst>
                  <a:ext uri="{FF2B5EF4-FFF2-40B4-BE49-F238E27FC236}">
                    <a16:creationId xmlns:a16="http://schemas.microsoft.com/office/drawing/2014/main" id="{8B012A94-D7DE-45BB-BAC7-75D9125E5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22" name="Line 549">
                <a:extLst>
                  <a:ext uri="{FF2B5EF4-FFF2-40B4-BE49-F238E27FC236}">
                    <a16:creationId xmlns:a16="http://schemas.microsoft.com/office/drawing/2014/main" id="{AC74DC8A-AE15-4842-89A1-064A173977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3" name="Line 550">
                <a:extLst>
                  <a:ext uri="{FF2B5EF4-FFF2-40B4-BE49-F238E27FC236}">
                    <a16:creationId xmlns:a16="http://schemas.microsoft.com/office/drawing/2014/main" id="{B3B8F8EF-9C3D-4762-A355-D208E3C889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4" name="Rectangle 551">
                <a:extLst>
                  <a:ext uri="{FF2B5EF4-FFF2-40B4-BE49-F238E27FC236}">
                    <a16:creationId xmlns:a16="http://schemas.microsoft.com/office/drawing/2014/main" id="{DFC7C7A0-AA02-415B-8DDB-8A85AD311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25" name="Line 552">
                <a:extLst>
                  <a:ext uri="{FF2B5EF4-FFF2-40B4-BE49-F238E27FC236}">
                    <a16:creationId xmlns:a16="http://schemas.microsoft.com/office/drawing/2014/main" id="{AFBB0E44-6E3E-4A16-94BD-9D64D6FDF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6" name="Line 553">
                <a:extLst>
                  <a:ext uri="{FF2B5EF4-FFF2-40B4-BE49-F238E27FC236}">
                    <a16:creationId xmlns:a16="http://schemas.microsoft.com/office/drawing/2014/main" id="{3DE816BD-9BC6-4220-8945-06F72191C2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7" name="Rectangle 554">
                <a:extLst>
                  <a:ext uri="{FF2B5EF4-FFF2-40B4-BE49-F238E27FC236}">
                    <a16:creationId xmlns:a16="http://schemas.microsoft.com/office/drawing/2014/main" id="{2BC1C461-CA92-493C-A322-6AB46120C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28" name="Line 555">
                <a:extLst>
                  <a:ext uri="{FF2B5EF4-FFF2-40B4-BE49-F238E27FC236}">
                    <a16:creationId xmlns:a16="http://schemas.microsoft.com/office/drawing/2014/main" id="{41612986-F75D-4839-85CA-FFE0700BB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9" name="Rectangle 556">
                <a:extLst>
                  <a:ext uri="{FF2B5EF4-FFF2-40B4-BE49-F238E27FC236}">
                    <a16:creationId xmlns:a16="http://schemas.microsoft.com/office/drawing/2014/main" id="{A74B2D57-5E18-435F-A181-F7608A8BA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30" name="Line 557">
                <a:extLst>
                  <a:ext uri="{FF2B5EF4-FFF2-40B4-BE49-F238E27FC236}">
                    <a16:creationId xmlns:a16="http://schemas.microsoft.com/office/drawing/2014/main" id="{D29D585B-8863-4F69-A613-81875BBE92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1" name="Line 558">
                <a:extLst>
                  <a:ext uri="{FF2B5EF4-FFF2-40B4-BE49-F238E27FC236}">
                    <a16:creationId xmlns:a16="http://schemas.microsoft.com/office/drawing/2014/main" id="{D5B5F47D-CFC5-4D92-BBB8-62617DCCD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2" name="Rectangle 559">
                <a:extLst>
                  <a:ext uri="{FF2B5EF4-FFF2-40B4-BE49-F238E27FC236}">
                    <a16:creationId xmlns:a16="http://schemas.microsoft.com/office/drawing/2014/main" id="{9E1F325E-2D09-45BF-990D-096E0B074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33" name="Line 560">
                <a:extLst>
                  <a:ext uri="{FF2B5EF4-FFF2-40B4-BE49-F238E27FC236}">
                    <a16:creationId xmlns:a16="http://schemas.microsoft.com/office/drawing/2014/main" id="{C8D987C1-B9D7-4DE6-B780-E16A527ABB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4" name="Rectangle 561">
                <a:extLst>
                  <a:ext uri="{FF2B5EF4-FFF2-40B4-BE49-F238E27FC236}">
                    <a16:creationId xmlns:a16="http://schemas.microsoft.com/office/drawing/2014/main" id="{77F7C6A8-8CDA-4354-9D65-1A5FB7990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35" name="Line 562">
                <a:extLst>
                  <a:ext uri="{FF2B5EF4-FFF2-40B4-BE49-F238E27FC236}">
                    <a16:creationId xmlns:a16="http://schemas.microsoft.com/office/drawing/2014/main" id="{DD800C1D-EDEB-489B-B613-4DE653601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6" name="Line 563">
                <a:extLst>
                  <a:ext uri="{FF2B5EF4-FFF2-40B4-BE49-F238E27FC236}">
                    <a16:creationId xmlns:a16="http://schemas.microsoft.com/office/drawing/2014/main" id="{50660B87-A938-406F-848D-B86E35DE15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7" name="Rectangle 564">
                <a:extLst>
                  <a:ext uri="{FF2B5EF4-FFF2-40B4-BE49-F238E27FC236}">
                    <a16:creationId xmlns:a16="http://schemas.microsoft.com/office/drawing/2014/main" id="{F6B59C5B-062B-4F93-8F09-9AE9B1152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38" name="Line 565">
                <a:extLst>
                  <a:ext uri="{FF2B5EF4-FFF2-40B4-BE49-F238E27FC236}">
                    <a16:creationId xmlns:a16="http://schemas.microsoft.com/office/drawing/2014/main" id="{856DA53F-77D4-4E7E-8627-49F64D8C6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9" name="Rectangle 566">
                <a:extLst>
                  <a:ext uri="{FF2B5EF4-FFF2-40B4-BE49-F238E27FC236}">
                    <a16:creationId xmlns:a16="http://schemas.microsoft.com/office/drawing/2014/main" id="{189ABE7F-F9BC-42B7-B8F8-A4202FB99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40" name="Line 567">
                <a:extLst>
                  <a:ext uri="{FF2B5EF4-FFF2-40B4-BE49-F238E27FC236}">
                    <a16:creationId xmlns:a16="http://schemas.microsoft.com/office/drawing/2014/main" id="{C7F03F40-8DC5-4717-9685-A2C177B9DB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1" name="Line 568">
                <a:extLst>
                  <a:ext uri="{FF2B5EF4-FFF2-40B4-BE49-F238E27FC236}">
                    <a16:creationId xmlns:a16="http://schemas.microsoft.com/office/drawing/2014/main" id="{5BC472A2-0063-4173-BE8F-0A29E1DDE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2" name="Rectangle 569">
                <a:extLst>
                  <a:ext uri="{FF2B5EF4-FFF2-40B4-BE49-F238E27FC236}">
                    <a16:creationId xmlns:a16="http://schemas.microsoft.com/office/drawing/2014/main" id="{851FE323-A039-432A-B2A7-1B89794C8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43" name="Line 570">
                <a:extLst>
                  <a:ext uri="{FF2B5EF4-FFF2-40B4-BE49-F238E27FC236}">
                    <a16:creationId xmlns:a16="http://schemas.microsoft.com/office/drawing/2014/main" id="{B319FE7C-B197-4118-BA30-C5475AFE0D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4" name="Rectangle 571">
                <a:extLst>
                  <a:ext uri="{FF2B5EF4-FFF2-40B4-BE49-F238E27FC236}">
                    <a16:creationId xmlns:a16="http://schemas.microsoft.com/office/drawing/2014/main" id="{0031562B-CC97-44DC-9704-A8F3A502F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45" name="Line 572">
                <a:extLst>
                  <a:ext uri="{FF2B5EF4-FFF2-40B4-BE49-F238E27FC236}">
                    <a16:creationId xmlns:a16="http://schemas.microsoft.com/office/drawing/2014/main" id="{DD2D5898-4664-41B0-BBD9-C21021AE16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6" name="Line 573">
                <a:extLst>
                  <a:ext uri="{FF2B5EF4-FFF2-40B4-BE49-F238E27FC236}">
                    <a16:creationId xmlns:a16="http://schemas.microsoft.com/office/drawing/2014/main" id="{2C1E4130-4D08-481D-942D-C99A6DD20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7" name="Rectangle 574">
                <a:extLst>
                  <a:ext uri="{FF2B5EF4-FFF2-40B4-BE49-F238E27FC236}">
                    <a16:creationId xmlns:a16="http://schemas.microsoft.com/office/drawing/2014/main" id="{CF3707EC-9126-4FA5-A345-BFA5FB60B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48" name="Line 575">
                <a:extLst>
                  <a:ext uri="{FF2B5EF4-FFF2-40B4-BE49-F238E27FC236}">
                    <a16:creationId xmlns:a16="http://schemas.microsoft.com/office/drawing/2014/main" id="{148C6FA0-49CA-47F0-8BDC-BF2A48504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9" name="Rectangle 576">
                <a:extLst>
                  <a:ext uri="{FF2B5EF4-FFF2-40B4-BE49-F238E27FC236}">
                    <a16:creationId xmlns:a16="http://schemas.microsoft.com/office/drawing/2014/main" id="{230D4294-9A44-4C08-85C9-31066360A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50" name="Line 577">
                <a:extLst>
                  <a:ext uri="{FF2B5EF4-FFF2-40B4-BE49-F238E27FC236}">
                    <a16:creationId xmlns:a16="http://schemas.microsoft.com/office/drawing/2014/main" id="{B1B580D3-C239-4BEE-B598-2E95123B77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1" name="Line 578">
                <a:extLst>
                  <a:ext uri="{FF2B5EF4-FFF2-40B4-BE49-F238E27FC236}">
                    <a16:creationId xmlns:a16="http://schemas.microsoft.com/office/drawing/2014/main" id="{4EA4B304-D494-45AF-B702-B43164AEB2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2" name="Rectangle 579">
                <a:extLst>
                  <a:ext uri="{FF2B5EF4-FFF2-40B4-BE49-F238E27FC236}">
                    <a16:creationId xmlns:a16="http://schemas.microsoft.com/office/drawing/2014/main" id="{C0AF8557-F9FF-43BA-8C00-D2F33AD66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53" name="Line 580">
                <a:extLst>
                  <a:ext uri="{FF2B5EF4-FFF2-40B4-BE49-F238E27FC236}">
                    <a16:creationId xmlns:a16="http://schemas.microsoft.com/office/drawing/2014/main" id="{C9353B9E-CB13-42B1-BD6B-9E83EBACB4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4" name="Rectangle 581">
                <a:extLst>
                  <a:ext uri="{FF2B5EF4-FFF2-40B4-BE49-F238E27FC236}">
                    <a16:creationId xmlns:a16="http://schemas.microsoft.com/office/drawing/2014/main" id="{BAADAD9F-42FB-4986-844D-F7E58C29A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55" name="Line 582">
                <a:extLst>
                  <a:ext uri="{FF2B5EF4-FFF2-40B4-BE49-F238E27FC236}">
                    <a16:creationId xmlns:a16="http://schemas.microsoft.com/office/drawing/2014/main" id="{13D60591-4AEE-4F3D-B254-48084472B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6" name="Line 583">
                <a:extLst>
                  <a:ext uri="{FF2B5EF4-FFF2-40B4-BE49-F238E27FC236}">
                    <a16:creationId xmlns:a16="http://schemas.microsoft.com/office/drawing/2014/main" id="{91E6D317-B81C-456D-A879-003B4BE8B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7" name="Rectangle 584">
                <a:extLst>
                  <a:ext uri="{FF2B5EF4-FFF2-40B4-BE49-F238E27FC236}">
                    <a16:creationId xmlns:a16="http://schemas.microsoft.com/office/drawing/2014/main" id="{39DD1D95-5753-48EC-9302-927AED1EE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58" name="Line 585">
                <a:extLst>
                  <a:ext uri="{FF2B5EF4-FFF2-40B4-BE49-F238E27FC236}">
                    <a16:creationId xmlns:a16="http://schemas.microsoft.com/office/drawing/2014/main" id="{0321187F-C3E4-4FEB-9D0B-6916F5275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9" name="Rectangle 586">
                <a:extLst>
                  <a:ext uri="{FF2B5EF4-FFF2-40B4-BE49-F238E27FC236}">
                    <a16:creationId xmlns:a16="http://schemas.microsoft.com/office/drawing/2014/main" id="{D2753548-85BB-49D4-83D6-B99AC803B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60" name="Line 587">
                <a:extLst>
                  <a:ext uri="{FF2B5EF4-FFF2-40B4-BE49-F238E27FC236}">
                    <a16:creationId xmlns:a16="http://schemas.microsoft.com/office/drawing/2014/main" id="{5D65ED35-1CF2-4342-A270-BDB2EAD5A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1" name="Line 588">
                <a:extLst>
                  <a:ext uri="{FF2B5EF4-FFF2-40B4-BE49-F238E27FC236}">
                    <a16:creationId xmlns:a16="http://schemas.microsoft.com/office/drawing/2014/main" id="{6EF0E0EB-DEF0-43C2-A358-3032456E20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2" name="Rectangle 589">
                <a:extLst>
                  <a:ext uri="{FF2B5EF4-FFF2-40B4-BE49-F238E27FC236}">
                    <a16:creationId xmlns:a16="http://schemas.microsoft.com/office/drawing/2014/main" id="{C187B740-CEC1-4C21-BBEA-B41636CE0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63" name="Line 590">
                <a:extLst>
                  <a:ext uri="{FF2B5EF4-FFF2-40B4-BE49-F238E27FC236}">
                    <a16:creationId xmlns:a16="http://schemas.microsoft.com/office/drawing/2014/main" id="{F9EFE66B-C041-4798-A120-39340FF3C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4" name="Rectangle 591">
                <a:extLst>
                  <a:ext uri="{FF2B5EF4-FFF2-40B4-BE49-F238E27FC236}">
                    <a16:creationId xmlns:a16="http://schemas.microsoft.com/office/drawing/2014/main" id="{6CF4B2BE-C020-4936-AB43-41A2B883A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65" name="Line 592">
                <a:extLst>
                  <a:ext uri="{FF2B5EF4-FFF2-40B4-BE49-F238E27FC236}">
                    <a16:creationId xmlns:a16="http://schemas.microsoft.com/office/drawing/2014/main" id="{EDD6C48F-D2E1-4A3B-9C39-4B1A292DB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6" name="Line 593">
                <a:extLst>
                  <a:ext uri="{FF2B5EF4-FFF2-40B4-BE49-F238E27FC236}">
                    <a16:creationId xmlns:a16="http://schemas.microsoft.com/office/drawing/2014/main" id="{DE6169B5-C5BA-4CFA-A75B-EAA83D811C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7" name="Rectangle 594">
                <a:extLst>
                  <a:ext uri="{FF2B5EF4-FFF2-40B4-BE49-F238E27FC236}">
                    <a16:creationId xmlns:a16="http://schemas.microsoft.com/office/drawing/2014/main" id="{9F88A8D3-6C02-4633-B7E2-5D74CF28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68" name="Line 595">
                <a:extLst>
                  <a:ext uri="{FF2B5EF4-FFF2-40B4-BE49-F238E27FC236}">
                    <a16:creationId xmlns:a16="http://schemas.microsoft.com/office/drawing/2014/main" id="{E0B62ACC-3AEE-4C54-A6E2-C448ECD0C5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9" name="Rectangle 596">
                <a:extLst>
                  <a:ext uri="{FF2B5EF4-FFF2-40B4-BE49-F238E27FC236}">
                    <a16:creationId xmlns:a16="http://schemas.microsoft.com/office/drawing/2014/main" id="{69A31925-44AD-4889-83EB-EED794A44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70" name="Line 597">
                <a:extLst>
                  <a:ext uri="{FF2B5EF4-FFF2-40B4-BE49-F238E27FC236}">
                    <a16:creationId xmlns:a16="http://schemas.microsoft.com/office/drawing/2014/main" id="{A90E9E99-9871-4451-8F3E-3E6FD20C72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1" name="Line 598">
                <a:extLst>
                  <a:ext uri="{FF2B5EF4-FFF2-40B4-BE49-F238E27FC236}">
                    <a16:creationId xmlns:a16="http://schemas.microsoft.com/office/drawing/2014/main" id="{E81DFDED-6965-4A0A-8DA5-9DF6F418EB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2" name="Rectangle 599">
                <a:extLst>
                  <a:ext uri="{FF2B5EF4-FFF2-40B4-BE49-F238E27FC236}">
                    <a16:creationId xmlns:a16="http://schemas.microsoft.com/office/drawing/2014/main" id="{1766C9AE-B211-43E6-BA0D-947C67C8E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73" name="Line 600">
                <a:extLst>
                  <a:ext uri="{FF2B5EF4-FFF2-40B4-BE49-F238E27FC236}">
                    <a16:creationId xmlns:a16="http://schemas.microsoft.com/office/drawing/2014/main" id="{466FA8AE-3043-4C3C-A21F-F33FF4E952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4" name="Rectangle 601">
                <a:extLst>
                  <a:ext uri="{FF2B5EF4-FFF2-40B4-BE49-F238E27FC236}">
                    <a16:creationId xmlns:a16="http://schemas.microsoft.com/office/drawing/2014/main" id="{CE9BECA9-05CE-42AF-AE9F-0B93D2A8D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75" name="Line 602">
                <a:extLst>
                  <a:ext uri="{FF2B5EF4-FFF2-40B4-BE49-F238E27FC236}">
                    <a16:creationId xmlns:a16="http://schemas.microsoft.com/office/drawing/2014/main" id="{2BC17E02-E857-47EC-BD25-300DCF52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6" name="Line 603">
                <a:extLst>
                  <a:ext uri="{FF2B5EF4-FFF2-40B4-BE49-F238E27FC236}">
                    <a16:creationId xmlns:a16="http://schemas.microsoft.com/office/drawing/2014/main" id="{F9C48F18-1FD0-45ED-AAD8-0274C97D78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7" name="Rectangle 604">
                <a:extLst>
                  <a:ext uri="{FF2B5EF4-FFF2-40B4-BE49-F238E27FC236}">
                    <a16:creationId xmlns:a16="http://schemas.microsoft.com/office/drawing/2014/main" id="{63645A2B-F555-42DB-857B-8929B4BC7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78" name="Line 605">
                <a:extLst>
                  <a:ext uri="{FF2B5EF4-FFF2-40B4-BE49-F238E27FC236}">
                    <a16:creationId xmlns:a16="http://schemas.microsoft.com/office/drawing/2014/main" id="{02FDE517-ED0D-4038-AB43-446F15CB00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9" name="Rectangle 606">
                <a:extLst>
                  <a:ext uri="{FF2B5EF4-FFF2-40B4-BE49-F238E27FC236}">
                    <a16:creationId xmlns:a16="http://schemas.microsoft.com/office/drawing/2014/main" id="{13493F36-4446-40B1-B1B6-1A7697F4D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80" name="Line 607">
                <a:extLst>
                  <a:ext uri="{FF2B5EF4-FFF2-40B4-BE49-F238E27FC236}">
                    <a16:creationId xmlns:a16="http://schemas.microsoft.com/office/drawing/2014/main" id="{D31DC455-D071-40C9-A4BB-9B6EC5D690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4767" name="Group 608">
              <a:extLst>
                <a:ext uri="{FF2B5EF4-FFF2-40B4-BE49-F238E27FC236}">
                  <a16:creationId xmlns:a16="http://schemas.microsoft.com/office/drawing/2014/main" id="{2A5166C7-4260-46AE-83CD-EADDCF231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74781" name="Line 609">
                <a:extLst>
                  <a:ext uri="{FF2B5EF4-FFF2-40B4-BE49-F238E27FC236}">
                    <a16:creationId xmlns:a16="http://schemas.microsoft.com/office/drawing/2014/main" id="{32E5A86E-898D-4F1D-A1FA-3F363E68FF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2" name="Rectangle 610">
                <a:extLst>
                  <a:ext uri="{FF2B5EF4-FFF2-40B4-BE49-F238E27FC236}">
                    <a16:creationId xmlns:a16="http://schemas.microsoft.com/office/drawing/2014/main" id="{E30ABA5E-523E-4A0B-8773-02DB9FE93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83" name="Line 611">
                <a:extLst>
                  <a:ext uri="{FF2B5EF4-FFF2-40B4-BE49-F238E27FC236}">
                    <a16:creationId xmlns:a16="http://schemas.microsoft.com/office/drawing/2014/main" id="{A26E8150-CA0D-4BBD-9D4D-56F2945FB1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4" name="Rectangle 612">
                <a:extLst>
                  <a:ext uri="{FF2B5EF4-FFF2-40B4-BE49-F238E27FC236}">
                    <a16:creationId xmlns:a16="http://schemas.microsoft.com/office/drawing/2014/main" id="{CD775A2A-FF5E-4D78-AB58-866D61A8E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85" name="Line 613">
                <a:extLst>
                  <a:ext uri="{FF2B5EF4-FFF2-40B4-BE49-F238E27FC236}">
                    <a16:creationId xmlns:a16="http://schemas.microsoft.com/office/drawing/2014/main" id="{978277C2-E185-4B01-A261-FA97861D23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6" name="Line 614">
                <a:extLst>
                  <a:ext uri="{FF2B5EF4-FFF2-40B4-BE49-F238E27FC236}">
                    <a16:creationId xmlns:a16="http://schemas.microsoft.com/office/drawing/2014/main" id="{DC18D50C-AAD8-4C1D-9B43-DC4216582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7" name="Rectangle 615">
                <a:extLst>
                  <a:ext uri="{FF2B5EF4-FFF2-40B4-BE49-F238E27FC236}">
                    <a16:creationId xmlns:a16="http://schemas.microsoft.com/office/drawing/2014/main" id="{4AA57128-6EFA-4DB3-81A5-9949AE9AB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88" name="Line 616">
                <a:extLst>
                  <a:ext uri="{FF2B5EF4-FFF2-40B4-BE49-F238E27FC236}">
                    <a16:creationId xmlns:a16="http://schemas.microsoft.com/office/drawing/2014/main" id="{9B89A2FF-0CA4-4E3C-8886-8273272589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9" name="Rectangle 617">
                <a:extLst>
                  <a:ext uri="{FF2B5EF4-FFF2-40B4-BE49-F238E27FC236}">
                    <a16:creationId xmlns:a16="http://schemas.microsoft.com/office/drawing/2014/main" id="{8236DE81-1683-4B68-A684-DC7EBEB0E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90" name="Line 618">
                <a:extLst>
                  <a:ext uri="{FF2B5EF4-FFF2-40B4-BE49-F238E27FC236}">
                    <a16:creationId xmlns:a16="http://schemas.microsoft.com/office/drawing/2014/main" id="{2A66B68C-3626-46BC-986A-49E68630CF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1" name="Rectangle 619">
                <a:extLst>
                  <a:ext uri="{FF2B5EF4-FFF2-40B4-BE49-F238E27FC236}">
                    <a16:creationId xmlns:a16="http://schemas.microsoft.com/office/drawing/2014/main" id="{471DAFFB-1706-4075-855F-6390DA55B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92" name="Line 620">
                <a:extLst>
                  <a:ext uri="{FF2B5EF4-FFF2-40B4-BE49-F238E27FC236}">
                    <a16:creationId xmlns:a16="http://schemas.microsoft.com/office/drawing/2014/main" id="{F09BC189-3B1D-4689-8229-0B014D916C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3" name="Rectangle 621">
                <a:extLst>
                  <a:ext uri="{FF2B5EF4-FFF2-40B4-BE49-F238E27FC236}">
                    <a16:creationId xmlns:a16="http://schemas.microsoft.com/office/drawing/2014/main" id="{0F9BD75C-D67F-40D2-A580-FB196F1C4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94" name="Line 622">
                <a:extLst>
                  <a:ext uri="{FF2B5EF4-FFF2-40B4-BE49-F238E27FC236}">
                    <a16:creationId xmlns:a16="http://schemas.microsoft.com/office/drawing/2014/main" id="{535C50B1-6767-402C-A679-FE0B12C34A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5" name="Rectangle 623">
                <a:extLst>
                  <a:ext uri="{FF2B5EF4-FFF2-40B4-BE49-F238E27FC236}">
                    <a16:creationId xmlns:a16="http://schemas.microsoft.com/office/drawing/2014/main" id="{65B2FA23-E320-4C3D-A7F6-AFC4A9F1F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96" name="Line 624">
                <a:extLst>
                  <a:ext uri="{FF2B5EF4-FFF2-40B4-BE49-F238E27FC236}">
                    <a16:creationId xmlns:a16="http://schemas.microsoft.com/office/drawing/2014/main" id="{D1129DB5-778E-43B1-A783-BFEE896727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7" name="Rectangle 625">
                <a:extLst>
                  <a:ext uri="{FF2B5EF4-FFF2-40B4-BE49-F238E27FC236}">
                    <a16:creationId xmlns:a16="http://schemas.microsoft.com/office/drawing/2014/main" id="{726F397E-FA85-40B6-938B-23DE8460E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98" name="Line 626">
                <a:extLst>
                  <a:ext uri="{FF2B5EF4-FFF2-40B4-BE49-F238E27FC236}">
                    <a16:creationId xmlns:a16="http://schemas.microsoft.com/office/drawing/2014/main" id="{91B3565B-AA60-486D-93F6-8159FA8A6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9" name="Rectangle 627">
                <a:extLst>
                  <a:ext uri="{FF2B5EF4-FFF2-40B4-BE49-F238E27FC236}">
                    <a16:creationId xmlns:a16="http://schemas.microsoft.com/office/drawing/2014/main" id="{8BC35997-5BBF-4A1C-B1E9-FB3895B35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00" name="Line 628">
                <a:extLst>
                  <a:ext uri="{FF2B5EF4-FFF2-40B4-BE49-F238E27FC236}">
                    <a16:creationId xmlns:a16="http://schemas.microsoft.com/office/drawing/2014/main" id="{D3051BBD-14A1-44CB-9056-43FBCFFE2D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1" name="Rectangle 629">
                <a:extLst>
                  <a:ext uri="{FF2B5EF4-FFF2-40B4-BE49-F238E27FC236}">
                    <a16:creationId xmlns:a16="http://schemas.microsoft.com/office/drawing/2014/main" id="{6945DCC4-5300-4D61-B002-D9CCEB5EB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02" name="Line 630">
                <a:extLst>
                  <a:ext uri="{FF2B5EF4-FFF2-40B4-BE49-F238E27FC236}">
                    <a16:creationId xmlns:a16="http://schemas.microsoft.com/office/drawing/2014/main" id="{47B1D114-1F12-4419-8203-875960640F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3" name="Rectangle 631">
                <a:extLst>
                  <a:ext uri="{FF2B5EF4-FFF2-40B4-BE49-F238E27FC236}">
                    <a16:creationId xmlns:a16="http://schemas.microsoft.com/office/drawing/2014/main" id="{D57667F1-6E9D-4A66-AD97-E6D32AED8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04" name="Line 632">
                <a:extLst>
                  <a:ext uri="{FF2B5EF4-FFF2-40B4-BE49-F238E27FC236}">
                    <a16:creationId xmlns:a16="http://schemas.microsoft.com/office/drawing/2014/main" id="{A7C804F3-158C-4E88-923C-D05C85DD0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5" name="Rectangle 633">
                <a:extLst>
                  <a:ext uri="{FF2B5EF4-FFF2-40B4-BE49-F238E27FC236}">
                    <a16:creationId xmlns:a16="http://schemas.microsoft.com/office/drawing/2014/main" id="{4BC32A7A-1DC1-4FAB-B202-6C8455885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06" name="Line 634">
                <a:extLst>
                  <a:ext uri="{FF2B5EF4-FFF2-40B4-BE49-F238E27FC236}">
                    <a16:creationId xmlns:a16="http://schemas.microsoft.com/office/drawing/2014/main" id="{41DF3255-A9E2-4FC7-B82B-44A3E64228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7" name="Rectangle 635">
                <a:extLst>
                  <a:ext uri="{FF2B5EF4-FFF2-40B4-BE49-F238E27FC236}">
                    <a16:creationId xmlns:a16="http://schemas.microsoft.com/office/drawing/2014/main" id="{58B4B8A1-16C7-43BE-A2FD-1AEC2ABE4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08" name="Line 636">
                <a:extLst>
                  <a:ext uri="{FF2B5EF4-FFF2-40B4-BE49-F238E27FC236}">
                    <a16:creationId xmlns:a16="http://schemas.microsoft.com/office/drawing/2014/main" id="{B52531DB-D7D1-4883-91D0-A4EE1EB5A4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9" name="Rectangle 637">
                <a:extLst>
                  <a:ext uri="{FF2B5EF4-FFF2-40B4-BE49-F238E27FC236}">
                    <a16:creationId xmlns:a16="http://schemas.microsoft.com/office/drawing/2014/main" id="{EB429802-721E-48A6-9C12-30FCF588D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0" name="Line 638">
                <a:extLst>
                  <a:ext uri="{FF2B5EF4-FFF2-40B4-BE49-F238E27FC236}">
                    <a16:creationId xmlns:a16="http://schemas.microsoft.com/office/drawing/2014/main" id="{55D13ED6-FB47-4446-8136-FDDB42479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1" name="Rectangle 639">
                <a:extLst>
                  <a:ext uri="{FF2B5EF4-FFF2-40B4-BE49-F238E27FC236}">
                    <a16:creationId xmlns:a16="http://schemas.microsoft.com/office/drawing/2014/main" id="{369CE9F4-8BB9-45C4-8171-29974AE1D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2" name="Line 640">
                <a:extLst>
                  <a:ext uri="{FF2B5EF4-FFF2-40B4-BE49-F238E27FC236}">
                    <a16:creationId xmlns:a16="http://schemas.microsoft.com/office/drawing/2014/main" id="{AB1A7523-4CF9-4491-9D45-CC7A5575C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3" name="Rectangle 641">
                <a:extLst>
                  <a:ext uri="{FF2B5EF4-FFF2-40B4-BE49-F238E27FC236}">
                    <a16:creationId xmlns:a16="http://schemas.microsoft.com/office/drawing/2014/main" id="{FF08AFDA-AB6C-4CFF-944C-C7689584E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4" name="Line 642">
                <a:extLst>
                  <a:ext uri="{FF2B5EF4-FFF2-40B4-BE49-F238E27FC236}">
                    <a16:creationId xmlns:a16="http://schemas.microsoft.com/office/drawing/2014/main" id="{CED53C9B-2DDC-4CAC-8A78-BC5853B386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5" name="Rectangle 643">
                <a:extLst>
                  <a:ext uri="{FF2B5EF4-FFF2-40B4-BE49-F238E27FC236}">
                    <a16:creationId xmlns:a16="http://schemas.microsoft.com/office/drawing/2014/main" id="{05197A5A-0738-4EE7-A71C-0D5805CC9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6" name="Line 644">
                <a:extLst>
                  <a:ext uri="{FF2B5EF4-FFF2-40B4-BE49-F238E27FC236}">
                    <a16:creationId xmlns:a16="http://schemas.microsoft.com/office/drawing/2014/main" id="{2351C614-4429-46D5-8B76-B82BBEEE92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7" name="Rectangle 645">
                <a:extLst>
                  <a:ext uri="{FF2B5EF4-FFF2-40B4-BE49-F238E27FC236}">
                    <a16:creationId xmlns:a16="http://schemas.microsoft.com/office/drawing/2014/main" id="{F8C2C05B-6CFF-49E0-92D8-D15B34194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8" name="Rectangle 646">
                <a:extLst>
                  <a:ext uri="{FF2B5EF4-FFF2-40B4-BE49-F238E27FC236}">
                    <a16:creationId xmlns:a16="http://schemas.microsoft.com/office/drawing/2014/main" id="{D8490FB5-E8B5-46F2-AEA6-55A1F4DFA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19" name="Rectangle 647">
                <a:extLst>
                  <a:ext uri="{FF2B5EF4-FFF2-40B4-BE49-F238E27FC236}">
                    <a16:creationId xmlns:a16="http://schemas.microsoft.com/office/drawing/2014/main" id="{2C541BF0-66FB-4EB0-B46C-9DAFEFAD7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20" name="Line 648">
                <a:extLst>
                  <a:ext uri="{FF2B5EF4-FFF2-40B4-BE49-F238E27FC236}">
                    <a16:creationId xmlns:a16="http://schemas.microsoft.com/office/drawing/2014/main" id="{B7FF9800-073C-4AA1-B367-34C4C107BA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1" name="Line 649">
                <a:extLst>
                  <a:ext uri="{FF2B5EF4-FFF2-40B4-BE49-F238E27FC236}">
                    <a16:creationId xmlns:a16="http://schemas.microsoft.com/office/drawing/2014/main" id="{E0BED4D2-192C-45E7-8203-758EC7474A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2" name="Rectangle 650">
                <a:extLst>
                  <a:ext uri="{FF2B5EF4-FFF2-40B4-BE49-F238E27FC236}">
                    <a16:creationId xmlns:a16="http://schemas.microsoft.com/office/drawing/2014/main" id="{80B87594-C620-4484-B27A-50853AFA3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23" name="Line 651">
                <a:extLst>
                  <a:ext uri="{FF2B5EF4-FFF2-40B4-BE49-F238E27FC236}">
                    <a16:creationId xmlns:a16="http://schemas.microsoft.com/office/drawing/2014/main" id="{9FE9DE69-231C-4896-A8AD-51BF765460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4" name="Rectangle 652">
                <a:extLst>
                  <a:ext uri="{FF2B5EF4-FFF2-40B4-BE49-F238E27FC236}">
                    <a16:creationId xmlns:a16="http://schemas.microsoft.com/office/drawing/2014/main" id="{1A5CD17C-7093-4436-A24A-178EDCEC4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25" name="Line 653">
                <a:extLst>
                  <a:ext uri="{FF2B5EF4-FFF2-40B4-BE49-F238E27FC236}">
                    <a16:creationId xmlns:a16="http://schemas.microsoft.com/office/drawing/2014/main" id="{6C243D2B-730E-4603-8AF1-D9FCF3503F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6" name="Line 654">
                <a:extLst>
                  <a:ext uri="{FF2B5EF4-FFF2-40B4-BE49-F238E27FC236}">
                    <a16:creationId xmlns:a16="http://schemas.microsoft.com/office/drawing/2014/main" id="{E939835C-A944-4FC1-8566-D0F1D9E10C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7" name="Rectangle 655">
                <a:extLst>
                  <a:ext uri="{FF2B5EF4-FFF2-40B4-BE49-F238E27FC236}">
                    <a16:creationId xmlns:a16="http://schemas.microsoft.com/office/drawing/2014/main" id="{5000C091-D5C6-4E3F-BAB8-8A5AD1336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28" name="Line 656">
                <a:extLst>
                  <a:ext uri="{FF2B5EF4-FFF2-40B4-BE49-F238E27FC236}">
                    <a16:creationId xmlns:a16="http://schemas.microsoft.com/office/drawing/2014/main" id="{E23ED2A0-872D-48E5-9726-5552809426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9" name="Line 657">
                <a:extLst>
                  <a:ext uri="{FF2B5EF4-FFF2-40B4-BE49-F238E27FC236}">
                    <a16:creationId xmlns:a16="http://schemas.microsoft.com/office/drawing/2014/main" id="{8F63B489-3601-4407-9EAE-06E1770D8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0" name="Rectangle 658">
                <a:extLst>
                  <a:ext uri="{FF2B5EF4-FFF2-40B4-BE49-F238E27FC236}">
                    <a16:creationId xmlns:a16="http://schemas.microsoft.com/office/drawing/2014/main" id="{A4CDF116-1378-4307-B855-A72C01AB4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31" name="Line 659">
                <a:extLst>
                  <a:ext uri="{FF2B5EF4-FFF2-40B4-BE49-F238E27FC236}">
                    <a16:creationId xmlns:a16="http://schemas.microsoft.com/office/drawing/2014/main" id="{AC1DDA22-315F-4E28-8162-93AAC0242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2" name="Rectangle 660">
                <a:extLst>
                  <a:ext uri="{FF2B5EF4-FFF2-40B4-BE49-F238E27FC236}">
                    <a16:creationId xmlns:a16="http://schemas.microsoft.com/office/drawing/2014/main" id="{F1073EF8-35E1-48C5-8811-79C6FC7EC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33" name="Line 661">
                <a:extLst>
                  <a:ext uri="{FF2B5EF4-FFF2-40B4-BE49-F238E27FC236}">
                    <a16:creationId xmlns:a16="http://schemas.microsoft.com/office/drawing/2014/main" id="{0E916947-EBFE-43EB-A603-0D07DD9BD1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4" name="Line 662">
                <a:extLst>
                  <a:ext uri="{FF2B5EF4-FFF2-40B4-BE49-F238E27FC236}">
                    <a16:creationId xmlns:a16="http://schemas.microsoft.com/office/drawing/2014/main" id="{87EFA2E8-C609-4582-8DFC-3E45A88779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5" name="Rectangle 663">
                <a:extLst>
                  <a:ext uri="{FF2B5EF4-FFF2-40B4-BE49-F238E27FC236}">
                    <a16:creationId xmlns:a16="http://schemas.microsoft.com/office/drawing/2014/main" id="{31E4937C-0B40-4BDF-914A-E99D6393D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36" name="Line 664">
                <a:extLst>
                  <a:ext uri="{FF2B5EF4-FFF2-40B4-BE49-F238E27FC236}">
                    <a16:creationId xmlns:a16="http://schemas.microsoft.com/office/drawing/2014/main" id="{6C0B9B7F-3E4A-4999-A079-748AAD1AA6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7" name="Rectangle 665">
                <a:extLst>
                  <a:ext uri="{FF2B5EF4-FFF2-40B4-BE49-F238E27FC236}">
                    <a16:creationId xmlns:a16="http://schemas.microsoft.com/office/drawing/2014/main" id="{15311610-1756-4608-BB58-8F58010F1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38" name="Line 666">
                <a:extLst>
                  <a:ext uri="{FF2B5EF4-FFF2-40B4-BE49-F238E27FC236}">
                    <a16:creationId xmlns:a16="http://schemas.microsoft.com/office/drawing/2014/main" id="{2F5862CF-1618-4F7E-8E01-C1385403B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9" name="Line 667">
                <a:extLst>
                  <a:ext uri="{FF2B5EF4-FFF2-40B4-BE49-F238E27FC236}">
                    <a16:creationId xmlns:a16="http://schemas.microsoft.com/office/drawing/2014/main" id="{62E34751-65F4-4B1B-AE3E-36592FBA74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0" name="Rectangle 668">
                <a:extLst>
                  <a:ext uri="{FF2B5EF4-FFF2-40B4-BE49-F238E27FC236}">
                    <a16:creationId xmlns:a16="http://schemas.microsoft.com/office/drawing/2014/main" id="{B67A1546-BB8A-4DA9-86E9-A13E98DE4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41" name="Line 669">
                <a:extLst>
                  <a:ext uri="{FF2B5EF4-FFF2-40B4-BE49-F238E27FC236}">
                    <a16:creationId xmlns:a16="http://schemas.microsoft.com/office/drawing/2014/main" id="{CBDE8718-306C-4DB4-9ABB-C17E67C3B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2" name="Rectangle 670">
                <a:extLst>
                  <a:ext uri="{FF2B5EF4-FFF2-40B4-BE49-F238E27FC236}">
                    <a16:creationId xmlns:a16="http://schemas.microsoft.com/office/drawing/2014/main" id="{87A7E84C-A616-4888-A805-69248FAE7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43" name="Line 671">
                <a:extLst>
                  <a:ext uri="{FF2B5EF4-FFF2-40B4-BE49-F238E27FC236}">
                    <a16:creationId xmlns:a16="http://schemas.microsoft.com/office/drawing/2014/main" id="{E9162880-6CD7-4AAB-BE86-61E4F908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4" name="Line 672">
                <a:extLst>
                  <a:ext uri="{FF2B5EF4-FFF2-40B4-BE49-F238E27FC236}">
                    <a16:creationId xmlns:a16="http://schemas.microsoft.com/office/drawing/2014/main" id="{DA409658-49AE-4B03-A0DC-E0FBDCBD20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5" name="Rectangle 673">
                <a:extLst>
                  <a:ext uri="{FF2B5EF4-FFF2-40B4-BE49-F238E27FC236}">
                    <a16:creationId xmlns:a16="http://schemas.microsoft.com/office/drawing/2014/main" id="{3328DFD3-6215-41E5-9587-18AFDA7BA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46" name="Line 674">
                <a:extLst>
                  <a:ext uri="{FF2B5EF4-FFF2-40B4-BE49-F238E27FC236}">
                    <a16:creationId xmlns:a16="http://schemas.microsoft.com/office/drawing/2014/main" id="{FCECB053-EB47-4FDE-A94E-785C8479BE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7" name="Rectangle 675">
                <a:extLst>
                  <a:ext uri="{FF2B5EF4-FFF2-40B4-BE49-F238E27FC236}">
                    <a16:creationId xmlns:a16="http://schemas.microsoft.com/office/drawing/2014/main" id="{6ACC0AFD-26EF-41C6-9019-2CA3C94DF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48" name="Line 676">
                <a:extLst>
                  <a:ext uri="{FF2B5EF4-FFF2-40B4-BE49-F238E27FC236}">
                    <a16:creationId xmlns:a16="http://schemas.microsoft.com/office/drawing/2014/main" id="{E2215247-61B3-4BEB-88FD-9D29CE19C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49" name="Line 677">
                <a:extLst>
                  <a:ext uri="{FF2B5EF4-FFF2-40B4-BE49-F238E27FC236}">
                    <a16:creationId xmlns:a16="http://schemas.microsoft.com/office/drawing/2014/main" id="{1C650952-5264-4B36-BBAF-EE4AF7EFD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0" name="Rectangle 678">
                <a:extLst>
                  <a:ext uri="{FF2B5EF4-FFF2-40B4-BE49-F238E27FC236}">
                    <a16:creationId xmlns:a16="http://schemas.microsoft.com/office/drawing/2014/main" id="{7805F460-4856-4A58-BBB1-BFBAD114C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51" name="Line 679">
                <a:extLst>
                  <a:ext uri="{FF2B5EF4-FFF2-40B4-BE49-F238E27FC236}">
                    <a16:creationId xmlns:a16="http://schemas.microsoft.com/office/drawing/2014/main" id="{42696CE5-20FE-46C0-B914-758426C01A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2" name="Rectangle 680">
                <a:extLst>
                  <a:ext uri="{FF2B5EF4-FFF2-40B4-BE49-F238E27FC236}">
                    <a16:creationId xmlns:a16="http://schemas.microsoft.com/office/drawing/2014/main" id="{158F699D-76F2-4189-ABAE-B8271543D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53" name="Line 681">
                <a:extLst>
                  <a:ext uri="{FF2B5EF4-FFF2-40B4-BE49-F238E27FC236}">
                    <a16:creationId xmlns:a16="http://schemas.microsoft.com/office/drawing/2014/main" id="{07C238E4-B0B3-4B62-95F9-7208B6105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4" name="Line 682">
                <a:extLst>
                  <a:ext uri="{FF2B5EF4-FFF2-40B4-BE49-F238E27FC236}">
                    <a16:creationId xmlns:a16="http://schemas.microsoft.com/office/drawing/2014/main" id="{0E045C62-D47E-4F70-B8D9-6A7F8F911E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5" name="Rectangle 683">
                <a:extLst>
                  <a:ext uri="{FF2B5EF4-FFF2-40B4-BE49-F238E27FC236}">
                    <a16:creationId xmlns:a16="http://schemas.microsoft.com/office/drawing/2014/main" id="{AB341A96-8302-4A30-9C22-4B7E57B73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56" name="Line 684">
                <a:extLst>
                  <a:ext uri="{FF2B5EF4-FFF2-40B4-BE49-F238E27FC236}">
                    <a16:creationId xmlns:a16="http://schemas.microsoft.com/office/drawing/2014/main" id="{0D0D683F-9786-45B9-BB4C-4A927F4258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7" name="Rectangle 685">
                <a:extLst>
                  <a:ext uri="{FF2B5EF4-FFF2-40B4-BE49-F238E27FC236}">
                    <a16:creationId xmlns:a16="http://schemas.microsoft.com/office/drawing/2014/main" id="{E197B8D8-E18F-42E5-9224-123B143D8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58" name="Line 686">
                <a:extLst>
                  <a:ext uri="{FF2B5EF4-FFF2-40B4-BE49-F238E27FC236}">
                    <a16:creationId xmlns:a16="http://schemas.microsoft.com/office/drawing/2014/main" id="{35D68999-C4E6-4480-9688-BE1052CC6F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59" name="Line 687">
                <a:extLst>
                  <a:ext uri="{FF2B5EF4-FFF2-40B4-BE49-F238E27FC236}">
                    <a16:creationId xmlns:a16="http://schemas.microsoft.com/office/drawing/2014/main" id="{F7FED6FD-386C-4797-99FC-2AC199BE7A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0" name="Rectangle 688">
                <a:extLst>
                  <a:ext uri="{FF2B5EF4-FFF2-40B4-BE49-F238E27FC236}">
                    <a16:creationId xmlns:a16="http://schemas.microsoft.com/office/drawing/2014/main" id="{85E76332-90EB-4112-ADD4-FF19CA840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61" name="Line 689">
                <a:extLst>
                  <a:ext uri="{FF2B5EF4-FFF2-40B4-BE49-F238E27FC236}">
                    <a16:creationId xmlns:a16="http://schemas.microsoft.com/office/drawing/2014/main" id="{41A01CDE-3434-4D14-8C6F-F00B394B7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2" name="Rectangle 690">
                <a:extLst>
                  <a:ext uri="{FF2B5EF4-FFF2-40B4-BE49-F238E27FC236}">
                    <a16:creationId xmlns:a16="http://schemas.microsoft.com/office/drawing/2014/main" id="{5499FBD6-2033-4817-8921-34904A0A9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63" name="Line 691">
                <a:extLst>
                  <a:ext uri="{FF2B5EF4-FFF2-40B4-BE49-F238E27FC236}">
                    <a16:creationId xmlns:a16="http://schemas.microsoft.com/office/drawing/2014/main" id="{2DFCDA46-ACE7-437D-A439-C337F471B7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4" name="Line 692">
                <a:extLst>
                  <a:ext uri="{FF2B5EF4-FFF2-40B4-BE49-F238E27FC236}">
                    <a16:creationId xmlns:a16="http://schemas.microsoft.com/office/drawing/2014/main" id="{C2B8F732-8D62-45A4-8DE5-823D2D302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5" name="Rectangle 693">
                <a:extLst>
                  <a:ext uri="{FF2B5EF4-FFF2-40B4-BE49-F238E27FC236}">
                    <a16:creationId xmlns:a16="http://schemas.microsoft.com/office/drawing/2014/main" id="{C8B4C26A-1FA6-4C03-AF6E-38B6ED50D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66" name="Line 694">
                <a:extLst>
                  <a:ext uri="{FF2B5EF4-FFF2-40B4-BE49-F238E27FC236}">
                    <a16:creationId xmlns:a16="http://schemas.microsoft.com/office/drawing/2014/main" id="{EF13A041-67B8-44E3-A928-DB45C2A10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7" name="Rectangle 695">
                <a:extLst>
                  <a:ext uri="{FF2B5EF4-FFF2-40B4-BE49-F238E27FC236}">
                    <a16:creationId xmlns:a16="http://schemas.microsoft.com/office/drawing/2014/main" id="{75D13C6C-114A-4C3B-B6FA-AF409AACF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68" name="Line 696">
                <a:extLst>
                  <a:ext uri="{FF2B5EF4-FFF2-40B4-BE49-F238E27FC236}">
                    <a16:creationId xmlns:a16="http://schemas.microsoft.com/office/drawing/2014/main" id="{7464B641-DD72-4167-885E-F7A1BB7C67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69" name="Line 697">
                <a:extLst>
                  <a:ext uri="{FF2B5EF4-FFF2-40B4-BE49-F238E27FC236}">
                    <a16:creationId xmlns:a16="http://schemas.microsoft.com/office/drawing/2014/main" id="{A59DCE2F-D570-41E3-B42D-5318B95569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0" name="Rectangle 698">
                <a:extLst>
                  <a:ext uri="{FF2B5EF4-FFF2-40B4-BE49-F238E27FC236}">
                    <a16:creationId xmlns:a16="http://schemas.microsoft.com/office/drawing/2014/main" id="{5567CDAA-FDE7-429B-A6CA-89B2B5D3C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71" name="Line 699">
                <a:extLst>
                  <a:ext uri="{FF2B5EF4-FFF2-40B4-BE49-F238E27FC236}">
                    <a16:creationId xmlns:a16="http://schemas.microsoft.com/office/drawing/2014/main" id="{2ED96371-619A-43C8-A4E1-6C633EEBBA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2" name="Rectangle 700">
                <a:extLst>
                  <a:ext uri="{FF2B5EF4-FFF2-40B4-BE49-F238E27FC236}">
                    <a16:creationId xmlns:a16="http://schemas.microsoft.com/office/drawing/2014/main" id="{E20F54B5-399C-473A-BBD0-C45FBCEDA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73" name="Line 701">
                <a:extLst>
                  <a:ext uri="{FF2B5EF4-FFF2-40B4-BE49-F238E27FC236}">
                    <a16:creationId xmlns:a16="http://schemas.microsoft.com/office/drawing/2014/main" id="{CB30EE72-678D-4E3E-A7A0-7C7E59E4BA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4" name="Line 702">
                <a:extLst>
                  <a:ext uri="{FF2B5EF4-FFF2-40B4-BE49-F238E27FC236}">
                    <a16:creationId xmlns:a16="http://schemas.microsoft.com/office/drawing/2014/main" id="{9C9F55F2-C8D7-47D9-93E4-CC8752E2B7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5" name="Rectangle 703">
                <a:extLst>
                  <a:ext uri="{FF2B5EF4-FFF2-40B4-BE49-F238E27FC236}">
                    <a16:creationId xmlns:a16="http://schemas.microsoft.com/office/drawing/2014/main" id="{F94EBB60-242B-4C20-BC37-041EA5534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76" name="Line 704">
                <a:extLst>
                  <a:ext uri="{FF2B5EF4-FFF2-40B4-BE49-F238E27FC236}">
                    <a16:creationId xmlns:a16="http://schemas.microsoft.com/office/drawing/2014/main" id="{467B0812-D85B-4EFD-B3C2-D295FC9A3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7" name="Rectangle 705">
                <a:extLst>
                  <a:ext uri="{FF2B5EF4-FFF2-40B4-BE49-F238E27FC236}">
                    <a16:creationId xmlns:a16="http://schemas.microsoft.com/office/drawing/2014/main" id="{FF3A7132-6859-4012-9286-865316AA2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78" name="Line 706">
                <a:extLst>
                  <a:ext uri="{FF2B5EF4-FFF2-40B4-BE49-F238E27FC236}">
                    <a16:creationId xmlns:a16="http://schemas.microsoft.com/office/drawing/2014/main" id="{AEFB81C0-183F-429C-BE78-BA8A7B2B0B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79" name="Line 707">
                <a:extLst>
                  <a:ext uri="{FF2B5EF4-FFF2-40B4-BE49-F238E27FC236}">
                    <a16:creationId xmlns:a16="http://schemas.microsoft.com/office/drawing/2014/main" id="{13D54611-A466-4692-8B07-096F3C659A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0" name="Rectangle 708">
                <a:extLst>
                  <a:ext uri="{FF2B5EF4-FFF2-40B4-BE49-F238E27FC236}">
                    <a16:creationId xmlns:a16="http://schemas.microsoft.com/office/drawing/2014/main" id="{02CA32E3-31E6-4AB6-934A-12BC7DB69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81" name="Line 709">
                <a:extLst>
                  <a:ext uri="{FF2B5EF4-FFF2-40B4-BE49-F238E27FC236}">
                    <a16:creationId xmlns:a16="http://schemas.microsoft.com/office/drawing/2014/main" id="{74CE8CE9-40CF-4054-A270-8BADEA5A3C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2" name="Rectangle 710">
                <a:extLst>
                  <a:ext uri="{FF2B5EF4-FFF2-40B4-BE49-F238E27FC236}">
                    <a16:creationId xmlns:a16="http://schemas.microsoft.com/office/drawing/2014/main" id="{C1EB9E2F-9CC5-4A14-816F-1C59242FE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83" name="Line 711">
                <a:extLst>
                  <a:ext uri="{FF2B5EF4-FFF2-40B4-BE49-F238E27FC236}">
                    <a16:creationId xmlns:a16="http://schemas.microsoft.com/office/drawing/2014/main" id="{C1548F5E-B1A4-454E-AA0F-3D17878EE1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4" name="Line 712">
                <a:extLst>
                  <a:ext uri="{FF2B5EF4-FFF2-40B4-BE49-F238E27FC236}">
                    <a16:creationId xmlns:a16="http://schemas.microsoft.com/office/drawing/2014/main" id="{FFC5B020-2326-4700-AF0E-9185EFEC59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5" name="Rectangle 713">
                <a:extLst>
                  <a:ext uri="{FF2B5EF4-FFF2-40B4-BE49-F238E27FC236}">
                    <a16:creationId xmlns:a16="http://schemas.microsoft.com/office/drawing/2014/main" id="{1C82B3F0-2426-4440-9380-F9B6375C2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86" name="Line 714">
                <a:extLst>
                  <a:ext uri="{FF2B5EF4-FFF2-40B4-BE49-F238E27FC236}">
                    <a16:creationId xmlns:a16="http://schemas.microsoft.com/office/drawing/2014/main" id="{B2DC9197-3C7A-4629-822A-C5C2F3AF23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7" name="Rectangle 715">
                <a:extLst>
                  <a:ext uri="{FF2B5EF4-FFF2-40B4-BE49-F238E27FC236}">
                    <a16:creationId xmlns:a16="http://schemas.microsoft.com/office/drawing/2014/main" id="{387F0BB3-6014-49F9-8476-B3836DB79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88" name="Line 716">
                <a:extLst>
                  <a:ext uri="{FF2B5EF4-FFF2-40B4-BE49-F238E27FC236}">
                    <a16:creationId xmlns:a16="http://schemas.microsoft.com/office/drawing/2014/main" id="{F12B02D9-E66A-4FB1-951C-E701F5179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89" name="Line 717">
                <a:extLst>
                  <a:ext uri="{FF2B5EF4-FFF2-40B4-BE49-F238E27FC236}">
                    <a16:creationId xmlns:a16="http://schemas.microsoft.com/office/drawing/2014/main" id="{91E0374E-AA58-4B01-B1B7-D28BF7CB4C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0" name="Rectangle 718">
                <a:extLst>
                  <a:ext uri="{FF2B5EF4-FFF2-40B4-BE49-F238E27FC236}">
                    <a16:creationId xmlns:a16="http://schemas.microsoft.com/office/drawing/2014/main" id="{2CECE224-5C93-4BDD-BE58-0B60AB23B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91" name="Line 719">
                <a:extLst>
                  <a:ext uri="{FF2B5EF4-FFF2-40B4-BE49-F238E27FC236}">
                    <a16:creationId xmlns:a16="http://schemas.microsoft.com/office/drawing/2014/main" id="{EA2716A4-86DC-4CCB-B656-70AE63A11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2" name="Rectangle 720">
                <a:extLst>
                  <a:ext uri="{FF2B5EF4-FFF2-40B4-BE49-F238E27FC236}">
                    <a16:creationId xmlns:a16="http://schemas.microsoft.com/office/drawing/2014/main" id="{964EE817-7D22-4982-A60A-0BBB2C508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93" name="Line 721">
                <a:extLst>
                  <a:ext uri="{FF2B5EF4-FFF2-40B4-BE49-F238E27FC236}">
                    <a16:creationId xmlns:a16="http://schemas.microsoft.com/office/drawing/2014/main" id="{B024DFF4-61EF-44B1-BE49-BD5C70B14C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4" name="Line 722">
                <a:extLst>
                  <a:ext uri="{FF2B5EF4-FFF2-40B4-BE49-F238E27FC236}">
                    <a16:creationId xmlns:a16="http://schemas.microsoft.com/office/drawing/2014/main" id="{70BABC98-1B29-4C9E-BE7D-65B7B8459C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5" name="Rectangle 723">
                <a:extLst>
                  <a:ext uri="{FF2B5EF4-FFF2-40B4-BE49-F238E27FC236}">
                    <a16:creationId xmlns:a16="http://schemas.microsoft.com/office/drawing/2014/main" id="{2FD88570-DA96-41C0-AB35-F83D4CD23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96" name="Line 724">
                <a:extLst>
                  <a:ext uri="{FF2B5EF4-FFF2-40B4-BE49-F238E27FC236}">
                    <a16:creationId xmlns:a16="http://schemas.microsoft.com/office/drawing/2014/main" id="{46EB334E-1836-40A6-B86E-831C8551F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7" name="Line 725">
                <a:extLst>
                  <a:ext uri="{FF2B5EF4-FFF2-40B4-BE49-F238E27FC236}">
                    <a16:creationId xmlns:a16="http://schemas.microsoft.com/office/drawing/2014/main" id="{8ACF25D8-3340-4E9E-BAFB-BCEC2DB2AC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98" name="Rectangle 726">
                <a:extLst>
                  <a:ext uri="{FF2B5EF4-FFF2-40B4-BE49-F238E27FC236}">
                    <a16:creationId xmlns:a16="http://schemas.microsoft.com/office/drawing/2014/main" id="{AA2453F1-9DB2-4CC0-9139-671DCC92A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899" name="Line 727">
                <a:extLst>
                  <a:ext uri="{FF2B5EF4-FFF2-40B4-BE49-F238E27FC236}">
                    <a16:creationId xmlns:a16="http://schemas.microsoft.com/office/drawing/2014/main" id="{7131B6D4-9FF3-41E3-BC3E-8AE78B56F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0" name="Rectangle 728">
                <a:extLst>
                  <a:ext uri="{FF2B5EF4-FFF2-40B4-BE49-F238E27FC236}">
                    <a16:creationId xmlns:a16="http://schemas.microsoft.com/office/drawing/2014/main" id="{3E4A799F-C0F0-4B9B-9AB0-5A60B47BD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01" name="Line 729">
                <a:extLst>
                  <a:ext uri="{FF2B5EF4-FFF2-40B4-BE49-F238E27FC236}">
                    <a16:creationId xmlns:a16="http://schemas.microsoft.com/office/drawing/2014/main" id="{7A033D99-8CF9-46D7-87A0-1E0B99B324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2" name="Rectangle 730">
                <a:extLst>
                  <a:ext uri="{FF2B5EF4-FFF2-40B4-BE49-F238E27FC236}">
                    <a16:creationId xmlns:a16="http://schemas.microsoft.com/office/drawing/2014/main" id="{345BB610-48C5-4AA8-9928-1593D2E5F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03" name="Line 731">
                <a:extLst>
                  <a:ext uri="{FF2B5EF4-FFF2-40B4-BE49-F238E27FC236}">
                    <a16:creationId xmlns:a16="http://schemas.microsoft.com/office/drawing/2014/main" id="{81F895ED-998E-4106-9585-82B4D3817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4" name="Rectangle 732">
                <a:extLst>
                  <a:ext uri="{FF2B5EF4-FFF2-40B4-BE49-F238E27FC236}">
                    <a16:creationId xmlns:a16="http://schemas.microsoft.com/office/drawing/2014/main" id="{44906EE2-475C-47E6-B2FF-981BD6CD6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05" name="Line 733">
                <a:extLst>
                  <a:ext uri="{FF2B5EF4-FFF2-40B4-BE49-F238E27FC236}">
                    <a16:creationId xmlns:a16="http://schemas.microsoft.com/office/drawing/2014/main" id="{164D26A8-8195-48DB-9713-DDD49F0212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6" name="Line 734">
                <a:extLst>
                  <a:ext uri="{FF2B5EF4-FFF2-40B4-BE49-F238E27FC236}">
                    <a16:creationId xmlns:a16="http://schemas.microsoft.com/office/drawing/2014/main" id="{0F6AB0CD-4DB3-4B5B-A7E5-EBEEFDB09B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7" name="Rectangle 735">
                <a:extLst>
                  <a:ext uri="{FF2B5EF4-FFF2-40B4-BE49-F238E27FC236}">
                    <a16:creationId xmlns:a16="http://schemas.microsoft.com/office/drawing/2014/main" id="{1DB03B21-A4CF-470D-9A34-466E34BE3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08" name="Line 736">
                <a:extLst>
                  <a:ext uri="{FF2B5EF4-FFF2-40B4-BE49-F238E27FC236}">
                    <a16:creationId xmlns:a16="http://schemas.microsoft.com/office/drawing/2014/main" id="{FDFDB3BD-5CDC-4C66-AC4F-181FEB6DAC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09" name="Rectangle 737">
                <a:extLst>
                  <a:ext uri="{FF2B5EF4-FFF2-40B4-BE49-F238E27FC236}">
                    <a16:creationId xmlns:a16="http://schemas.microsoft.com/office/drawing/2014/main" id="{7BA7689C-C6B3-4464-B436-E7308F3C4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10" name="Line 738">
                <a:extLst>
                  <a:ext uri="{FF2B5EF4-FFF2-40B4-BE49-F238E27FC236}">
                    <a16:creationId xmlns:a16="http://schemas.microsoft.com/office/drawing/2014/main" id="{CBEDC218-596F-4A77-86F4-F432A7A93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11" name="Rectangle 739">
                <a:extLst>
                  <a:ext uri="{FF2B5EF4-FFF2-40B4-BE49-F238E27FC236}">
                    <a16:creationId xmlns:a16="http://schemas.microsoft.com/office/drawing/2014/main" id="{7CEE3B2C-849F-4D3D-B1DE-EFCD7030B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12" name="Line 740">
                <a:extLst>
                  <a:ext uri="{FF2B5EF4-FFF2-40B4-BE49-F238E27FC236}">
                    <a16:creationId xmlns:a16="http://schemas.microsoft.com/office/drawing/2014/main" id="{6F96F42D-5835-4188-B78A-346C4B8F96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13" name="Line 741">
                <a:extLst>
                  <a:ext uri="{FF2B5EF4-FFF2-40B4-BE49-F238E27FC236}">
                    <a16:creationId xmlns:a16="http://schemas.microsoft.com/office/drawing/2014/main" id="{D9E9731F-1856-4808-861B-D8ED7BB510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14" name="Rectangle 742">
                <a:extLst>
                  <a:ext uri="{FF2B5EF4-FFF2-40B4-BE49-F238E27FC236}">
                    <a16:creationId xmlns:a16="http://schemas.microsoft.com/office/drawing/2014/main" id="{7F82F64A-28CE-4CDD-96B5-0FDBC887D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15" name="Line 743">
                <a:extLst>
                  <a:ext uri="{FF2B5EF4-FFF2-40B4-BE49-F238E27FC236}">
                    <a16:creationId xmlns:a16="http://schemas.microsoft.com/office/drawing/2014/main" id="{69EB3997-C6AB-460A-B437-1A0F40A721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16" name="Rectangle 744">
                <a:extLst>
                  <a:ext uri="{FF2B5EF4-FFF2-40B4-BE49-F238E27FC236}">
                    <a16:creationId xmlns:a16="http://schemas.microsoft.com/office/drawing/2014/main" id="{4977D583-1151-411E-AA06-AD5C0C68D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17" name="Line 745">
                <a:extLst>
                  <a:ext uri="{FF2B5EF4-FFF2-40B4-BE49-F238E27FC236}">
                    <a16:creationId xmlns:a16="http://schemas.microsoft.com/office/drawing/2014/main" id="{6FBEE1E7-55FC-4E8F-BB49-D5FF82FDA6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18" name="Rectangle 746">
                <a:extLst>
                  <a:ext uri="{FF2B5EF4-FFF2-40B4-BE49-F238E27FC236}">
                    <a16:creationId xmlns:a16="http://schemas.microsoft.com/office/drawing/2014/main" id="{879AFF04-428A-487C-A57A-415300A48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19" name="Line 747">
                <a:extLst>
                  <a:ext uri="{FF2B5EF4-FFF2-40B4-BE49-F238E27FC236}">
                    <a16:creationId xmlns:a16="http://schemas.microsoft.com/office/drawing/2014/main" id="{37284F27-86B5-4B83-AF53-F8AC137591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0" name="Line 748">
                <a:extLst>
                  <a:ext uri="{FF2B5EF4-FFF2-40B4-BE49-F238E27FC236}">
                    <a16:creationId xmlns:a16="http://schemas.microsoft.com/office/drawing/2014/main" id="{28A692E1-50F5-4B7C-B1FD-216BC69388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1" name="Rectangle 749">
                <a:extLst>
                  <a:ext uri="{FF2B5EF4-FFF2-40B4-BE49-F238E27FC236}">
                    <a16:creationId xmlns:a16="http://schemas.microsoft.com/office/drawing/2014/main" id="{84443A64-C05C-4864-99F3-0738C199B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22" name="Line 750">
                <a:extLst>
                  <a:ext uri="{FF2B5EF4-FFF2-40B4-BE49-F238E27FC236}">
                    <a16:creationId xmlns:a16="http://schemas.microsoft.com/office/drawing/2014/main" id="{A77E833F-EE0C-4A0C-A910-871974E6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3" name="Rectangle 751">
                <a:extLst>
                  <a:ext uri="{FF2B5EF4-FFF2-40B4-BE49-F238E27FC236}">
                    <a16:creationId xmlns:a16="http://schemas.microsoft.com/office/drawing/2014/main" id="{764602AC-8710-4A00-9EB6-E1459F1DD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24" name="Line 752">
                <a:extLst>
                  <a:ext uri="{FF2B5EF4-FFF2-40B4-BE49-F238E27FC236}">
                    <a16:creationId xmlns:a16="http://schemas.microsoft.com/office/drawing/2014/main" id="{B21A4019-A306-4F38-A97E-19791AF9D7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5" name="Rectangle 753">
                <a:extLst>
                  <a:ext uri="{FF2B5EF4-FFF2-40B4-BE49-F238E27FC236}">
                    <a16:creationId xmlns:a16="http://schemas.microsoft.com/office/drawing/2014/main" id="{9D19AB4F-4230-4C84-B87C-643ADF8D9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26" name="Line 754">
                <a:extLst>
                  <a:ext uri="{FF2B5EF4-FFF2-40B4-BE49-F238E27FC236}">
                    <a16:creationId xmlns:a16="http://schemas.microsoft.com/office/drawing/2014/main" id="{A8B03F12-7314-49C3-9444-DE9F66BA81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7" name="Line 755">
                <a:extLst>
                  <a:ext uri="{FF2B5EF4-FFF2-40B4-BE49-F238E27FC236}">
                    <a16:creationId xmlns:a16="http://schemas.microsoft.com/office/drawing/2014/main" id="{87A2F41D-CAEE-4CF3-9AFE-16BA0C41C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28" name="Rectangle 756">
                <a:extLst>
                  <a:ext uri="{FF2B5EF4-FFF2-40B4-BE49-F238E27FC236}">
                    <a16:creationId xmlns:a16="http://schemas.microsoft.com/office/drawing/2014/main" id="{866EA6BB-F8A8-4FD8-9C5C-2A219C847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29" name="Line 757">
                <a:extLst>
                  <a:ext uri="{FF2B5EF4-FFF2-40B4-BE49-F238E27FC236}">
                    <a16:creationId xmlns:a16="http://schemas.microsoft.com/office/drawing/2014/main" id="{FCFAA0F5-9221-451D-998B-394499B027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0" name="Rectangle 758">
                <a:extLst>
                  <a:ext uri="{FF2B5EF4-FFF2-40B4-BE49-F238E27FC236}">
                    <a16:creationId xmlns:a16="http://schemas.microsoft.com/office/drawing/2014/main" id="{8619F720-CC44-4550-B338-AC72A40EE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31" name="Line 759">
                <a:extLst>
                  <a:ext uri="{FF2B5EF4-FFF2-40B4-BE49-F238E27FC236}">
                    <a16:creationId xmlns:a16="http://schemas.microsoft.com/office/drawing/2014/main" id="{7EAA4F58-8655-417D-9582-13355BB62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2" name="Rectangle 760">
                <a:extLst>
                  <a:ext uri="{FF2B5EF4-FFF2-40B4-BE49-F238E27FC236}">
                    <a16:creationId xmlns:a16="http://schemas.microsoft.com/office/drawing/2014/main" id="{23601F48-7AFF-4D20-BE3D-3C9D2CAAA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33" name="Line 761">
                <a:extLst>
                  <a:ext uri="{FF2B5EF4-FFF2-40B4-BE49-F238E27FC236}">
                    <a16:creationId xmlns:a16="http://schemas.microsoft.com/office/drawing/2014/main" id="{88836C0F-2014-4F96-9391-A5E7CA8C04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4" name="Line 762">
                <a:extLst>
                  <a:ext uri="{FF2B5EF4-FFF2-40B4-BE49-F238E27FC236}">
                    <a16:creationId xmlns:a16="http://schemas.microsoft.com/office/drawing/2014/main" id="{4F9B3272-5670-496D-BF9F-834545DCD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5" name="Rectangle 763">
                <a:extLst>
                  <a:ext uri="{FF2B5EF4-FFF2-40B4-BE49-F238E27FC236}">
                    <a16:creationId xmlns:a16="http://schemas.microsoft.com/office/drawing/2014/main" id="{49816E16-DC1D-48EF-A6DC-CC482DF1F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36" name="Line 764">
                <a:extLst>
                  <a:ext uri="{FF2B5EF4-FFF2-40B4-BE49-F238E27FC236}">
                    <a16:creationId xmlns:a16="http://schemas.microsoft.com/office/drawing/2014/main" id="{8BF06865-B059-4149-9022-DBE232382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7" name="Rectangle 765">
                <a:extLst>
                  <a:ext uri="{FF2B5EF4-FFF2-40B4-BE49-F238E27FC236}">
                    <a16:creationId xmlns:a16="http://schemas.microsoft.com/office/drawing/2014/main" id="{90E6C9A2-B8FF-485A-8E9D-A5629E607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38" name="Line 766">
                <a:extLst>
                  <a:ext uri="{FF2B5EF4-FFF2-40B4-BE49-F238E27FC236}">
                    <a16:creationId xmlns:a16="http://schemas.microsoft.com/office/drawing/2014/main" id="{1A91A2FE-38D0-4F2F-894B-7CB308BAEF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39" name="Rectangle 767">
                <a:extLst>
                  <a:ext uri="{FF2B5EF4-FFF2-40B4-BE49-F238E27FC236}">
                    <a16:creationId xmlns:a16="http://schemas.microsoft.com/office/drawing/2014/main" id="{8FC7CB12-69F7-4389-BB6C-61CB95ED9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40" name="Line 768">
                <a:extLst>
                  <a:ext uri="{FF2B5EF4-FFF2-40B4-BE49-F238E27FC236}">
                    <a16:creationId xmlns:a16="http://schemas.microsoft.com/office/drawing/2014/main" id="{88D84C96-7C95-44DC-99DD-5A352948D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1" name="Line 769">
                <a:extLst>
                  <a:ext uri="{FF2B5EF4-FFF2-40B4-BE49-F238E27FC236}">
                    <a16:creationId xmlns:a16="http://schemas.microsoft.com/office/drawing/2014/main" id="{DC63AD79-8C39-47C3-BC7A-0C6D9150B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2" name="Rectangle 770">
                <a:extLst>
                  <a:ext uri="{FF2B5EF4-FFF2-40B4-BE49-F238E27FC236}">
                    <a16:creationId xmlns:a16="http://schemas.microsoft.com/office/drawing/2014/main" id="{562FFAB4-FC6C-4097-B0D3-F4CFF7A52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43" name="Line 771">
                <a:extLst>
                  <a:ext uri="{FF2B5EF4-FFF2-40B4-BE49-F238E27FC236}">
                    <a16:creationId xmlns:a16="http://schemas.microsoft.com/office/drawing/2014/main" id="{8B61D90E-67C7-4835-A8FE-C974619A5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4" name="Rectangle 772">
                <a:extLst>
                  <a:ext uri="{FF2B5EF4-FFF2-40B4-BE49-F238E27FC236}">
                    <a16:creationId xmlns:a16="http://schemas.microsoft.com/office/drawing/2014/main" id="{491C0F3C-32AE-4A52-BFB5-F97DE9B5E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45" name="Line 773">
                <a:extLst>
                  <a:ext uri="{FF2B5EF4-FFF2-40B4-BE49-F238E27FC236}">
                    <a16:creationId xmlns:a16="http://schemas.microsoft.com/office/drawing/2014/main" id="{9072557F-B783-4093-80D1-25C344197D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6" name="Rectangle 774">
                <a:extLst>
                  <a:ext uri="{FF2B5EF4-FFF2-40B4-BE49-F238E27FC236}">
                    <a16:creationId xmlns:a16="http://schemas.microsoft.com/office/drawing/2014/main" id="{0D4BCFB5-CAFF-47B8-B69D-B82C3472D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47" name="Line 775">
                <a:extLst>
                  <a:ext uri="{FF2B5EF4-FFF2-40B4-BE49-F238E27FC236}">
                    <a16:creationId xmlns:a16="http://schemas.microsoft.com/office/drawing/2014/main" id="{35817FFF-981F-434B-90E3-7D8EA39F7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8" name="Line 776">
                <a:extLst>
                  <a:ext uri="{FF2B5EF4-FFF2-40B4-BE49-F238E27FC236}">
                    <a16:creationId xmlns:a16="http://schemas.microsoft.com/office/drawing/2014/main" id="{B80CC9F6-8B98-41F3-9BF6-7152AEF7B5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49" name="Rectangle 777">
                <a:extLst>
                  <a:ext uri="{FF2B5EF4-FFF2-40B4-BE49-F238E27FC236}">
                    <a16:creationId xmlns:a16="http://schemas.microsoft.com/office/drawing/2014/main" id="{3472F12E-5B1F-4490-A8F8-49EE3F9B1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50" name="Line 778">
                <a:extLst>
                  <a:ext uri="{FF2B5EF4-FFF2-40B4-BE49-F238E27FC236}">
                    <a16:creationId xmlns:a16="http://schemas.microsoft.com/office/drawing/2014/main" id="{BBD5FF0A-4941-48F8-82A2-6EBD50753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51" name="Rectangle 779">
                <a:extLst>
                  <a:ext uri="{FF2B5EF4-FFF2-40B4-BE49-F238E27FC236}">
                    <a16:creationId xmlns:a16="http://schemas.microsoft.com/office/drawing/2014/main" id="{4154489D-CCEC-4327-8748-344FDB02F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52" name="Line 780">
                <a:extLst>
                  <a:ext uri="{FF2B5EF4-FFF2-40B4-BE49-F238E27FC236}">
                    <a16:creationId xmlns:a16="http://schemas.microsoft.com/office/drawing/2014/main" id="{E0AFCD9E-0B2C-45CF-8F90-12F1FC4418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53" name="Rectangle 781">
                <a:extLst>
                  <a:ext uri="{FF2B5EF4-FFF2-40B4-BE49-F238E27FC236}">
                    <a16:creationId xmlns:a16="http://schemas.microsoft.com/office/drawing/2014/main" id="{997FD9A2-0E82-4F36-A36E-508D51EAF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54" name="Line 782">
                <a:extLst>
                  <a:ext uri="{FF2B5EF4-FFF2-40B4-BE49-F238E27FC236}">
                    <a16:creationId xmlns:a16="http://schemas.microsoft.com/office/drawing/2014/main" id="{66BEF456-1C38-4E8F-AB69-924939A25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55" name="Line 783">
                <a:extLst>
                  <a:ext uri="{FF2B5EF4-FFF2-40B4-BE49-F238E27FC236}">
                    <a16:creationId xmlns:a16="http://schemas.microsoft.com/office/drawing/2014/main" id="{D42E65C5-ADAC-451C-94C3-4EFE962CE4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56" name="Rectangle 784">
                <a:extLst>
                  <a:ext uri="{FF2B5EF4-FFF2-40B4-BE49-F238E27FC236}">
                    <a16:creationId xmlns:a16="http://schemas.microsoft.com/office/drawing/2014/main" id="{2BADD4DE-5758-4456-8EB9-5E3B127FA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57" name="Line 785">
                <a:extLst>
                  <a:ext uri="{FF2B5EF4-FFF2-40B4-BE49-F238E27FC236}">
                    <a16:creationId xmlns:a16="http://schemas.microsoft.com/office/drawing/2014/main" id="{3262673B-A58A-46E4-871E-79E11F2FE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58" name="Rectangle 786">
                <a:extLst>
                  <a:ext uri="{FF2B5EF4-FFF2-40B4-BE49-F238E27FC236}">
                    <a16:creationId xmlns:a16="http://schemas.microsoft.com/office/drawing/2014/main" id="{BFEB2464-8D01-41E0-87E6-E8BDF2586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59" name="Line 787">
                <a:extLst>
                  <a:ext uri="{FF2B5EF4-FFF2-40B4-BE49-F238E27FC236}">
                    <a16:creationId xmlns:a16="http://schemas.microsoft.com/office/drawing/2014/main" id="{DF9C70C9-A46E-47E1-9FD6-754A5A4729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0" name="Rectangle 788">
                <a:extLst>
                  <a:ext uri="{FF2B5EF4-FFF2-40B4-BE49-F238E27FC236}">
                    <a16:creationId xmlns:a16="http://schemas.microsoft.com/office/drawing/2014/main" id="{B7CD07BB-B9BF-42CC-B632-B6DECF553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61" name="Line 789">
                <a:extLst>
                  <a:ext uri="{FF2B5EF4-FFF2-40B4-BE49-F238E27FC236}">
                    <a16:creationId xmlns:a16="http://schemas.microsoft.com/office/drawing/2014/main" id="{98DC74C4-793A-45E3-B4B1-7CDCA33CE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2" name="Line 790">
                <a:extLst>
                  <a:ext uri="{FF2B5EF4-FFF2-40B4-BE49-F238E27FC236}">
                    <a16:creationId xmlns:a16="http://schemas.microsoft.com/office/drawing/2014/main" id="{4798ADD2-62D7-471D-9BFC-FF77E6EBF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3" name="Rectangle 791">
                <a:extLst>
                  <a:ext uri="{FF2B5EF4-FFF2-40B4-BE49-F238E27FC236}">
                    <a16:creationId xmlns:a16="http://schemas.microsoft.com/office/drawing/2014/main" id="{31DE4504-C22D-4F20-AE5A-06463CC40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64" name="Line 792">
                <a:extLst>
                  <a:ext uri="{FF2B5EF4-FFF2-40B4-BE49-F238E27FC236}">
                    <a16:creationId xmlns:a16="http://schemas.microsoft.com/office/drawing/2014/main" id="{5E4C1473-EADF-468A-9311-D9307FBD9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5" name="Rectangle 793">
                <a:extLst>
                  <a:ext uri="{FF2B5EF4-FFF2-40B4-BE49-F238E27FC236}">
                    <a16:creationId xmlns:a16="http://schemas.microsoft.com/office/drawing/2014/main" id="{0B71857F-D227-4911-90C4-B7DF4AFC4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66" name="Line 794">
                <a:extLst>
                  <a:ext uri="{FF2B5EF4-FFF2-40B4-BE49-F238E27FC236}">
                    <a16:creationId xmlns:a16="http://schemas.microsoft.com/office/drawing/2014/main" id="{8A9C8AA9-593C-4121-90B8-0F29E5650C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7" name="Rectangle 795">
                <a:extLst>
                  <a:ext uri="{FF2B5EF4-FFF2-40B4-BE49-F238E27FC236}">
                    <a16:creationId xmlns:a16="http://schemas.microsoft.com/office/drawing/2014/main" id="{330B0E7C-7E0B-4BC2-9C12-2E3A618B6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68" name="Line 796">
                <a:extLst>
                  <a:ext uri="{FF2B5EF4-FFF2-40B4-BE49-F238E27FC236}">
                    <a16:creationId xmlns:a16="http://schemas.microsoft.com/office/drawing/2014/main" id="{BB6A9C44-CF6B-4BF5-8288-29B509FE60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69" name="Line 797">
                <a:extLst>
                  <a:ext uri="{FF2B5EF4-FFF2-40B4-BE49-F238E27FC236}">
                    <a16:creationId xmlns:a16="http://schemas.microsoft.com/office/drawing/2014/main" id="{88571FE1-0B9B-43C7-894F-4C5BE6017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0" name="Rectangle 798">
                <a:extLst>
                  <a:ext uri="{FF2B5EF4-FFF2-40B4-BE49-F238E27FC236}">
                    <a16:creationId xmlns:a16="http://schemas.microsoft.com/office/drawing/2014/main" id="{69379E07-A8E1-4508-BBB1-41AF1B30C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71" name="Line 799">
                <a:extLst>
                  <a:ext uri="{FF2B5EF4-FFF2-40B4-BE49-F238E27FC236}">
                    <a16:creationId xmlns:a16="http://schemas.microsoft.com/office/drawing/2014/main" id="{2E2A30C7-FED8-45F0-A04B-57458FAE6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2" name="Rectangle 800">
                <a:extLst>
                  <a:ext uri="{FF2B5EF4-FFF2-40B4-BE49-F238E27FC236}">
                    <a16:creationId xmlns:a16="http://schemas.microsoft.com/office/drawing/2014/main" id="{729D74AD-AE7D-494C-8880-A44031DF8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73" name="Line 801">
                <a:extLst>
                  <a:ext uri="{FF2B5EF4-FFF2-40B4-BE49-F238E27FC236}">
                    <a16:creationId xmlns:a16="http://schemas.microsoft.com/office/drawing/2014/main" id="{D2A4F53F-14F2-45C8-A6FA-1E085BAB7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4" name="Rectangle 802">
                <a:extLst>
                  <a:ext uri="{FF2B5EF4-FFF2-40B4-BE49-F238E27FC236}">
                    <a16:creationId xmlns:a16="http://schemas.microsoft.com/office/drawing/2014/main" id="{87F28E3B-468D-41FE-BA83-3980500A5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75" name="Line 803">
                <a:extLst>
                  <a:ext uri="{FF2B5EF4-FFF2-40B4-BE49-F238E27FC236}">
                    <a16:creationId xmlns:a16="http://schemas.microsoft.com/office/drawing/2014/main" id="{EBDAF41C-762C-4135-B83D-F87D9CC1E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6" name="Line 804">
                <a:extLst>
                  <a:ext uri="{FF2B5EF4-FFF2-40B4-BE49-F238E27FC236}">
                    <a16:creationId xmlns:a16="http://schemas.microsoft.com/office/drawing/2014/main" id="{B24B5812-2AF0-48AF-9FE0-CDBDCD8104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7" name="Rectangle 805">
                <a:extLst>
                  <a:ext uri="{FF2B5EF4-FFF2-40B4-BE49-F238E27FC236}">
                    <a16:creationId xmlns:a16="http://schemas.microsoft.com/office/drawing/2014/main" id="{B9ECBCE7-A439-4BA6-9DAD-FAAE10400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78" name="Line 806">
                <a:extLst>
                  <a:ext uri="{FF2B5EF4-FFF2-40B4-BE49-F238E27FC236}">
                    <a16:creationId xmlns:a16="http://schemas.microsoft.com/office/drawing/2014/main" id="{0FB1FCBF-D0C5-45FC-9F11-B15113268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79" name="Rectangle 807">
                <a:extLst>
                  <a:ext uri="{FF2B5EF4-FFF2-40B4-BE49-F238E27FC236}">
                    <a16:creationId xmlns:a16="http://schemas.microsoft.com/office/drawing/2014/main" id="{D9F523AB-6A8C-43C8-9C4B-8D4D172C3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980" name="Line 808">
                <a:extLst>
                  <a:ext uri="{FF2B5EF4-FFF2-40B4-BE49-F238E27FC236}">
                    <a16:creationId xmlns:a16="http://schemas.microsoft.com/office/drawing/2014/main" id="{10E8C0C8-C556-4C98-A7DF-2765B1EB4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4768" name="Rectangle 809">
              <a:extLst>
                <a:ext uri="{FF2B5EF4-FFF2-40B4-BE49-F238E27FC236}">
                  <a16:creationId xmlns:a16="http://schemas.microsoft.com/office/drawing/2014/main" id="{3D50A87B-6744-4516-9448-90AF8C07E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4769" name="Line 810">
              <a:extLst>
                <a:ext uri="{FF2B5EF4-FFF2-40B4-BE49-F238E27FC236}">
                  <a16:creationId xmlns:a16="http://schemas.microsoft.com/office/drawing/2014/main" id="{4F736994-F932-4A76-93B3-4008C8B677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0" name="Line 811">
              <a:extLst>
                <a:ext uri="{FF2B5EF4-FFF2-40B4-BE49-F238E27FC236}">
                  <a16:creationId xmlns:a16="http://schemas.microsoft.com/office/drawing/2014/main" id="{1AD2A74C-3123-4766-9421-18E754976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1" name="Rectangle 812">
              <a:extLst>
                <a:ext uri="{FF2B5EF4-FFF2-40B4-BE49-F238E27FC236}">
                  <a16:creationId xmlns:a16="http://schemas.microsoft.com/office/drawing/2014/main" id="{0027FADE-1914-42B9-96A2-7D2CD8ABB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4772" name="Line 813">
              <a:extLst>
                <a:ext uri="{FF2B5EF4-FFF2-40B4-BE49-F238E27FC236}">
                  <a16:creationId xmlns:a16="http://schemas.microsoft.com/office/drawing/2014/main" id="{B16715CA-FD15-4BA4-9039-3A0683C496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3" name="Rectangle 814">
              <a:extLst>
                <a:ext uri="{FF2B5EF4-FFF2-40B4-BE49-F238E27FC236}">
                  <a16:creationId xmlns:a16="http://schemas.microsoft.com/office/drawing/2014/main" id="{8079FD28-ED70-4B60-A616-02E61E787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4774" name="Line 815">
              <a:extLst>
                <a:ext uri="{FF2B5EF4-FFF2-40B4-BE49-F238E27FC236}">
                  <a16:creationId xmlns:a16="http://schemas.microsoft.com/office/drawing/2014/main" id="{F6638EAF-4D78-4DA1-B4FC-FDB0FD2C80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5" name="Rectangle 816">
              <a:extLst>
                <a:ext uri="{FF2B5EF4-FFF2-40B4-BE49-F238E27FC236}">
                  <a16:creationId xmlns:a16="http://schemas.microsoft.com/office/drawing/2014/main" id="{2F3B2ADC-B6B9-43D7-AEEF-2D83D887B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4776" name="Line 817">
              <a:extLst>
                <a:ext uri="{FF2B5EF4-FFF2-40B4-BE49-F238E27FC236}">
                  <a16:creationId xmlns:a16="http://schemas.microsoft.com/office/drawing/2014/main" id="{7404C21C-975A-4DAF-8FCD-A3D9922256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7" name="Line 818">
              <a:extLst>
                <a:ext uri="{FF2B5EF4-FFF2-40B4-BE49-F238E27FC236}">
                  <a16:creationId xmlns:a16="http://schemas.microsoft.com/office/drawing/2014/main" id="{9911F605-4704-4D22-9ED9-23781E9D0C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78" name="Rectangle 819">
              <a:extLst>
                <a:ext uri="{FF2B5EF4-FFF2-40B4-BE49-F238E27FC236}">
                  <a16:creationId xmlns:a16="http://schemas.microsoft.com/office/drawing/2014/main" id="{CA2839DC-E697-45DF-8C2A-5EDB0A51A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4779" name="Line 820">
              <a:extLst>
                <a:ext uri="{FF2B5EF4-FFF2-40B4-BE49-F238E27FC236}">
                  <a16:creationId xmlns:a16="http://schemas.microsoft.com/office/drawing/2014/main" id="{8C30CE11-A7E6-4CC6-A1A8-C2B3CF56BE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780" name="Line 821">
              <a:extLst>
                <a:ext uri="{FF2B5EF4-FFF2-40B4-BE49-F238E27FC236}">
                  <a16:creationId xmlns:a16="http://schemas.microsoft.com/office/drawing/2014/main" id="{110FE778-4920-4B94-8F34-D001EE50AF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74757" name="Rectangle 822">
            <a:extLst>
              <a:ext uri="{FF2B5EF4-FFF2-40B4-BE49-F238E27FC236}">
                <a16:creationId xmlns:a16="http://schemas.microsoft.com/office/drawing/2014/main" id="{B68EF37B-EBCB-4019-88E5-7BF753229389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(16)</a:t>
            </a:r>
          </a:p>
        </p:txBody>
      </p:sp>
      <p:sp>
        <p:nvSpPr>
          <p:cNvPr id="74758" name="Rectangle 823">
            <a:extLst>
              <a:ext uri="{FF2B5EF4-FFF2-40B4-BE49-F238E27FC236}">
                <a16:creationId xmlns:a16="http://schemas.microsoft.com/office/drawing/2014/main" id="{E823711A-F310-4980-8A09-E2BE2EFC6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5301" y="4178133"/>
            <a:ext cx="431800" cy="1008062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4759" name="Rectangle 825">
            <a:extLst>
              <a:ext uri="{FF2B5EF4-FFF2-40B4-BE49-F238E27FC236}">
                <a16:creationId xmlns:a16="http://schemas.microsoft.com/office/drawing/2014/main" id="{A52A12FD-0213-413B-811A-A55EC55AC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251" y="4825833"/>
            <a:ext cx="2736850" cy="35877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4760" name="Text Box 828">
            <a:extLst>
              <a:ext uri="{FF2B5EF4-FFF2-40B4-BE49-F238E27FC236}">
                <a16:creationId xmlns:a16="http://schemas.microsoft.com/office/drawing/2014/main" id="{1C0E0CCF-AC8E-494A-9AD1-F6EF09DA20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101" y="3890795"/>
            <a:ext cx="1652588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74761" name="Picture 829" descr="04">
            <a:extLst>
              <a:ext uri="{FF2B5EF4-FFF2-40B4-BE49-F238E27FC236}">
                <a16:creationId xmlns:a16="http://schemas.microsoft.com/office/drawing/2014/main" id="{D0369D17-554C-4170-8F60-FD0B75822A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1225" y="75304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62" name="Rectangle 830">
            <a:extLst>
              <a:ext uri="{FF2B5EF4-FFF2-40B4-BE49-F238E27FC236}">
                <a16:creationId xmlns:a16="http://schemas.microsoft.com/office/drawing/2014/main" id="{91480DEE-9F77-4930-89C2-A5A79B6AB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212" y="767454"/>
            <a:ext cx="287338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29" name="灯片编号占位符 3">
            <a:extLst>
              <a:ext uri="{FF2B5EF4-FFF2-40B4-BE49-F238E27FC236}">
                <a16:creationId xmlns:a16="http://schemas.microsoft.com/office/drawing/2014/main" id="{5F87DFCC-0101-4AA9-8F76-15D152B186D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32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投影片編號版面配置區 22">
            <a:extLst>
              <a:ext uri="{FF2B5EF4-FFF2-40B4-BE49-F238E27FC236}">
                <a16:creationId xmlns:a16="http://schemas.microsoft.com/office/drawing/2014/main" id="{3DB84DE1-C572-40A0-A7AE-0BAFDEAEBF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76803" name="Rectangle 2">
            <a:extLst>
              <a:ext uri="{FF2B5EF4-FFF2-40B4-BE49-F238E27FC236}">
                <a16:creationId xmlns:a16="http://schemas.microsoft.com/office/drawing/2014/main" id="{5B642B9F-0428-4D9D-9E8A-42DC291221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15209" y="1080172"/>
            <a:ext cx="9144000" cy="2652731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90000"/>
              </a:lnSpc>
              <a:spcBef>
                <a:spcPct val="50000"/>
              </a:spcBef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Grammar </a:t>
            </a:r>
            <a:r>
              <a:rPr lang="en-US" altLang="zh-TW" sz="2000" dirty="0">
                <a:solidFill>
                  <a:schemeClr val="accent1"/>
                </a:solidFill>
              </a:rPr>
              <a:t>G</a:t>
            </a:r>
            <a:r>
              <a:rPr lang="en-US" altLang="zh-TW" sz="2000" baseline="-25000" dirty="0">
                <a:solidFill>
                  <a:schemeClr val="accent1"/>
                </a:solidFill>
              </a:rPr>
              <a:t>0</a:t>
            </a:r>
            <a:endParaRPr lang="en-US" altLang="zh-TW" sz="2000" dirty="0">
              <a:solidFill>
                <a:schemeClr val="accent1"/>
              </a:solidFill>
            </a:endParaRP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1.	</a:t>
            </a:r>
            <a:r>
              <a:rPr lang="en-US" altLang="zh-TW" sz="2000" dirty="0">
                <a:solidFill>
                  <a:schemeClr val="folHlink"/>
                </a:solidFill>
              </a:rPr>
              <a:t>&lt;program&gt;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end$</a:t>
            </a:r>
            <a:endParaRPr lang="en-US" altLang="zh-TW" sz="2000" dirty="0"/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2.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 err="1">
                <a:solidFill>
                  <a:schemeClr val="accent2"/>
                </a:solidFill>
              </a:rPr>
              <a:t>SimpleStmt</a:t>
            </a:r>
            <a:r>
              <a:rPr lang="en-US" altLang="zh-TW" sz="2000" dirty="0">
                <a:solidFill>
                  <a:schemeClr val="accent2"/>
                </a:solidFill>
              </a:rPr>
              <a:t>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3.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</a:rPr>
              <a:t>begin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  <a:r>
              <a:rPr lang="en-US" altLang="zh-TW" sz="2000" dirty="0">
                <a:solidFill>
                  <a:schemeClr val="accent2"/>
                </a:solidFill>
              </a:rPr>
              <a:t>end;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</a:t>
            </a:r>
          </a:p>
          <a:p>
            <a:pPr marL="685800" lvl="1" indent="-285750">
              <a:lnSpc>
                <a:spcPct val="90000"/>
              </a:lnSpc>
              <a:spcBef>
                <a:spcPct val="1000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4.	</a:t>
            </a:r>
            <a:r>
              <a:rPr lang="en-US" altLang="zh-TW" sz="2000" dirty="0">
                <a:solidFill>
                  <a:schemeClr val="folHlink"/>
                </a:solidFill>
              </a:rPr>
              <a:t>&lt;</a:t>
            </a:r>
            <a:r>
              <a:rPr lang="en-US" altLang="zh-TW" sz="2000" dirty="0" err="1">
                <a:solidFill>
                  <a:schemeClr val="folHlink"/>
                </a:solidFill>
              </a:rPr>
              <a:t>stmts</a:t>
            </a:r>
            <a:r>
              <a:rPr lang="en-US" altLang="zh-TW" sz="2000" dirty="0">
                <a:solidFill>
                  <a:schemeClr val="folHlink"/>
                </a:solidFill>
              </a:rPr>
              <a:t>&gt;     </a:t>
            </a:r>
            <a:r>
              <a:rPr lang="en-US" altLang="zh-TW" sz="2000" dirty="0"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en-US" altLang="zh-TW" sz="2000" dirty="0"/>
          </a:p>
          <a:p>
            <a:pPr marL="285750" indent="-285750">
              <a:lnSpc>
                <a:spcPct val="90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Tracing steps</a:t>
            </a:r>
          </a:p>
          <a:p>
            <a:pPr marL="285750" indent="-285750">
              <a:lnSpc>
                <a:spcPct val="90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2000" dirty="0">
                <a:solidFill>
                  <a:schemeClr val="tx2"/>
                </a:solidFill>
              </a:rPr>
              <a:t>	(10)	</a:t>
            </a:r>
            <a:r>
              <a:rPr lang="en-US" altLang="zh-TW" sz="2000" dirty="0"/>
              <a:t>0,1,2,3		</a:t>
            </a:r>
            <a:r>
              <a:rPr lang="en-US" altLang="zh-TW" sz="2000" dirty="0">
                <a:solidFill>
                  <a:schemeClr val="accent2"/>
                </a:solidFill>
              </a:rPr>
              <a:t>$</a:t>
            </a:r>
            <a:r>
              <a:rPr lang="en-US" altLang="zh-TW" sz="2000" dirty="0"/>
              <a:t>	</a:t>
            </a:r>
            <a:r>
              <a:rPr lang="en-US" altLang="zh-TW" sz="2000" dirty="0">
                <a:solidFill>
                  <a:schemeClr val="folHlink"/>
                </a:solidFill>
              </a:rPr>
              <a:t>Accept</a:t>
            </a:r>
            <a:r>
              <a:rPr lang="en-US" altLang="zh-TW" sz="2000" dirty="0"/>
              <a:t>		</a:t>
            </a:r>
            <a:endParaRPr lang="en-US" altLang="zh-TW" sz="2000" dirty="0">
              <a:solidFill>
                <a:schemeClr val="folHlink"/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endParaRPr lang="en-US" altLang="zh-TW" sz="2000" dirty="0">
              <a:solidFill>
                <a:schemeClr val="folHlink"/>
              </a:solidFill>
            </a:endParaRPr>
          </a:p>
        </p:txBody>
      </p:sp>
      <p:grpSp>
        <p:nvGrpSpPr>
          <p:cNvPr id="76804" name="Group 3">
            <a:extLst>
              <a:ext uri="{FF2B5EF4-FFF2-40B4-BE49-F238E27FC236}">
                <a16:creationId xmlns:a16="http://schemas.microsoft.com/office/drawing/2014/main" id="{C30968BC-AC45-40AE-845A-B01D8338563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86692" y="3901552"/>
            <a:ext cx="6704012" cy="2505075"/>
            <a:chOff x="567" y="2478"/>
            <a:chExt cx="4223" cy="1578"/>
          </a:xfrm>
        </p:grpSpPr>
        <p:sp>
          <p:nvSpPr>
            <p:cNvPr id="76811" name="AutoShape 4">
              <a:extLst>
                <a:ext uri="{FF2B5EF4-FFF2-40B4-BE49-F238E27FC236}">
                  <a16:creationId xmlns:a16="http://schemas.microsoft.com/office/drawing/2014/main" id="{45EC08F5-1413-41AA-8264-3263122A8D4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67" y="2478"/>
              <a:ext cx="4223" cy="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812" name="Group 5">
              <a:extLst>
                <a:ext uri="{FF2B5EF4-FFF2-40B4-BE49-F238E27FC236}">
                  <a16:creationId xmlns:a16="http://schemas.microsoft.com/office/drawing/2014/main" id="{EEBDD78D-40E8-46DA-9E34-A62004446A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478"/>
              <a:ext cx="4147" cy="605"/>
              <a:chOff x="605" y="2478"/>
              <a:chExt cx="4147" cy="605"/>
            </a:xfrm>
          </p:grpSpPr>
          <p:sp>
            <p:nvSpPr>
              <p:cNvPr id="77429" name="Rectangle 6">
                <a:extLst>
                  <a:ext uri="{FF2B5EF4-FFF2-40B4-BE49-F238E27FC236}">
                    <a16:creationId xmlns:a16="http://schemas.microsoft.com/office/drawing/2014/main" id="{6CD0A517-D2A8-4235-B0E7-67BA2EF25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489"/>
                <a:ext cx="58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Symbol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30" name="Rectangle 7">
                <a:extLst>
                  <a:ext uri="{FF2B5EF4-FFF2-40B4-BE49-F238E27FC236}">
                    <a16:creationId xmlns:a16="http://schemas.microsoft.com/office/drawing/2014/main" id="{8D89423C-B1A6-4326-A3D2-CA7AA4791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489"/>
                <a:ext cx="395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State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31" name="Rectangle 8">
                <a:extLst>
                  <a:ext uri="{FF2B5EF4-FFF2-40B4-BE49-F238E27FC236}">
                    <a16:creationId xmlns:a16="http://schemas.microsoft.com/office/drawing/2014/main" id="{08FCF618-1F4B-4EC8-8A8A-47FD5D065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32" name="Line 9">
                <a:extLst>
                  <a:ext uri="{FF2B5EF4-FFF2-40B4-BE49-F238E27FC236}">
                    <a16:creationId xmlns:a16="http://schemas.microsoft.com/office/drawing/2014/main" id="{C1EB1DC9-F2CB-421C-B6A8-D68AD0A966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33" name="Line 10">
                <a:extLst>
                  <a:ext uri="{FF2B5EF4-FFF2-40B4-BE49-F238E27FC236}">
                    <a16:creationId xmlns:a16="http://schemas.microsoft.com/office/drawing/2014/main" id="{F321BE33-29FB-4CA2-AB89-25D8DC1ECA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34" name="Rectangle 11">
                <a:extLst>
                  <a:ext uri="{FF2B5EF4-FFF2-40B4-BE49-F238E27FC236}">
                    <a16:creationId xmlns:a16="http://schemas.microsoft.com/office/drawing/2014/main" id="{8C75905A-7CD4-47B6-A510-264BCD006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35" name="Line 12">
                <a:extLst>
                  <a:ext uri="{FF2B5EF4-FFF2-40B4-BE49-F238E27FC236}">
                    <a16:creationId xmlns:a16="http://schemas.microsoft.com/office/drawing/2014/main" id="{CDA6BABE-C015-4194-8339-73E1D4A05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36" name="Line 13">
                <a:extLst>
                  <a:ext uri="{FF2B5EF4-FFF2-40B4-BE49-F238E27FC236}">
                    <a16:creationId xmlns:a16="http://schemas.microsoft.com/office/drawing/2014/main" id="{CE37D675-6A3E-4BE9-A112-DF22DF6D6D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37" name="Rectangle 14">
                <a:extLst>
                  <a:ext uri="{FF2B5EF4-FFF2-40B4-BE49-F238E27FC236}">
                    <a16:creationId xmlns:a16="http://schemas.microsoft.com/office/drawing/2014/main" id="{AF73660A-C9BD-49D3-A833-2E55A1A4E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478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38" name="Line 15">
                <a:extLst>
                  <a:ext uri="{FF2B5EF4-FFF2-40B4-BE49-F238E27FC236}">
                    <a16:creationId xmlns:a16="http://schemas.microsoft.com/office/drawing/2014/main" id="{3E78C9E1-1FF3-48D3-89B6-7F48E65FD3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478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39" name="Rectangle 16">
                <a:extLst>
                  <a:ext uri="{FF2B5EF4-FFF2-40B4-BE49-F238E27FC236}">
                    <a16:creationId xmlns:a16="http://schemas.microsoft.com/office/drawing/2014/main" id="{5D258D16-C7E7-4655-B89D-D4D7BFFCA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7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40" name="Line 17">
                <a:extLst>
                  <a:ext uri="{FF2B5EF4-FFF2-40B4-BE49-F238E27FC236}">
                    <a16:creationId xmlns:a16="http://schemas.microsoft.com/office/drawing/2014/main" id="{69F6716A-063A-44AF-BEB5-64AFF04C2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1" name="Line 18">
                <a:extLst>
                  <a:ext uri="{FF2B5EF4-FFF2-40B4-BE49-F238E27FC236}">
                    <a16:creationId xmlns:a16="http://schemas.microsoft.com/office/drawing/2014/main" id="{00F550BD-FC79-44EF-AB6B-3A5BAB11A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2" name="Rectangle 19">
                <a:extLst>
                  <a:ext uri="{FF2B5EF4-FFF2-40B4-BE49-F238E27FC236}">
                    <a16:creationId xmlns:a16="http://schemas.microsoft.com/office/drawing/2014/main" id="{7C2AEAE1-1A8E-45C6-9622-348A43693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78"/>
                <a:ext cx="318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43" name="Line 20">
                <a:extLst>
                  <a:ext uri="{FF2B5EF4-FFF2-40B4-BE49-F238E27FC236}">
                    <a16:creationId xmlns:a16="http://schemas.microsoft.com/office/drawing/2014/main" id="{B71BB433-76B7-443F-B98F-2DAD5C349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2478"/>
                <a:ext cx="318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4" name="Rectangle 21">
                <a:extLst>
                  <a:ext uri="{FF2B5EF4-FFF2-40B4-BE49-F238E27FC236}">
                    <a16:creationId xmlns:a16="http://schemas.microsoft.com/office/drawing/2014/main" id="{3C2AFCE3-ACCF-49DF-964A-631A15584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45" name="Line 22">
                <a:extLst>
                  <a:ext uri="{FF2B5EF4-FFF2-40B4-BE49-F238E27FC236}">
                    <a16:creationId xmlns:a16="http://schemas.microsoft.com/office/drawing/2014/main" id="{B22D7916-77C9-4706-A1F2-6DBAC3D8B5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6" name="Line 23">
                <a:extLst>
                  <a:ext uri="{FF2B5EF4-FFF2-40B4-BE49-F238E27FC236}">
                    <a16:creationId xmlns:a16="http://schemas.microsoft.com/office/drawing/2014/main" id="{116849C3-D2A8-44E1-B39E-D785AA4DAD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7" name="Rectangle 24">
                <a:extLst>
                  <a:ext uri="{FF2B5EF4-FFF2-40B4-BE49-F238E27FC236}">
                    <a16:creationId xmlns:a16="http://schemas.microsoft.com/office/drawing/2014/main" id="{A99C887A-9609-48DC-A737-61F980237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7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48" name="Line 25">
                <a:extLst>
                  <a:ext uri="{FF2B5EF4-FFF2-40B4-BE49-F238E27FC236}">
                    <a16:creationId xmlns:a16="http://schemas.microsoft.com/office/drawing/2014/main" id="{F43A00BE-B7A2-49A7-B3F0-A9905C388A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49" name="Line 26">
                <a:extLst>
                  <a:ext uri="{FF2B5EF4-FFF2-40B4-BE49-F238E27FC236}">
                    <a16:creationId xmlns:a16="http://schemas.microsoft.com/office/drawing/2014/main" id="{D291A159-CED6-4FFE-BD7F-6674B83833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78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50" name="Rectangle 27">
                <a:extLst>
                  <a:ext uri="{FF2B5EF4-FFF2-40B4-BE49-F238E27FC236}">
                    <a16:creationId xmlns:a16="http://schemas.microsoft.com/office/drawing/2014/main" id="{5FB1C3DD-4553-47A6-9676-819E51DC3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51" name="Line 28">
                <a:extLst>
                  <a:ext uri="{FF2B5EF4-FFF2-40B4-BE49-F238E27FC236}">
                    <a16:creationId xmlns:a16="http://schemas.microsoft.com/office/drawing/2014/main" id="{1D6D028C-6FFD-4290-92DA-F926AE6A7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52" name="Rectangle 29">
                <a:extLst>
                  <a:ext uri="{FF2B5EF4-FFF2-40B4-BE49-F238E27FC236}">
                    <a16:creationId xmlns:a16="http://schemas.microsoft.com/office/drawing/2014/main" id="{5AA6A6B1-E8EF-4D5C-95C8-921BA2897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4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53" name="Line 30">
                <a:extLst>
                  <a:ext uri="{FF2B5EF4-FFF2-40B4-BE49-F238E27FC236}">
                    <a16:creationId xmlns:a16="http://schemas.microsoft.com/office/drawing/2014/main" id="{741ECAB2-6F0C-4F3A-937B-A15C7E86D4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54" name="Rectangle 31">
                <a:extLst>
                  <a:ext uri="{FF2B5EF4-FFF2-40B4-BE49-F238E27FC236}">
                    <a16:creationId xmlns:a16="http://schemas.microsoft.com/office/drawing/2014/main" id="{20A00689-D2DF-4644-A500-54BA717D5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55" name="Line 32">
                <a:extLst>
                  <a:ext uri="{FF2B5EF4-FFF2-40B4-BE49-F238E27FC236}">
                    <a16:creationId xmlns:a16="http://schemas.microsoft.com/office/drawing/2014/main" id="{C7050271-2D06-4443-B22D-7A59376592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56" name="Rectangle 33">
                <a:extLst>
                  <a:ext uri="{FF2B5EF4-FFF2-40B4-BE49-F238E27FC236}">
                    <a16:creationId xmlns:a16="http://schemas.microsoft.com/office/drawing/2014/main" id="{20D8B694-C3EE-4511-86DC-41D533C10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4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57" name="Line 34">
                <a:extLst>
                  <a:ext uri="{FF2B5EF4-FFF2-40B4-BE49-F238E27FC236}">
                    <a16:creationId xmlns:a16="http://schemas.microsoft.com/office/drawing/2014/main" id="{ED3EC587-0C44-4C13-A567-B91CBEF239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4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58" name="Rectangle 35">
                <a:extLst>
                  <a:ext uri="{FF2B5EF4-FFF2-40B4-BE49-F238E27FC236}">
                    <a16:creationId xmlns:a16="http://schemas.microsoft.com/office/drawing/2014/main" id="{52CF479B-A4A7-4624-85C9-F038AB1E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59" name="Rectangle 36">
                <a:extLst>
                  <a:ext uri="{FF2B5EF4-FFF2-40B4-BE49-F238E27FC236}">
                    <a16:creationId xmlns:a16="http://schemas.microsoft.com/office/drawing/2014/main" id="{0C925ADE-4DD4-4609-B074-7CE50E8B1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0" name="Rectangle 37">
                <a:extLst>
                  <a:ext uri="{FF2B5EF4-FFF2-40B4-BE49-F238E27FC236}">
                    <a16:creationId xmlns:a16="http://schemas.microsoft.com/office/drawing/2014/main" id="{61E47D7B-8A1E-4CA9-9AF4-2C4F0D965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2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1" name="Rectangle 38">
                <a:extLst>
                  <a:ext uri="{FF2B5EF4-FFF2-40B4-BE49-F238E27FC236}">
                    <a16:creationId xmlns:a16="http://schemas.microsoft.com/office/drawing/2014/main" id="{220142E5-B450-4B11-917B-CA7E613CC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2" name="Rectangle 39">
                <a:extLst>
                  <a:ext uri="{FF2B5EF4-FFF2-40B4-BE49-F238E27FC236}">
                    <a16:creationId xmlns:a16="http://schemas.microsoft.com/office/drawing/2014/main" id="{EAD320CB-5C09-4349-8669-6BC02D6FF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3" name="Rectangle 40">
                <a:extLst>
                  <a:ext uri="{FF2B5EF4-FFF2-40B4-BE49-F238E27FC236}">
                    <a16:creationId xmlns:a16="http://schemas.microsoft.com/office/drawing/2014/main" id="{4C3A5E59-6E5D-4917-B7E7-918A0098E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5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4" name="Rectangle 41">
                <a:extLst>
                  <a:ext uri="{FF2B5EF4-FFF2-40B4-BE49-F238E27FC236}">
                    <a16:creationId xmlns:a16="http://schemas.microsoft.com/office/drawing/2014/main" id="{F2E93DA6-BFF4-4FEA-96F5-BA0986588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6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5" name="Rectangle 42">
                <a:extLst>
                  <a:ext uri="{FF2B5EF4-FFF2-40B4-BE49-F238E27FC236}">
                    <a16:creationId xmlns:a16="http://schemas.microsoft.com/office/drawing/2014/main" id="{86479B48-9C96-4C4C-9F3F-DD62EC4B0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7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6" name="Rectangle 43">
                <a:extLst>
                  <a:ext uri="{FF2B5EF4-FFF2-40B4-BE49-F238E27FC236}">
                    <a16:creationId xmlns:a16="http://schemas.microsoft.com/office/drawing/2014/main" id="{F977489F-231E-4648-B368-CA9717B5A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8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7" name="Rectangle 44">
                <a:extLst>
                  <a:ext uri="{FF2B5EF4-FFF2-40B4-BE49-F238E27FC236}">
                    <a16:creationId xmlns:a16="http://schemas.microsoft.com/office/drawing/2014/main" id="{4391936E-1D4D-4DFD-A072-FA0891FF4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2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9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8" name="Rectangle 45">
                <a:extLst>
                  <a:ext uri="{FF2B5EF4-FFF2-40B4-BE49-F238E27FC236}">
                    <a16:creationId xmlns:a16="http://schemas.microsoft.com/office/drawing/2014/main" id="{1E933AF0-C919-48CC-AA43-4B5A1BC7B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82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10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69" name="Rectangle 46">
                <a:extLst>
                  <a:ext uri="{FF2B5EF4-FFF2-40B4-BE49-F238E27FC236}">
                    <a16:creationId xmlns:a16="http://schemas.microsoft.com/office/drawing/2014/main" id="{7884FCE7-BDBB-4108-8657-216853793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2682"/>
                <a:ext cx="17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11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70" name="Rectangle 47">
                <a:extLst>
                  <a:ext uri="{FF2B5EF4-FFF2-40B4-BE49-F238E27FC236}">
                    <a16:creationId xmlns:a16="http://schemas.microsoft.com/office/drawing/2014/main" id="{162C36AE-059B-4490-B6C6-666518A58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71" name="Line 48">
                <a:extLst>
                  <a:ext uri="{FF2B5EF4-FFF2-40B4-BE49-F238E27FC236}">
                    <a16:creationId xmlns:a16="http://schemas.microsoft.com/office/drawing/2014/main" id="{F6D06F3A-F677-424B-AEEF-C8DC18D8BC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2" name="Line 49">
                <a:extLst>
                  <a:ext uri="{FF2B5EF4-FFF2-40B4-BE49-F238E27FC236}">
                    <a16:creationId xmlns:a16="http://schemas.microsoft.com/office/drawing/2014/main" id="{F7B1C2EF-11A2-4F68-BC07-6FFD94F26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3" name="Rectangle 50">
                <a:extLst>
                  <a:ext uri="{FF2B5EF4-FFF2-40B4-BE49-F238E27FC236}">
                    <a16:creationId xmlns:a16="http://schemas.microsoft.com/office/drawing/2014/main" id="{7B42A298-3259-4896-A435-EB3E27158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74" name="Line 51">
                <a:extLst>
                  <a:ext uri="{FF2B5EF4-FFF2-40B4-BE49-F238E27FC236}">
                    <a16:creationId xmlns:a16="http://schemas.microsoft.com/office/drawing/2014/main" id="{97074D31-AE71-4D5E-9373-AA3301AA7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5" name="Line 52">
                <a:extLst>
                  <a:ext uri="{FF2B5EF4-FFF2-40B4-BE49-F238E27FC236}">
                    <a16:creationId xmlns:a16="http://schemas.microsoft.com/office/drawing/2014/main" id="{3AB334EB-5991-48E4-A3DF-A376DE873E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6" name="Rectangle 53">
                <a:extLst>
                  <a:ext uri="{FF2B5EF4-FFF2-40B4-BE49-F238E27FC236}">
                    <a16:creationId xmlns:a16="http://schemas.microsoft.com/office/drawing/2014/main" id="{147FBFE5-6515-439E-9B40-D84EF2EFB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77" name="Line 54">
                <a:extLst>
                  <a:ext uri="{FF2B5EF4-FFF2-40B4-BE49-F238E27FC236}">
                    <a16:creationId xmlns:a16="http://schemas.microsoft.com/office/drawing/2014/main" id="{21A38D79-5CB1-46DD-AC25-5707ABDE4D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8" name="Line 55">
                <a:extLst>
                  <a:ext uri="{FF2B5EF4-FFF2-40B4-BE49-F238E27FC236}">
                    <a16:creationId xmlns:a16="http://schemas.microsoft.com/office/drawing/2014/main" id="{7A57734D-5D2E-4AA7-A458-E57671CAB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79" name="Rectangle 56">
                <a:extLst>
                  <a:ext uri="{FF2B5EF4-FFF2-40B4-BE49-F238E27FC236}">
                    <a16:creationId xmlns:a16="http://schemas.microsoft.com/office/drawing/2014/main" id="{C14C5130-1831-4AE2-B496-C9BA3BC48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80" name="Line 57">
                <a:extLst>
                  <a:ext uri="{FF2B5EF4-FFF2-40B4-BE49-F238E27FC236}">
                    <a16:creationId xmlns:a16="http://schemas.microsoft.com/office/drawing/2014/main" id="{47478B1E-7F0A-4A0B-9207-4B8549444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6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1" name="Rectangle 58">
                <a:extLst>
                  <a:ext uri="{FF2B5EF4-FFF2-40B4-BE49-F238E27FC236}">
                    <a16:creationId xmlns:a16="http://schemas.microsoft.com/office/drawing/2014/main" id="{D94A6B2C-6F38-44AB-9CFA-F9B8EB305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82" name="Line 59">
                <a:extLst>
                  <a:ext uri="{FF2B5EF4-FFF2-40B4-BE49-F238E27FC236}">
                    <a16:creationId xmlns:a16="http://schemas.microsoft.com/office/drawing/2014/main" id="{14E03419-B1B8-431C-917F-4874BC4F9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3" name="Line 60">
                <a:extLst>
                  <a:ext uri="{FF2B5EF4-FFF2-40B4-BE49-F238E27FC236}">
                    <a16:creationId xmlns:a16="http://schemas.microsoft.com/office/drawing/2014/main" id="{A38F1CE6-5264-4072-9A66-9EEC08101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4" name="Rectangle 61">
                <a:extLst>
                  <a:ext uri="{FF2B5EF4-FFF2-40B4-BE49-F238E27FC236}">
                    <a16:creationId xmlns:a16="http://schemas.microsoft.com/office/drawing/2014/main" id="{8B323BB3-528C-4042-A021-24F4F17C7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85" name="Line 62">
                <a:extLst>
                  <a:ext uri="{FF2B5EF4-FFF2-40B4-BE49-F238E27FC236}">
                    <a16:creationId xmlns:a16="http://schemas.microsoft.com/office/drawing/2014/main" id="{DA38EF83-7950-4C4C-8ACD-E62CE1E97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6" name="Rectangle 63">
                <a:extLst>
                  <a:ext uri="{FF2B5EF4-FFF2-40B4-BE49-F238E27FC236}">
                    <a16:creationId xmlns:a16="http://schemas.microsoft.com/office/drawing/2014/main" id="{049D3F4E-44D9-4139-BEA4-BE0DED7AB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87" name="Line 64">
                <a:extLst>
                  <a:ext uri="{FF2B5EF4-FFF2-40B4-BE49-F238E27FC236}">
                    <a16:creationId xmlns:a16="http://schemas.microsoft.com/office/drawing/2014/main" id="{F7A3A89D-F7EE-4AFD-91DC-77FF77B13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8" name="Line 65">
                <a:extLst>
                  <a:ext uri="{FF2B5EF4-FFF2-40B4-BE49-F238E27FC236}">
                    <a16:creationId xmlns:a16="http://schemas.microsoft.com/office/drawing/2014/main" id="{8AFAA053-F626-4DCC-BAA8-6D01553B7E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89" name="Rectangle 66">
                <a:extLst>
                  <a:ext uri="{FF2B5EF4-FFF2-40B4-BE49-F238E27FC236}">
                    <a16:creationId xmlns:a16="http://schemas.microsoft.com/office/drawing/2014/main" id="{BF2E7D8A-129C-4FD6-A851-130E2022D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90" name="Line 67">
                <a:extLst>
                  <a:ext uri="{FF2B5EF4-FFF2-40B4-BE49-F238E27FC236}">
                    <a16:creationId xmlns:a16="http://schemas.microsoft.com/office/drawing/2014/main" id="{0B4174B1-D5E1-48B5-BF29-FB403620C9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1" name="Rectangle 68">
                <a:extLst>
                  <a:ext uri="{FF2B5EF4-FFF2-40B4-BE49-F238E27FC236}">
                    <a16:creationId xmlns:a16="http://schemas.microsoft.com/office/drawing/2014/main" id="{9B9EEDBA-4E7E-4626-BDE5-FA5A91A5C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92" name="Line 69">
                <a:extLst>
                  <a:ext uri="{FF2B5EF4-FFF2-40B4-BE49-F238E27FC236}">
                    <a16:creationId xmlns:a16="http://schemas.microsoft.com/office/drawing/2014/main" id="{BB02A509-F84E-4DEF-B571-6AAA7F895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3" name="Line 70">
                <a:extLst>
                  <a:ext uri="{FF2B5EF4-FFF2-40B4-BE49-F238E27FC236}">
                    <a16:creationId xmlns:a16="http://schemas.microsoft.com/office/drawing/2014/main" id="{8B2E9011-8324-403D-A32C-DA82C1C4CA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4" name="Rectangle 71">
                <a:extLst>
                  <a:ext uri="{FF2B5EF4-FFF2-40B4-BE49-F238E27FC236}">
                    <a16:creationId xmlns:a16="http://schemas.microsoft.com/office/drawing/2014/main" id="{8297A652-2B0B-4CFB-92F1-9CE7FC122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95" name="Line 72">
                <a:extLst>
                  <a:ext uri="{FF2B5EF4-FFF2-40B4-BE49-F238E27FC236}">
                    <a16:creationId xmlns:a16="http://schemas.microsoft.com/office/drawing/2014/main" id="{B4232768-9C8E-403C-8D1D-6CBF8E4556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6" name="Rectangle 73">
                <a:extLst>
                  <a:ext uri="{FF2B5EF4-FFF2-40B4-BE49-F238E27FC236}">
                    <a16:creationId xmlns:a16="http://schemas.microsoft.com/office/drawing/2014/main" id="{C6DFEEB2-B55B-4C8B-BBBB-259A5AE67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97" name="Line 74">
                <a:extLst>
                  <a:ext uri="{FF2B5EF4-FFF2-40B4-BE49-F238E27FC236}">
                    <a16:creationId xmlns:a16="http://schemas.microsoft.com/office/drawing/2014/main" id="{4401A3BD-E414-4088-926A-C9AA2F30AC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8" name="Line 75">
                <a:extLst>
                  <a:ext uri="{FF2B5EF4-FFF2-40B4-BE49-F238E27FC236}">
                    <a16:creationId xmlns:a16="http://schemas.microsoft.com/office/drawing/2014/main" id="{7CE7F4A8-E74C-48AA-84B5-3FA2C5CA23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99" name="Rectangle 76">
                <a:extLst>
                  <a:ext uri="{FF2B5EF4-FFF2-40B4-BE49-F238E27FC236}">
                    <a16:creationId xmlns:a16="http://schemas.microsoft.com/office/drawing/2014/main" id="{385B90B8-BB1A-46EF-BDD4-E8E2E264D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00" name="Line 77">
                <a:extLst>
                  <a:ext uri="{FF2B5EF4-FFF2-40B4-BE49-F238E27FC236}">
                    <a16:creationId xmlns:a16="http://schemas.microsoft.com/office/drawing/2014/main" id="{481C30A8-7CAC-459C-A32E-74FCF0AF0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1" name="Rectangle 78">
                <a:extLst>
                  <a:ext uri="{FF2B5EF4-FFF2-40B4-BE49-F238E27FC236}">
                    <a16:creationId xmlns:a16="http://schemas.microsoft.com/office/drawing/2014/main" id="{C35F0F04-3832-413B-A114-4B7FF2B70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02" name="Line 79">
                <a:extLst>
                  <a:ext uri="{FF2B5EF4-FFF2-40B4-BE49-F238E27FC236}">
                    <a16:creationId xmlns:a16="http://schemas.microsoft.com/office/drawing/2014/main" id="{5D5A1719-DAE4-490A-ABB5-F476EAA18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3" name="Line 80">
                <a:extLst>
                  <a:ext uri="{FF2B5EF4-FFF2-40B4-BE49-F238E27FC236}">
                    <a16:creationId xmlns:a16="http://schemas.microsoft.com/office/drawing/2014/main" id="{0EAC12A5-9A92-496F-BC3B-225573249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4" name="Rectangle 81">
                <a:extLst>
                  <a:ext uri="{FF2B5EF4-FFF2-40B4-BE49-F238E27FC236}">
                    <a16:creationId xmlns:a16="http://schemas.microsoft.com/office/drawing/2014/main" id="{5429D5F1-0EF0-4AD2-BDFA-A0A79B77F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05" name="Line 82">
                <a:extLst>
                  <a:ext uri="{FF2B5EF4-FFF2-40B4-BE49-F238E27FC236}">
                    <a16:creationId xmlns:a16="http://schemas.microsoft.com/office/drawing/2014/main" id="{E1F53BA1-BED0-4005-8F00-7A8EEBC3AC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6" name="Rectangle 83">
                <a:extLst>
                  <a:ext uri="{FF2B5EF4-FFF2-40B4-BE49-F238E27FC236}">
                    <a16:creationId xmlns:a16="http://schemas.microsoft.com/office/drawing/2014/main" id="{BEB7BD25-A83E-4536-A339-FB348E7E7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07" name="Line 84">
                <a:extLst>
                  <a:ext uri="{FF2B5EF4-FFF2-40B4-BE49-F238E27FC236}">
                    <a16:creationId xmlns:a16="http://schemas.microsoft.com/office/drawing/2014/main" id="{AE3C003A-1CDB-41AE-A8F4-DF23EBC42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8" name="Line 85">
                <a:extLst>
                  <a:ext uri="{FF2B5EF4-FFF2-40B4-BE49-F238E27FC236}">
                    <a16:creationId xmlns:a16="http://schemas.microsoft.com/office/drawing/2014/main" id="{C9562104-A20D-4072-A206-454C38830B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09" name="Rectangle 86">
                <a:extLst>
                  <a:ext uri="{FF2B5EF4-FFF2-40B4-BE49-F238E27FC236}">
                    <a16:creationId xmlns:a16="http://schemas.microsoft.com/office/drawing/2014/main" id="{5DFD0F90-89BB-4532-B33F-41567B7D7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10" name="Line 87">
                <a:extLst>
                  <a:ext uri="{FF2B5EF4-FFF2-40B4-BE49-F238E27FC236}">
                    <a16:creationId xmlns:a16="http://schemas.microsoft.com/office/drawing/2014/main" id="{213CA43E-7584-45EE-846C-DB24A397F7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1" name="Rectangle 88">
                <a:extLst>
                  <a:ext uri="{FF2B5EF4-FFF2-40B4-BE49-F238E27FC236}">
                    <a16:creationId xmlns:a16="http://schemas.microsoft.com/office/drawing/2014/main" id="{32B2CFAC-75DD-4064-974C-97625BC1F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12" name="Line 89">
                <a:extLst>
                  <a:ext uri="{FF2B5EF4-FFF2-40B4-BE49-F238E27FC236}">
                    <a16:creationId xmlns:a16="http://schemas.microsoft.com/office/drawing/2014/main" id="{55B4F76B-D3C3-4950-9B18-4F0DAE27FB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3" name="Line 90">
                <a:extLst>
                  <a:ext uri="{FF2B5EF4-FFF2-40B4-BE49-F238E27FC236}">
                    <a16:creationId xmlns:a16="http://schemas.microsoft.com/office/drawing/2014/main" id="{114D3F5D-C5C3-4936-AA56-C18BA7290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4" name="Rectangle 91">
                <a:extLst>
                  <a:ext uri="{FF2B5EF4-FFF2-40B4-BE49-F238E27FC236}">
                    <a16:creationId xmlns:a16="http://schemas.microsoft.com/office/drawing/2014/main" id="{803B71F0-5356-4899-B70D-A3E5116EE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15" name="Line 92">
                <a:extLst>
                  <a:ext uri="{FF2B5EF4-FFF2-40B4-BE49-F238E27FC236}">
                    <a16:creationId xmlns:a16="http://schemas.microsoft.com/office/drawing/2014/main" id="{69531970-3832-4914-A445-556F4DAFA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6" name="Rectangle 93">
                <a:extLst>
                  <a:ext uri="{FF2B5EF4-FFF2-40B4-BE49-F238E27FC236}">
                    <a16:creationId xmlns:a16="http://schemas.microsoft.com/office/drawing/2014/main" id="{D059D919-1A1F-4D36-8D99-47C80235A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17" name="Line 94">
                <a:extLst>
                  <a:ext uri="{FF2B5EF4-FFF2-40B4-BE49-F238E27FC236}">
                    <a16:creationId xmlns:a16="http://schemas.microsoft.com/office/drawing/2014/main" id="{AC53C314-9F12-473D-B949-30F748D7F1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8" name="Line 95">
                <a:extLst>
                  <a:ext uri="{FF2B5EF4-FFF2-40B4-BE49-F238E27FC236}">
                    <a16:creationId xmlns:a16="http://schemas.microsoft.com/office/drawing/2014/main" id="{E6876F51-E3A7-4100-8854-3E776E2C35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19" name="Rectangle 96">
                <a:extLst>
                  <a:ext uri="{FF2B5EF4-FFF2-40B4-BE49-F238E27FC236}">
                    <a16:creationId xmlns:a16="http://schemas.microsoft.com/office/drawing/2014/main" id="{D3DD9396-091E-4AF9-99E2-12E748A1F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20" name="Line 97">
                <a:extLst>
                  <a:ext uri="{FF2B5EF4-FFF2-40B4-BE49-F238E27FC236}">
                    <a16:creationId xmlns:a16="http://schemas.microsoft.com/office/drawing/2014/main" id="{38D02164-2E53-43CF-B664-795D9C0DA5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1" name="Rectangle 98">
                <a:extLst>
                  <a:ext uri="{FF2B5EF4-FFF2-40B4-BE49-F238E27FC236}">
                    <a16:creationId xmlns:a16="http://schemas.microsoft.com/office/drawing/2014/main" id="{4DDC5C3F-3481-4F6D-A66F-97518C006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22" name="Line 99">
                <a:extLst>
                  <a:ext uri="{FF2B5EF4-FFF2-40B4-BE49-F238E27FC236}">
                    <a16:creationId xmlns:a16="http://schemas.microsoft.com/office/drawing/2014/main" id="{E03F5926-BBE3-4BF2-B459-D092DC0290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3" name="Line 100">
                <a:extLst>
                  <a:ext uri="{FF2B5EF4-FFF2-40B4-BE49-F238E27FC236}">
                    <a16:creationId xmlns:a16="http://schemas.microsoft.com/office/drawing/2014/main" id="{BFB1097F-05BD-46D5-BD1C-8C77F34BE0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4" name="Rectangle 101">
                <a:extLst>
                  <a:ext uri="{FF2B5EF4-FFF2-40B4-BE49-F238E27FC236}">
                    <a16:creationId xmlns:a16="http://schemas.microsoft.com/office/drawing/2014/main" id="{BA8F0842-5C4D-4704-B478-B4E125F64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25" name="Line 102">
                <a:extLst>
                  <a:ext uri="{FF2B5EF4-FFF2-40B4-BE49-F238E27FC236}">
                    <a16:creationId xmlns:a16="http://schemas.microsoft.com/office/drawing/2014/main" id="{14727331-9F58-491A-809B-98A398569E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6" name="Rectangle 103">
                <a:extLst>
                  <a:ext uri="{FF2B5EF4-FFF2-40B4-BE49-F238E27FC236}">
                    <a16:creationId xmlns:a16="http://schemas.microsoft.com/office/drawing/2014/main" id="{A15D7F87-5442-4F0A-BA4D-472C8BA54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27" name="Line 104">
                <a:extLst>
                  <a:ext uri="{FF2B5EF4-FFF2-40B4-BE49-F238E27FC236}">
                    <a16:creationId xmlns:a16="http://schemas.microsoft.com/office/drawing/2014/main" id="{4D195846-5906-4E9F-B613-95EC1E1676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8" name="Line 105">
                <a:extLst>
                  <a:ext uri="{FF2B5EF4-FFF2-40B4-BE49-F238E27FC236}">
                    <a16:creationId xmlns:a16="http://schemas.microsoft.com/office/drawing/2014/main" id="{F96F1F27-90A5-4D11-92FA-63D65A7A5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29" name="Rectangle 106">
                <a:extLst>
                  <a:ext uri="{FF2B5EF4-FFF2-40B4-BE49-F238E27FC236}">
                    <a16:creationId xmlns:a16="http://schemas.microsoft.com/office/drawing/2014/main" id="{B5C133C3-0CDE-4FC6-A206-75BA39A4E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26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30" name="Line 107">
                <a:extLst>
                  <a:ext uri="{FF2B5EF4-FFF2-40B4-BE49-F238E27FC236}">
                    <a16:creationId xmlns:a16="http://schemas.microsoft.com/office/drawing/2014/main" id="{E4C4159D-0637-41A8-B4EF-A98C74C41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26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1" name="Rectangle 108">
                <a:extLst>
                  <a:ext uri="{FF2B5EF4-FFF2-40B4-BE49-F238E27FC236}">
                    <a16:creationId xmlns:a16="http://schemas.microsoft.com/office/drawing/2014/main" id="{B33F980F-5E85-4F32-8893-24DF73A98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32" name="Line 109">
                <a:extLst>
                  <a:ext uri="{FF2B5EF4-FFF2-40B4-BE49-F238E27FC236}">
                    <a16:creationId xmlns:a16="http://schemas.microsoft.com/office/drawing/2014/main" id="{769D87CE-03A0-4A7C-A1A5-A25B9243EC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3" name="Line 110">
                <a:extLst>
                  <a:ext uri="{FF2B5EF4-FFF2-40B4-BE49-F238E27FC236}">
                    <a16:creationId xmlns:a16="http://schemas.microsoft.com/office/drawing/2014/main" id="{E7A4AFAE-BD0E-47F3-AD51-2CF16ECCA4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4" name="Rectangle 111">
                <a:extLst>
                  <a:ext uri="{FF2B5EF4-FFF2-40B4-BE49-F238E27FC236}">
                    <a16:creationId xmlns:a16="http://schemas.microsoft.com/office/drawing/2014/main" id="{6000F30A-94EE-45DD-8D04-6719430BD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6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35" name="Line 112">
                <a:extLst>
                  <a:ext uri="{FF2B5EF4-FFF2-40B4-BE49-F238E27FC236}">
                    <a16:creationId xmlns:a16="http://schemas.microsoft.com/office/drawing/2014/main" id="{95F293AA-0FAB-46F8-A65F-F6C191CB6C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26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6" name="Rectangle 113">
                <a:extLst>
                  <a:ext uri="{FF2B5EF4-FFF2-40B4-BE49-F238E27FC236}">
                    <a16:creationId xmlns:a16="http://schemas.microsoft.com/office/drawing/2014/main" id="{E79BF8BA-087F-478B-9AEE-EFD5B7BC4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37" name="Line 114">
                <a:extLst>
                  <a:ext uri="{FF2B5EF4-FFF2-40B4-BE49-F238E27FC236}">
                    <a16:creationId xmlns:a16="http://schemas.microsoft.com/office/drawing/2014/main" id="{1BF016E1-F510-4B0B-A421-59216F852E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8" name="Line 115">
                <a:extLst>
                  <a:ext uri="{FF2B5EF4-FFF2-40B4-BE49-F238E27FC236}">
                    <a16:creationId xmlns:a16="http://schemas.microsoft.com/office/drawing/2014/main" id="{E4E01FE6-DBF4-4FFE-BDB0-1E4B1D0993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39" name="Rectangle 116">
                <a:extLst>
                  <a:ext uri="{FF2B5EF4-FFF2-40B4-BE49-F238E27FC236}">
                    <a16:creationId xmlns:a16="http://schemas.microsoft.com/office/drawing/2014/main" id="{BCB9FE17-5502-41E6-BAF8-585CEB1FE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40" name="Line 117">
                <a:extLst>
                  <a:ext uri="{FF2B5EF4-FFF2-40B4-BE49-F238E27FC236}">
                    <a16:creationId xmlns:a16="http://schemas.microsoft.com/office/drawing/2014/main" id="{98601EAD-6520-432F-A644-140A10AC5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41" name="Rectangle 118">
                <a:extLst>
                  <a:ext uri="{FF2B5EF4-FFF2-40B4-BE49-F238E27FC236}">
                    <a16:creationId xmlns:a16="http://schemas.microsoft.com/office/drawing/2014/main" id="{27F3D720-6B85-45CF-9573-EE940EB6D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42" name="Line 119">
                <a:extLst>
                  <a:ext uri="{FF2B5EF4-FFF2-40B4-BE49-F238E27FC236}">
                    <a16:creationId xmlns:a16="http://schemas.microsoft.com/office/drawing/2014/main" id="{88162553-2B8B-4948-A6FE-50A1B9075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43" name="Rectangle 120">
                <a:extLst>
                  <a:ext uri="{FF2B5EF4-FFF2-40B4-BE49-F238E27FC236}">
                    <a16:creationId xmlns:a16="http://schemas.microsoft.com/office/drawing/2014/main" id="{91367836-723E-4D48-B475-0B2D79377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44" name="Line 121">
                <a:extLst>
                  <a:ext uri="{FF2B5EF4-FFF2-40B4-BE49-F238E27FC236}">
                    <a16:creationId xmlns:a16="http://schemas.microsoft.com/office/drawing/2014/main" id="{0BAC0E30-35A3-4AD4-9C93-55815A21ED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45" name="Rectangle 122">
                <a:extLst>
                  <a:ext uri="{FF2B5EF4-FFF2-40B4-BE49-F238E27FC236}">
                    <a16:creationId xmlns:a16="http://schemas.microsoft.com/office/drawing/2014/main" id="{2974FCBF-A720-4E00-A2C3-37BE5B5B1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46" name="Line 123">
                <a:extLst>
                  <a:ext uri="{FF2B5EF4-FFF2-40B4-BE49-F238E27FC236}">
                    <a16:creationId xmlns:a16="http://schemas.microsoft.com/office/drawing/2014/main" id="{71A3D786-EB88-46A0-9A36-02CAFE0A5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47" name="Rectangle 124">
                <a:extLst>
                  <a:ext uri="{FF2B5EF4-FFF2-40B4-BE49-F238E27FC236}">
                    <a16:creationId xmlns:a16="http://schemas.microsoft.com/office/drawing/2014/main" id="{17A2FDB4-25D0-4E71-B8A2-CEFE151FC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48" name="Line 125">
                <a:extLst>
                  <a:ext uri="{FF2B5EF4-FFF2-40B4-BE49-F238E27FC236}">
                    <a16:creationId xmlns:a16="http://schemas.microsoft.com/office/drawing/2014/main" id="{6E4F48E2-53ED-4656-9862-954B567537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49" name="Rectangle 126">
                <a:extLst>
                  <a:ext uri="{FF2B5EF4-FFF2-40B4-BE49-F238E27FC236}">
                    <a16:creationId xmlns:a16="http://schemas.microsoft.com/office/drawing/2014/main" id="{BAD6ED01-597B-40DC-8B93-09FBA4212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50" name="Line 127">
                <a:extLst>
                  <a:ext uri="{FF2B5EF4-FFF2-40B4-BE49-F238E27FC236}">
                    <a16:creationId xmlns:a16="http://schemas.microsoft.com/office/drawing/2014/main" id="{2978ECDA-C2D5-4B5C-86AE-4082D9C24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51" name="Rectangle 128">
                <a:extLst>
                  <a:ext uri="{FF2B5EF4-FFF2-40B4-BE49-F238E27FC236}">
                    <a16:creationId xmlns:a16="http://schemas.microsoft.com/office/drawing/2014/main" id="{B155D19B-D1C7-43E9-9B0F-C9B3969E2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52" name="Line 129">
                <a:extLst>
                  <a:ext uri="{FF2B5EF4-FFF2-40B4-BE49-F238E27FC236}">
                    <a16:creationId xmlns:a16="http://schemas.microsoft.com/office/drawing/2014/main" id="{800C58E8-036F-4884-BB85-F8AFAD3788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53" name="Rectangle 130">
                <a:extLst>
                  <a:ext uri="{FF2B5EF4-FFF2-40B4-BE49-F238E27FC236}">
                    <a16:creationId xmlns:a16="http://schemas.microsoft.com/office/drawing/2014/main" id="{4326B5DC-AE10-480A-B3A3-C652FF63A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54" name="Line 131">
                <a:extLst>
                  <a:ext uri="{FF2B5EF4-FFF2-40B4-BE49-F238E27FC236}">
                    <a16:creationId xmlns:a16="http://schemas.microsoft.com/office/drawing/2014/main" id="{9399DF36-7E9C-4E7B-94DD-62EFF7111F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55" name="Rectangle 132">
                <a:extLst>
                  <a:ext uri="{FF2B5EF4-FFF2-40B4-BE49-F238E27FC236}">
                    <a16:creationId xmlns:a16="http://schemas.microsoft.com/office/drawing/2014/main" id="{2C904594-B5C0-46CB-94BB-4D0786C57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56" name="Line 133">
                <a:extLst>
                  <a:ext uri="{FF2B5EF4-FFF2-40B4-BE49-F238E27FC236}">
                    <a16:creationId xmlns:a16="http://schemas.microsoft.com/office/drawing/2014/main" id="{A4E4D1DF-E788-47DE-8F9A-BFA1C2DF5A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57" name="Rectangle 134">
                <a:extLst>
                  <a:ext uri="{FF2B5EF4-FFF2-40B4-BE49-F238E27FC236}">
                    <a16:creationId xmlns:a16="http://schemas.microsoft.com/office/drawing/2014/main" id="{FC7C0952-C570-4D77-BB93-93727972B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6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58" name="Line 135">
                <a:extLst>
                  <a:ext uri="{FF2B5EF4-FFF2-40B4-BE49-F238E27FC236}">
                    <a16:creationId xmlns:a16="http://schemas.microsoft.com/office/drawing/2014/main" id="{76B35FB8-648C-4910-B83F-5CD55C3D7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59" name="Rectangle 136">
                <a:extLst>
                  <a:ext uri="{FF2B5EF4-FFF2-40B4-BE49-F238E27FC236}">
                    <a16:creationId xmlns:a16="http://schemas.microsoft.com/office/drawing/2014/main" id="{FDD1325B-5864-442A-8F9C-91D69ECCB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60" name="Line 137">
                <a:extLst>
                  <a:ext uri="{FF2B5EF4-FFF2-40B4-BE49-F238E27FC236}">
                    <a16:creationId xmlns:a16="http://schemas.microsoft.com/office/drawing/2014/main" id="{4D605242-70EB-4E8B-9D95-961B0D7BCC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61" name="Rectangle 138">
                <a:extLst>
                  <a:ext uri="{FF2B5EF4-FFF2-40B4-BE49-F238E27FC236}">
                    <a16:creationId xmlns:a16="http://schemas.microsoft.com/office/drawing/2014/main" id="{2144E000-FE28-4F24-84EC-56B8EBFB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62" name="Line 139">
                <a:extLst>
                  <a:ext uri="{FF2B5EF4-FFF2-40B4-BE49-F238E27FC236}">
                    <a16:creationId xmlns:a16="http://schemas.microsoft.com/office/drawing/2014/main" id="{3AFF1217-B86E-489F-8B50-22005A2A8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63" name="Rectangle 140">
                <a:extLst>
                  <a:ext uri="{FF2B5EF4-FFF2-40B4-BE49-F238E27FC236}">
                    <a16:creationId xmlns:a16="http://schemas.microsoft.com/office/drawing/2014/main" id="{7A5F7748-4508-40B2-BA9C-75BDE7644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64" name="Line 141">
                <a:extLst>
                  <a:ext uri="{FF2B5EF4-FFF2-40B4-BE49-F238E27FC236}">
                    <a16:creationId xmlns:a16="http://schemas.microsoft.com/office/drawing/2014/main" id="{8C7D8CF8-48F8-4720-BA42-1D8F65495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65" name="Rectangle 142">
                <a:extLst>
                  <a:ext uri="{FF2B5EF4-FFF2-40B4-BE49-F238E27FC236}">
                    <a16:creationId xmlns:a16="http://schemas.microsoft.com/office/drawing/2014/main" id="{269F8CC2-3FAD-4387-B76C-1A5EA3D32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66" name="Line 143">
                <a:extLst>
                  <a:ext uri="{FF2B5EF4-FFF2-40B4-BE49-F238E27FC236}">
                    <a16:creationId xmlns:a16="http://schemas.microsoft.com/office/drawing/2014/main" id="{7BAFEEC4-B710-4D09-B94B-25885203F9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67" name="Rectangle 144">
                <a:extLst>
                  <a:ext uri="{FF2B5EF4-FFF2-40B4-BE49-F238E27FC236}">
                    <a16:creationId xmlns:a16="http://schemas.microsoft.com/office/drawing/2014/main" id="{E61209A3-6D0B-4C2B-820D-7FD5D128A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6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68" name="Line 145">
                <a:extLst>
                  <a:ext uri="{FF2B5EF4-FFF2-40B4-BE49-F238E27FC236}">
                    <a16:creationId xmlns:a16="http://schemas.microsoft.com/office/drawing/2014/main" id="{2996F3CC-8CC4-4CD7-96BF-22C754869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6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69" name="Rectangle 146">
                <a:extLst>
                  <a:ext uri="{FF2B5EF4-FFF2-40B4-BE49-F238E27FC236}">
                    <a16:creationId xmlns:a16="http://schemas.microsoft.com/office/drawing/2014/main" id="{B412DE9F-3E3D-4020-93B2-A76C077BC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89"/>
                <a:ext cx="43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begin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0" name="Rectangle 147">
                <a:extLst>
                  <a:ext uri="{FF2B5EF4-FFF2-40B4-BE49-F238E27FC236}">
                    <a16:creationId xmlns:a16="http://schemas.microsoft.com/office/drawing/2014/main" id="{0E25F021-66F0-470D-A3E2-5CD016022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3041"/>
                <a:ext cx="393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1" name="Rectangle 148">
                <a:extLst>
                  <a:ext uri="{FF2B5EF4-FFF2-40B4-BE49-F238E27FC236}">
                    <a16:creationId xmlns:a16="http://schemas.microsoft.com/office/drawing/2014/main" id="{8E02EEAB-C9A6-4AB3-9BD1-3155CB272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2889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7572" name="Rectangle 149">
                <a:extLst>
                  <a:ext uri="{FF2B5EF4-FFF2-40B4-BE49-F238E27FC236}">
                    <a16:creationId xmlns:a16="http://schemas.microsoft.com/office/drawing/2014/main" id="{6BCDE302-A7E5-483B-A0FD-2EDFDD3A0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3" name="Rectangle 150">
                <a:extLst>
                  <a:ext uri="{FF2B5EF4-FFF2-40B4-BE49-F238E27FC236}">
                    <a16:creationId xmlns:a16="http://schemas.microsoft.com/office/drawing/2014/main" id="{0F94C4AE-50C9-4BD0-8B04-A47431A85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4" name="Rectangle 151">
                <a:extLst>
                  <a:ext uri="{FF2B5EF4-FFF2-40B4-BE49-F238E27FC236}">
                    <a16:creationId xmlns:a16="http://schemas.microsoft.com/office/drawing/2014/main" id="{2FA04258-5DD5-41C5-A875-C06E7DC27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5" name="Rectangle 152">
                <a:extLst>
                  <a:ext uri="{FF2B5EF4-FFF2-40B4-BE49-F238E27FC236}">
                    <a16:creationId xmlns:a16="http://schemas.microsoft.com/office/drawing/2014/main" id="{3291CB3F-EBF2-4903-821A-3C25E113E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889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6" name="Rectangle 153">
                <a:extLst>
                  <a:ext uri="{FF2B5EF4-FFF2-40B4-BE49-F238E27FC236}">
                    <a16:creationId xmlns:a16="http://schemas.microsoft.com/office/drawing/2014/main" id="{748481F5-66B2-410A-B0F9-F694B0E3E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7" name="Line 154">
                <a:extLst>
                  <a:ext uri="{FF2B5EF4-FFF2-40B4-BE49-F238E27FC236}">
                    <a16:creationId xmlns:a16="http://schemas.microsoft.com/office/drawing/2014/main" id="{3853C4EC-288A-4862-8DD0-09380F13FE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78" name="Rectangle 155">
                <a:extLst>
                  <a:ext uri="{FF2B5EF4-FFF2-40B4-BE49-F238E27FC236}">
                    <a16:creationId xmlns:a16="http://schemas.microsoft.com/office/drawing/2014/main" id="{BC0D9FD3-B432-412D-B8AB-03C53143A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79" name="Line 156">
                <a:extLst>
                  <a:ext uri="{FF2B5EF4-FFF2-40B4-BE49-F238E27FC236}">
                    <a16:creationId xmlns:a16="http://schemas.microsoft.com/office/drawing/2014/main" id="{AB9C164D-EE81-4E45-B707-C015B7A2A8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0" name="Rectangle 157">
                <a:extLst>
                  <a:ext uri="{FF2B5EF4-FFF2-40B4-BE49-F238E27FC236}">
                    <a16:creationId xmlns:a16="http://schemas.microsoft.com/office/drawing/2014/main" id="{F13E7D0F-E886-4A67-AD06-17D561DF4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87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81" name="Line 158">
                <a:extLst>
                  <a:ext uri="{FF2B5EF4-FFF2-40B4-BE49-F238E27FC236}">
                    <a16:creationId xmlns:a16="http://schemas.microsoft.com/office/drawing/2014/main" id="{C6EE950F-E270-4100-867A-6D8999AF3D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287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2" name="Rectangle 159">
                <a:extLst>
                  <a:ext uri="{FF2B5EF4-FFF2-40B4-BE49-F238E27FC236}">
                    <a16:creationId xmlns:a16="http://schemas.microsoft.com/office/drawing/2014/main" id="{D1643679-4B44-471C-BCA6-E48E76695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83" name="Line 160">
                <a:extLst>
                  <a:ext uri="{FF2B5EF4-FFF2-40B4-BE49-F238E27FC236}">
                    <a16:creationId xmlns:a16="http://schemas.microsoft.com/office/drawing/2014/main" id="{78799052-5D24-4EFD-BEEA-36F482FD7C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4" name="Rectangle 161">
                <a:extLst>
                  <a:ext uri="{FF2B5EF4-FFF2-40B4-BE49-F238E27FC236}">
                    <a16:creationId xmlns:a16="http://schemas.microsoft.com/office/drawing/2014/main" id="{3AA2B13E-9A8E-4856-A0C5-0F81DD64C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85" name="Line 162">
                <a:extLst>
                  <a:ext uri="{FF2B5EF4-FFF2-40B4-BE49-F238E27FC236}">
                    <a16:creationId xmlns:a16="http://schemas.microsoft.com/office/drawing/2014/main" id="{0DCEDDDB-42FF-4676-AD32-FC638364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6" name="Rectangle 163">
                <a:extLst>
                  <a:ext uri="{FF2B5EF4-FFF2-40B4-BE49-F238E27FC236}">
                    <a16:creationId xmlns:a16="http://schemas.microsoft.com/office/drawing/2014/main" id="{9014204A-6D82-4A7A-BC47-AE34AD1D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87" name="Line 164">
                <a:extLst>
                  <a:ext uri="{FF2B5EF4-FFF2-40B4-BE49-F238E27FC236}">
                    <a16:creationId xmlns:a16="http://schemas.microsoft.com/office/drawing/2014/main" id="{9844BD3C-3820-4705-AD5F-0D262304E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8" name="Line 165">
                <a:extLst>
                  <a:ext uri="{FF2B5EF4-FFF2-40B4-BE49-F238E27FC236}">
                    <a16:creationId xmlns:a16="http://schemas.microsoft.com/office/drawing/2014/main" id="{20C948FC-FB07-4809-9720-42F0429716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89" name="Rectangle 166">
                <a:extLst>
                  <a:ext uri="{FF2B5EF4-FFF2-40B4-BE49-F238E27FC236}">
                    <a16:creationId xmlns:a16="http://schemas.microsoft.com/office/drawing/2014/main" id="{B03865B3-1AC8-46F1-8538-70EDB794F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7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90" name="Line 167">
                <a:extLst>
                  <a:ext uri="{FF2B5EF4-FFF2-40B4-BE49-F238E27FC236}">
                    <a16:creationId xmlns:a16="http://schemas.microsoft.com/office/drawing/2014/main" id="{03501F2C-4323-46E5-9647-3337E30DB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1" name="Line 168">
                <a:extLst>
                  <a:ext uri="{FF2B5EF4-FFF2-40B4-BE49-F238E27FC236}">
                    <a16:creationId xmlns:a16="http://schemas.microsoft.com/office/drawing/2014/main" id="{10885A99-42FE-496F-B7CB-5967EA153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2" name="Rectangle 169">
                <a:extLst>
                  <a:ext uri="{FF2B5EF4-FFF2-40B4-BE49-F238E27FC236}">
                    <a16:creationId xmlns:a16="http://schemas.microsoft.com/office/drawing/2014/main" id="{6347246D-3CD8-4623-9F2A-016005271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93" name="Line 170">
                <a:extLst>
                  <a:ext uri="{FF2B5EF4-FFF2-40B4-BE49-F238E27FC236}">
                    <a16:creationId xmlns:a16="http://schemas.microsoft.com/office/drawing/2014/main" id="{D7EB9F86-4975-4AEE-8DD5-E6CE3BFDD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4" name="Line 171">
                <a:extLst>
                  <a:ext uri="{FF2B5EF4-FFF2-40B4-BE49-F238E27FC236}">
                    <a16:creationId xmlns:a16="http://schemas.microsoft.com/office/drawing/2014/main" id="{9C63CB34-989E-464B-9F52-83202A8D2C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5" name="Rectangle 172">
                <a:extLst>
                  <a:ext uri="{FF2B5EF4-FFF2-40B4-BE49-F238E27FC236}">
                    <a16:creationId xmlns:a16="http://schemas.microsoft.com/office/drawing/2014/main" id="{E0588C20-718E-4C19-A660-D57745077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7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96" name="Line 173">
                <a:extLst>
                  <a:ext uri="{FF2B5EF4-FFF2-40B4-BE49-F238E27FC236}">
                    <a16:creationId xmlns:a16="http://schemas.microsoft.com/office/drawing/2014/main" id="{52B1D5E5-BAD6-40B3-B42B-97C3619DAA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7" name="Line 174">
                <a:extLst>
                  <a:ext uri="{FF2B5EF4-FFF2-40B4-BE49-F238E27FC236}">
                    <a16:creationId xmlns:a16="http://schemas.microsoft.com/office/drawing/2014/main" id="{1FCCA599-DBAA-4CF5-B3E5-1D8872340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7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598" name="Rectangle 175">
                <a:extLst>
                  <a:ext uri="{FF2B5EF4-FFF2-40B4-BE49-F238E27FC236}">
                    <a16:creationId xmlns:a16="http://schemas.microsoft.com/office/drawing/2014/main" id="{BA73F931-89CD-4766-ACB3-099E1831B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99" name="Line 176">
                <a:extLst>
                  <a:ext uri="{FF2B5EF4-FFF2-40B4-BE49-F238E27FC236}">
                    <a16:creationId xmlns:a16="http://schemas.microsoft.com/office/drawing/2014/main" id="{1D4F9F06-7E05-41B8-87DE-71C8AF55E9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00" name="Rectangle 177">
                <a:extLst>
                  <a:ext uri="{FF2B5EF4-FFF2-40B4-BE49-F238E27FC236}">
                    <a16:creationId xmlns:a16="http://schemas.microsoft.com/office/drawing/2014/main" id="{FB4E67D3-6F63-4846-88AC-B5AD157DD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877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01" name="Line 178">
                <a:extLst>
                  <a:ext uri="{FF2B5EF4-FFF2-40B4-BE49-F238E27FC236}">
                    <a16:creationId xmlns:a16="http://schemas.microsoft.com/office/drawing/2014/main" id="{9CB5907B-BC02-4B12-8DCE-1C8635736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2877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02" name="Rectangle 179">
                <a:extLst>
                  <a:ext uri="{FF2B5EF4-FFF2-40B4-BE49-F238E27FC236}">
                    <a16:creationId xmlns:a16="http://schemas.microsoft.com/office/drawing/2014/main" id="{2CF1E975-8A06-4523-AA2D-849EB0128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03" name="Line 180">
                <a:extLst>
                  <a:ext uri="{FF2B5EF4-FFF2-40B4-BE49-F238E27FC236}">
                    <a16:creationId xmlns:a16="http://schemas.microsoft.com/office/drawing/2014/main" id="{1C3E6BB9-B4B2-49F4-8621-2243C2129A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04" name="Rectangle 181">
                <a:extLst>
                  <a:ext uri="{FF2B5EF4-FFF2-40B4-BE49-F238E27FC236}">
                    <a16:creationId xmlns:a16="http://schemas.microsoft.com/office/drawing/2014/main" id="{42B37922-4883-428E-A1C2-05457C7FA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05" name="Line 182">
                <a:extLst>
                  <a:ext uri="{FF2B5EF4-FFF2-40B4-BE49-F238E27FC236}">
                    <a16:creationId xmlns:a16="http://schemas.microsoft.com/office/drawing/2014/main" id="{DFD7038B-B6E0-4D4C-885E-7550ACCE19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06" name="Rectangle 183">
                <a:extLst>
                  <a:ext uri="{FF2B5EF4-FFF2-40B4-BE49-F238E27FC236}">
                    <a16:creationId xmlns:a16="http://schemas.microsoft.com/office/drawing/2014/main" id="{4575653F-31D3-4802-B37A-F4F1F21A4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07" name="Line 184">
                <a:extLst>
                  <a:ext uri="{FF2B5EF4-FFF2-40B4-BE49-F238E27FC236}">
                    <a16:creationId xmlns:a16="http://schemas.microsoft.com/office/drawing/2014/main" id="{23038A20-AA56-419B-9724-C3FA49B03F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08" name="Rectangle 185">
                <a:extLst>
                  <a:ext uri="{FF2B5EF4-FFF2-40B4-BE49-F238E27FC236}">
                    <a16:creationId xmlns:a16="http://schemas.microsoft.com/office/drawing/2014/main" id="{302C5F0E-8FA4-455E-BD7A-154320FAE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09" name="Line 186">
                <a:extLst>
                  <a:ext uri="{FF2B5EF4-FFF2-40B4-BE49-F238E27FC236}">
                    <a16:creationId xmlns:a16="http://schemas.microsoft.com/office/drawing/2014/main" id="{F48E3FAA-CD3C-49EE-B8D1-4A9159243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10" name="Rectangle 187">
                <a:extLst>
                  <a:ext uri="{FF2B5EF4-FFF2-40B4-BE49-F238E27FC236}">
                    <a16:creationId xmlns:a16="http://schemas.microsoft.com/office/drawing/2014/main" id="{8847D520-2725-4B4B-8E9D-8AB824488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11" name="Line 188">
                <a:extLst>
                  <a:ext uri="{FF2B5EF4-FFF2-40B4-BE49-F238E27FC236}">
                    <a16:creationId xmlns:a16="http://schemas.microsoft.com/office/drawing/2014/main" id="{E12E2452-E9F4-4DF2-A5DA-919529D40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2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12" name="Rectangle 189">
                <a:extLst>
                  <a:ext uri="{FF2B5EF4-FFF2-40B4-BE49-F238E27FC236}">
                    <a16:creationId xmlns:a16="http://schemas.microsoft.com/office/drawing/2014/main" id="{5A151EDD-1D2D-4B67-89E4-9A1C937D3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13" name="Line 190">
                <a:extLst>
                  <a:ext uri="{FF2B5EF4-FFF2-40B4-BE49-F238E27FC236}">
                    <a16:creationId xmlns:a16="http://schemas.microsoft.com/office/drawing/2014/main" id="{7E3B43EC-7AD8-4B6B-ACFD-EE0F07735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14" name="Rectangle 191">
                <a:extLst>
                  <a:ext uri="{FF2B5EF4-FFF2-40B4-BE49-F238E27FC236}">
                    <a16:creationId xmlns:a16="http://schemas.microsoft.com/office/drawing/2014/main" id="{BD826B83-65D2-45A3-A256-25EC84374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15" name="Line 192">
                <a:extLst>
                  <a:ext uri="{FF2B5EF4-FFF2-40B4-BE49-F238E27FC236}">
                    <a16:creationId xmlns:a16="http://schemas.microsoft.com/office/drawing/2014/main" id="{014204C4-503D-433A-BE8C-04D4644317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16" name="Rectangle 193">
                <a:extLst>
                  <a:ext uri="{FF2B5EF4-FFF2-40B4-BE49-F238E27FC236}">
                    <a16:creationId xmlns:a16="http://schemas.microsoft.com/office/drawing/2014/main" id="{C02564E6-597D-4DB3-8F17-09CB44041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17" name="Line 194">
                <a:extLst>
                  <a:ext uri="{FF2B5EF4-FFF2-40B4-BE49-F238E27FC236}">
                    <a16:creationId xmlns:a16="http://schemas.microsoft.com/office/drawing/2014/main" id="{E8B699CE-C0CE-4BDC-A751-EB345377C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18" name="Rectangle 195">
                <a:extLst>
                  <a:ext uri="{FF2B5EF4-FFF2-40B4-BE49-F238E27FC236}">
                    <a16:creationId xmlns:a16="http://schemas.microsoft.com/office/drawing/2014/main" id="{4D9A7521-9A0F-4FE8-B5AD-81D132F45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19" name="Line 196">
                <a:extLst>
                  <a:ext uri="{FF2B5EF4-FFF2-40B4-BE49-F238E27FC236}">
                    <a16:creationId xmlns:a16="http://schemas.microsoft.com/office/drawing/2014/main" id="{C24B113F-7D35-4568-B5A7-6EF84912B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20" name="Rectangle 197">
                <a:extLst>
                  <a:ext uri="{FF2B5EF4-FFF2-40B4-BE49-F238E27FC236}">
                    <a16:creationId xmlns:a16="http://schemas.microsoft.com/office/drawing/2014/main" id="{11CB299B-AC18-4628-8F2A-2B3CE8E05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21" name="Line 198">
                <a:extLst>
                  <a:ext uri="{FF2B5EF4-FFF2-40B4-BE49-F238E27FC236}">
                    <a16:creationId xmlns:a16="http://schemas.microsoft.com/office/drawing/2014/main" id="{914B18A4-1EBE-4597-BF0C-5415BA11E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8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22" name="Rectangle 199">
                <a:extLst>
                  <a:ext uri="{FF2B5EF4-FFF2-40B4-BE49-F238E27FC236}">
                    <a16:creationId xmlns:a16="http://schemas.microsoft.com/office/drawing/2014/main" id="{CD1636DE-F389-4654-B357-4CAF52911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23" name="Line 200">
                <a:extLst>
                  <a:ext uri="{FF2B5EF4-FFF2-40B4-BE49-F238E27FC236}">
                    <a16:creationId xmlns:a16="http://schemas.microsoft.com/office/drawing/2014/main" id="{BED9F8F5-492F-427D-9E29-EE404775F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24" name="Rectangle 201">
                <a:extLst>
                  <a:ext uri="{FF2B5EF4-FFF2-40B4-BE49-F238E27FC236}">
                    <a16:creationId xmlns:a16="http://schemas.microsoft.com/office/drawing/2014/main" id="{AF2EEC1E-F289-40D5-8C20-066815939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25" name="Line 202">
                <a:extLst>
                  <a:ext uri="{FF2B5EF4-FFF2-40B4-BE49-F238E27FC236}">
                    <a16:creationId xmlns:a16="http://schemas.microsoft.com/office/drawing/2014/main" id="{17EE9E9E-DDEC-4960-9DBB-EF6F375880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26" name="Rectangle 203">
                <a:extLst>
                  <a:ext uri="{FF2B5EF4-FFF2-40B4-BE49-F238E27FC236}">
                    <a16:creationId xmlns:a16="http://schemas.microsoft.com/office/drawing/2014/main" id="{B62EBAC9-E50C-4B76-A7E7-C6D6E7DDC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27" name="Line 204">
                <a:extLst>
                  <a:ext uri="{FF2B5EF4-FFF2-40B4-BE49-F238E27FC236}">
                    <a16:creationId xmlns:a16="http://schemas.microsoft.com/office/drawing/2014/main" id="{96F060C3-9271-41AB-8347-06164FE27A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28" name="Rectangle 205">
                <a:extLst>
                  <a:ext uri="{FF2B5EF4-FFF2-40B4-BE49-F238E27FC236}">
                    <a16:creationId xmlns:a16="http://schemas.microsoft.com/office/drawing/2014/main" id="{2342FDE9-A31D-41C0-BB52-F76C35E15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6813" name="Group 206">
              <a:extLst>
                <a:ext uri="{FF2B5EF4-FFF2-40B4-BE49-F238E27FC236}">
                  <a16:creationId xmlns:a16="http://schemas.microsoft.com/office/drawing/2014/main" id="{D4D0A5FE-5C9B-4FCC-A6D6-30B9942DBB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2866"/>
              <a:ext cx="4147" cy="410"/>
              <a:chOff x="605" y="2866"/>
              <a:chExt cx="4147" cy="410"/>
            </a:xfrm>
          </p:grpSpPr>
          <p:sp>
            <p:nvSpPr>
              <p:cNvPr id="77229" name="Line 207">
                <a:extLst>
                  <a:ext uri="{FF2B5EF4-FFF2-40B4-BE49-F238E27FC236}">
                    <a16:creationId xmlns:a16="http://schemas.microsoft.com/office/drawing/2014/main" id="{6B3F68E5-92A0-4C95-A0DA-81E0F9875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30" name="Rectangle 208">
                <a:extLst>
                  <a:ext uri="{FF2B5EF4-FFF2-40B4-BE49-F238E27FC236}">
                    <a16:creationId xmlns:a16="http://schemas.microsoft.com/office/drawing/2014/main" id="{D4BD5AEE-D3BF-4C2A-B41B-1869F3913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31" name="Line 209">
                <a:extLst>
                  <a:ext uri="{FF2B5EF4-FFF2-40B4-BE49-F238E27FC236}">
                    <a16:creationId xmlns:a16="http://schemas.microsoft.com/office/drawing/2014/main" id="{75A45BE5-5A85-48F9-B276-0F8DA1A666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32" name="Rectangle 210">
                <a:extLst>
                  <a:ext uri="{FF2B5EF4-FFF2-40B4-BE49-F238E27FC236}">
                    <a16:creationId xmlns:a16="http://schemas.microsoft.com/office/drawing/2014/main" id="{5897F510-E2B4-46AD-92BA-9A479C435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33" name="Line 211">
                <a:extLst>
                  <a:ext uri="{FF2B5EF4-FFF2-40B4-BE49-F238E27FC236}">
                    <a16:creationId xmlns:a16="http://schemas.microsoft.com/office/drawing/2014/main" id="{F5E42192-0315-4F90-9310-3C995B54D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34" name="Rectangle 212">
                <a:extLst>
                  <a:ext uri="{FF2B5EF4-FFF2-40B4-BE49-F238E27FC236}">
                    <a16:creationId xmlns:a16="http://schemas.microsoft.com/office/drawing/2014/main" id="{A9EF922A-7CF2-4EF3-BBBB-BBE5B671F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35" name="Line 213">
                <a:extLst>
                  <a:ext uri="{FF2B5EF4-FFF2-40B4-BE49-F238E27FC236}">
                    <a16:creationId xmlns:a16="http://schemas.microsoft.com/office/drawing/2014/main" id="{83EC75CB-0CB7-4C0E-BFE2-932D577210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36" name="Rectangle 214">
                <a:extLst>
                  <a:ext uri="{FF2B5EF4-FFF2-40B4-BE49-F238E27FC236}">
                    <a16:creationId xmlns:a16="http://schemas.microsoft.com/office/drawing/2014/main" id="{42877267-B539-4947-8ABC-ABE128E3E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37" name="Line 215">
                <a:extLst>
                  <a:ext uri="{FF2B5EF4-FFF2-40B4-BE49-F238E27FC236}">
                    <a16:creationId xmlns:a16="http://schemas.microsoft.com/office/drawing/2014/main" id="{2479FEF9-38E2-47B2-8B06-AB9625BEA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38" name="Rectangle 216">
                <a:extLst>
                  <a:ext uri="{FF2B5EF4-FFF2-40B4-BE49-F238E27FC236}">
                    <a16:creationId xmlns:a16="http://schemas.microsoft.com/office/drawing/2014/main" id="{2C43BA74-CD06-409F-A620-97E4D46DA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39" name="Line 217">
                <a:extLst>
                  <a:ext uri="{FF2B5EF4-FFF2-40B4-BE49-F238E27FC236}">
                    <a16:creationId xmlns:a16="http://schemas.microsoft.com/office/drawing/2014/main" id="{C2128A6F-A16E-42BD-AECC-9A5739C24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40" name="Rectangle 218">
                <a:extLst>
                  <a:ext uri="{FF2B5EF4-FFF2-40B4-BE49-F238E27FC236}">
                    <a16:creationId xmlns:a16="http://schemas.microsoft.com/office/drawing/2014/main" id="{952ACB9D-0847-4CCD-810D-BB2748D76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41" name="Line 219">
                <a:extLst>
                  <a:ext uri="{FF2B5EF4-FFF2-40B4-BE49-F238E27FC236}">
                    <a16:creationId xmlns:a16="http://schemas.microsoft.com/office/drawing/2014/main" id="{652A15E1-6BA7-404E-B991-2519765A76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42" name="Rectangle 220">
                <a:extLst>
                  <a:ext uri="{FF2B5EF4-FFF2-40B4-BE49-F238E27FC236}">
                    <a16:creationId xmlns:a16="http://schemas.microsoft.com/office/drawing/2014/main" id="{0C0E567B-A2D7-44EF-B58E-A9BC110CE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43" name="Line 221">
                <a:extLst>
                  <a:ext uri="{FF2B5EF4-FFF2-40B4-BE49-F238E27FC236}">
                    <a16:creationId xmlns:a16="http://schemas.microsoft.com/office/drawing/2014/main" id="{D66E9CEF-2AC5-4902-8D95-2123B14FF3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44" name="Rectangle 222">
                <a:extLst>
                  <a:ext uri="{FF2B5EF4-FFF2-40B4-BE49-F238E27FC236}">
                    <a16:creationId xmlns:a16="http://schemas.microsoft.com/office/drawing/2014/main" id="{23FE9C89-D9F8-4F78-934F-6BC0A046E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45" name="Line 223">
                <a:extLst>
                  <a:ext uri="{FF2B5EF4-FFF2-40B4-BE49-F238E27FC236}">
                    <a16:creationId xmlns:a16="http://schemas.microsoft.com/office/drawing/2014/main" id="{67243426-5BBC-40CE-BAA3-4A0259979F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46" name="Rectangle 224">
                <a:extLst>
                  <a:ext uri="{FF2B5EF4-FFF2-40B4-BE49-F238E27FC236}">
                    <a16:creationId xmlns:a16="http://schemas.microsoft.com/office/drawing/2014/main" id="{5C2F0C61-8AB7-4F3E-BCAE-66140E7FA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47" name="Line 225">
                <a:extLst>
                  <a:ext uri="{FF2B5EF4-FFF2-40B4-BE49-F238E27FC236}">
                    <a16:creationId xmlns:a16="http://schemas.microsoft.com/office/drawing/2014/main" id="{EC06C440-BF8E-4956-99CD-0815FBC3F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48" name="Rectangle 226">
                <a:extLst>
                  <a:ext uri="{FF2B5EF4-FFF2-40B4-BE49-F238E27FC236}">
                    <a16:creationId xmlns:a16="http://schemas.microsoft.com/office/drawing/2014/main" id="{B833477C-2FB1-483A-AEE6-A6DC627A3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49" name="Line 227">
                <a:extLst>
                  <a:ext uri="{FF2B5EF4-FFF2-40B4-BE49-F238E27FC236}">
                    <a16:creationId xmlns:a16="http://schemas.microsoft.com/office/drawing/2014/main" id="{782F0A69-1759-4979-A954-5A55F1E548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50" name="Rectangle 228">
                <a:extLst>
                  <a:ext uri="{FF2B5EF4-FFF2-40B4-BE49-F238E27FC236}">
                    <a16:creationId xmlns:a16="http://schemas.microsoft.com/office/drawing/2014/main" id="{9D461B7B-D60C-43AF-ABDD-2E366461C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51" name="Line 229">
                <a:extLst>
                  <a:ext uri="{FF2B5EF4-FFF2-40B4-BE49-F238E27FC236}">
                    <a16:creationId xmlns:a16="http://schemas.microsoft.com/office/drawing/2014/main" id="{51864C3B-0553-487F-B218-E5AD15A4B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4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52" name="Rectangle 230">
                <a:extLst>
                  <a:ext uri="{FF2B5EF4-FFF2-40B4-BE49-F238E27FC236}">
                    <a16:creationId xmlns:a16="http://schemas.microsoft.com/office/drawing/2014/main" id="{3D2B4DC6-2FE4-46A2-918A-1A9E888AB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53" name="Line 231">
                <a:extLst>
                  <a:ext uri="{FF2B5EF4-FFF2-40B4-BE49-F238E27FC236}">
                    <a16:creationId xmlns:a16="http://schemas.microsoft.com/office/drawing/2014/main" id="{D3897206-BFEF-4AC2-A4E5-808124E3F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54" name="Rectangle 232">
                <a:extLst>
                  <a:ext uri="{FF2B5EF4-FFF2-40B4-BE49-F238E27FC236}">
                    <a16:creationId xmlns:a16="http://schemas.microsoft.com/office/drawing/2014/main" id="{3B93ADCA-519F-4DC8-BFDF-EEFC1DD56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55" name="Line 233">
                <a:extLst>
                  <a:ext uri="{FF2B5EF4-FFF2-40B4-BE49-F238E27FC236}">
                    <a16:creationId xmlns:a16="http://schemas.microsoft.com/office/drawing/2014/main" id="{0D78A790-CC9A-4A00-82D2-603BC240B9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56" name="Rectangle 234">
                <a:extLst>
                  <a:ext uri="{FF2B5EF4-FFF2-40B4-BE49-F238E27FC236}">
                    <a16:creationId xmlns:a16="http://schemas.microsoft.com/office/drawing/2014/main" id="{89A3C8AD-4DAD-4EFD-8BE3-E059B4126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57" name="Line 235">
                <a:extLst>
                  <a:ext uri="{FF2B5EF4-FFF2-40B4-BE49-F238E27FC236}">
                    <a16:creationId xmlns:a16="http://schemas.microsoft.com/office/drawing/2014/main" id="{3CF8DEAF-93CB-4052-B127-CFE079BE3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58" name="Rectangle 236">
                <a:extLst>
                  <a:ext uri="{FF2B5EF4-FFF2-40B4-BE49-F238E27FC236}">
                    <a16:creationId xmlns:a16="http://schemas.microsoft.com/office/drawing/2014/main" id="{2A43C6E4-5F28-4501-B90C-3C3A8796B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59" name="Line 237">
                <a:extLst>
                  <a:ext uri="{FF2B5EF4-FFF2-40B4-BE49-F238E27FC236}">
                    <a16:creationId xmlns:a16="http://schemas.microsoft.com/office/drawing/2014/main" id="{051C239D-2E4E-4D1A-8C8C-A055A6B439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60" name="Rectangle 238">
                <a:extLst>
                  <a:ext uri="{FF2B5EF4-FFF2-40B4-BE49-F238E27FC236}">
                    <a16:creationId xmlns:a16="http://schemas.microsoft.com/office/drawing/2014/main" id="{AC5069D8-A550-4A29-99B9-C8818DF33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61" name="Line 239">
                <a:extLst>
                  <a:ext uri="{FF2B5EF4-FFF2-40B4-BE49-F238E27FC236}">
                    <a16:creationId xmlns:a16="http://schemas.microsoft.com/office/drawing/2014/main" id="{A596FCE7-4EDC-47C4-B18D-DFFE22B19D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62" name="Rectangle 240">
                <a:extLst>
                  <a:ext uri="{FF2B5EF4-FFF2-40B4-BE49-F238E27FC236}">
                    <a16:creationId xmlns:a16="http://schemas.microsoft.com/office/drawing/2014/main" id="{A94D4B93-6A26-4893-A59A-FBD2DD719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63" name="Line 241">
                <a:extLst>
                  <a:ext uri="{FF2B5EF4-FFF2-40B4-BE49-F238E27FC236}">
                    <a16:creationId xmlns:a16="http://schemas.microsoft.com/office/drawing/2014/main" id="{AA626F89-5A8D-4176-BCFF-F9E60CF1E6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64" name="Rectangle 242">
                <a:extLst>
                  <a:ext uri="{FF2B5EF4-FFF2-40B4-BE49-F238E27FC236}">
                    <a16:creationId xmlns:a16="http://schemas.microsoft.com/office/drawing/2014/main" id="{B372FB64-155B-440F-BB13-9A51252A7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65" name="Line 243">
                <a:extLst>
                  <a:ext uri="{FF2B5EF4-FFF2-40B4-BE49-F238E27FC236}">
                    <a16:creationId xmlns:a16="http://schemas.microsoft.com/office/drawing/2014/main" id="{DC393159-6D7B-4AFF-B867-C6CC7420D6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66" name="Rectangle 244">
                <a:extLst>
                  <a:ext uri="{FF2B5EF4-FFF2-40B4-BE49-F238E27FC236}">
                    <a16:creationId xmlns:a16="http://schemas.microsoft.com/office/drawing/2014/main" id="{8E54E71C-4DE7-49B7-9F3F-17F8822B1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67" name="Line 245">
                <a:extLst>
                  <a:ext uri="{FF2B5EF4-FFF2-40B4-BE49-F238E27FC236}">
                    <a16:creationId xmlns:a16="http://schemas.microsoft.com/office/drawing/2014/main" id="{F467DFF5-A61E-4D53-85C5-1818C81EEE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68" name="Rectangle 246">
                <a:extLst>
                  <a:ext uri="{FF2B5EF4-FFF2-40B4-BE49-F238E27FC236}">
                    <a16:creationId xmlns:a16="http://schemas.microsoft.com/office/drawing/2014/main" id="{6D8284D0-8A9A-497B-90AB-4F9497BF5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69" name="Line 247">
                <a:extLst>
                  <a:ext uri="{FF2B5EF4-FFF2-40B4-BE49-F238E27FC236}">
                    <a16:creationId xmlns:a16="http://schemas.microsoft.com/office/drawing/2014/main" id="{098F6D88-4630-4B55-86F2-60C21F79C6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70" name="Rectangle 248">
                <a:extLst>
                  <a:ext uri="{FF2B5EF4-FFF2-40B4-BE49-F238E27FC236}">
                    <a16:creationId xmlns:a16="http://schemas.microsoft.com/office/drawing/2014/main" id="{E366B4C3-C2CA-4379-BC6F-320F87C43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71" name="Line 249">
                <a:extLst>
                  <a:ext uri="{FF2B5EF4-FFF2-40B4-BE49-F238E27FC236}">
                    <a16:creationId xmlns:a16="http://schemas.microsoft.com/office/drawing/2014/main" id="{5256AD8D-67D5-4FAA-BA02-75BE1A1F3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72" name="Rectangle 250">
                <a:extLst>
                  <a:ext uri="{FF2B5EF4-FFF2-40B4-BE49-F238E27FC236}">
                    <a16:creationId xmlns:a16="http://schemas.microsoft.com/office/drawing/2014/main" id="{604B6D41-2786-4CCD-97BF-1DF4528EB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73" name="Line 251">
                <a:extLst>
                  <a:ext uri="{FF2B5EF4-FFF2-40B4-BE49-F238E27FC236}">
                    <a16:creationId xmlns:a16="http://schemas.microsoft.com/office/drawing/2014/main" id="{2616BC49-60C6-43B3-B71A-B7B143D8E2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74" name="Rectangle 252">
                <a:extLst>
                  <a:ext uri="{FF2B5EF4-FFF2-40B4-BE49-F238E27FC236}">
                    <a16:creationId xmlns:a16="http://schemas.microsoft.com/office/drawing/2014/main" id="{36CAF0D6-5010-4150-B310-1AF3ECEF5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75" name="Line 253">
                <a:extLst>
                  <a:ext uri="{FF2B5EF4-FFF2-40B4-BE49-F238E27FC236}">
                    <a16:creationId xmlns:a16="http://schemas.microsoft.com/office/drawing/2014/main" id="{7FC45EB4-39EB-49EE-AEE6-28AE3799DA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76" name="Rectangle 254">
                <a:extLst>
                  <a:ext uri="{FF2B5EF4-FFF2-40B4-BE49-F238E27FC236}">
                    <a16:creationId xmlns:a16="http://schemas.microsoft.com/office/drawing/2014/main" id="{4BA80FBF-7CB0-4EF0-AC6C-AC5E5E48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77" name="Line 255">
                <a:extLst>
                  <a:ext uri="{FF2B5EF4-FFF2-40B4-BE49-F238E27FC236}">
                    <a16:creationId xmlns:a16="http://schemas.microsoft.com/office/drawing/2014/main" id="{4AC0A17A-994C-4E3B-9895-666BC04A2B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78" name="Rectangle 256">
                <a:extLst>
                  <a:ext uri="{FF2B5EF4-FFF2-40B4-BE49-F238E27FC236}">
                    <a16:creationId xmlns:a16="http://schemas.microsoft.com/office/drawing/2014/main" id="{ED0646A8-2972-4F14-83AF-7E4691BBB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79" name="Line 257">
                <a:extLst>
                  <a:ext uri="{FF2B5EF4-FFF2-40B4-BE49-F238E27FC236}">
                    <a16:creationId xmlns:a16="http://schemas.microsoft.com/office/drawing/2014/main" id="{B9928C45-BE05-497E-8EC1-E73584F25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80" name="Rectangle 258">
                <a:extLst>
                  <a:ext uri="{FF2B5EF4-FFF2-40B4-BE49-F238E27FC236}">
                    <a16:creationId xmlns:a16="http://schemas.microsoft.com/office/drawing/2014/main" id="{03C420E3-20F8-471C-8E0F-204514B5F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81" name="Line 259">
                <a:extLst>
                  <a:ext uri="{FF2B5EF4-FFF2-40B4-BE49-F238E27FC236}">
                    <a16:creationId xmlns:a16="http://schemas.microsoft.com/office/drawing/2014/main" id="{418019BE-B19A-40F1-AAA6-6816CC5E2D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82" name="Rectangle 260">
                <a:extLst>
                  <a:ext uri="{FF2B5EF4-FFF2-40B4-BE49-F238E27FC236}">
                    <a16:creationId xmlns:a16="http://schemas.microsoft.com/office/drawing/2014/main" id="{038E448C-4761-4472-B02A-19C4F621B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83" name="Line 261">
                <a:extLst>
                  <a:ext uri="{FF2B5EF4-FFF2-40B4-BE49-F238E27FC236}">
                    <a16:creationId xmlns:a16="http://schemas.microsoft.com/office/drawing/2014/main" id="{8CD26286-53D6-492D-94E7-9629022408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84" name="Rectangle 262">
                <a:extLst>
                  <a:ext uri="{FF2B5EF4-FFF2-40B4-BE49-F238E27FC236}">
                    <a16:creationId xmlns:a16="http://schemas.microsoft.com/office/drawing/2014/main" id="{6370260B-5637-4566-84EA-68F474C73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85" name="Line 263">
                <a:extLst>
                  <a:ext uri="{FF2B5EF4-FFF2-40B4-BE49-F238E27FC236}">
                    <a16:creationId xmlns:a16="http://schemas.microsoft.com/office/drawing/2014/main" id="{60A427FD-AA28-4F95-8587-DACD61EEE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86" name="Rectangle 264">
                <a:extLst>
                  <a:ext uri="{FF2B5EF4-FFF2-40B4-BE49-F238E27FC236}">
                    <a16:creationId xmlns:a16="http://schemas.microsoft.com/office/drawing/2014/main" id="{078BE7AB-D2E1-4D91-80F3-5DAD7489B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87" name="Line 265">
                <a:extLst>
                  <a:ext uri="{FF2B5EF4-FFF2-40B4-BE49-F238E27FC236}">
                    <a16:creationId xmlns:a16="http://schemas.microsoft.com/office/drawing/2014/main" id="{914415B5-DEAA-4163-B8F6-0F9DC929F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88" name="Rectangle 266">
                <a:extLst>
                  <a:ext uri="{FF2B5EF4-FFF2-40B4-BE49-F238E27FC236}">
                    <a16:creationId xmlns:a16="http://schemas.microsoft.com/office/drawing/2014/main" id="{535E002C-39C8-4AAC-96EE-001EFD953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89" name="Line 267">
                <a:extLst>
                  <a:ext uri="{FF2B5EF4-FFF2-40B4-BE49-F238E27FC236}">
                    <a16:creationId xmlns:a16="http://schemas.microsoft.com/office/drawing/2014/main" id="{B92B82C4-B0A9-4077-A24C-FAD042D025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90" name="Rectangle 268">
                <a:extLst>
                  <a:ext uri="{FF2B5EF4-FFF2-40B4-BE49-F238E27FC236}">
                    <a16:creationId xmlns:a16="http://schemas.microsoft.com/office/drawing/2014/main" id="{2075F0F0-6576-47EB-BD0E-4DEB950B2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91" name="Line 269">
                <a:extLst>
                  <a:ext uri="{FF2B5EF4-FFF2-40B4-BE49-F238E27FC236}">
                    <a16:creationId xmlns:a16="http://schemas.microsoft.com/office/drawing/2014/main" id="{692182D0-23A7-4EE6-AA0A-52C25DA5A7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92" name="Rectangle 270">
                <a:extLst>
                  <a:ext uri="{FF2B5EF4-FFF2-40B4-BE49-F238E27FC236}">
                    <a16:creationId xmlns:a16="http://schemas.microsoft.com/office/drawing/2014/main" id="{E08B9CC2-AD83-458F-A6DE-7E421B3F1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93" name="Line 271">
                <a:extLst>
                  <a:ext uri="{FF2B5EF4-FFF2-40B4-BE49-F238E27FC236}">
                    <a16:creationId xmlns:a16="http://schemas.microsoft.com/office/drawing/2014/main" id="{C0940C8C-46AF-44DE-A425-374648B4FC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94" name="Rectangle 272">
                <a:extLst>
                  <a:ext uri="{FF2B5EF4-FFF2-40B4-BE49-F238E27FC236}">
                    <a16:creationId xmlns:a16="http://schemas.microsoft.com/office/drawing/2014/main" id="{994B2CE0-9FAB-459F-8161-D6AB42811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95" name="Line 273">
                <a:extLst>
                  <a:ext uri="{FF2B5EF4-FFF2-40B4-BE49-F238E27FC236}">
                    <a16:creationId xmlns:a16="http://schemas.microsoft.com/office/drawing/2014/main" id="{12D85D5D-1011-4C55-99D0-4736F3406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96" name="Rectangle 274">
                <a:extLst>
                  <a:ext uri="{FF2B5EF4-FFF2-40B4-BE49-F238E27FC236}">
                    <a16:creationId xmlns:a16="http://schemas.microsoft.com/office/drawing/2014/main" id="{6DDD20E1-6003-406A-B818-64759E1B6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97" name="Line 275">
                <a:extLst>
                  <a:ext uri="{FF2B5EF4-FFF2-40B4-BE49-F238E27FC236}">
                    <a16:creationId xmlns:a16="http://schemas.microsoft.com/office/drawing/2014/main" id="{B51A54B2-0289-485D-90FD-0D9B057DEC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98" name="Rectangle 276">
                <a:extLst>
                  <a:ext uri="{FF2B5EF4-FFF2-40B4-BE49-F238E27FC236}">
                    <a16:creationId xmlns:a16="http://schemas.microsoft.com/office/drawing/2014/main" id="{A257A13C-395B-472B-9B3B-423AC3368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249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99" name="Line 277">
                <a:extLst>
                  <a:ext uri="{FF2B5EF4-FFF2-40B4-BE49-F238E27FC236}">
                    <a16:creationId xmlns:a16="http://schemas.microsoft.com/office/drawing/2014/main" id="{467E8BBC-6832-4B97-B544-D005082551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66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00" name="Rectangle 278">
                <a:extLst>
                  <a:ext uri="{FF2B5EF4-FFF2-40B4-BE49-F238E27FC236}">
                    <a16:creationId xmlns:a16="http://schemas.microsoft.com/office/drawing/2014/main" id="{1F76C05D-B0DA-49AD-8462-3A09E689D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77"/>
                <a:ext cx="249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01" name="Line 279">
                <a:extLst>
                  <a:ext uri="{FF2B5EF4-FFF2-40B4-BE49-F238E27FC236}">
                    <a16:creationId xmlns:a16="http://schemas.microsoft.com/office/drawing/2014/main" id="{08C05FA2-3CB3-4CD7-B955-42BF1D5C4D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2" y="2877"/>
                <a:ext cx="24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02" name="Rectangle 280">
                <a:extLst>
                  <a:ext uri="{FF2B5EF4-FFF2-40B4-BE49-F238E27FC236}">
                    <a16:creationId xmlns:a16="http://schemas.microsoft.com/office/drawing/2014/main" id="{EF7B495D-EB3F-4F67-A656-A21886953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3"/>
                <a:ext cx="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03" name="Line 281">
                <a:extLst>
                  <a:ext uri="{FF2B5EF4-FFF2-40B4-BE49-F238E27FC236}">
                    <a16:creationId xmlns:a16="http://schemas.microsoft.com/office/drawing/2014/main" id="{562A483B-2A57-4A33-B11D-EB80C7C26D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04" name="Rectangle 282">
                <a:extLst>
                  <a:ext uri="{FF2B5EF4-FFF2-40B4-BE49-F238E27FC236}">
                    <a16:creationId xmlns:a16="http://schemas.microsoft.com/office/drawing/2014/main" id="{5A6279B6-0AED-4FF1-9106-67ADA2ABB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66"/>
                <a:ext cx="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05" name="Line 283">
                <a:extLst>
                  <a:ext uri="{FF2B5EF4-FFF2-40B4-BE49-F238E27FC236}">
                    <a16:creationId xmlns:a16="http://schemas.microsoft.com/office/drawing/2014/main" id="{8D426F52-8CE9-4DF3-8CBF-3E0507A363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66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06" name="Rectangle 284">
                <a:extLst>
                  <a:ext uri="{FF2B5EF4-FFF2-40B4-BE49-F238E27FC236}">
                    <a16:creationId xmlns:a16="http://schemas.microsoft.com/office/drawing/2014/main" id="{9A9A3293-95DB-462D-8913-81C4F4D36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77"/>
                <a:ext cx="1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07" name="Line 285">
                <a:extLst>
                  <a:ext uri="{FF2B5EF4-FFF2-40B4-BE49-F238E27FC236}">
                    <a16:creationId xmlns:a16="http://schemas.microsoft.com/office/drawing/2014/main" id="{BDF48F85-4651-49DC-A331-9A47E3BFC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77"/>
                <a:ext cx="1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08" name="Rectangle 286">
                <a:extLst>
                  <a:ext uri="{FF2B5EF4-FFF2-40B4-BE49-F238E27FC236}">
                    <a16:creationId xmlns:a16="http://schemas.microsoft.com/office/drawing/2014/main" id="{584659FC-272C-4163-90C3-A9E98FDF9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66"/>
                <a:ext cx="25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09" name="Line 287">
                <a:extLst>
                  <a:ext uri="{FF2B5EF4-FFF2-40B4-BE49-F238E27FC236}">
                    <a16:creationId xmlns:a16="http://schemas.microsoft.com/office/drawing/2014/main" id="{711AF53D-97EA-447A-B34D-60833B7461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66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10" name="Rectangle 288">
                <a:extLst>
                  <a:ext uri="{FF2B5EF4-FFF2-40B4-BE49-F238E27FC236}">
                    <a16:creationId xmlns:a16="http://schemas.microsoft.com/office/drawing/2014/main" id="{47882B84-3DC8-43C6-BAF8-156092A84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877"/>
                <a:ext cx="25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11" name="Line 289">
                <a:extLst>
                  <a:ext uri="{FF2B5EF4-FFF2-40B4-BE49-F238E27FC236}">
                    <a16:creationId xmlns:a16="http://schemas.microsoft.com/office/drawing/2014/main" id="{6EA4DD48-A133-40DB-B780-9B586F25C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7" y="2877"/>
                <a:ext cx="25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12" name="Rectangle 290">
                <a:extLst>
                  <a:ext uri="{FF2B5EF4-FFF2-40B4-BE49-F238E27FC236}">
                    <a16:creationId xmlns:a16="http://schemas.microsoft.com/office/drawing/2014/main" id="{C48E7D86-7503-43F1-9F0F-153625FC1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66"/>
                <a:ext cx="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13" name="Line 291">
                <a:extLst>
                  <a:ext uri="{FF2B5EF4-FFF2-40B4-BE49-F238E27FC236}">
                    <a16:creationId xmlns:a16="http://schemas.microsoft.com/office/drawing/2014/main" id="{4BE3B040-8790-4AEB-9A9B-AA33EF0FBA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6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14" name="Rectangle 292">
                <a:extLst>
                  <a:ext uri="{FF2B5EF4-FFF2-40B4-BE49-F238E27FC236}">
                    <a16:creationId xmlns:a16="http://schemas.microsoft.com/office/drawing/2014/main" id="{DDF50AAA-25DC-4D44-A316-A96758CC1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15" name="Line 293">
                <a:extLst>
                  <a:ext uri="{FF2B5EF4-FFF2-40B4-BE49-F238E27FC236}">
                    <a16:creationId xmlns:a16="http://schemas.microsoft.com/office/drawing/2014/main" id="{A50B747C-A765-4B7B-9C1D-C54FE0629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16" name="Rectangle 294">
                <a:extLst>
                  <a:ext uri="{FF2B5EF4-FFF2-40B4-BE49-F238E27FC236}">
                    <a16:creationId xmlns:a16="http://schemas.microsoft.com/office/drawing/2014/main" id="{56AD3AA2-1515-4BF5-8CE8-08E810349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17" name="Line 295">
                <a:extLst>
                  <a:ext uri="{FF2B5EF4-FFF2-40B4-BE49-F238E27FC236}">
                    <a16:creationId xmlns:a16="http://schemas.microsoft.com/office/drawing/2014/main" id="{53E9E68A-D9CC-43EF-8E92-9AF01179F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18" name="Rectangle 296">
                <a:extLst>
                  <a:ext uri="{FF2B5EF4-FFF2-40B4-BE49-F238E27FC236}">
                    <a16:creationId xmlns:a16="http://schemas.microsoft.com/office/drawing/2014/main" id="{3BBC882C-D66C-43C4-8262-7C5E7342C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19" name="Line 297">
                <a:extLst>
                  <a:ext uri="{FF2B5EF4-FFF2-40B4-BE49-F238E27FC236}">
                    <a16:creationId xmlns:a16="http://schemas.microsoft.com/office/drawing/2014/main" id="{5BB6600B-D8A2-421A-AC4E-25900E03D4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20" name="Rectangle 298">
                <a:extLst>
                  <a:ext uri="{FF2B5EF4-FFF2-40B4-BE49-F238E27FC236}">
                    <a16:creationId xmlns:a16="http://schemas.microsoft.com/office/drawing/2014/main" id="{B41B55B5-740C-4316-9707-957633CE1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21" name="Line 299">
                <a:extLst>
                  <a:ext uri="{FF2B5EF4-FFF2-40B4-BE49-F238E27FC236}">
                    <a16:creationId xmlns:a16="http://schemas.microsoft.com/office/drawing/2014/main" id="{9A1E0071-A3BD-4CBA-9D59-3893747A73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22" name="Rectangle 300">
                <a:extLst>
                  <a:ext uri="{FF2B5EF4-FFF2-40B4-BE49-F238E27FC236}">
                    <a16:creationId xmlns:a16="http://schemas.microsoft.com/office/drawing/2014/main" id="{B6AE728D-098E-48EF-B01A-E7BCC0CA3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23" name="Line 301">
                <a:extLst>
                  <a:ext uri="{FF2B5EF4-FFF2-40B4-BE49-F238E27FC236}">
                    <a16:creationId xmlns:a16="http://schemas.microsoft.com/office/drawing/2014/main" id="{8351DDDC-246C-44D3-B682-1DE9A679AF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24" name="Rectangle 302">
                <a:extLst>
                  <a:ext uri="{FF2B5EF4-FFF2-40B4-BE49-F238E27FC236}">
                    <a16:creationId xmlns:a16="http://schemas.microsoft.com/office/drawing/2014/main" id="{1A3EC5E7-D52F-48EA-B040-E382AF9F9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25" name="Line 303">
                <a:extLst>
                  <a:ext uri="{FF2B5EF4-FFF2-40B4-BE49-F238E27FC236}">
                    <a16:creationId xmlns:a16="http://schemas.microsoft.com/office/drawing/2014/main" id="{4E878C80-38E7-4BF4-B8B7-8F282C0F4C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26" name="Rectangle 304">
                <a:extLst>
                  <a:ext uri="{FF2B5EF4-FFF2-40B4-BE49-F238E27FC236}">
                    <a16:creationId xmlns:a16="http://schemas.microsoft.com/office/drawing/2014/main" id="{2F2FE0CD-E07C-4ADE-AC46-0F7B6E9D7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27" name="Line 305">
                <a:extLst>
                  <a:ext uri="{FF2B5EF4-FFF2-40B4-BE49-F238E27FC236}">
                    <a16:creationId xmlns:a16="http://schemas.microsoft.com/office/drawing/2014/main" id="{C089CFD4-9040-4E03-988A-94E81C3BA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28" name="Rectangle 306">
                <a:extLst>
                  <a:ext uri="{FF2B5EF4-FFF2-40B4-BE49-F238E27FC236}">
                    <a16:creationId xmlns:a16="http://schemas.microsoft.com/office/drawing/2014/main" id="{280D3E44-6C04-421F-B574-A74B72BD9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29" name="Line 307">
                <a:extLst>
                  <a:ext uri="{FF2B5EF4-FFF2-40B4-BE49-F238E27FC236}">
                    <a16:creationId xmlns:a16="http://schemas.microsoft.com/office/drawing/2014/main" id="{254D11AD-B84C-4758-A231-3694F644AE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30" name="Rectangle 308">
                <a:extLst>
                  <a:ext uri="{FF2B5EF4-FFF2-40B4-BE49-F238E27FC236}">
                    <a16:creationId xmlns:a16="http://schemas.microsoft.com/office/drawing/2014/main" id="{41C8E33B-BE15-4E97-8D89-47FE87F38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31" name="Line 309">
                <a:extLst>
                  <a:ext uri="{FF2B5EF4-FFF2-40B4-BE49-F238E27FC236}">
                    <a16:creationId xmlns:a16="http://schemas.microsoft.com/office/drawing/2014/main" id="{0E684177-47CA-439B-BC50-A67019759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32" name="Rectangle 310">
                <a:extLst>
                  <a:ext uri="{FF2B5EF4-FFF2-40B4-BE49-F238E27FC236}">
                    <a16:creationId xmlns:a16="http://schemas.microsoft.com/office/drawing/2014/main" id="{30531952-D376-471E-93AD-46898BE65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2884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33" name="Line 311">
                <a:extLst>
                  <a:ext uri="{FF2B5EF4-FFF2-40B4-BE49-F238E27FC236}">
                    <a16:creationId xmlns:a16="http://schemas.microsoft.com/office/drawing/2014/main" id="{A9B12C40-D964-4969-8046-B5087A053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34" name="Rectangle 312">
                <a:extLst>
                  <a:ext uri="{FF2B5EF4-FFF2-40B4-BE49-F238E27FC236}">
                    <a16:creationId xmlns:a16="http://schemas.microsoft.com/office/drawing/2014/main" id="{9CDDB76B-B097-4794-BAC7-AF4E931C1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35" name="Line 313">
                <a:extLst>
                  <a:ext uri="{FF2B5EF4-FFF2-40B4-BE49-F238E27FC236}">
                    <a16:creationId xmlns:a16="http://schemas.microsoft.com/office/drawing/2014/main" id="{50135290-7D89-43DD-9498-FB52142F1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36" name="Rectangle 314">
                <a:extLst>
                  <a:ext uri="{FF2B5EF4-FFF2-40B4-BE49-F238E27FC236}">
                    <a16:creationId xmlns:a16="http://schemas.microsoft.com/office/drawing/2014/main" id="{CD6715F6-8A8E-4439-876B-014456D1B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37" name="Line 315">
                <a:extLst>
                  <a:ext uri="{FF2B5EF4-FFF2-40B4-BE49-F238E27FC236}">
                    <a16:creationId xmlns:a16="http://schemas.microsoft.com/office/drawing/2014/main" id="{63BA093D-F5FE-4BE0-A154-A60708C4B6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38" name="Rectangle 316">
                <a:extLst>
                  <a:ext uri="{FF2B5EF4-FFF2-40B4-BE49-F238E27FC236}">
                    <a16:creationId xmlns:a16="http://schemas.microsoft.com/office/drawing/2014/main" id="{F6312974-D757-4BCE-8D1A-7FCA63097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39" name="Line 317">
                <a:extLst>
                  <a:ext uri="{FF2B5EF4-FFF2-40B4-BE49-F238E27FC236}">
                    <a16:creationId xmlns:a16="http://schemas.microsoft.com/office/drawing/2014/main" id="{821F9F2B-EE74-4DCD-BB7C-33783922F5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40" name="Rectangle 318">
                <a:extLst>
                  <a:ext uri="{FF2B5EF4-FFF2-40B4-BE49-F238E27FC236}">
                    <a16:creationId xmlns:a16="http://schemas.microsoft.com/office/drawing/2014/main" id="{1E0FD245-9BD0-4C0F-89CD-67D645DA1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1" name="Line 319">
                <a:extLst>
                  <a:ext uri="{FF2B5EF4-FFF2-40B4-BE49-F238E27FC236}">
                    <a16:creationId xmlns:a16="http://schemas.microsoft.com/office/drawing/2014/main" id="{7B13A8A9-767D-4A70-8E8F-DD96DE9CDF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42" name="Rectangle 320">
                <a:extLst>
                  <a:ext uri="{FF2B5EF4-FFF2-40B4-BE49-F238E27FC236}">
                    <a16:creationId xmlns:a16="http://schemas.microsoft.com/office/drawing/2014/main" id="{BBAAFACE-4108-4D74-A1A5-B34544FBC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2884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3" name="Line 321">
                <a:extLst>
                  <a:ext uri="{FF2B5EF4-FFF2-40B4-BE49-F238E27FC236}">
                    <a16:creationId xmlns:a16="http://schemas.microsoft.com/office/drawing/2014/main" id="{6091C2E8-F107-4FB7-AC5D-3B259A5A1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2884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44" name="Rectangle 322">
                <a:extLst>
                  <a:ext uri="{FF2B5EF4-FFF2-40B4-BE49-F238E27FC236}">
                    <a16:creationId xmlns:a16="http://schemas.microsoft.com/office/drawing/2014/main" id="{DD13725A-74CA-4765-BB1F-4EC6E4446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082"/>
                <a:ext cx="2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end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5" name="Rectangle 323">
                <a:extLst>
                  <a:ext uri="{FF2B5EF4-FFF2-40B4-BE49-F238E27FC236}">
                    <a16:creationId xmlns:a16="http://schemas.microsoft.com/office/drawing/2014/main" id="{67733F3E-516E-4070-97FA-49E70DDA3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3235"/>
                <a:ext cx="26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6" name="Rectangle 324">
                <a:extLst>
                  <a:ext uri="{FF2B5EF4-FFF2-40B4-BE49-F238E27FC236}">
                    <a16:creationId xmlns:a16="http://schemas.microsoft.com/office/drawing/2014/main" id="{759EA837-BC7E-48BA-BF9F-526030542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7" name="Rectangle 325">
                <a:extLst>
                  <a:ext uri="{FF2B5EF4-FFF2-40B4-BE49-F238E27FC236}">
                    <a16:creationId xmlns:a16="http://schemas.microsoft.com/office/drawing/2014/main" id="{24EC606B-4D26-4BE3-8EA0-DAD670D3F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3082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7348" name="Rectangle 326">
                <a:extLst>
                  <a:ext uri="{FF2B5EF4-FFF2-40B4-BE49-F238E27FC236}">
                    <a16:creationId xmlns:a16="http://schemas.microsoft.com/office/drawing/2014/main" id="{EAA7AE28-8293-47E2-90C2-BCACF6865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49" name="Rectangle 327">
                <a:extLst>
                  <a:ext uri="{FF2B5EF4-FFF2-40B4-BE49-F238E27FC236}">
                    <a16:creationId xmlns:a16="http://schemas.microsoft.com/office/drawing/2014/main" id="{CBE2CC27-5439-4730-BC2C-40CFCD333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</a:p>
            </p:txBody>
          </p:sp>
          <p:sp>
            <p:nvSpPr>
              <p:cNvPr id="77350" name="Rectangle 328">
                <a:extLst>
                  <a:ext uri="{FF2B5EF4-FFF2-40B4-BE49-F238E27FC236}">
                    <a16:creationId xmlns:a16="http://schemas.microsoft.com/office/drawing/2014/main" id="{5CD68CCE-C2E8-45C6-BB59-4357667CF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82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51" name="Rectangle 329">
                <a:extLst>
                  <a:ext uri="{FF2B5EF4-FFF2-40B4-BE49-F238E27FC236}">
                    <a16:creationId xmlns:a16="http://schemas.microsoft.com/office/drawing/2014/main" id="{0BF9E8D7-2B2E-4D8A-9F72-1E92700B6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R4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52" name="Rectangle 330">
                <a:extLst>
                  <a:ext uri="{FF2B5EF4-FFF2-40B4-BE49-F238E27FC236}">
                    <a16:creationId xmlns:a16="http://schemas.microsoft.com/office/drawing/2014/main" id="{04EF73A5-BF5B-4251-B1FF-89CEFF900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82"/>
                <a:ext cx="205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R2</a:t>
                </a:r>
              </a:p>
            </p:txBody>
          </p:sp>
          <p:sp>
            <p:nvSpPr>
              <p:cNvPr id="77353" name="Rectangle 331">
                <a:extLst>
                  <a:ext uri="{FF2B5EF4-FFF2-40B4-BE49-F238E27FC236}">
                    <a16:creationId xmlns:a16="http://schemas.microsoft.com/office/drawing/2014/main" id="{459D059E-B7F5-43CF-B094-02D0E03F2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3082"/>
                <a:ext cx="207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00"/>
                    </a:solidFill>
                    <a:latin typeface="Arial" panose="020B0604020202020204" pitchFamily="34" charset="0"/>
                  </a:rPr>
                  <a:t>R3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54" name="Rectangle 332">
                <a:extLst>
                  <a:ext uri="{FF2B5EF4-FFF2-40B4-BE49-F238E27FC236}">
                    <a16:creationId xmlns:a16="http://schemas.microsoft.com/office/drawing/2014/main" id="{A9029B5D-DCE2-47C9-8286-EF41C9277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55" name="Line 333">
                <a:extLst>
                  <a:ext uri="{FF2B5EF4-FFF2-40B4-BE49-F238E27FC236}">
                    <a16:creationId xmlns:a16="http://schemas.microsoft.com/office/drawing/2014/main" id="{A58F4015-F5BF-41A4-836B-9F8EFD39FA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56" name="Line 334">
                <a:extLst>
                  <a:ext uri="{FF2B5EF4-FFF2-40B4-BE49-F238E27FC236}">
                    <a16:creationId xmlns:a16="http://schemas.microsoft.com/office/drawing/2014/main" id="{D4DAD1A9-D5AA-47FA-9B8E-9DBCFBC3E4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57" name="Rectangle 335">
                <a:extLst>
                  <a:ext uri="{FF2B5EF4-FFF2-40B4-BE49-F238E27FC236}">
                    <a16:creationId xmlns:a16="http://schemas.microsoft.com/office/drawing/2014/main" id="{653209D7-9F31-4AEE-9AF3-D70CC0198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072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58" name="Line 336">
                <a:extLst>
                  <a:ext uri="{FF2B5EF4-FFF2-40B4-BE49-F238E27FC236}">
                    <a16:creationId xmlns:a16="http://schemas.microsoft.com/office/drawing/2014/main" id="{6A03B49E-4C2A-4BCB-BEAB-BEB545F0B4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072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59" name="Rectangle 337">
                <a:extLst>
                  <a:ext uri="{FF2B5EF4-FFF2-40B4-BE49-F238E27FC236}">
                    <a16:creationId xmlns:a16="http://schemas.microsoft.com/office/drawing/2014/main" id="{C35D7FDA-A2F3-4782-B892-8C70282D3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60" name="Line 338">
                <a:extLst>
                  <a:ext uri="{FF2B5EF4-FFF2-40B4-BE49-F238E27FC236}">
                    <a16:creationId xmlns:a16="http://schemas.microsoft.com/office/drawing/2014/main" id="{26DAEFF6-8F4E-4E24-81AD-1910897B4B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1" name="Line 339">
                <a:extLst>
                  <a:ext uri="{FF2B5EF4-FFF2-40B4-BE49-F238E27FC236}">
                    <a16:creationId xmlns:a16="http://schemas.microsoft.com/office/drawing/2014/main" id="{B313E7A4-93A9-4A93-BC72-E15255109C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2" name="Rectangle 340">
                <a:extLst>
                  <a:ext uri="{FF2B5EF4-FFF2-40B4-BE49-F238E27FC236}">
                    <a16:creationId xmlns:a16="http://schemas.microsoft.com/office/drawing/2014/main" id="{610DA8CB-8CDA-4B92-9DEB-972ED243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63" name="Line 341">
                <a:extLst>
                  <a:ext uri="{FF2B5EF4-FFF2-40B4-BE49-F238E27FC236}">
                    <a16:creationId xmlns:a16="http://schemas.microsoft.com/office/drawing/2014/main" id="{BF6F8553-631C-4506-9FAB-12D58AC8F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4" name="Line 342">
                <a:extLst>
                  <a:ext uri="{FF2B5EF4-FFF2-40B4-BE49-F238E27FC236}">
                    <a16:creationId xmlns:a16="http://schemas.microsoft.com/office/drawing/2014/main" id="{6D7A3A34-7217-42D6-BDCB-331C0E081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5" name="Rectangle 343">
                <a:extLst>
                  <a:ext uri="{FF2B5EF4-FFF2-40B4-BE49-F238E27FC236}">
                    <a16:creationId xmlns:a16="http://schemas.microsoft.com/office/drawing/2014/main" id="{A94077A0-C439-4528-880F-7ADD882A2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072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66" name="Line 344">
                <a:extLst>
                  <a:ext uri="{FF2B5EF4-FFF2-40B4-BE49-F238E27FC236}">
                    <a16:creationId xmlns:a16="http://schemas.microsoft.com/office/drawing/2014/main" id="{C03B732E-C0F0-4A1B-859D-0B2916DC9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072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7" name="Rectangle 345">
                <a:extLst>
                  <a:ext uri="{FF2B5EF4-FFF2-40B4-BE49-F238E27FC236}">
                    <a16:creationId xmlns:a16="http://schemas.microsoft.com/office/drawing/2014/main" id="{7F0A692D-D40A-4AC4-8FF5-2DB545BF2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68" name="Line 346">
                <a:extLst>
                  <a:ext uri="{FF2B5EF4-FFF2-40B4-BE49-F238E27FC236}">
                    <a16:creationId xmlns:a16="http://schemas.microsoft.com/office/drawing/2014/main" id="{852674D1-7E36-4BD2-A2BE-E8CA7279E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69" name="Line 347">
                <a:extLst>
                  <a:ext uri="{FF2B5EF4-FFF2-40B4-BE49-F238E27FC236}">
                    <a16:creationId xmlns:a16="http://schemas.microsoft.com/office/drawing/2014/main" id="{3A030974-0C24-4383-B0F3-862975DF66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0" name="Rectangle 348">
                <a:extLst>
                  <a:ext uri="{FF2B5EF4-FFF2-40B4-BE49-F238E27FC236}">
                    <a16:creationId xmlns:a16="http://schemas.microsoft.com/office/drawing/2014/main" id="{E851EB1D-7A38-4532-89AE-DD9223397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71" name="Line 349">
                <a:extLst>
                  <a:ext uri="{FF2B5EF4-FFF2-40B4-BE49-F238E27FC236}">
                    <a16:creationId xmlns:a16="http://schemas.microsoft.com/office/drawing/2014/main" id="{63A5A243-CDB2-4090-AE5A-780F3C9255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2" name="Rectangle 350">
                <a:extLst>
                  <a:ext uri="{FF2B5EF4-FFF2-40B4-BE49-F238E27FC236}">
                    <a16:creationId xmlns:a16="http://schemas.microsoft.com/office/drawing/2014/main" id="{44E6D7AD-38E1-436C-BF22-06FF7D749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73" name="Line 351">
                <a:extLst>
                  <a:ext uri="{FF2B5EF4-FFF2-40B4-BE49-F238E27FC236}">
                    <a16:creationId xmlns:a16="http://schemas.microsoft.com/office/drawing/2014/main" id="{DFBCAF1F-5615-48EC-B2EE-A5186882D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4" name="Line 352">
                <a:extLst>
                  <a:ext uri="{FF2B5EF4-FFF2-40B4-BE49-F238E27FC236}">
                    <a16:creationId xmlns:a16="http://schemas.microsoft.com/office/drawing/2014/main" id="{F7CB5CE1-FB13-4EB6-99B0-4C7FD18D70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5" name="Rectangle 353">
                <a:extLst>
                  <a:ext uri="{FF2B5EF4-FFF2-40B4-BE49-F238E27FC236}">
                    <a16:creationId xmlns:a16="http://schemas.microsoft.com/office/drawing/2014/main" id="{58290CD7-AE00-400E-BF8D-CAAC48D5F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76" name="Line 354">
                <a:extLst>
                  <a:ext uri="{FF2B5EF4-FFF2-40B4-BE49-F238E27FC236}">
                    <a16:creationId xmlns:a16="http://schemas.microsoft.com/office/drawing/2014/main" id="{89DBF62C-908A-4F59-96AC-F6BA15620F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7" name="Rectangle 355">
                <a:extLst>
                  <a:ext uri="{FF2B5EF4-FFF2-40B4-BE49-F238E27FC236}">
                    <a16:creationId xmlns:a16="http://schemas.microsoft.com/office/drawing/2014/main" id="{421A222D-BDB9-4A09-BF28-4B6A11DDA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78" name="Line 356">
                <a:extLst>
                  <a:ext uri="{FF2B5EF4-FFF2-40B4-BE49-F238E27FC236}">
                    <a16:creationId xmlns:a16="http://schemas.microsoft.com/office/drawing/2014/main" id="{84492DF4-39B3-498A-91AF-90110ADD9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79" name="Line 357">
                <a:extLst>
                  <a:ext uri="{FF2B5EF4-FFF2-40B4-BE49-F238E27FC236}">
                    <a16:creationId xmlns:a16="http://schemas.microsoft.com/office/drawing/2014/main" id="{D1D4EA86-6F99-4EE9-9C34-6CC2928E08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0" name="Rectangle 358">
                <a:extLst>
                  <a:ext uri="{FF2B5EF4-FFF2-40B4-BE49-F238E27FC236}">
                    <a16:creationId xmlns:a16="http://schemas.microsoft.com/office/drawing/2014/main" id="{100BC32C-63CE-4936-8B22-B8E903F3D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81" name="Line 359">
                <a:extLst>
                  <a:ext uri="{FF2B5EF4-FFF2-40B4-BE49-F238E27FC236}">
                    <a16:creationId xmlns:a16="http://schemas.microsoft.com/office/drawing/2014/main" id="{195F7384-B0D9-47A0-B9E6-27A4DB1BEE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2" name="Rectangle 360">
                <a:extLst>
                  <a:ext uri="{FF2B5EF4-FFF2-40B4-BE49-F238E27FC236}">
                    <a16:creationId xmlns:a16="http://schemas.microsoft.com/office/drawing/2014/main" id="{244E158A-2C7F-404F-BFC7-13D5910C4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83" name="Line 361">
                <a:extLst>
                  <a:ext uri="{FF2B5EF4-FFF2-40B4-BE49-F238E27FC236}">
                    <a16:creationId xmlns:a16="http://schemas.microsoft.com/office/drawing/2014/main" id="{EC648BE6-A66B-4FA7-A4A0-39B57E8F96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4" name="Line 362">
                <a:extLst>
                  <a:ext uri="{FF2B5EF4-FFF2-40B4-BE49-F238E27FC236}">
                    <a16:creationId xmlns:a16="http://schemas.microsoft.com/office/drawing/2014/main" id="{6791FAF3-C105-4276-BF8E-C3C57DF8BA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5" name="Rectangle 363">
                <a:extLst>
                  <a:ext uri="{FF2B5EF4-FFF2-40B4-BE49-F238E27FC236}">
                    <a16:creationId xmlns:a16="http://schemas.microsoft.com/office/drawing/2014/main" id="{7616DCF9-719A-401E-9929-C773E0BA0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86" name="Line 364">
                <a:extLst>
                  <a:ext uri="{FF2B5EF4-FFF2-40B4-BE49-F238E27FC236}">
                    <a16:creationId xmlns:a16="http://schemas.microsoft.com/office/drawing/2014/main" id="{A78AD06A-8EA4-41F1-A34D-A574BE5771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7" name="Rectangle 365">
                <a:extLst>
                  <a:ext uri="{FF2B5EF4-FFF2-40B4-BE49-F238E27FC236}">
                    <a16:creationId xmlns:a16="http://schemas.microsoft.com/office/drawing/2014/main" id="{F5ED7E7A-17B5-4D74-8A45-759A43A7C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88" name="Line 366">
                <a:extLst>
                  <a:ext uri="{FF2B5EF4-FFF2-40B4-BE49-F238E27FC236}">
                    <a16:creationId xmlns:a16="http://schemas.microsoft.com/office/drawing/2014/main" id="{6A22FA0C-00A1-4E62-B2A1-490C959050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89" name="Line 367">
                <a:extLst>
                  <a:ext uri="{FF2B5EF4-FFF2-40B4-BE49-F238E27FC236}">
                    <a16:creationId xmlns:a16="http://schemas.microsoft.com/office/drawing/2014/main" id="{C4FADF36-D5E7-40CE-A3B1-AAE1879A3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0" name="Rectangle 368">
                <a:extLst>
                  <a:ext uri="{FF2B5EF4-FFF2-40B4-BE49-F238E27FC236}">
                    <a16:creationId xmlns:a16="http://schemas.microsoft.com/office/drawing/2014/main" id="{6F55F13C-379A-4357-914D-71782B598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91" name="Line 369">
                <a:extLst>
                  <a:ext uri="{FF2B5EF4-FFF2-40B4-BE49-F238E27FC236}">
                    <a16:creationId xmlns:a16="http://schemas.microsoft.com/office/drawing/2014/main" id="{48240CE2-A852-4EED-9E15-0EB2275C95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2" name="Rectangle 370">
                <a:extLst>
                  <a:ext uri="{FF2B5EF4-FFF2-40B4-BE49-F238E27FC236}">
                    <a16:creationId xmlns:a16="http://schemas.microsoft.com/office/drawing/2014/main" id="{A65A177B-F6ED-44E4-9BDC-5D1EB984D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93" name="Line 371">
                <a:extLst>
                  <a:ext uri="{FF2B5EF4-FFF2-40B4-BE49-F238E27FC236}">
                    <a16:creationId xmlns:a16="http://schemas.microsoft.com/office/drawing/2014/main" id="{B323F692-23AB-4B3A-A18A-E08A7A7DFC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4" name="Line 372">
                <a:extLst>
                  <a:ext uri="{FF2B5EF4-FFF2-40B4-BE49-F238E27FC236}">
                    <a16:creationId xmlns:a16="http://schemas.microsoft.com/office/drawing/2014/main" id="{AD1FB1C9-6859-4AD4-83DC-778CE832A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5" name="Rectangle 373">
                <a:extLst>
                  <a:ext uri="{FF2B5EF4-FFF2-40B4-BE49-F238E27FC236}">
                    <a16:creationId xmlns:a16="http://schemas.microsoft.com/office/drawing/2014/main" id="{A9E30F72-F998-40D9-976A-18A66B99D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96" name="Line 374">
                <a:extLst>
                  <a:ext uri="{FF2B5EF4-FFF2-40B4-BE49-F238E27FC236}">
                    <a16:creationId xmlns:a16="http://schemas.microsoft.com/office/drawing/2014/main" id="{66D6281B-B8A0-4784-BDF9-895CD7DBC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7" name="Rectangle 375">
                <a:extLst>
                  <a:ext uri="{FF2B5EF4-FFF2-40B4-BE49-F238E27FC236}">
                    <a16:creationId xmlns:a16="http://schemas.microsoft.com/office/drawing/2014/main" id="{D519A65A-38B4-40B6-890A-9B474782A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98" name="Line 376">
                <a:extLst>
                  <a:ext uri="{FF2B5EF4-FFF2-40B4-BE49-F238E27FC236}">
                    <a16:creationId xmlns:a16="http://schemas.microsoft.com/office/drawing/2014/main" id="{CE3522F0-9202-4341-92F7-AA996E45B7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399" name="Line 377">
                <a:extLst>
                  <a:ext uri="{FF2B5EF4-FFF2-40B4-BE49-F238E27FC236}">
                    <a16:creationId xmlns:a16="http://schemas.microsoft.com/office/drawing/2014/main" id="{25436965-2DF9-41DB-8157-1B2934CFA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0" name="Rectangle 378">
                <a:extLst>
                  <a:ext uri="{FF2B5EF4-FFF2-40B4-BE49-F238E27FC236}">
                    <a16:creationId xmlns:a16="http://schemas.microsoft.com/office/drawing/2014/main" id="{15B0B097-8877-4D3F-810A-4AA6E0C8E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01" name="Line 379">
                <a:extLst>
                  <a:ext uri="{FF2B5EF4-FFF2-40B4-BE49-F238E27FC236}">
                    <a16:creationId xmlns:a16="http://schemas.microsoft.com/office/drawing/2014/main" id="{E7B5BA2E-3A5C-4DDC-A63C-78BEFAB0DC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2" name="Rectangle 380">
                <a:extLst>
                  <a:ext uri="{FF2B5EF4-FFF2-40B4-BE49-F238E27FC236}">
                    <a16:creationId xmlns:a16="http://schemas.microsoft.com/office/drawing/2014/main" id="{66E23555-8D72-4DBC-B832-AEFEADB5A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03" name="Line 381">
                <a:extLst>
                  <a:ext uri="{FF2B5EF4-FFF2-40B4-BE49-F238E27FC236}">
                    <a16:creationId xmlns:a16="http://schemas.microsoft.com/office/drawing/2014/main" id="{DDEB0075-0CDE-4DF2-B1C3-9374FA80A3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4" name="Line 382">
                <a:extLst>
                  <a:ext uri="{FF2B5EF4-FFF2-40B4-BE49-F238E27FC236}">
                    <a16:creationId xmlns:a16="http://schemas.microsoft.com/office/drawing/2014/main" id="{5E15A98F-A4FD-49BE-9CF2-CD5ED81AF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5" name="Rectangle 383">
                <a:extLst>
                  <a:ext uri="{FF2B5EF4-FFF2-40B4-BE49-F238E27FC236}">
                    <a16:creationId xmlns:a16="http://schemas.microsoft.com/office/drawing/2014/main" id="{F61FD9DB-9615-4C44-9FDF-8F2BABF33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06" name="Line 384">
                <a:extLst>
                  <a:ext uri="{FF2B5EF4-FFF2-40B4-BE49-F238E27FC236}">
                    <a16:creationId xmlns:a16="http://schemas.microsoft.com/office/drawing/2014/main" id="{CCB35937-8703-4A32-A45A-5C2318155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7" name="Rectangle 385">
                <a:extLst>
                  <a:ext uri="{FF2B5EF4-FFF2-40B4-BE49-F238E27FC236}">
                    <a16:creationId xmlns:a16="http://schemas.microsoft.com/office/drawing/2014/main" id="{E824C542-AB72-40A2-BA28-9FE5DFD02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08" name="Line 386">
                <a:extLst>
                  <a:ext uri="{FF2B5EF4-FFF2-40B4-BE49-F238E27FC236}">
                    <a16:creationId xmlns:a16="http://schemas.microsoft.com/office/drawing/2014/main" id="{70CE8C3C-1BBF-4A85-9590-7F24A79997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09" name="Line 387">
                <a:extLst>
                  <a:ext uri="{FF2B5EF4-FFF2-40B4-BE49-F238E27FC236}">
                    <a16:creationId xmlns:a16="http://schemas.microsoft.com/office/drawing/2014/main" id="{5986F656-F57A-43FE-9765-D917FCDBAB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0" name="Rectangle 388">
                <a:extLst>
                  <a:ext uri="{FF2B5EF4-FFF2-40B4-BE49-F238E27FC236}">
                    <a16:creationId xmlns:a16="http://schemas.microsoft.com/office/drawing/2014/main" id="{25F25C8C-E5EB-407D-A015-466E0BFEC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11" name="Line 389">
                <a:extLst>
                  <a:ext uri="{FF2B5EF4-FFF2-40B4-BE49-F238E27FC236}">
                    <a16:creationId xmlns:a16="http://schemas.microsoft.com/office/drawing/2014/main" id="{FA388DDB-17B6-4912-ACFD-FFB5855963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2" name="Rectangle 390">
                <a:extLst>
                  <a:ext uri="{FF2B5EF4-FFF2-40B4-BE49-F238E27FC236}">
                    <a16:creationId xmlns:a16="http://schemas.microsoft.com/office/drawing/2014/main" id="{A4A1F105-9F1D-4638-854E-DEDA70E33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13" name="Line 391">
                <a:extLst>
                  <a:ext uri="{FF2B5EF4-FFF2-40B4-BE49-F238E27FC236}">
                    <a16:creationId xmlns:a16="http://schemas.microsoft.com/office/drawing/2014/main" id="{BB7E84FE-2C9A-455F-9A64-1037537945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4" name="Line 392">
                <a:extLst>
                  <a:ext uri="{FF2B5EF4-FFF2-40B4-BE49-F238E27FC236}">
                    <a16:creationId xmlns:a16="http://schemas.microsoft.com/office/drawing/2014/main" id="{248CA5F7-FC0E-4681-9570-6052530BAC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5" name="Rectangle 393">
                <a:extLst>
                  <a:ext uri="{FF2B5EF4-FFF2-40B4-BE49-F238E27FC236}">
                    <a16:creationId xmlns:a16="http://schemas.microsoft.com/office/drawing/2014/main" id="{8BB8BA86-5E81-4454-8399-BEAC608A1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072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16" name="Line 394">
                <a:extLst>
                  <a:ext uri="{FF2B5EF4-FFF2-40B4-BE49-F238E27FC236}">
                    <a16:creationId xmlns:a16="http://schemas.microsoft.com/office/drawing/2014/main" id="{285D9E0E-447A-4B25-BE67-725D5AFA8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072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7" name="Rectangle 395">
                <a:extLst>
                  <a:ext uri="{FF2B5EF4-FFF2-40B4-BE49-F238E27FC236}">
                    <a16:creationId xmlns:a16="http://schemas.microsoft.com/office/drawing/2014/main" id="{1E5624D7-B714-4833-853B-6F6C4A6CB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18" name="Line 396">
                <a:extLst>
                  <a:ext uri="{FF2B5EF4-FFF2-40B4-BE49-F238E27FC236}">
                    <a16:creationId xmlns:a16="http://schemas.microsoft.com/office/drawing/2014/main" id="{B4A0B4C7-3244-42A0-A7A2-00A9A162B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19" name="Line 397">
                <a:extLst>
                  <a:ext uri="{FF2B5EF4-FFF2-40B4-BE49-F238E27FC236}">
                    <a16:creationId xmlns:a16="http://schemas.microsoft.com/office/drawing/2014/main" id="{DDABB853-2E98-4573-91A3-53364CFADD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20" name="Rectangle 398">
                <a:extLst>
                  <a:ext uri="{FF2B5EF4-FFF2-40B4-BE49-F238E27FC236}">
                    <a16:creationId xmlns:a16="http://schemas.microsoft.com/office/drawing/2014/main" id="{B2E8B62F-92CD-4A29-B8F3-B2FD82560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072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21" name="Line 399">
                <a:extLst>
                  <a:ext uri="{FF2B5EF4-FFF2-40B4-BE49-F238E27FC236}">
                    <a16:creationId xmlns:a16="http://schemas.microsoft.com/office/drawing/2014/main" id="{B2FF2D4A-1D21-40C7-970B-A85EF412C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072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22" name="Rectangle 400">
                <a:extLst>
                  <a:ext uri="{FF2B5EF4-FFF2-40B4-BE49-F238E27FC236}">
                    <a16:creationId xmlns:a16="http://schemas.microsoft.com/office/drawing/2014/main" id="{FDA7080B-BD46-4A7F-99DD-CEED12FF2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23" name="Line 401">
                <a:extLst>
                  <a:ext uri="{FF2B5EF4-FFF2-40B4-BE49-F238E27FC236}">
                    <a16:creationId xmlns:a16="http://schemas.microsoft.com/office/drawing/2014/main" id="{F9D5672C-91AC-422C-BBC7-16EA6BC161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24" name="Line 402">
                <a:extLst>
                  <a:ext uri="{FF2B5EF4-FFF2-40B4-BE49-F238E27FC236}">
                    <a16:creationId xmlns:a16="http://schemas.microsoft.com/office/drawing/2014/main" id="{0D9BABAC-EBE9-4513-871B-002CFF237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25" name="Rectangle 403">
                <a:extLst>
                  <a:ext uri="{FF2B5EF4-FFF2-40B4-BE49-F238E27FC236}">
                    <a16:creationId xmlns:a16="http://schemas.microsoft.com/office/drawing/2014/main" id="{8A68955D-9654-442A-B6F8-9DA85BE33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26" name="Line 404">
                <a:extLst>
                  <a:ext uri="{FF2B5EF4-FFF2-40B4-BE49-F238E27FC236}">
                    <a16:creationId xmlns:a16="http://schemas.microsoft.com/office/drawing/2014/main" id="{C4A4CA76-4F93-4985-9B4B-81386D65E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427" name="Rectangle 405">
                <a:extLst>
                  <a:ext uri="{FF2B5EF4-FFF2-40B4-BE49-F238E27FC236}">
                    <a16:creationId xmlns:a16="http://schemas.microsoft.com/office/drawing/2014/main" id="{8C0ABDC0-E911-4C96-9B07-522DCEB80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28" name="Line 406">
                <a:extLst>
                  <a:ext uri="{FF2B5EF4-FFF2-40B4-BE49-F238E27FC236}">
                    <a16:creationId xmlns:a16="http://schemas.microsoft.com/office/drawing/2014/main" id="{ADD8F9EF-1332-4AF2-B615-8F1CB3C52D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6814" name="Group 407">
              <a:extLst>
                <a:ext uri="{FF2B5EF4-FFF2-40B4-BE49-F238E27FC236}">
                  <a16:creationId xmlns:a16="http://schemas.microsoft.com/office/drawing/2014/main" id="{5806AD40-A669-4B3C-92F8-32FD6515F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078"/>
              <a:ext cx="4147" cy="586"/>
              <a:chOff x="605" y="3078"/>
              <a:chExt cx="4147" cy="586"/>
            </a:xfrm>
          </p:grpSpPr>
          <p:sp>
            <p:nvSpPr>
              <p:cNvPr id="77029" name="Rectangle 408">
                <a:extLst>
                  <a:ext uri="{FF2B5EF4-FFF2-40B4-BE49-F238E27FC236}">
                    <a16:creationId xmlns:a16="http://schemas.microsoft.com/office/drawing/2014/main" id="{7CF8620B-6686-45F2-8385-3511B937E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30" name="Line 409">
                <a:extLst>
                  <a:ext uri="{FF2B5EF4-FFF2-40B4-BE49-F238E27FC236}">
                    <a16:creationId xmlns:a16="http://schemas.microsoft.com/office/drawing/2014/main" id="{A5DA0348-4BFD-4442-A177-EC0C40273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31" name="Rectangle 410">
                <a:extLst>
                  <a:ext uri="{FF2B5EF4-FFF2-40B4-BE49-F238E27FC236}">
                    <a16:creationId xmlns:a16="http://schemas.microsoft.com/office/drawing/2014/main" id="{9A3B4ABC-4475-4493-87ED-B34A685F8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32" name="Line 411">
                <a:extLst>
                  <a:ext uri="{FF2B5EF4-FFF2-40B4-BE49-F238E27FC236}">
                    <a16:creationId xmlns:a16="http://schemas.microsoft.com/office/drawing/2014/main" id="{BE1B7138-BAA7-4EEB-8B60-9310DFB1C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33" name="Rectangle 412">
                <a:extLst>
                  <a:ext uri="{FF2B5EF4-FFF2-40B4-BE49-F238E27FC236}">
                    <a16:creationId xmlns:a16="http://schemas.microsoft.com/office/drawing/2014/main" id="{4422CB1D-9DB2-420B-AE41-08AC3041E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34" name="Line 413">
                <a:extLst>
                  <a:ext uri="{FF2B5EF4-FFF2-40B4-BE49-F238E27FC236}">
                    <a16:creationId xmlns:a16="http://schemas.microsoft.com/office/drawing/2014/main" id="{E70ECE09-3E63-46B2-8C18-80F913E430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35" name="Rectangle 414">
                <a:extLst>
                  <a:ext uri="{FF2B5EF4-FFF2-40B4-BE49-F238E27FC236}">
                    <a16:creationId xmlns:a16="http://schemas.microsoft.com/office/drawing/2014/main" id="{B86ECC0D-3ED0-4355-9035-0D638E952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36" name="Line 415">
                <a:extLst>
                  <a:ext uri="{FF2B5EF4-FFF2-40B4-BE49-F238E27FC236}">
                    <a16:creationId xmlns:a16="http://schemas.microsoft.com/office/drawing/2014/main" id="{232190A4-CA60-4299-B1C3-E5BE0FDA6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37" name="Rectangle 416">
                <a:extLst>
                  <a:ext uri="{FF2B5EF4-FFF2-40B4-BE49-F238E27FC236}">
                    <a16:creationId xmlns:a16="http://schemas.microsoft.com/office/drawing/2014/main" id="{71B9C5F4-0213-4D9C-8697-C60F7DA48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38" name="Line 417">
                <a:extLst>
                  <a:ext uri="{FF2B5EF4-FFF2-40B4-BE49-F238E27FC236}">
                    <a16:creationId xmlns:a16="http://schemas.microsoft.com/office/drawing/2014/main" id="{D752E0B8-54B7-4715-89F8-28BE36A5C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39" name="Rectangle 418">
                <a:extLst>
                  <a:ext uri="{FF2B5EF4-FFF2-40B4-BE49-F238E27FC236}">
                    <a16:creationId xmlns:a16="http://schemas.microsoft.com/office/drawing/2014/main" id="{14AE7AD4-6B5D-4DE6-924B-E4AF67C6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40" name="Line 419">
                <a:extLst>
                  <a:ext uri="{FF2B5EF4-FFF2-40B4-BE49-F238E27FC236}">
                    <a16:creationId xmlns:a16="http://schemas.microsoft.com/office/drawing/2014/main" id="{743C80BB-45C8-43DE-AA1E-B5425B10F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41" name="Rectangle 420">
                <a:extLst>
                  <a:ext uri="{FF2B5EF4-FFF2-40B4-BE49-F238E27FC236}">
                    <a16:creationId xmlns:a16="http://schemas.microsoft.com/office/drawing/2014/main" id="{D5838A25-34E9-41C9-AD9C-5AF30A295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42" name="Line 421">
                <a:extLst>
                  <a:ext uri="{FF2B5EF4-FFF2-40B4-BE49-F238E27FC236}">
                    <a16:creationId xmlns:a16="http://schemas.microsoft.com/office/drawing/2014/main" id="{71FBB1E7-36F6-41FD-B2F7-DF7D04CAEC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43" name="Rectangle 422">
                <a:extLst>
                  <a:ext uri="{FF2B5EF4-FFF2-40B4-BE49-F238E27FC236}">
                    <a16:creationId xmlns:a16="http://schemas.microsoft.com/office/drawing/2014/main" id="{0888DD58-B982-48C4-9661-6CF8FEE74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78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44" name="Line 423">
                <a:extLst>
                  <a:ext uri="{FF2B5EF4-FFF2-40B4-BE49-F238E27FC236}">
                    <a16:creationId xmlns:a16="http://schemas.microsoft.com/office/drawing/2014/main" id="{50E37E99-30A9-4880-A782-3241659833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45" name="Rectangle 424">
                <a:extLst>
                  <a:ext uri="{FF2B5EF4-FFF2-40B4-BE49-F238E27FC236}">
                    <a16:creationId xmlns:a16="http://schemas.microsoft.com/office/drawing/2014/main" id="{DBFAC1AB-2953-4ACB-8C6C-221F004DE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46" name="Line 425">
                <a:extLst>
                  <a:ext uri="{FF2B5EF4-FFF2-40B4-BE49-F238E27FC236}">
                    <a16:creationId xmlns:a16="http://schemas.microsoft.com/office/drawing/2014/main" id="{F30CC243-15E8-4CD0-AA38-04B14560F9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47" name="Rectangle 426">
                <a:extLst>
                  <a:ext uri="{FF2B5EF4-FFF2-40B4-BE49-F238E27FC236}">
                    <a16:creationId xmlns:a16="http://schemas.microsoft.com/office/drawing/2014/main" id="{1FAD4D2A-7458-46D6-955A-9FEC7B3E5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48" name="Line 427">
                <a:extLst>
                  <a:ext uri="{FF2B5EF4-FFF2-40B4-BE49-F238E27FC236}">
                    <a16:creationId xmlns:a16="http://schemas.microsoft.com/office/drawing/2014/main" id="{8050EBA3-F6A1-4AEE-86C7-A2A49B298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49" name="Rectangle 428">
                <a:extLst>
                  <a:ext uri="{FF2B5EF4-FFF2-40B4-BE49-F238E27FC236}">
                    <a16:creationId xmlns:a16="http://schemas.microsoft.com/office/drawing/2014/main" id="{20B5E083-0298-4DE9-8DC4-70FF58241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0" name="Line 429">
                <a:extLst>
                  <a:ext uri="{FF2B5EF4-FFF2-40B4-BE49-F238E27FC236}">
                    <a16:creationId xmlns:a16="http://schemas.microsoft.com/office/drawing/2014/main" id="{E8EE4E33-18AC-408D-8BD0-6CD6A7974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51" name="Rectangle 430">
                <a:extLst>
                  <a:ext uri="{FF2B5EF4-FFF2-40B4-BE49-F238E27FC236}">
                    <a16:creationId xmlns:a16="http://schemas.microsoft.com/office/drawing/2014/main" id="{90724218-827D-4E7C-A26B-C835BCF9E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2" name="Line 431">
                <a:extLst>
                  <a:ext uri="{FF2B5EF4-FFF2-40B4-BE49-F238E27FC236}">
                    <a16:creationId xmlns:a16="http://schemas.microsoft.com/office/drawing/2014/main" id="{2E84C4B1-9530-4F83-8D70-A110F9921E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53" name="Rectangle 432">
                <a:extLst>
                  <a:ext uri="{FF2B5EF4-FFF2-40B4-BE49-F238E27FC236}">
                    <a16:creationId xmlns:a16="http://schemas.microsoft.com/office/drawing/2014/main" id="{DA85405B-34AD-4B45-B348-0B6B08E69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78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4" name="Line 433">
                <a:extLst>
                  <a:ext uri="{FF2B5EF4-FFF2-40B4-BE49-F238E27FC236}">
                    <a16:creationId xmlns:a16="http://schemas.microsoft.com/office/drawing/2014/main" id="{AF8288FC-5698-40A8-A24A-3E6FCAEB8A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078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55" name="Rectangle 434">
                <a:extLst>
                  <a:ext uri="{FF2B5EF4-FFF2-40B4-BE49-F238E27FC236}">
                    <a16:creationId xmlns:a16="http://schemas.microsoft.com/office/drawing/2014/main" id="{85D05873-C29B-418D-9737-FAA6FAD27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" y="3276"/>
                <a:ext cx="5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;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6" name="Rectangle 435">
                <a:extLst>
                  <a:ext uri="{FF2B5EF4-FFF2-40B4-BE49-F238E27FC236}">
                    <a16:creationId xmlns:a16="http://schemas.microsoft.com/office/drawing/2014/main" id="{54480CDC-1F7C-44E8-9F5B-F55E948D0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3276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7057" name="Rectangle 436">
                <a:extLst>
                  <a:ext uri="{FF2B5EF4-FFF2-40B4-BE49-F238E27FC236}">
                    <a16:creationId xmlns:a16="http://schemas.microsoft.com/office/drawing/2014/main" id="{156B1E6B-2079-4BAE-A941-C41A0ABC0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276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8" name="Rectangle 437">
                <a:extLst>
                  <a:ext uri="{FF2B5EF4-FFF2-40B4-BE49-F238E27FC236}">
                    <a16:creationId xmlns:a16="http://schemas.microsoft.com/office/drawing/2014/main" id="{3DBD02FD-15B8-480E-AA91-307FD6C76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59" name="Line 438">
                <a:extLst>
                  <a:ext uri="{FF2B5EF4-FFF2-40B4-BE49-F238E27FC236}">
                    <a16:creationId xmlns:a16="http://schemas.microsoft.com/office/drawing/2014/main" id="{55A1E442-8E3B-4814-B1F9-3EAECD8141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0" name="Line 439">
                <a:extLst>
                  <a:ext uri="{FF2B5EF4-FFF2-40B4-BE49-F238E27FC236}">
                    <a16:creationId xmlns:a16="http://schemas.microsoft.com/office/drawing/2014/main" id="{5E4280A3-4EBE-4392-AB2A-5A316DFB8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1" name="Rectangle 440">
                <a:extLst>
                  <a:ext uri="{FF2B5EF4-FFF2-40B4-BE49-F238E27FC236}">
                    <a16:creationId xmlns:a16="http://schemas.microsoft.com/office/drawing/2014/main" id="{1C8D637C-80BC-412E-AEEF-04FFEFB09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266"/>
                <a:ext cx="94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62" name="Line 441">
                <a:extLst>
                  <a:ext uri="{FF2B5EF4-FFF2-40B4-BE49-F238E27FC236}">
                    <a16:creationId xmlns:a16="http://schemas.microsoft.com/office/drawing/2014/main" id="{357B69A3-52D6-4AC9-BEDA-219BAF2204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266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3" name="Rectangle 442">
                <a:extLst>
                  <a:ext uri="{FF2B5EF4-FFF2-40B4-BE49-F238E27FC236}">
                    <a16:creationId xmlns:a16="http://schemas.microsoft.com/office/drawing/2014/main" id="{BC4AC176-02EB-473D-9635-11DABAD91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64" name="Line 443">
                <a:extLst>
                  <a:ext uri="{FF2B5EF4-FFF2-40B4-BE49-F238E27FC236}">
                    <a16:creationId xmlns:a16="http://schemas.microsoft.com/office/drawing/2014/main" id="{24BE2F83-310D-4463-94B8-8A7ED7E419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5" name="Line 444">
                <a:extLst>
                  <a:ext uri="{FF2B5EF4-FFF2-40B4-BE49-F238E27FC236}">
                    <a16:creationId xmlns:a16="http://schemas.microsoft.com/office/drawing/2014/main" id="{6406994D-38B4-4C65-A2A9-DE0C093B42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6" name="Rectangle 445">
                <a:extLst>
                  <a:ext uri="{FF2B5EF4-FFF2-40B4-BE49-F238E27FC236}">
                    <a16:creationId xmlns:a16="http://schemas.microsoft.com/office/drawing/2014/main" id="{23E6D5A6-CC03-43DF-AA57-07681D807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67" name="Line 446">
                <a:extLst>
                  <a:ext uri="{FF2B5EF4-FFF2-40B4-BE49-F238E27FC236}">
                    <a16:creationId xmlns:a16="http://schemas.microsoft.com/office/drawing/2014/main" id="{3168CA7F-511F-4953-87E2-F4857EC38E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8" name="Line 447">
                <a:extLst>
                  <a:ext uri="{FF2B5EF4-FFF2-40B4-BE49-F238E27FC236}">
                    <a16:creationId xmlns:a16="http://schemas.microsoft.com/office/drawing/2014/main" id="{B8AC431E-B4AE-4FCC-9939-5D19354D2C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69" name="Rectangle 448">
                <a:extLst>
                  <a:ext uri="{FF2B5EF4-FFF2-40B4-BE49-F238E27FC236}">
                    <a16:creationId xmlns:a16="http://schemas.microsoft.com/office/drawing/2014/main" id="{6CAC6C4E-95D3-443F-B7FE-EFE8AFABE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266"/>
                <a:ext cx="25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70" name="Line 449">
                <a:extLst>
                  <a:ext uri="{FF2B5EF4-FFF2-40B4-BE49-F238E27FC236}">
                    <a16:creationId xmlns:a16="http://schemas.microsoft.com/office/drawing/2014/main" id="{199FC676-DA43-43CA-8943-9C8D22EA18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266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1" name="Rectangle 450">
                <a:extLst>
                  <a:ext uri="{FF2B5EF4-FFF2-40B4-BE49-F238E27FC236}">
                    <a16:creationId xmlns:a16="http://schemas.microsoft.com/office/drawing/2014/main" id="{F509C1F9-7C15-4907-876C-7C6A6F7FB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72" name="Line 451">
                <a:extLst>
                  <a:ext uri="{FF2B5EF4-FFF2-40B4-BE49-F238E27FC236}">
                    <a16:creationId xmlns:a16="http://schemas.microsoft.com/office/drawing/2014/main" id="{3D0DCE1E-EC42-4E67-8ABA-F7B34FA817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3" name="Line 452">
                <a:extLst>
                  <a:ext uri="{FF2B5EF4-FFF2-40B4-BE49-F238E27FC236}">
                    <a16:creationId xmlns:a16="http://schemas.microsoft.com/office/drawing/2014/main" id="{8ED987C3-2CBD-4750-97AE-E676D0FA27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4" name="Rectangle 453">
                <a:extLst>
                  <a:ext uri="{FF2B5EF4-FFF2-40B4-BE49-F238E27FC236}">
                    <a16:creationId xmlns:a16="http://schemas.microsoft.com/office/drawing/2014/main" id="{58711B9A-96A4-4CAD-ACD0-028AE1A75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75" name="Line 454">
                <a:extLst>
                  <a:ext uri="{FF2B5EF4-FFF2-40B4-BE49-F238E27FC236}">
                    <a16:creationId xmlns:a16="http://schemas.microsoft.com/office/drawing/2014/main" id="{FA8F09E7-A681-440A-B13A-92F63C3ECD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6" name="Rectangle 455">
                <a:extLst>
                  <a:ext uri="{FF2B5EF4-FFF2-40B4-BE49-F238E27FC236}">
                    <a16:creationId xmlns:a16="http://schemas.microsoft.com/office/drawing/2014/main" id="{5F4DA48F-B003-49FC-B32E-4BDBBA323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77" name="Line 456">
                <a:extLst>
                  <a:ext uri="{FF2B5EF4-FFF2-40B4-BE49-F238E27FC236}">
                    <a16:creationId xmlns:a16="http://schemas.microsoft.com/office/drawing/2014/main" id="{FEE8582B-C7DE-45E2-9D23-3D7DC5B95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8" name="Line 457">
                <a:extLst>
                  <a:ext uri="{FF2B5EF4-FFF2-40B4-BE49-F238E27FC236}">
                    <a16:creationId xmlns:a16="http://schemas.microsoft.com/office/drawing/2014/main" id="{CB7CF0E6-1012-49FA-92C4-AFB6711FF2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79" name="Rectangle 458">
                <a:extLst>
                  <a:ext uri="{FF2B5EF4-FFF2-40B4-BE49-F238E27FC236}">
                    <a16:creationId xmlns:a16="http://schemas.microsoft.com/office/drawing/2014/main" id="{E6B1D113-BD95-40EF-82E7-66182146B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80" name="Line 459">
                <a:extLst>
                  <a:ext uri="{FF2B5EF4-FFF2-40B4-BE49-F238E27FC236}">
                    <a16:creationId xmlns:a16="http://schemas.microsoft.com/office/drawing/2014/main" id="{8CA762D5-1AF2-4816-AD07-298B3189D1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1" name="Rectangle 460">
                <a:extLst>
                  <a:ext uri="{FF2B5EF4-FFF2-40B4-BE49-F238E27FC236}">
                    <a16:creationId xmlns:a16="http://schemas.microsoft.com/office/drawing/2014/main" id="{4BB2BF27-360C-418C-AF5A-6893F8C38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82" name="Line 461">
                <a:extLst>
                  <a:ext uri="{FF2B5EF4-FFF2-40B4-BE49-F238E27FC236}">
                    <a16:creationId xmlns:a16="http://schemas.microsoft.com/office/drawing/2014/main" id="{4B615233-5C45-4441-A641-CD5B36EA1E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3" name="Line 462">
                <a:extLst>
                  <a:ext uri="{FF2B5EF4-FFF2-40B4-BE49-F238E27FC236}">
                    <a16:creationId xmlns:a16="http://schemas.microsoft.com/office/drawing/2014/main" id="{7F54194C-4EA8-4554-828C-C5DFBEAA14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4" name="Rectangle 463">
                <a:extLst>
                  <a:ext uri="{FF2B5EF4-FFF2-40B4-BE49-F238E27FC236}">
                    <a16:creationId xmlns:a16="http://schemas.microsoft.com/office/drawing/2014/main" id="{2DA0CB7D-B632-4338-8F69-B58717DD4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85" name="Line 464">
                <a:extLst>
                  <a:ext uri="{FF2B5EF4-FFF2-40B4-BE49-F238E27FC236}">
                    <a16:creationId xmlns:a16="http://schemas.microsoft.com/office/drawing/2014/main" id="{B2F3A071-EF6B-4AED-9485-38DB1DB95B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6" name="Rectangle 465">
                <a:extLst>
                  <a:ext uri="{FF2B5EF4-FFF2-40B4-BE49-F238E27FC236}">
                    <a16:creationId xmlns:a16="http://schemas.microsoft.com/office/drawing/2014/main" id="{3AFAF683-B638-47EA-8A43-3BA6F7378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87" name="Line 466">
                <a:extLst>
                  <a:ext uri="{FF2B5EF4-FFF2-40B4-BE49-F238E27FC236}">
                    <a16:creationId xmlns:a16="http://schemas.microsoft.com/office/drawing/2014/main" id="{630B3167-A8FD-4BD0-995C-469C68571A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8" name="Line 467">
                <a:extLst>
                  <a:ext uri="{FF2B5EF4-FFF2-40B4-BE49-F238E27FC236}">
                    <a16:creationId xmlns:a16="http://schemas.microsoft.com/office/drawing/2014/main" id="{6A57A6A2-F7C8-4C58-93D9-8AB404D13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89" name="Rectangle 468">
                <a:extLst>
                  <a:ext uri="{FF2B5EF4-FFF2-40B4-BE49-F238E27FC236}">
                    <a16:creationId xmlns:a16="http://schemas.microsoft.com/office/drawing/2014/main" id="{678C9B90-FF33-4BCD-B685-0AF109655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90" name="Line 469">
                <a:extLst>
                  <a:ext uri="{FF2B5EF4-FFF2-40B4-BE49-F238E27FC236}">
                    <a16:creationId xmlns:a16="http://schemas.microsoft.com/office/drawing/2014/main" id="{551FD672-7C58-4FD5-BEAF-259ECAFBA3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1" name="Rectangle 470">
                <a:extLst>
                  <a:ext uri="{FF2B5EF4-FFF2-40B4-BE49-F238E27FC236}">
                    <a16:creationId xmlns:a16="http://schemas.microsoft.com/office/drawing/2014/main" id="{1638E040-2E93-4C2E-AB2E-4638CBB01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92" name="Line 471">
                <a:extLst>
                  <a:ext uri="{FF2B5EF4-FFF2-40B4-BE49-F238E27FC236}">
                    <a16:creationId xmlns:a16="http://schemas.microsoft.com/office/drawing/2014/main" id="{D2AB261C-13BC-472E-94B7-FB1C5D5DB1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3" name="Line 472">
                <a:extLst>
                  <a:ext uri="{FF2B5EF4-FFF2-40B4-BE49-F238E27FC236}">
                    <a16:creationId xmlns:a16="http://schemas.microsoft.com/office/drawing/2014/main" id="{1902CB80-B772-4CD9-820E-B628104301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4" name="Rectangle 473">
                <a:extLst>
                  <a:ext uri="{FF2B5EF4-FFF2-40B4-BE49-F238E27FC236}">
                    <a16:creationId xmlns:a16="http://schemas.microsoft.com/office/drawing/2014/main" id="{DB1B5AAB-BC89-40B2-B247-4FFEDEBE2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95" name="Line 474">
                <a:extLst>
                  <a:ext uri="{FF2B5EF4-FFF2-40B4-BE49-F238E27FC236}">
                    <a16:creationId xmlns:a16="http://schemas.microsoft.com/office/drawing/2014/main" id="{E55F96DC-7EF7-4386-B8D6-CE41C67F0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6" name="Rectangle 475">
                <a:extLst>
                  <a:ext uri="{FF2B5EF4-FFF2-40B4-BE49-F238E27FC236}">
                    <a16:creationId xmlns:a16="http://schemas.microsoft.com/office/drawing/2014/main" id="{C83CA2CB-E023-47F8-B38A-2A919FC74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97" name="Line 476">
                <a:extLst>
                  <a:ext uri="{FF2B5EF4-FFF2-40B4-BE49-F238E27FC236}">
                    <a16:creationId xmlns:a16="http://schemas.microsoft.com/office/drawing/2014/main" id="{1E82ABAE-315C-4B32-A36A-9507770763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8" name="Line 477">
                <a:extLst>
                  <a:ext uri="{FF2B5EF4-FFF2-40B4-BE49-F238E27FC236}">
                    <a16:creationId xmlns:a16="http://schemas.microsoft.com/office/drawing/2014/main" id="{F3400088-66B6-4236-93A1-606AAB9D2D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99" name="Rectangle 478">
                <a:extLst>
                  <a:ext uri="{FF2B5EF4-FFF2-40B4-BE49-F238E27FC236}">
                    <a16:creationId xmlns:a16="http://schemas.microsoft.com/office/drawing/2014/main" id="{75F41360-AC8F-45F0-B91E-F358D2CD4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00" name="Line 479">
                <a:extLst>
                  <a:ext uri="{FF2B5EF4-FFF2-40B4-BE49-F238E27FC236}">
                    <a16:creationId xmlns:a16="http://schemas.microsoft.com/office/drawing/2014/main" id="{2A4FA818-54AC-4AAB-AE12-BCAF9D4777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1" name="Rectangle 480">
                <a:extLst>
                  <a:ext uri="{FF2B5EF4-FFF2-40B4-BE49-F238E27FC236}">
                    <a16:creationId xmlns:a16="http://schemas.microsoft.com/office/drawing/2014/main" id="{305BA419-8B32-4A32-86FF-B8DA578AE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6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02" name="Line 481">
                <a:extLst>
                  <a:ext uri="{FF2B5EF4-FFF2-40B4-BE49-F238E27FC236}">
                    <a16:creationId xmlns:a16="http://schemas.microsoft.com/office/drawing/2014/main" id="{59600B98-54DE-4B5F-9887-1E90F3EBE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3" name="Line 482">
                <a:extLst>
                  <a:ext uri="{FF2B5EF4-FFF2-40B4-BE49-F238E27FC236}">
                    <a16:creationId xmlns:a16="http://schemas.microsoft.com/office/drawing/2014/main" id="{36229535-BB4F-4D58-A61D-10C3B1BC1B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4" name="Rectangle 483">
                <a:extLst>
                  <a:ext uri="{FF2B5EF4-FFF2-40B4-BE49-F238E27FC236}">
                    <a16:creationId xmlns:a16="http://schemas.microsoft.com/office/drawing/2014/main" id="{44B72738-2EBD-4443-9FF4-6F88B14C6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05" name="Line 484">
                <a:extLst>
                  <a:ext uri="{FF2B5EF4-FFF2-40B4-BE49-F238E27FC236}">
                    <a16:creationId xmlns:a16="http://schemas.microsoft.com/office/drawing/2014/main" id="{B6D6E2C8-A1F8-4B23-B4F3-1B3E96672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6" name="Rectangle 485">
                <a:extLst>
                  <a:ext uri="{FF2B5EF4-FFF2-40B4-BE49-F238E27FC236}">
                    <a16:creationId xmlns:a16="http://schemas.microsoft.com/office/drawing/2014/main" id="{98ADC3CD-89FE-4200-9BCF-1C7CA4FD2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07" name="Line 486">
                <a:extLst>
                  <a:ext uri="{FF2B5EF4-FFF2-40B4-BE49-F238E27FC236}">
                    <a16:creationId xmlns:a16="http://schemas.microsoft.com/office/drawing/2014/main" id="{D52058E8-7073-401A-A9EF-F033243F81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8" name="Line 487">
                <a:extLst>
                  <a:ext uri="{FF2B5EF4-FFF2-40B4-BE49-F238E27FC236}">
                    <a16:creationId xmlns:a16="http://schemas.microsoft.com/office/drawing/2014/main" id="{C3D3940B-3D1B-42FE-80E7-B0863479A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09" name="Rectangle 488">
                <a:extLst>
                  <a:ext uri="{FF2B5EF4-FFF2-40B4-BE49-F238E27FC236}">
                    <a16:creationId xmlns:a16="http://schemas.microsoft.com/office/drawing/2014/main" id="{9E6D6E21-7ABA-4117-BFE0-D944D3F93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10" name="Line 489">
                <a:extLst>
                  <a:ext uri="{FF2B5EF4-FFF2-40B4-BE49-F238E27FC236}">
                    <a16:creationId xmlns:a16="http://schemas.microsoft.com/office/drawing/2014/main" id="{9632254D-C47F-45FA-9782-B01D9F79ED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1" name="Rectangle 490">
                <a:extLst>
                  <a:ext uri="{FF2B5EF4-FFF2-40B4-BE49-F238E27FC236}">
                    <a16:creationId xmlns:a16="http://schemas.microsoft.com/office/drawing/2014/main" id="{13C87290-E83C-4EED-B986-2257A399D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12" name="Line 491">
                <a:extLst>
                  <a:ext uri="{FF2B5EF4-FFF2-40B4-BE49-F238E27FC236}">
                    <a16:creationId xmlns:a16="http://schemas.microsoft.com/office/drawing/2014/main" id="{7F964394-57C8-4D06-A409-394CD5D25A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3" name="Line 492">
                <a:extLst>
                  <a:ext uri="{FF2B5EF4-FFF2-40B4-BE49-F238E27FC236}">
                    <a16:creationId xmlns:a16="http://schemas.microsoft.com/office/drawing/2014/main" id="{81935BC4-0204-45CA-A3B6-935DCB0EFB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4" name="Rectangle 493">
                <a:extLst>
                  <a:ext uri="{FF2B5EF4-FFF2-40B4-BE49-F238E27FC236}">
                    <a16:creationId xmlns:a16="http://schemas.microsoft.com/office/drawing/2014/main" id="{27BE833E-1BEE-4D61-979F-59EFEB203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15" name="Line 494">
                <a:extLst>
                  <a:ext uri="{FF2B5EF4-FFF2-40B4-BE49-F238E27FC236}">
                    <a16:creationId xmlns:a16="http://schemas.microsoft.com/office/drawing/2014/main" id="{9A749199-B3D8-425F-BAAD-F508EB1BA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6" name="Rectangle 495">
                <a:extLst>
                  <a:ext uri="{FF2B5EF4-FFF2-40B4-BE49-F238E27FC236}">
                    <a16:creationId xmlns:a16="http://schemas.microsoft.com/office/drawing/2014/main" id="{D85BAC1C-E11B-4298-BA73-EABBEDE94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17" name="Line 496">
                <a:extLst>
                  <a:ext uri="{FF2B5EF4-FFF2-40B4-BE49-F238E27FC236}">
                    <a16:creationId xmlns:a16="http://schemas.microsoft.com/office/drawing/2014/main" id="{AA78B7CD-193D-4D4F-879A-E817D82E63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8" name="Line 497">
                <a:extLst>
                  <a:ext uri="{FF2B5EF4-FFF2-40B4-BE49-F238E27FC236}">
                    <a16:creationId xmlns:a16="http://schemas.microsoft.com/office/drawing/2014/main" id="{15C1BA8A-3190-4031-8F5F-02AB877D4C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19" name="Rectangle 498">
                <a:extLst>
                  <a:ext uri="{FF2B5EF4-FFF2-40B4-BE49-F238E27FC236}">
                    <a16:creationId xmlns:a16="http://schemas.microsoft.com/office/drawing/2014/main" id="{20292C20-65D6-4773-A8B4-534204158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266"/>
                <a:ext cx="260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20" name="Line 499">
                <a:extLst>
                  <a:ext uri="{FF2B5EF4-FFF2-40B4-BE49-F238E27FC236}">
                    <a16:creationId xmlns:a16="http://schemas.microsoft.com/office/drawing/2014/main" id="{29227F44-F4E6-421F-BE4F-C0566EC88F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266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1" name="Rectangle 500">
                <a:extLst>
                  <a:ext uri="{FF2B5EF4-FFF2-40B4-BE49-F238E27FC236}">
                    <a16:creationId xmlns:a16="http://schemas.microsoft.com/office/drawing/2014/main" id="{A2CBAD67-7837-4155-A245-BD914F372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22" name="Line 501">
                <a:extLst>
                  <a:ext uri="{FF2B5EF4-FFF2-40B4-BE49-F238E27FC236}">
                    <a16:creationId xmlns:a16="http://schemas.microsoft.com/office/drawing/2014/main" id="{11997B0A-CD27-4BBC-82A8-E3068724C2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3" name="Line 502">
                <a:extLst>
                  <a:ext uri="{FF2B5EF4-FFF2-40B4-BE49-F238E27FC236}">
                    <a16:creationId xmlns:a16="http://schemas.microsoft.com/office/drawing/2014/main" id="{943B1C16-E5A6-4C64-8D01-52AF075A97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4" name="Rectangle 503">
                <a:extLst>
                  <a:ext uri="{FF2B5EF4-FFF2-40B4-BE49-F238E27FC236}">
                    <a16:creationId xmlns:a16="http://schemas.microsoft.com/office/drawing/2014/main" id="{742A8968-8931-436B-88E4-4CB4AA248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266"/>
                <a:ext cx="2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25" name="Line 504">
                <a:extLst>
                  <a:ext uri="{FF2B5EF4-FFF2-40B4-BE49-F238E27FC236}">
                    <a16:creationId xmlns:a16="http://schemas.microsoft.com/office/drawing/2014/main" id="{1C0216AF-8324-4552-B810-327AE883F3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266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6" name="Rectangle 505">
                <a:extLst>
                  <a:ext uri="{FF2B5EF4-FFF2-40B4-BE49-F238E27FC236}">
                    <a16:creationId xmlns:a16="http://schemas.microsoft.com/office/drawing/2014/main" id="{F37337F6-A8F1-49E4-BDF2-5ECFE5432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6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27" name="Line 506">
                <a:extLst>
                  <a:ext uri="{FF2B5EF4-FFF2-40B4-BE49-F238E27FC236}">
                    <a16:creationId xmlns:a16="http://schemas.microsoft.com/office/drawing/2014/main" id="{7DF243FE-CDEE-4FB6-8003-5C9FE79F09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8" name="Line 507">
                <a:extLst>
                  <a:ext uri="{FF2B5EF4-FFF2-40B4-BE49-F238E27FC236}">
                    <a16:creationId xmlns:a16="http://schemas.microsoft.com/office/drawing/2014/main" id="{35640DAF-48A1-4441-BB18-C76216B0B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66"/>
                <a:ext cx="0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29" name="Rectangle 508">
                <a:extLst>
                  <a:ext uri="{FF2B5EF4-FFF2-40B4-BE49-F238E27FC236}">
                    <a16:creationId xmlns:a16="http://schemas.microsoft.com/office/drawing/2014/main" id="{160F6E67-B2E3-43A5-BC49-C633517BA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30" name="Line 509">
                <a:extLst>
                  <a:ext uri="{FF2B5EF4-FFF2-40B4-BE49-F238E27FC236}">
                    <a16:creationId xmlns:a16="http://schemas.microsoft.com/office/drawing/2014/main" id="{1C650E82-7629-480B-B1D7-AE03DE3D84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31" name="Rectangle 510">
                <a:extLst>
                  <a:ext uri="{FF2B5EF4-FFF2-40B4-BE49-F238E27FC236}">
                    <a16:creationId xmlns:a16="http://schemas.microsoft.com/office/drawing/2014/main" id="{B4D7E954-F7DE-48E6-B77C-1FA623F1A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32" name="Line 511">
                <a:extLst>
                  <a:ext uri="{FF2B5EF4-FFF2-40B4-BE49-F238E27FC236}">
                    <a16:creationId xmlns:a16="http://schemas.microsoft.com/office/drawing/2014/main" id="{2EC123A0-2777-4903-A985-6E94B59C4D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33" name="Rectangle 512">
                <a:extLst>
                  <a:ext uri="{FF2B5EF4-FFF2-40B4-BE49-F238E27FC236}">
                    <a16:creationId xmlns:a16="http://schemas.microsoft.com/office/drawing/2014/main" id="{3A2D9B71-BAC2-48C4-BF85-6D8BB58A5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34" name="Line 513">
                <a:extLst>
                  <a:ext uri="{FF2B5EF4-FFF2-40B4-BE49-F238E27FC236}">
                    <a16:creationId xmlns:a16="http://schemas.microsoft.com/office/drawing/2014/main" id="{B95451BD-1DF2-433E-B6CA-3729306B9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35" name="Rectangle 514">
                <a:extLst>
                  <a:ext uri="{FF2B5EF4-FFF2-40B4-BE49-F238E27FC236}">
                    <a16:creationId xmlns:a16="http://schemas.microsoft.com/office/drawing/2014/main" id="{13AC5022-D85B-42B6-A1D1-E0D08B6E7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36" name="Line 515">
                <a:extLst>
                  <a:ext uri="{FF2B5EF4-FFF2-40B4-BE49-F238E27FC236}">
                    <a16:creationId xmlns:a16="http://schemas.microsoft.com/office/drawing/2014/main" id="{0233DDEF-5CD1-43C5-8B24-5E84E25330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37" name="Rectangle 516">
                <a:extLst>
                  <a:ext uri="{FF2B5EF4-FFF2-40B4-BE49-F238E27FC236}">
                    <a16:creationId xmlns:a16="http://schemas.microsoft.com/office/drawing/2014/main" id="{FE248270-823B-4B05-88F5-7503CB1B7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38" name="Line 517">
                <a:extLst>
                  <a:ext uri="{FF2B5EF4-FFF2-40B4-BE49-F238E27FC236}">
                    <a16:creationId xmlns:a16="http://schemas.microsoft.com/office/drawing/2014/main" id="{BB1ED264-5B50-42ED-8784-5611267C5D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39" name="Rectangle 518">
                <a:extLst>
                  <a:ext uri="{FF2B5EF4-FFF2-40B4-BE49-F238E27FC236}">
                    <a16:creationId xmlns:a16="http://schemas.microsoft.com/office/drawing/2014/main" id="{44885AA2-014E-471A-925F-098821593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40" name="Line 519">
                <a:extLst>
                  <a:ext uri="{FF2B5EF4-FFF2-40B4-BE49-F238E27FC236}">
                    <a16:creationId xmlns:a16="http://schemas.microsoft.com/office/drawing/2014/main" id="{2A23CD82-581B-4ADA-B385-4A20F0C03C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41" name="Rectangle 520">
                <a:extLst>
                  <a:ext uri="{FF2B5EF4-FFF2-40B4-BE49-F238E27FC236}">
                    <a16:creationId xmlns:a16="http://schemas.microsoft.com/office/drawing/2014/main" id="{CB805D42-F3A1-4E58-A095-90C3B3CA9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42" name="Line 521">
                <a:extLst>
                  <a:ext uri="{FF2B5EF4-FFF2-40B4-BE49-F238E27FC236}">
                    <a16:creationId xmlns:a16="http://schemas.microsoft.com/office/drawing/2014/main" id="{338B6899-98EB-4029-9180-62B174590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43" name="Rectangle 522">
                <a:extLst>
                  <a:ext uri="{FF2B5EF4-FFF2-40B4-BE49-F238E27FC236}">
                    <a16:creationId xmlns:a16="http://schemas.microsoft.com/office/drawing/2014/main" id="{1DFEF182-5428-4178-9168-2C7A14999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44" name="Line 523">
                <a:extLst>
                  <a:ext uri="{FF2B5EF4-FFF2-40B4-BE49-F238E27FC236}">
                    <a16:creationId xmlns:a16="http://schemas.microsoft.com/office/drawing/2014/main" id="{A9FE02E3-9AED-4065-8FA5-780B22648B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45" name="Rectangle 524">
                <a:extLst>
                  <a:ext uri="{FF2B5EF4-FFF2-40B4-BE49-F238E27FC236}">
                    <a16:creationId xmlns:a16="http://schemas.microsoft.com/office/drawing/2014/main" id="{FB6ADAD7-0740-45E3-A5ED-92980EE8E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46" name="Line 525">
                <a:extLst>
                  <a:ext uri="{FF2B5EF4-FFF2-40B4-BE49-F238E27FC236}">
                    <a16:creationId xmlns:a16="http://schemas.microsoft.com/office/drawing/2014/main" id="{F0045793-B17A-4A50-ABCA-B50E307A68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47" name="Rectangle 526">
                <a:extLst>
                  <a:ext uri="{FF2B5EF4-FFF2-40B4-BE49-F238E27FC236}">
                    <a16:creationId xmlns:a16="http://schemas.microsoft.com/office/drawing/2014/main" id="{9AC23A2B-F5BF-463D-BAEF-403D91F5F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271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48" name="Line 527">
                <a:extLst>
                  <a:ext uri="{FF2B5EF4-FFF2-40B4-BE49-F238E27FC236}">
                    <a16:creationId xmlns:a16="http://schemas.microsoft.com/office/drawing/2014/main" id="{6E58631F-F4B6-4E41-BF69-AB1DAF9FEA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49" name="Rectangle 528">
                <a:extLst>
                  <a:ext uri="{FF2B5EF4-FFF2-40B4-BE49-F238E27FC236}">
                    <a16:creationId xmlns:a16="http://schemas.microsoft.com/office/drawing/2014/main" id="{66C5A3E8-0B0B-49F9-851B-C4370BDFD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50" name="Line 529">
                <a:extLst>
                  <a:ext uri="{FF2B5EF4-FFF2-40B4-BE49-F238E27FC236}">
                    <a16:creationId xmlns:a16="http://schemas.microsoft.com/office/drawing/2014/main" id="{0C296394-7A1B-4AC0-B07E-616D65DC91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51" name="Rectangle 530">
                <a:extLst>
                  <a:ext uri="{FF2B5EF4-FFF2-40B4-BE49-F238E27FC236}">
                    <a16:creationId xmlns:a16="http://schemas.microsoft.com/office/drawing/2014/main" id="{6F2496AB-6CEA-4EEE-AD0B-504BA6587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52" name="Line 531">
                <a:extLst>
                  <a:ext uri="{FF2B5EF4-FFF2-40B4-BE49-F238E27FC236}">
                    <a16:creationId xmlns:a16="http://schemas.microsoft.com/office/drawing/2014/main" id="{2E12BE18-68F8-40FF-9FFD-D2A5B1EC0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53" name="Rectangle 532">
                <a:extLst>
                  <a:ext uri="{FF2B5EF4-FFF2-40B4-BE49-F238E27FC236}">
                    <a16:creationId xmlns:a16="http://schemas.microsoft.com/office/drawing/2014/main" id="{814A401D-0886-4987-96F0-75A319A09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54" name="Line 533">
                <a:extLst>
                  <a:ext uri="{FF2B5EF4-FFF2-40B4-BE49-F238E27FC236}">
                    <a16:creationId xmlns:a16="http://schemas.microsoft.com/office/drawing/2014/main" id="{C399848F-4611-4E78-9F3D-0FF6AAC9D2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55" name="Rectangle 534">
                <a:extLst>
                  <a:ext uri="{FF2B5EF4-FFF2-40B4-BE49-F238E27FC236}">
                    <a16:creationId xmlns:a16="http://schemas.microsoft.com/office/drawing/2014/main" id="{D654554E-0003-4019-9EC5-18F6BBB78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56" name="Line 535">
                <a:extLst>
                  <a:ext uri="{FF2B5EF4-FFF2-40B4-BE49-F238E27FC236}">
                    <a16:creationId xmlns:a16="http://schemas.microsoft.com/office/drawing/2014/main" id="{15844DFA-D4B1-4416-9989-583CBA77AE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57" name="Rectangle 536">
                <a:extLst>
                  <a:ext uri="{FF2B5EF4-FFF2-40B4-BE49-F238E27FC236}">
                    <a16:creationId xmlns:a16="http://schemas.microsoft.com/office/drawing/2014/main" id="{BC18B500-2CA4-4721-A18A-A3E9F0BA1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271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58" name="Line 537">
                <a:extLst>
                  <a:ext uri="{FF2B5EF4-FFF2-40B4-BE49-F238E27FC236}">
                    <a16:creationId xmlns:a16="http://schemas.microsoft.com/office/drawing/2014/main" id="{57D1FDB0-27A5-474E-BD86-035E4C3A93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271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59" name="Rectangle 538">
                <a:extLst>
                  <a:ext uri="{FF2B5EF4-FFF2-40B4-BE49-F238E27FC236}">
                    <a16:creationId xmlns:a16="http://schemas.microsoft.com/office/drawing/2014/main" id="{77D75A38-8D25-4B35-846F-C0A42EC8E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470"/>
                <a:ext cx="88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SimpleStmt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60" name="Rectangle 539">
                <a:extLst>
                  <a:ext uri="{FF2B5EF4-FFF2-40B4-BE49-F238E27FC236}">
                    <a16:creationId xmlns:a16="http://schemas.microsoft.com/office/drawing/2014/main" id="{AAAD2B26-D04F-433E-AA5A-18ABA74FB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7161" name="Rectangle 540">
                <a:extLst>
                  <a:ext uri="{FF2B5EF4-FFF2-40B4-BE49-F238E27FC236}">
                    <a16:creationId xmlns:a16="http://schemas.microsoft.com/office/drawing/2014/main" id="{71C6503A-CCA7-421A-9758-787DBA3D9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62" name="Rectangle 541">
                <a:extLst>
                  <a:ext uri="{FF2B5EF4-FFF2-40B4-BE49-F238E27FC236}">
                    <a16:creationId xmlns:a16="http://schemas.microsoft.com/office/drawing/2014/main" id="{2434CE1F-3E4D-46C0-A2CC-A6C71A8C8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470"/>
                <a:ext cx="107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</a:p>
            </p:txBody>
          </p:sp>
          <p:sp>
            <p:nvSpPr>
              <p:cNvPr id="77163" name="Rectangle 542">
                <a:extLst>
                  <a:ext uri="{FF2B5EF4-FFF2-40B4-BE49-F238E27FC236}">
                    <a16:creationId xmlns:a16="http://schemas.microsoft.com/office/drawing/2014/main" id="{98E68A2F-F65D-45DB-A3FF-E9348D977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470"/>
                <a:ext cx="108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FFFF"/>
                    </a:solidFill>
                    <a:latin typeface="Arial" panose="020B0604020202020204" pitchFamily="34" charset="0"/>
                  </a:rPr>
                  <a:t>S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64" name="Rectangle 543">
                <a:extLst>
                  <a:ext uri="{FF2B5EF4-FFF2-40B4-BE49-F238E27FC236}">
                    <a16:creationId xmlns:a16="http://schemas.microsoft.com/office/drawing/2014/main" id="{DE197F4D-73F2-4F81-89B7-CF93CA9E0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65" name="Line 544">
                <a:extLst>
                  <a:ext uri="{FF2B5EF4-FFF2-40B4-BE49-F238E27FC236}">
                    <a16:creationId xmlns:a16="http://schemas.microsoft.com/office/drawing/2014/main" id="{64123C8B-0777-4606-99B0-0BADB8E79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66" name="Line 545">
                <a:extLst>
                  <a:ext uri="{FF2B5EF4-FFF2-40B4-BE49-F238E27FC236}">
                    <a16:creationId xmlns:a16="http://schemas.microsoft.com/office/drawing/2014/main" id="{3E869CA7-6F2C-4B5E-96FB-02E59D80B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67" name="Rectangle 546">
                <a:extLst>
                  <a:ext uri="{FF2B5EF4-FFF2-40B4-BE49-F238E27FC236}">
                    <a16:creationId xmlns:a16="http://schemas.microsoft.com/office/drawing/2014/main" id="{348CFE4E-6AD2-473F-BC2D-F46E894BB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459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68" name="Line 547">
                <a:extLst>
                  <a:ext uri="{FF2B5EF4-FFF2-40B4-BE49-F238E27FC236}">
                    <a16:creationId xmlns:a16="http://schemas.microsoft.com/office/drawing/2014/main" id="{23365931-0A31-48AC-A936-12EEA28F7A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459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69" name="Rectangle 548">
                <a:extLst>
                  <a:ext uri="{FF2B5EF4-FFF2-40B4-BE49-F238E27FC236}">
                    <a16:creationId xmlns:a16="http://schemas.microsoft.com/office/drawing/2014/main" id="{BB874000-E9BF-4881-9820-98B375127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70" name="Line 549">
                <a:extLst>
                  <a:ext uri="{FF2B5EF4-FFF2-40B4-BE49-F238E27FC236}">
                    <a16:creationId xmlns:a16="http://schemas.microsoft.com/office/drawing/2014/main" id="{DEFDE4AC-C6B7-426C-B3A2-CCC9940D75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1" name="Line 550">
                <a:extLst>
                  <a:ext uri="{FF2B5EF4-FFF2-40B4-BE49-F238E27FC236}">
                    <a16:creationId xmlns:a16="http://schemas.microsoft.com/office/drawing/2014/main" id="{779165B1-5B53-421D-863F-A109A0852B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2" name="Rectangle 551">
                <a:extLst>
                  <a:ext uri="{FF2B5EF4-FFF2-40B4-BE49-F238E27FC236}">
                    <a16:creationId xmlns:a16="http://schemas.microsoft.com/office/drawing/2014/main" id="{3044338B-EC47-4FEE-AA64-45B8CA1E3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73" name="Line 552">
                <a:extLst>
                  <a:ext uri="{FF2B5EF4-FFF2-40B4-BE49-F238E27FC236}">
                    <a16:creationId xmlns:a16="http://schemas.microsoft.com/office/drawing/2014/main" id="{B0DA368E-DBC2-412D-A6F4-8A9458AD82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4" name="Line 553">
                <a:extLst>
                  <a:ext uri="{FF2B5EF4-FFF2-40B4-BE49-F238E27FC236}">
                    <a16:creationId xmlns:a16="http://schemas.microsoft.com/office/drawing/2014/main" id="{3DA6099E-72A7-4EA0-BECB-294514D85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5" name="Rectangle 554">
                <a:extLst>
                  <a:ext uri="{FF2B5EF4-FFF2-40B4-BE49-F238E27FC236}">
                    <a16:creationId xmlns:a16="http://schemas.microsoft.com/office/drawing/2014/main" id="{A27BEABF-24D1-4C3D-A62B-73C476FA2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76" name="Line 555">
                <a:extLst>
                  <a:ext uri="{FF2B5EF4-FFF2-40B4-BE49-F238E27FC236}">
                    <a16:creationId xmlns:a16="http://schemas.microsoft.com/office/drawing/2014/main" id="{BA709F82-32B1-401B-97BE-92297ECAD2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459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7" name="Rectangle 556">
                <a:extLst>
                  <a:ext uri="{FF2B5EF4-FFF2-40B4-BE49-F238E27FC236}">
                    <a16:creationId xmlns:a16="http://schemas.microsoft.com/office/drawing/2014/main" id="{AADD1F11-D223-45CC-8851-39A3095B1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78" name="Line 557">
                <a:extLst>
                  <a:ext uri="{FF2B5EF4-FFF2-40B4-BE49-F238E27FC236}">
                    <a16:creationId xmlns:a16="http://schemas.microsoft.com/office/drawing/2014/main" id="{55256066-04FB-4370-BC91-B2178A7EC9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79" name="Line 558">
                <a:extLst>
                  <a:ext uri="{FF2B5EF4-FFF2-40B4-BE49-F238E27FC236}">
                    <a16:creationId xmlns:a16="http://schemas.microsoft.com/office/drawing/2014/main" id="{BA1F4A6F-ED58-4D13-920D-6312C85D6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0" name="Rectangle 559">
                <a:extLst>
                  <a:ext uri="{FF2B5EF4-FFF2-40B4-BE49-F238E27FC236}">
                    <a16:creationId xmlns:a16="http://schemas.microsoft.com/office/drawing/2014/main" id="{972E3A03-2110-4E26-B5A8-81A4947AB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81" name="Line 560">
                <a:extLst>
                  <a:ext uri="{FF2B5EF4-FFF2-40B4-BE49-F238E27FC236}">
                    <a16:creationId xmlns:a16="http://schemas.microsoft.com/office/drawing/2014/main" id="{8666435B-5070-40E8-BC8A-003ADD9FFA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2" name="Rectangle 561">
                <a:extLst>
                  <a:ext uri="{FF2B5EF4-FFF2-40B4-BE49-F238E27FC236}">
                    <a16:creationId xmlns:a16="http://schemas.microsoft.com/office/drawing/2014/main" id="{1246886B-4F36-420F-9DEF-7900A623D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83" name="Line 562">
                <a:extLst>
                  <a:ext uri="{FF2B5EF4-FFF2-40B4-BE49-F238E27FC236}">
                    <a16:creationId xmlns:a16="http://schemas.microsoft.com/office/drawing/2014/main" id="{C78AF6E8-E525-44B8-AE60-A178B7050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4" name="Line 563">
                <a:extLst>
                  <a:ext uri="{FF2B5EF4-FFF2-40B4-BE49-F238E27FC236}">
                    <a16:creationId xmlns:a16="http://schemas.microsoft.com/office/drawing/2014/main" id="{F49497DC-341B-4E32-BCCB-0F095B9F1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5" name="Rectangle 564">
                <a:extLst>
                  <a:ext uri="{FF2B5EF4-FFF2-40B4-BE49-F238E27FC236}">
                    <a16:creationId xmlns:a16="http://schemas.microsoft.com/office/drawing/2014/main" id="{8CBF425D-842B-4D74-BC68-66F80FE3A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86" name="Line 565">
                <a:extLst>
                  <a:ext uri="{FF2B5EF4-FFF2-40B4-BE49-F238E27FC236}">
                    <a16:creationId xmlns:a16="http://schemas.microsoft.com/office/drawing/2014/main" id="{033C4A70-BDC6-4202-89AB-C75FBD90C5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7" name="Rectangle 566">
                <a:extLst>
                  <a:ext uri="{FF2B5EF4-FFF2-40B4-BE49-F238E27FC236}">
                    <a16:creationId xmlns:a16="http://schemas.microsoft.com/office/drawing/2014/main" id="{2C6E64E5-B7D0-4299-9B21-81BC16B30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88" name="Line 567">
                <a:extLst>
                  <a:ext uri="{FF2B5EF4-FFF2-40B4-BE49-F238E27FC236}">
                    <a16:creationId xmlns:a16="http://schemas.microsoft.com/office/drawing/2014/main" id="{199C7BF4-1C48-42A4-922A-42C322E16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89" name="Line 568">
                <a:extLst>
                  <a:ext uri="{FF2B5EF4-FFF2-40B4-BE49-F238E27FC236}">
                    <a16:creationId xmlns:a16="http://schemas.microsoft.com/office/drawing/2014/main" id="{BB734D4E-7D4B-417B-AFA4-A66BAC5010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0" name="Rectangle 569">
                <a:extLst>
                  <a:ext uri="{FF2B5EF4-FFF2-40B4-BE49-F238E27FC236}">
                    <a16:creationId xmlns:a16="http://schemas.microsoft.com/office/drawing/2014/main" id="{B0215213-C47A-4E5F-BA66-35565AC42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91" name="Line 570">
                <a:extLst>
                  <a:ext uri="{FF2B5EF4-FFF2-40B4-BE49-F238E27FC236}">
                    <a16:creationId xmlns:a16="http://schemas.microsoft.com/office/drawing/2014/main" id="{0E944E9A-46D0-4100-A785-100448560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2" name="Rectangle 571">
                <a:extLst>
                  <a:ext uri="{FF2B5EF4-FFF2-40B4-BE49-F238E27FC236}">
                    <a16:creationId xmlns:a16="http://schemas.microsoft.com/office/drawing/2014/main" id="{3203EF91-E814-4887-B5A7-3F4591FAB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93" name="Line 572">
                <a:extLst>
                  <a:ext uri="{FF2B5EF4-FFF2-40B4-BE49-F238E27FC236}">
                    <a16:creationId xmlns:a16="http://schemas.microsoft.com/office/drawing/2014/main" id="{5664BA88-77B4-4422-89C4-B30F34C22E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4" name="Line 573">
                <a:extLst>
                  <a:ext uri="{FF2B5EF4-FFF2-40B4-BE49-F238E27FC236}">
                    <a16:creationId xmlns:a16="http://schemas.microsoft.com/office/drawing/2014/main" id="{1FD8A5C1-1BFE-4FE7-999A-1CF72F2109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5" name="Rectangle 574">
                <a:extLst>
                  <a:ext uri="{FF2B5EF4-FFF2-40B4-BE49-F238E27FC236}">
                    <a16:creationId xmlns:a16="http://schemas.microsoft.com/office/drawing/2014/main" id="{62527027-325E-4EB6-BFCB-CA4AEB27A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96" name="Line 575">
                <a:extLst>
                  <a:ext uri="{FF2B5EF4-FFF2-40B4-BE49-F238E27FC236}">
                    <a16:creationId xmlns:a16="http://schemas.microsoft.com/office/drawing/2014/main" id="{AFA12148-1269-4F7B-AC8F-83AF0453F3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7" name="Rectangle 576">
                <a:extLst>
                  <a:ext uri="{FF2B5EF4-FFF2-40B4-BE49-F238E27FC236}">
                    <a16:creationId xmlns:a16="http://schemas.microsoft.com/office/drawing/2014/main" id="{8AF8A660-F03E-4817-AFF4-28AA30384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98" name="Line 577">
                <a:extLst>
                  <a:ext uri="{FF2B5EF4-FFF2-40B4-BE49-F238E27FC236}">
                    <a16:creationId xmlns:a16="http://schemas.microsoft.com/office/drawing/2014/main" id="{724B3F64-B4D6-440C-A3E0-E09E97248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199" name="Line 578">
                <a:extLst>
                  <a:ext uri="{FF2B5EF4-FFF2-40B4-BE49-F238E27FC236}">
                    <a16:creationId xmlns:a16="http://schemas.microsoft.com/office/drawing/2014/main" id="{F1831ABF-16C8-4C51-9C98-EC0FCFDBD8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0" name="Rectangle 579">
                <a:extLst>
                  <a:ext uri="{FF2B5EF4-FFF2-40B4-BE49-F238E27FC236}">
                    <a16:creationId xmlns:a16="http://schemas.microsoft.com/office/drawing/2014/main" id="{FAFCEA3B-81E3-4846-9BD0-A08DBD783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01" name="Line 580">
                <a:extLst>
                  <a:ext uri="{FF2B5EF4-FFF2-40B4-BE49-F238E27FC236}">
                    <a16:creationId xmlns:a16="http://schemas.microsoft.com/office/drawing/2014/main" id="{1478B0F8-907A-45A6-A9F3-9D1FB3DBD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2" name="Rectangle 581">
                <a:extLst>
                  <a:ext uri="{FF2B5EF4-FFF2-40B4-BE49-F238E27FC236}">
                    <a16:creationId xmlns:a16="http://schemas.microsoft.com/office/drawing/2014/main" id="{DD0AEBDA-6CF8-4AB0-9DEA-D125754FA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03" name="Line 582">
                <a:extLst>
                  <a:ext uri="{FF2B5EF4-FFF2-40B4-BE49-F238E27FC236}">
                    <a16:creationId xmlns:a16="http://schemas.microsoft.com/office/drawing/2014/main" id="{EAD557D2-BCFE-4D41-A1D7-699672299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4" name="Line 583">
                <a:extLst>
                  <a:ext uri="{FF2B5EF4-FFF2-40B4-BE49-F238E27FC236}">
                    <a16:creationId xmlns:a16="http://schemas.microsoft.com/office/drawing/2014/main" id="{D2C86CB3-0822-4D8C-A789-321FD55D5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5" name="Rectangle 584">
                <a:extLst>
                  <a:ext uri="{FF2B5EF4-FFF2-40B4-BE49-F238E27FC236}">
                    <a16:creationId xmlns:a16="http://schemas.microsoft.com/office/drawing/2014/main" id="{F551113C-3CE8-4AFB-BD58-E06DCA717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06" name="Line 585">
                <a:extLst>
                  <a:ext uri="{FF2B5EF4-FFF2-40B4-BE49-F238E27FC236}">
                    <a16:creationId xmlns:a16="http://schemas.microsoft.com/office/drawing/2014/main" id="{6C8C1551-1F58-4618-B262-BB53C43963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7" name="Rectangle 586">
                <a:extLst>
                  <a:ext uri="{FF2B5EF4-FFF2-40B4-BE49-F238E27FC236}">
                    <a16:creationId xmlns:a16="http://schemas.microsoft.com/office/drawing/2014/main" id="{BF0EBED9-FA8A-45AC-B204-B6A94FCFB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5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08" name="Line 587">
                <a:extLst>
                  <a:ext uri="{FF2B5EF4-FFF2-40B4-BE49-F238E27FC236}">
                    <a16:creationId xmlns:a16="http://schemas.microsoft.com/office/drawing/2014/main" id="{724407B5-5381-4185-B38A-25D4E51B4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09" name="Line 588">
                <a:extLst>
                  <a:ext uri="{FF2B5EF4-FFF2-40B4-BE49-F238E27FC236}">
                    <a16:creationId xmlns:a16="http://schemas.microsoft.com/office/drawing/2014/main" id="{F548A424-E9B0-4A92-81AB-B71EC9F0BC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0" name="Rectangle 589">
                <a:extLst>
                  <a:ext uri="{FF2B5EF4-FFF2-40B4-BE49-F238E27FC236}">
                    <a16:creationId xmlns:a16="http://schemas.microsoft.com/office/drawing/2014/main" id="{E99461FB-6281-447E-9D15-89827704D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11" name="Line 590">
                <a:extLst>
                  <a:ext uri="{FF2B5EF4-FFF2-40B4-BE49-F238E27FC236}">
                    <a16:creationId xmlns:a16="http://schemas.microsoft.com/office/drawing/2014/main" id="{9C6AE97B-D7CD-491F-8DAF-0567CC5F4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2" name="Rectangle 591">
                <a:extLst>
                  <a:ext uri="{FF2B5EF4-FFF2-40B4-BE49-F238E27FC236}">
                    <a16:creationId xmlns:a16="http://schemas.microsoft.com/office/drawing/2014/main" id="{C665F2D9-A1A8-4D8A-8716-DB95731D0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13" name="Line 592">
                <a:extLst>
                  <a:ext uri="{FF2B5EF4-FFF2-40B4-BE49-F238E27FC236}">
                    <a16:creationId xmlns:a16="http://schemas.microsoft.com/office/drawing/2014/main" id="{894BD35D-2739-4BE4-8730-0F83A0CD8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4" name="Line 593">
                <a:extLst>
                  <a:ext uri="{FF2B5EF4-FFF2-40B4-BE49-F238E27FC236}">
                    <a16:creationId xmlns:a16="http://schemas.microsoft.com/office/drawing/2014/main" id="{3C66254F-27DB-4FB0-BB56-CE2100B9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5" name="Rectangle 594">
                <a:extLst>
                  <a:ext uri="{FF2B5EF4-FFF2-40B4-BE49-F238E27FC236}">
                    <a16:creationId xmlns:a16="http://schemas.microsoft.com/office/drawing/2014/main" id="{00FAEA95-0BB7-4623-BA3E-42173B0B3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16" name="Line 595">
                <a:extLst>
                  <a:ext uri="{FF2B5EF4-FFF2-40B4-BE49-F238E27FC236}">
                    <a16:creationId xmlns:a16="http://schemas.microsoft.com/office/drawing/2014/main" id="{398F35BD-3F65-49C4-9CF6-56398FCC3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7" name="Rectangle 596">
                <a:extLst>
                  <a:ext uri="{FF2B5EF4-FFF2-40B4-BE49-F238E27FC236}">
                    <a16:creationId xmlns:a16="http://schemas.microsoft.com/office/drawing/2014/main" id="{3A0FF36A-6626-4FAF-93D9-1194C3391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18" name="Line 597">
                <a:extLst>
                  <a:ext uri="{FF2B5EF4-FFF2-40B4-BE49-F238E27FC236}">
                    <a16:creationId xmlns:a16="http://schemas.microsoft.com/office/drawing/2014/main" id="{B1369FB9-10EB-441D-8EF9-1B205783C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19" name="Line 598">
                <a:extLst>
                  <a:ext uri="{FF2B5EF4-FFF2-40B4-BE49-F238E27FC236}">
                    <a16:creationId xmlns:a16="http://schemas.microsoft.com/office/drawing/2014/main" id="{2FD4691C-03DC-446C-8A8E-57812E7DE9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20" name="Rectangle 599">
                <a:extLst>
                  <a:ext uri="{FF2B5EF4-FFF2-40B4-BE49-F238E27FC236}">
                    <a16:creationId xmlns:a16="http://schemas.microsoft.com/office/drawing/2014/main" id="{F15A5B1F-8E2B-4FCF-AD29-9DD08C28A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21" name="Line 600">
                <a:extLst>
                  <a:ext uri="{FF2B5EF4-FFF2-40B4-BE49-F238E27FC236}">
                    <a16:creationId xmlns:a16="http://schemas.microsoft.com/office/drawing/2014/main" id="{5C4262EF-2EEE-4934-BD52-EA7C6B7C0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22" name="Rectangle 601">
                <a:extLst>
                  <a:ext uri="{FF2B5EF4-FFF2-40B4-BE49-F238E27FC236}">
                    <a16:creationId xmlns:a16="http://schemas.microsoft.com/office/drawing/2014/main" id="{727831A5-9F78-481E-87F7-02755E3EA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23" name="Line 602">
                <a:extLst>
                  <a:ext uri="{FF2B5EF4-FFF2-40B4-BE49-F238E27FC236}">
                    <a16:creationId xmlns:a16="http://schemas.microsoft.com/office/drawing/2014/main" id="{A0A4FD96-63A6-455B-8A1A-ED2AD71924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24" name="Line 603">
                <a:extLst>
                  <a:ext uri="{FF2B5EF4-FFF2-40B4-BE49-F238E27FC236}">
                    <a16:creationId xmlns:a16="http://schemas.microsoft.com/office/drawing/2014/main" id="{EB018555-2795-40DB-9D92-D2ED6F29CC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25" name="Rectangle 604">
                <a:extLst>
                  <a:ext uri="{FF2B5EF4-FFF2-40B4-BE49-F238E27FC236}">
                    <a16:creationId xmlns:a16="http://schemas.microsoft.com/office/drawing/2014/main" id="{FA590FFF-634D-4438-9CE9-C6D1484B0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459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26" name="Line 605">
                <a:extLst>
                  <a:ext uri="{FF2B5EF4-FFF2-40B4-BE49-F238E27FC236}">
                    <a16:creationId xmlns:a16="http://schemas.microsoft.com/office/drawing/2014/main" id="{6944F1D9-6578-417A-85A0-3730C3FD2B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459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227" name="Rectangle 606">
                <a:extLst>
                  <a:ext uri="{FF2B5EF4-FFF2-40B4-BE49-F238E27FC236}">
                    <a16:creationId xmlns:a16="http://schemas.microsoft.com/office/drawing/2014/main" id="{C11B55D5-540A-4A11-8FA9-272BB36C9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28" name="Line 607">
                <a:extLst>
                  <a:ext uri="{FF2B5EF4-FFF2-40B4-BE49-F238E27FC236}">
                    <a16:creationId xmlns:a16="http://schemas.microsoft.com/office/drawing/2014/main" id="{54C9032B-0B21-457D-A575-525B4FE8F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6815" name="Group 608">
              <a:extLst>
                <a:ext uri="{FF2B5EF4-FFF2-40B4-BE49-F238E27FC236}">
                  <a16:creationId xmlns:a16="http://schemas.microsoft.com/office/drawing/2014/main" id="{94893288-D9F7-413C-B3D9-67896DBDC6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" y="3459"/>
              <a:ext cx="4147" cy="399"/>
              <a:chOff x="605" y="3459"/>
              <a:chExt cx="4147" cy="399"/>
            </a:xfrm>
          </p:grpSpPr>
          <p:sp>
            <p:nvSpPr>
              <p:cNvPr id="76829" name="Line 609">
                <a:extLst>
                  <a:ext uri="{FF2B5EF4-FFF2-40B4-BE49-F238E27FC236}">
                    <a16:creationId xmlns:a16="http://schemas.microsoft.com/office/drawing/2014/main" id="{F1AD5BED-9BFA-477E-92F5-5E1FC3883A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0" name="Rectangle 610">
                <a:extLst>
                  <a:ext uri="{FF2B5EF4-FFF2-40B4-BE49-F238E27FC236}">
                    <a16:creationId xmlns:a16="http://schemas.microsoft.com/office/drawing/2014/main" id="{FF98280F-DBAE-4638-B0F8-2311E9039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459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31" name="Line 611">
                <a:extLst>
                  <a:ext uri="{FF2B5EF4-FFF2-40B4-BE49-F238E27FC236}">
                    <a16:creationId xmlns:a16="http://schemas.microsoft.com/office/drawing/2014/main" id="{BBBFF0AD-F8A3-4CAA-8103-43E2EA364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459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2" name="Rectangle 612">
                <a:extLst>
                  <a:ext uri="{FF2B5EF4-FFF2-40B4-BE49-F238E27FC236}">
                    <a16:creationId xmlns:a16="http://schemas.microsoft.com/office/drawing/2014/main" id="{9DE2091D-C6FD-478E-9E5D-2DD69F159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5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33" name="Line 613">
                <a:extLst>
                  <a:ext uri="{FF2B5EF4-FFF2-40B4-BE49-F238E27FC236}">
                    <a16:creationId xmlns:a16="http://schemas.microsoft.com/office/drawing/2014/main" id="{04FE3CF1-FD50-48A8-AFDA-C912B1A5E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4" name="Line 614">
                <a:extLst>
                  <a:ext uri="{FF2B5EF4-FFF2-40B4-BE49-F238E27FC236}">
                    <a16:creationId xmlns:a16="http://schemas.microsoft.com/office/drawing/2014/main" id="{48933575-0F68-4572-B46E-9AF4B94BB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59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5" name="Rectangle 615">
                <a:extLst>
                  <a:ext uri="{FF2B5EF4-FFF2-40B4-BE49-F238E27FC236}">
                    <a16:creationId xmlns:a16="http://schemas.microsoft.com/office/drawing/2014/main" id="{1884877C-32FF-44EF-B9B6-6DBED9385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36" name="Line 616">
                <a:extLst>
                  <a:ext uri="{FF2B5EF4-FFF2-40B4-BE49-F238E27FC236}">
                    <a16:creationId xmlns:a16="http://schemas.microsoft.com/office/drawing/2014/main" id="{0C18F2F8-F8CB-4EB0-92C7-29B267CCC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7" name="Rectangle 617">
                <a:extLst>
                  <a:ext uri="{FF2B5EF4-FFF2-40B4-BE49-F238E27FC236}">
                    <a16:creationId xmlns:a16="http://schemas.microsoft.com/office/drawing/2014/main" id="{76D2BBC2-3A2F-49C9-A10D-D749C90E8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38" name="Line 618">
                <a:extLst>
                  <a:ext uri="{FF2B5EF4-FFF2-40B4-BE49-F238E27FC236}">
                    <a16:creationId xmlns:a16="http://schemas.microsoft.com/office/drawing/2014/main" id="{D13D8F5D-A30B-4F28-81A1-AB17B52250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39" name="Rectangle 619">
                <a:extLst>
                  <a:ext uri="{FF2B5EF4-FFF2-40B4-BE49-F238E27FC236}">
                    <a16:creationId xmlns:a16="http://schemas.microsoft.com/office/drawing/2014/main" id="{3676B8E4-0F10-4B81-AC3E-3D95321C0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40" name="Line 620">
                <a:extLst>
                  <a:ext uri="{FF2B5EF4-FFF2-40B4-BE49-F238E27FC236}">
                    <a16:creationId xmlns:a16="http://schemas.microsoft.com/office/drawing/2014/main" id="{A231496A-1161-4552-AE2E-11E131817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41" name="Rectangle 621">
                <a:extLst>
                  <a:ext uri="{FF2B5EF4-FFF2-40B4-BE49-F238E27FC236}">
                    <a16:creationId xmlns:a16="http://schemas.microsoft.com/office/drawing/2014/main" id="{2DED68C1-8BA6-4883-88AA-2C5BD4460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42" name="Line 622">
                <a:extLst>
                  <a:ext uri="{FF2B5EF4-FFF2-40B4-BE49-F238E27FC236}">
                    <a16:creationId xmlns:a16="http://schemas.microsoft.com/office/drawing/2014/main" id="{5471BA3B-BE08-47EC-BA1C-DEE1175596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43" name="Rectangle 623">
                <a:extLst>
                  <a:ext uri="{FF2B5EF4-FFF2-40B4-BE49-F238E27FC236}">
                    <a16:creationId xmlns:a16="http://schemas.microsoft.com/office/drawing/2014/main" id="{55758DED-558E-4800-8DC8-9B9C4BE8B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44" name="Line 624">
                <a:extLst>
                  <a:ext uri="{FF2B5EF4-FFF2-40B4-BE49-F238E27FC236}">
                    <a16:creationId xmlns:a16="http://schemas.microsoft.com/office/drawing/2014/main" id="{102255EF-639A-4FBE-AA3E-44ACB5BD5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45" name="Rectangle 625">
                <a:extLst>
                  <a:ext uri="{FF2B5EF4-FFF2-40B4-BE49-F238E27FC236}">
                    <a16:creationId xmlns:a16="http://schemas.microsoft.com/office/drawing/2014/main" id="{827540E9-35E5-4F92-92E2-168941CB6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46" name="Line 626">
                <a:extLst>
                  <a:ext uri="{FF2B5EF4-FFF2-40B4-BE49-F238E27FC236}">
                    <a16:creationId xmlns:a16="http://schemas.microsoft.com/office/drawing/2014/main" id="{323DDCC1-C089-4098-94D6-B24FAEB12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47" name="Rectangle 627">
                <a:extLst>
                  <a:ext uri="{FF2B5EF4-FFF2-40B4-BE49-F238E27FC236}">
                    <a16:creationId xmlns:a16="http://schemas.microsoft.com/office/drawing/2014/main" id="{FC4E125F-8D9D-46DA-A368-BBE0C6504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48" name="Line 628">
                <a:extLst>
                  <a:ext uri="{FF2B5EF4-FFF2-40B4-BE49-F238E27FC236}">
                    <a16:creationId xmlns:a16="http://schemas.microsoft.com/office/drawing/2014/main" id="{B2F0BC4D-26E2-4DE0-88CA-5CFAEC1C3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49" name="Rectangle 629">
                <a:extLst>
                  <a:ext uri="{FF2B5EF4-FFF2-40B4-BE49-F238E27FC236}">
                    <a16:creationId xmlns:a16="http://schemas.microsoft.com/office/drawing/2014/main" id="{6E8C3F02-F777-49E1-B8E9-1F4B567D3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50" name="Line 630">
                <a:extLst>
                  <a:ext uri="{FF2B5EF4-FFF2-40B4-BE49-F238E27FC236}">
                    <a16:creationId xmlns:a16="http://schemas.microsoft.com/office/drawing/2014/main" id="{2D7473DF-F329-4885-9043-FA96D1594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51" name="Rectangle 631">
                <a:extLst>
                  <a:ext uri="{FF2B5EF4-FFF2-40B4-BE49-F238E27FC236}">
                    <a16:creationId xmlns:a16="http://schemas.microsoft.com/office/drawing/2014/main" id="{79E939D2-C2D5-4231-A802-EF5A529CA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52" name="Line 632">
                <a:extLst>
                  <a:ext uri="{FF2B5EF4-FFF2-40B4-BE49-F238E27FC236}">
                    <a16:creationId xmlns:a16="http://schemas.microsoft.com/office/drawing/2014/main" id="{5C643CF8-AA3D-4AB5-B4E8-949CD65AF5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53" name="Rectangle 633">
                <a:extLst>
                  <a:ext uri="{FF2B5EF4-FFF2-40B4-BE49-F238E27FC236}">
                    <a16:creationId xmlns:a16="http://schemas.microsoft.com/office/drawing/2014/main" id="{AC907960-DC03-4F31-B8B8-F6D300418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465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54" name="Line 634">
                <a:extLst>
                  <a:ext uri="{FF2B5EF4-FFF2-40B4-BE49-F238E27FC236}">
                    <a16:creationId xmlns:a16="http://schemas.microsoft.com/office/drawing/2014/main" id="{36F79BCB-F025-454E-B29E-1365777631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55" name="Rectangle 635">
                <a:extLst>
                  <a:ext uri="{FF2B5EF4-FFF2-40B4-BE49-F238E27FC236}">
                    <a16:creationId xmlns:a16="http://schemas.microsoft.com/office/drawing/2014/main" id="{AD589D31-981E-4805-BFCF-03C257181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56" name="Line 636">
                <a:extLst>
                  <a:ext uri="{FF2B5EF4-FFF2-40B4-BE49-F238E27FC236}">
                    <a16:creationId xmlns:a16="http://schemas.microsoft.com/office/drawing/2014/main" id="{F0DC6FA2-CD2B-4791-A5F0-933990FC7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57" name="Rectangle 637">
                <a:extLst>
                  <a:ext uri="{FF2B5EF4-FFF2-40B4-BE49-F238E27FC236}">
                    <a16:creationId xmlns:a16="http://schemas.microsoft.com/office/drawing/2014/main" id="{9D00F7DF-B86D-4E17-A81D-90803588B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58" name="Line 638">
                <a:extLst>
                  <a:ext uri="{FF2B5EF4-FFF2-40B4-BE49-F238E27FC236}">
                    <a16:creationId xmlns:a16="http://schemas.microsoft.com/office/drawing/2014/main" id="{E992F7C4-7BC7-4C93-AF77-FC3138F3E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59" name="Rectangle 639">
                <a:extLst>
                  <a:ext uri="{FF2B5EF4-FFF2-40B4-BE49-F238E27FC236}">
                    <a16:creationId xmlns:a16="http://schemas.microsoft.com/office/drawing/2014/main" id="{84CF94DD-4130-48E4-BA73-8C0FE4C6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0" name="Line 640">
                <a:extLst>
                  <a:ext uri="{FF2B5EF4-FFF2-40B4-BE49-F238E27FC236}">
                    <a16:creationId xmlns:a16="http://schemas.microsoft.com/office/drawing/2014/main" id="{6FFC1197-9558-4F7A-82C1-05291BF430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61" name="Rectangle 641">
                <a:extLst>
                  <a:ext uri="{FF2B5EF4-FFF2-40B4-BE49-F238E27FC236}">
                    <a16:creationId xmlns:a16="http://schemas.microsoft.com/office/drawing/2014/main" id="{2CAE5844-AD9A-4B46-B216-B3985B293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2" name="Line 642">
                <a:extLst>
                  <a:ext uri="{FF2B5EF4-FFF2-40B4-BE49-F238E27FC236}">
                    <a16:creationId xmlns:a16="http://schemas.microsoft.com/office/drawing/2014/main" id="{06D9E3CC-DF78-4A9B-B9F1-35C6FC61F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63" name="Rectangle 643">
                <a:extLst>
                  <a:ext uri="{FF2B5EF4-FFF2-40B4-BE49-F238E27FC236}">
                    <a16:creationId xmlns:a16="http://schemas.microsoft.com/office/drawing/2014/main" id="{76764D8A-027A-4801-A3A0-1DBAC2E2A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65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4" name="Line 644">
                <a:extLst>
                  <a:ext uri="{FF2B5EF4-FFF2-40B4-BE49-F238E27FC236}">
                    <a16:creationId xmlns:a16="http://schemas.microsoft.com/office/drawing/2014/main" id="{75781264-E755-485A-A5DB-DC7B93BC3D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465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65" name="Rectangle 645">
                <a:extLst>
                  <a:ext uri="{FF2B5EF4-FFF2-40B4-BE49-F238E27FC236}">
                    <a16:creationId xmlns:a16="http://schemas.microsoft.com/office/drawing/2014/main" id="{C731A204-9E1A-4352-AE7D-F088E9FDA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664"/>
                <a:ext cx="9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$</a:t>
                </a:r>
                <a:endParaRPr lang="en-US" altLang="zh-TW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6" name="Rectangle 646">
                <a:extLst>
                  <a:ext uri="{FF2B5EF4-FFF2-40B4-BE49-F238E27FC236}">
                    <a16:creationId xmlns:a16="http://schemas.microsoft.com/office/drawing/2014/main" id="{5ECF636D-3044-4F3E-9D52-87D6ADA18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664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TW" sz="2000">
                    <a:solidFill>
                      <a:srgbClr val="FF0000"/>
                    </a:solidFill>
                    <a:latin typeface="Arial" panose="020B0604020202020204" pitchFamily="34" charset="0"/>
                  </a:rPr>
                  <a:t>A</a:t>
                </a:r>
                <a:endParaRPr lang="en-US" altLang="zh-TW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7" name="Rectangle 647">
                <a:extLst>
                  <a:ext uri="{FF2B5EF4-FFF2-40B4-BE49-F238E27FC236}">
                    <a16:creationId xmlns:a16="http://schemas.microsoft.com/office/drawing/2014/main" id="{9ED1AC52-0327-42EA-82CA-9564CC5C6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68" name="Line 648">
                <a:extLst>
                  <a:ext uri="{FF2B5EF4-FFF2-40B4-BE49-F238E27FC236}">
                    <a16:creationId xmlns:a16="http://schemas.microsoft.com/office/drawing/2014/main" id="{4B2AF38A-C27C-4E8C-8E0A-194793E4A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69" name="Line 649">
                <a:extLst>
                  <a:ext uri="{FF2B5EF4-FFF2-40B4-BE49-F238E27FC236}">
                    <a16:creationId xmlns:a16="http://schemas.microsoft.com/office/drawing/2014/main" id="{B9C58DF2-D7C8-4BBA-A79C-5B14F10C8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0" name="Rectangle 650">
                <a:extLst>
                  <a:ext uri="{FF2B5EF4-FFF2-40B4-BE49-F238E27FC236}">
                    <a16:creationId xmlns:a16="http://schemas.microsoft.com/office/drawing/2014/main" id="{303BE779-1C04-41FF-8F18-3FC6F78E4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653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71" name="Line 651">
                <a:extLst>
                  <a:ext uri="{FF2B5EF4-FFF2-40B4-BE49-F238E27FC236}">
                    <a16:creationId xmlns:a16="http://schemas.microsoft.com/office/drawing/2014/main" id="{E4C02093-025C-45E5-9E12-C216F39723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653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2" name="Rectangle 652">
                <a:extLst>
                  <a:ext uri="{FF2B5EF4-FFF2-40B4-BE49-F238E27FC236}">
                    <a16:creationId xmlns:a16="http://schemas.microsoft.com/office/drawing/2014/main" id="{A028CBA7-36D2-49E2-B0EE-B216D5647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73" name="Line 653">
                <a:extLst>
                  <a:ext uri="{FF2B5EF4-FFF2-40B4-BE49-F238E27FC236}">
                    <a16:creationId xmlns:a16="http://schemas.microsoft.com/office/drawing/2014/main" id="{49CCD03D-A32E-4291-AC21-B8D5EB5A6C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4" name="Line 654">
                <a:extLst>
                  <a:ext uri="{FF2B5EF4-FFF2-40B4-BE49-F238E27FC236}">
                    <a16:creationId xmlns:a16="http://schemas.microsoft.com/office/drawing/2014/main" id="{5972E722-204D-46D4-AA43-2CFDA6B62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5" name="Rectangle 655">
                <a:extLst>
                  <a:ext uri="{FF2B5EF4-FFF2-40B4-BE49-F238E27FC236}">
                    <a16:creationId xmlns:a16="http://schemas.microsoft.com/office/drawing/2014/main" id="{3E46B96F-3956-4DB9-B655-38753D78C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76" name="Line 656">
                <a:extLst>
                  <a:ext uri="{FF2B5EF4-FFF2-40B4-BE49-F238E27FC236}">
                    <a16:creationId xmlns:a16="http://schemas.microsoft.com/office/drawing/2014/main" id="{3F7B7618-FC6B-4543-B524-C39AB34785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7" name="Line 657">
                <a:extLst>
                  <a:ext uri="{FF2B5EF4-FFF2-40B4-BE49-F238E27FC236}">
                    <a16:creationId xmlns:a16="http://schemas.microsoft.com/office/drawing/2014/main" id="{72F83520-34B7-43D3-BE13-D279493757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78" name="Rectangle 658">
                <a:extLst>
                  <a:ext uri="{FF2B5EF4-FFF2-40B4-BE49-F238E27FC236}">
                    <a16:creationId xmlns:a16="http://schemas.microsoft.com/office/drawing/2014/main" id="{7B64A6E9-AA5A-4089-A904-29D1DDC71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3653"/>
                <a:ext cx="25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79" name="Line 659">
                <a:extLst>
                  <a:ext uri="{FF2B5EF4-FFF2-40B4-BE49-F238E27FC236}">
                    <a16:creationId xmlns:a16="http://schemas.microsoft.com/office/drawing/2014/main" id="{8EF25BCC-E32A-487D-A412-169FECDE25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1" y="3653"/>
                <a:ext cx="25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0" name="Rectangle 660">
                <a:extLst>
                  <a:ext uri="{FF2B5EF4-FFF2-40B4-BE49-F238E27FC236}">
                    <a16:creationId xmlns:a16="http://schemas.microsoft.com/office/drawing/2014/main" id="{027CF569-EB84-4683-9EDB-96D292AB1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81" name="Line 661">
                <a:extLst>
                  <a:ext uri="{FF2B5EF4-FFF2-40B4-BE49-F238E27FC236}">
                    <a16:creationId xmlns:a16="http://schemas.microsoft.com/office/drawing/2014/main" id="{A7DEBA07-B856-4FBF-A1A0-0FCAD8D5B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2" name="Line 662">
                <a:extLst>
                  <a:ext uri="{FF2B5EF4-FFF2-40B4-BE49-F238E27FC236}">
                    <a16:creationId xmlns:a16="http://schemas.microsoft.com/office/drawing/2014/main" id="{4676430F-9E9C-4338-8876-8EC411745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3" name="Rectangle 663">
                <a:extLst>
                  <a:ext uri="{FF2B5EF4-FFF2-40B4-BE49-F238E27FC236}">
                    <a16:creationId xmlns:a16="http://schemas.microsoft.com/office/drawing/2014/main" id="{D2D1D070-B2C7-4FE9-B8FC-D81480647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84" name="Line 664">
                <a:extLst>
                  <a:ext uri="{FF2B5EF4-FFF2-40B4-BE49-F238E27FC236}">
                    <a16:creationId xmlns:a16="http://schemas.microsoft.com/office/drawing/2014/main" id="{375D2503-848C-4E25-895C-0D74F4DB6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5" name="Rectangle 665">
                <a:extLst>
                  <a:ext uri="{FF2B5EF4-FFF2-40B4-BE49-F238E27FC236}">
                    <a16:creationId xmlns:a16="http://schemas.microsoft.com/office/drawing/2014/main" id="{7B0CF490-DB84-4544-8AA1-87EB2A6FC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86" name="Line 666">
                <a:extLst>
                  <a:ext uri="{FF2B5EF4-FFF2-40B4-BE49-F238E27FC236}">
                    <a16:creationId xmlns:a16="http://schemas.microsoft.com/office/drawing/2014/main" id="{1C709F30-86F2-42AF-8459-63FECE87B4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7" name="Line 667">
                <a:extLst>
                  <a:ext uri="{FF2B5EF4-FFF2-40B4-BE49-F238E27FC236}">
                    <a16:creationId xmlns:a16="http://schemas.microsoft.com/office/drawing/2014/main" id="{1056EDCE-E133-479C-9F98-FDFE9A579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8" name="Rectangle 668">
                <a:extLst>
                  <a:ext uri="{FF2B5EF4-FFF2-40B4-BE49-F238E27FC236}">
                    <a16:creationId xmlns:a16="http://schemas.microsoft.com/office/drawing/2014/main" id="{0EE99F0A-2BAC-4159-889F-4C0644E6B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89" name="Line 669">
                <a:extLst>
                  <a:ext uri="{FF2B5EF4-FFF2-40B4-BE49-F238E27FC236}">
                    <a16:creationId xmlns:a16="http://schemas.microsoft.com/office/drawing/2014/main" id="{7F93FE3F-715E-4520-A21C-B5AA9A349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0" name="Rectangle 670">
                <a:extLst>
                  <a:ext uri="{FF2B5EF4-FFF2-40B4-BE49-F238E27FC236}">
                    <a16:creationId xmlns:a16="http://schemas.microsoft.com/office/drawing/2014/main" id="{19FA3BD8-6E60-42F9-84A3-5B4423D79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91" name="Line 671">
                <a:extLst>
                  <a:ext uri="{FF2B5EF4-FFF2-40B4-BE49-F238E27FC236}">
                    <a16:creationId xmlns:a16="http://schemas.microsoft.com/office/drawing/2014/main" id="{4576B03E-97D6-4B45-A929-CF50839B3C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2" name="Line 672">
                <a:extLst>
                  <a:ext uri="{FF2B5EF4-FFF2-40B4-BE49-F238E27FC236}">
                    <a16:creationId xmlns:a16="http://schemas.microsoft.com/office/drawing/2014/main" id="{F8E41EA0-E544-41BE-92EA-A7E1DE2A90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3" name="Rectangle 673">
                <a:extLst>
                  <a:ext uri="{FF2B5EF4-FFF2-40B4-BE49-F238E27FC236}">
                    <a16:creationId xmlns:a16="http://schemas.microsoft.com/office/drawing/2014/main" id="{3A9637E1-9BD6-4457-B678-F8A31B713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94" name="Line 674">
                <a:extLst>
                  <a:ext uri="{FF2B5EF4-FFF2-40B4-BE49-F238E27FC236}">
                    <a16:creationId xmlns:a16="http://schemas.microsoft.com/office/drawing/2014/main" id="{93CE483B-8E95-4246-955D-FB3F3027F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5" name="Rectangle 675">
                <a:extLst>
                  <a:ext uri="{FF2B5EF4-FFF2-40B4-BE49-F238E27FC236}">
                    <a16:creationId xmlns:a16="http://schemas.microsoft.com/office/drawing/2014/main" id="{9EA54EBC-D816-4C94-B189-0C6C40C97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96" name="Line 676">
                <a:extLst>
                  <a:ext uri="{FF2B5EF4-FFF2-40B4-BE49-F238E27FC236}">
                    <a16:creationId xmlns:a16="http://schemas.microsoft.com/office/drawing/2014/main" id="{EE35B300-0CF8-406F-87B4-DA536EDC4C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7" name="Line 677">
                <a:extLst>
                  <a:ext uri="{FF2B5EF4-FFF2-40B4-BE49-F238E27FC236}">
                    <a16:creationId xmlns:a16="http://schemas.microsoft.com/office/drawing/2014/main" id="{55232A97-D658-4240-A2B7-BF3035B7E0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98" name="Rectangle 678">
                <a:extLst>
                  <a:ext uri="{FF2B5EF4-FFF2-40B4-BE49-F238E27FC236}">
                    <a16:creationId xmlns:a16="http://schemas.microsoft.com/office/drawing/2014/main" id="{843B5BA3-81A3-452A-9987-59EC45466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99" name="Line 679">
                <a:extLst>
                  <a:ext uri="{FF2B5EF4-FFF2-40B4-BE49-F238E27FC236}">
                    <a16:creationId xmlns:a16="http://schemas.microsoft.com/office/drawing/2014/main" id="{9F8B7073-133D-4700-9195-3675EB770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0" name="Rectangle 680">
                <a:extLst>
                  <a:ext uri="{FF2B5EF4-FFF2-40B4-BE49-F238E27FC236}">
                    <a16:creationId xmlns:a16="http://schemas.microsoft.com/office/drawing/2014/main" id="{51EB0E3B-A870-445C-9156-BE77CAFF8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01" name="Line 681">
                <a:extLst>
                  <a:ext uri="{FF2B5EF4-FFF2-40B4-BE49-F238E27FC236}">
                    <a16:creationId xmlns:a16="http://schemas.microsoft.com/office/drawing/2014/main" id="{6DD7AA5C-9E8F-4556-B132-847E32A46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2" name="Line 682">
                <a:extLst>
                  <a:ext uri="{FF2B5EF4-FFF2-40B4-BE49-F238E27FC236}">
                    <a16:creationId xmlns:a16="http://schemas.microsoft.com/office/drawing/2014/main" id="{5AE41C66-A6E1-4FF3-B9D0-BB70CB7EFB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3" name="Rectangle 683">
                <a:extLst>
                  <a:ext uri="{FF2B5EF4-FFF2-40B4-BE49-F238E27FC236}">
                    <a16:creationId xmlns:a16="http://schemas.microsoft.com/office/drawing/2014/main" id="{396F4531-F416-47CB-AF73-9F6D557E6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04" name="Line 684">
                <a:extLst>
                  <a:ext uri="{FF2B5EF4-FFF2-40B4-BE49-F238E27FC236}">
                    <a16:creationId xmlns:a16="http://schemas.microsoft.com/office/drawing/2014/main" id="{CED19705-51DA-4969-9F6C-B1EE7015F8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5" name="Rectangle 685">
                <a:extLst>
                  <a:ext uri="{FF2B5EF4-FFF2-40B4-BE49-F238E27FC236}">
                    <a16:creationId xmlns:a16="http://schemas.microsoft.com/office/drawing/2014/main" id="{737C4BBD-288D-4C67-A1A8-E2078E0CF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06" name="Line 686">
                <a:extLst>
                  <a:ext uri="{FF2B5EF4-FFF2-40B4-BE49-F238E27FC236}">
                    <a16:creationId xmlns:a16="http://schemas.microsoft.com/office/drawing/2014/main" id="{0522CA73-623C-44FD-9352-DDA783045B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7" name="Line 687">
                <a:extLst>
                  <a:ext uri="{FF2B5EF4-FFF2-40B4-BE49-F238E27FC236}">
                    <a16:creationId xmlns:a16="http://schemas.microsoft.com/office/drawing/2014/main" id="{CD02FA05-F0FD-4917-B253-1AF464740C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08" name="Rectangle 688">
                <a:extLst>
                  <a:ext uri="{FF2B5EF4-FFF2-40B4-BE49-F238E27FC236}">
                    <a16:creationId xmlns:a16="http://schemas.microsoft.com/office/drawing/2014/main" id="{EF3E5F85-C4D5-432E-8F38-E79EC0B27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09" name="Line 689">
                <a:extLst>
                  <a:ext uri="{FF2B5EF4-FFF2-40B4-BE49-F238E27FC236}">
                    <a16:creationId xmlns:a16="http://schemas.microsoft.com/office/drawing/2014/main" id="{88E9851B-3295-4DDA-ACE2-A4871F2D2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0" name="Rectangle 690">
                <a:extLst>
                  <a:ext uri="{FF2B5EF4-FFF2-40B4-BE49-F238E27FC236}">
                    <a16:creationId xmlns:a16="http://schemas.microsoft.com/office/drawing/2014/main" id="{A0BBAADD-8211-421C-BD64-C74DF7B28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11" name="Line 691">
                <a:extLst>
                  <a:ext uri="{FF2B5EF4-FFF2-40B4-BE49-F238E27FC236}">
                    <a16:creationId xmlns:a16="http://schemas.microsoft.com/office/drawing/2014/main" id="{45FF61C2-15DA-4412-BDEB-464F96F0A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2" name="Line 692">
                <a:extLst>
                  <a:ext uri="{FF2B5EF4-FFF2-40B4-BE49-F238E27FC236}">
                    <a16:creationId xmlns:a16="http://schemas.microsoft.com/office/drawing/2014/main" id="{B7C05A0F-DE40-4948-9DAA-5657890ABD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3" name="Rectangle 693">
                <a:extLst>
                  <a:ext uri="{FF2B5EF4-FFF2-40B4-BE49-F238E27FC236}">
                    <a16:creationId xmlns:a16="http://schemas.microsoft.com/office/drawing/2014/main" id="{072D6466-C0DA-42E0-83A3-996223B66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14" name="Line 694">
                <a:extLst>
                  <a:ext uri="{FF2B5EF4-FFF2-40B4-BE49-F238E27FC236}">
                    <a16:creationId xmlns:a16="http://schemas.microsoft.com/office/drawing/2014/main" id="{D45E0552-849A-499D-95D6-83AB46324C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5" name="Rectangle 695">
                <a:extLst>
                  <a:ext uri="{FF2B5EF4-FFF2-40B4-BE49-F238E27FC236}">
                    <a16:creationId xmlns:a16="http://schemas.microsoft.com/office/drawing/2014/main" id="{B944C8DD-DC26-4EBE-8DC2-381382088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16" name="Line 696">
                <a:extLst>
                  <a:ext uri="{FF2B5EF4-FFF2-40B4-BE49-F238E27FC236}">
                    <a16:creationId xmlns:a16="http://schemas.microsoft.com/office/drawing/2014/main" id="{3DCA0D6E-4828-41BB-9565-E386304A5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7" name="Line 697">
                <a:extLst>
                  <a:ext uri="{FF2B5EF4-FFF2-40B4-BE49-F238E27FC236}">
                    <a16:creationId xmlns:a16="http://schemas.microsoft.com/office/drawing/2014/main" id="{B2373F90-C116-44D1-B828-C22E23C6FC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18" name="Rectangle 698">
                <a:extLst>
                  <a:ext uri="{FF2B5EF4-FFF2-40B4-BE49-F238E27FC236}">
                    <a16:creationId xmlns:a16="http://schemas.microsoft.com/office/drawing/2014/main" id="{9DC3F1F2-FC49-4C3A-B9C9-0D1959AE2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19" name="Line 699">
                <a:extLst>
                  <a:ext uri="{FF2B5EF4-FFF2-40B4-BE49-F238E27FC236}">
                    <a16:creationId xmlns:a16="http://schemas.microsoft.com/office/drawing/2014/main" id="{7524FE2E-7A41-4A4E-A5E8-799F031B7C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0" name="Rectangle 700">
                <a:extLst>
                  <a:ext uri="{FF2B5EF4-FFF2-40B4-BE49-F238E27FC236}">
                    <a16:creationId xmlns:a16="http://schemas.microsoft.com/office/drawing/2014/main" id="{49AADF15-992B-4671-A4AE-D1B039339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21" name="Line 701">
                <a:extLst>
                  <a:ext uri="{FF2B5EF4-FFF2-40B4-BE49-F238E27FC236}">
                    <a16:creationId xmlns:a16="http://schemas.microsoft.com/office/drawing/2014/main" id="{769ECF81-54BC-48B0-AD40-6DEEAC2DB7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2" name="Line 702">
                <a:extLst>
                  <a:ext uri="{FF2B5EF4-FFF2-40B4-BE49-F238E27FC236}">
                    <a16:creationId xmlns:a16="http://schemas.microsoft.com/office/drawing/2014/main" id="{C0B24910-8E6D-431C-AC63-5EBF50F96F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3" name="Rectangle 703">
                <a:extLst>
                  <a:ext uri="{FF2B5EF4-FFF2-40B4-BE49-F238E27FC236}">
                    <a16:creationId xmlns:a16="http://schemas.microsoft.com/office/drawing/2014/main" id="{261F9E92-20B1-498C-A0EE-27E87CA94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24" name="Line 704">
                <a:extLst>
                  <a:ext uri="{FF2B5EF4-FFF2-40B4-BE49-F238E27FC236}">
                    <a16:creationId xmlns:a16="http://schemas.microsoft.com/office/drawing/2014/main" id="{0FF2E27C-49C2-40FF-B203-7BADBEFBA4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5" name="Rectangle 705">
                <a:extLst>
                  <a:ext uri="{FF2B5EF4-FFF2-40B4-BE49-F238E27FC236}">
                    <a16:creationId xmlns:a16="http://schemas.microsoft.com/office/drawing/2014/main" id="{6FC618DE-EF04-492F-B247-0D1DC49D6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26" name="Line 706">
                <a:extLst>
                  <a:ext uri="{FF2B5EF4-FFF2-40B4-BE49-F238E27FC236}">
                    <a16:creationId xmlns:a16="http://schemas.microsoft.com/office/drawing/2014/main" id="{DB21F8C0-C67E-4235-9DA6-3C6C156C7F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7" name="Line 707">
                <a:extLst>
                  <a:ext uri="{FF2B5EF4-FFF2-40B4-BE49-F238E27FC236}">
                    <a16:creationId xmlns:a16="http://schemas.microsoft.com/office/drawing/2014/main" id="{78A5A7E2-A1ED-4274-B572-04B3AEF25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28" name="Rectangle 708">
                <a:extLst>
                  <a:ext uri="{FF2B5EF4-FFF2-40B4-BE49-F238E27FC236}">
                    <a16:creationId xmlns:a16="http://schemas.microsoft.com/office/drawing/2014/main" id="{DD1AE2AB-5AE5-43F0-8F7F-BE40F32E6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653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29" name="Line 709">
                <a:extLst>
                  <a:ext uri="{FF2B5EF4-FFF2-40B4-BE49-F238E27FC236}">
                    <a16:creationId xmlns:a16="http://schemas.microsoft.com/office/drawing/2014/main" id="{CDB54617-DB0A-4C8B-9B67-0F3ADED7BB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653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0" name="Rectangle 710">
                <a:extLst>
                  <a:ext uri="{FF2B5EF4-FFF2-40B4-BE49-F238E27FC236}">
                    <a16:creationId xmlns:a16="http://schemas.microsoft.com/office/drawing/2014/main" id="{7541972F-FF09-48E5-AB19-C345D2253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31" name="Line 711">
                <a:extLst>
                  <a:ext uri="{FF2B5EF4-FFF2-40B4-BE49-F238E27FC236}">
                    <a16:creationId xmlns:a16="http://schemas.microsoft.com/office/drawing/2014/main" id="{0DC26A69-F522-42B0-B1E3-5921D8710D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2" name="Line 712">
                <a:extLst>
                  <a:ext uri="{FF2B5EF4-FFF2-40B4-BE49-F238E27FC236}">
                    <a16:creationId xmlns:a16="http://schemas.microsoft.com/office/drawing/2014/main" id="{4E6CC9DE-68F9-45E4-8BF2-1B11DED559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3" name="Rectangle 713">
                <a:extLst>
                  <a:ext uri="{FF2B5EF4-FFF2-40B4-BE49-F238E27FC236}">
                    <a16:creationId xmlns:a16="http://schemas.microsoft.com/office/drawing/2014/main" id="{43BBFCBC-3878-42C8-B189-AD5C86F6C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3653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34" name="Line 714">
                <a:extLst>
                  <a:ext uri="{FF2B5EF4-FFF2-40B4-BE49-F238E27FC236}">
                    <a16:creationId xmlns:a16="http://schemas.microsoft.com/office/drawing/2014/main" id="{5A7BF3C0-1AC9-4801-ADC6-7DAB61D4A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6" y="3653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5" name="Rectangle 715">
                <a:extLst>
                  <a:ext uri="{FF2B5EF4-FFF2-40B4-BE49-F238E27FC236}">
                    <a16:creationId xmlns:a16="http://schemas.microsoft.com/office/drawing/2014/main" id="{1C1EDAD9-36B7-4BC0-91D2-89903783C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6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36" name="Line 716">
                <a:extLst>
                  <a:ext uri="{FF2B5EF4-FFF2-40B4-BE49-F238E27FC236}">
                    <a16:creationId xmlns:a16="http://schemas.microsoft.com/office/drawing/2014/main" id="{15D729F0-0679-4AA1-9AB3-E7CDFC2AE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7" name="Line 717">
                <a:extLst>
                  <a:ext uri="{FF2B5EF4-FFF2-40B4-BE49-F238E27FC236}">
                    <a16:creationId xmlns:a16="http://schemas.microsoft.com/office/drawing/2014/main" id="{C3D1378A-E13D-4171-83E6-DAA875846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7" y="3653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38" name="Rectangle 718">
                <a:extLst>
                  <a:ext uri="{FF2B5EF4-FFF2-40B4-BE49-F238E27FC236}">
                    <a16:creationId xmlns:a16="http://schemas.microsoft.com/office/drawing/2014/main" id="{30122F93-1348-44A0-AF64-1379D69A4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39" name="Line 719">
                <a:extLst>
                  <a:ext uri="{FF2B5EF4-FFF2-40B4-BE49-F238E27FC236}">
                    <a16:creationId xmlns:a16="http://schemas.microsoft.com/office/drawing/2014/main" id="{E2E44BF0-A860-491E-A5CE-F374AF6D32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0" name="Rectangle 720">
                <a:extLst>
                  <a:ext uri="{FF2B5EF4-FFF2-40B4-BE49-F238E27FC236}">
                    <a16:creationId xmlns:a16="http://schemas.microsoft.com/office/drawing/2014/main" id="{3946B646-CCAC-448E-B4B1-29DE88C62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41" name="Line 721">
                <a:extLst>
                  <a:ext uri="{FF2B5EF4-FFF2-40B4-BE49-F238E27FC236}">
                    <a16:creationId xmlns:a16="http://schemas.microsoft.com/office/drawing/2014/main" id="{B423F0D6-2252-4D0E-8703-3BE3A57421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2" name="Line 722">
                <a:extLst>
                  <a:ext uri="{FF2B5EF4-FFF2-40B4-BE49-F238E27FC236}">
                    <a16:creationId xmlns:a16="http://schemas.microsoft.com/office/drawing/2014/main" id="{96961E80-F238-43AD-9D0E-CA2B158DE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3" name="Rectangle 723">
                <a:extLst>
                  <a:ext uri="{FF2B5EF4-FFF2-40B4-BE49-F238E27FC236}">
                    <a16:creationId xmlns:a16="http://schemas.microsoft.com/office/drawing/2014/main" id="{8A51FD3A-44C9-4675-BE9F-8D734BEB5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44" name="Line 724">
                <a:extLst>
                  <a:ext uri="{FF2B5EF4-FFF2-40B4-BE49-F238E27FC236}">
                    <a16:creationId xmlns:a16="http://schemas.microsoft.com/office/drawing/2014/main" id="{C0EDDCF4-B7D8-4DBA-88E1-395B143553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5" name="Line 725">
                <a:extLst>
                  <a:ext uri="{FF2B5EF4-FFF2-40B4-BE49-F238E27FC236}">
                    <a16:creationId xmlns:a16="http://schemas.microsoft.com/office/drawing/2014/main" id="{C6B7BB9B-FDC0-48A5-98CE-8B2073196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6" name="Rectangle 726">
                <a:extLst>
                  <a:ext uri="{FF2B5EF4-FFF2-40B4-BE49-F238E27FC236}">
                    <a16:creationId xmlns:a16="http://schemas.microsoft.com/office/drawing/2014/main" id="{93A901BC-66F9-4220-90A2-527BB435C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47"/>
                <a:ext cx="94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47" name="Line 727">
                <a:extLst>
                  <a:ext uri="{FF2B5EF4-FFF2-40B4-BE49-F238E27FC236}">
                    <a16:creationId xmlns:a16="http://schemas.microsoft.com/office/drawing/2014/main" id="{C999F308-3F10-4754-AD76-BE21DC01B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" y="3847"/>
                <a:ext cx="9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48" name="Rectangle 728">
                <a:extLst>
                  <a:ext uri="{FF2B5EF4-FFF2-40B4-BE49-F238E27FC236}">
                    <a16:creationId xmlns:a16="http://schemas.microsoft.com/office/drawing/2014/main" id="{4D248FD1-5204-44E2-8070-06179DB68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49" name="Line 729">
                <a:extLst>
                  <a:ext uri="{FF2B5EF4-FFF2-40B4-BE49-F238E27FC236}">
                    <a16:creationId xmlns:a16="http://schemas.microsoft.com/office/drawing/2014/main" id="{CBAC7D58-0BFB-4CE1-8EBA-6B0558E36B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0" name="Rectangle 730">
                <a:extLst>
                  <a:ext uri="{FF2B5EF4-FFF2-40B4-BE49-F238E27FC236}">
                    <a16:creationId xmlns:a16="http://schemas.microsoft.com/office/drawing/2014/main" id="{82FADDBF-BA6A-4AC9-9BFB-F3748271E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51" name="Line 731">
                <a:extLst>
                  <a:ext uri="{FF2B5EF4-FFF2-40B4-BE49-F238E27FC236}">
                    <a16:creationId xmlns:a16="http://schemas.microsoft.com/office/drawing/2014/main" id="{E2CC2C8A-8600-45D6-9483-8E0A3A177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2" name="Rectangle 732">
                <a:extLst>
                  <a:ext uri="{FF2B5EF4-FFF2-40B4-BE49-F238E27FC236}">
                    <a16:creationId xmlns:a16="http://schemas.microsoft.com/office/drawing/2014/main" id="{5A45B1F3-1850-495D-B01A-BE57C851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53" name="Line 733">
                <a:extLst>
                  <a:ext uri="{FF2B5EF4-FFF2-40B4-BE49-F238E27FC236}">
                    <a16:creationId xmlns:a16="http://schemas.microsoft.com/office/drawing/2014/main" id="{C98A2FAB-298E-4DDC-B5FB-6B0EC410B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4" name="Line 734">
                <a:extLst>
                  <a:ext uri="{FF2B5EF4-FFF2-40B4-BE49-F238E27FC236}">
                    <a16:creationId xmlns:a16="http://schemas.microsoft.com/office/drawing/2014/main" id="{ABF08CA0-5F75-43FB-9C39-D9AAEAE698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5" name="Rectangle 735">
                <a:extLst>
                  <a:ext uri="{FF2B5EF4-FFF2-40B4-BE49-F238E27FC236}">
                    <a16:creationId xmlns:a16="http://schemas.microsoft.com/office/drawing/2014/main" id="{867752A2-603B-40BF-851A-F839D51C0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3847"/>
                <a:ext cx="26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56" name="Line 736">
                <a:extLst>
                  <a:ext uri="{FF2B5EF4-FFF2-40B4-BE49-F238E27FC236}">
                    <a16:creationId xmlns:a16="http://schemas.microsoft.com/office/drawing/2014/main" id="{3B4FBF2C-71E5-4652-8EA8-8EB5B5A2DB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3847"/>
                <a:ext cx="26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7" name="Rectangle 737">
                <a:extLst>
                  <a:ext uri="{FF2B5EF4-FFF2-40B4-BE49-F238E27FC236}">
                    <a16:creationId xmlns:a16="http://schemas.microsoft.com/office/drawing/2014/main" id="{F80520DD-BFD1-4DDC-8345-BFB9F191D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58" name="Line 738">
                <a:extLst>
                  <a:ext uri="{FF2B5EF4-FFF2-40B4-BE49-F238E27FC236}">
                    <a16:creationId xmlns:a16="http://schemas.microsoft.com/office/drawing/2014/main" id="{4CA86A2F-A41A-4F10-ADA6-A672643E74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59" name="Rectangle 739">
                <a:extLst>
                  <a:ext uri="{FF2B5EF4-FFF2-40B4-BE49-F238E27FC236}">
                    <a16:creationId xmlns:a16="http://schemas.microsoft.com/office/drawing/2014/main" id="{D6C81DAA-6C61-4834-8214-4348C95DD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60" name="Line 740">
                <a:extLst>
                  <a:ext uri="{FF2B5EF4-FFF2-40B4-BE49-F238E27FC236}">
                    <a16:creationId xmlns:a16="http://schemas.microsoft.com/office/drawing/2014/main" id="{54C1FB16-B75E-4AEA-8DAE-5DAEA4F471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1" name="Line 741">
                <a:extLst>
                  <a:ext uri="{FF2B5EF4-FFF2-40B4-BE49-F238E27FC236}">
                    <a16:creationId xmlns:a16="http://schemas.microsoft.com/office/drawing/2014/main" id="{83E7EDBB-DCEF-4001-B824-ACDC8A80D0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2" name="Rectangle 742">
                <a:extLst>
                  <a:ext uri="{FF2B5EF4-FFF2-40B4-BE49-F238E27FC236}">
                    <a16:creationId xmlns:a16="http://schemas.microsoft.com/office/drawing/2014/main" id="{9E0657EB-CF46-43D1-9042-08645FFDC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63" name="Line 743">
                <a:extLst>
                  <a:ext uri="{FF2B5EF4-FFF2-40B4-BE49-F238E27FC236}">
                    <a16:creationId xmlns:a16="http://schemas.microsoft.com/office/drawing/2014/main" id="{4F4EF743-5EB4-46F5-B5B1-A21E08520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2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4" name="Rectangle 744">
                <a:extLst>
                  <a:ext uri="{FF2B5EF4-FFF2-40B4-BE49-F238E27FC236}">
                    <a16:creationId xmlns:a16="http://schemas.microsoft.com/office/drawing/2014/main" id="{77B24FAD-5ECB-4AA7-A555-463D00183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65" name="Line 745">
                <a:extLst>
                  <a:ext uri="{FF2B5EF4-FFF2-40B4-BE49-F238E27FC236}">
                    <a16:creationId xmlns:a16="http://schemas.microsoft.com/office/drawing/2014/main" id="{B309095E-7265-4262-ADC5-CD1CA6EF97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6" name="Rectangle 746">
                <a:extLst>
                  <a:ext uri="{FF2B5EF4-FFF2-40B4-BE49-F238E27FC236}">
                    <a16:creationId xmlns:a16="http://schemas.microsoft.com/office/drawing/2014/main" id="{E8163F80-7D17-4126-8F4D-89080CC14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67" name="Line 747">
                <a:extLst>
                  <a:ext uri="{FF2B5EF4-FFF2-40B4-BE49-F238E27FC236}">
                    <a16:creationId xmlns:a16="http://schemas.microsoft.com/office/drawing/2014/main" id="{CA59B226-9F62-4174-B4C8-A9B543A1C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8" name="Line 748">
                <a:extLst>
                  <a:ext uri="{FF2B5EF4-FFF2-40B4-BE49-F238E27FC236}">
                    <a16:creationId xmlns:a16="http://schemas.microsoft.com/office/drawing/2014/main" id="{51AF64D5-C086-4A3F-8588-5D625F6F1D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69" name="Rectangle 749">
                <a:extLst>
                  <a:ext uri="{FF2B5EF4-FFF2-40B4-BE49-F238E27FC236}">
                    <a16:creationId xmlns:a16="http://schemas.microsoft.com/office/drawing/2014/main" id="{B569D540-653D-44B3-84EB-93B8B928A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70" name="Line 750">
                <a:extLst>
                  <a:ext uri="{FF2B5EF4-FFF2-40B4-BE49-F238E27FC236}">
                    <a16:creationId xmlns:a16="http://schemas.microsoft.com/office/drawing/2014/main" id="{DFE491BD-90DF-471C-B62D-9E869EB5BC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7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71" name="Rectangle 751">
                <a:extLst>
                  <a:ext uri="{FF2B5EF4-FFF2-40B4-BE49-F238E27FC236}">
                    <a16:creationId xmlns:a16="http://schemas.microsoft.com/office/drawing/2014/main" id="{E61D6396-CABA-4B1F-AE20-DDF9E4C59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72" name="Line 752">
                <a:extLst>
                  <a:ext uri="{FF2B5EF4-FFF2-40B4-BE49-F238E27FC236}">
                    <a16:creationId xmlns:a16="http://schemas.microsoft.com/office/drawing/2014/main" id="{7C7BDBD9-05FA-4955-BE88-0C593F52DD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73" name="Rectangle 753">
                <a:extLst>
                  <a:ext uri="{FF2B5EF4-FFF2-40B4-BE49-F238E27FC236}">
                    <a16:creationId xmlns:a16="http://schemas.microsoft.com/office/drawing/2014/main" id="{9EE2FE5F-69DB-4BC8-8C6F-572C5B9E0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74" name="Line 754">
                <a:extLst>
                  <a:ext uri="{FF2B5EF4-FFF2-40B4-BE49-F238E27FC236}">
                    <a16:creationId xmlns:a16="http://schemas.microsoft.com/office/drawing/2014/main" id="{8A051A27-236D-4D60-A360-71E0BD686D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75" name="Line 755">
                <a:extLst>
                  <a:ext uri="{FF2B5EF4-FFF2-40B4-BE49-F238E27FC236}">
                    <a16:creationId xmlns:a16="http://schemas.microsoft.com/office/drawing/2014/main" id="{FF6CDD6C-C63A-41BD-96B9-A7042F784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76" name="Rectangle 756">
                <a:extLst>
                  <a:ext uri="{FF2B5EF4-FFF2-40B4-BE49-F238E27FC236}">
                    <a16:creationId xmlns:a16="http://schemas.microsoft.com/office/drawing/2014/main" id="{DF01FB65-DE9C-4681-9AD9-D0DC57CD1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77" name="Line 757">
                <a:extLst>
                  <a:ext uri="{FF2B5EF4-FFF2-40B4-BE49-F238E27FC236}">
                    <a16:creationId xmlns:a16="http://schemas.microsoft.com/office/drawing/2014/main" id="{F6B8AB1B-9C19-44B9-968D-8D80E0009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78" name="Rectangle 758">
                <a:extLst>
                  <a:ext uri="{FF2B5EF4-FFF2-40B4-BE49-F238E27FC236}">
                    <a16:creationId xmlns:a16="http://schemas.microsoft.com/office/drawing/2014/main" id="{C0C8A6D7-5465-41BE-AF77-0A290FB2B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79" name="Line 759">
                <a:extLst>
                  <a:ext uri="{FF2B5EF4-FFF2-40B4-BE49-F238E27FC236}">
                    <a16:creationId xmlns:a16="http://schemas.microsoft.com/office/drawing/2014/main" id="{4E1A0426-9E24-4A62-998D-77986D5794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0" name="Rectangle 760">
                <a:extLst>
                  <a:ext uri="{FF2B5EF4-FFF2-40B4-BE49-F238E27FC236}">
                    <a16:creationId xmlns:a16="http://schemas.microsoft.com/office/drawing/2014/main" id="{64701B47-C13C-422D-AC47-933EA89B8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81" name="Line 761">
                <a:extLst>
                  <a:ext uri="{FF2B5EF4-FFF2-40B4-BE49-F238E27FC236}">
                    <a16:creationId xmlns:a16="http://schemas.microsoft.com/office/drawing/2014/main" id="{BFB4A695-FA1D-4076-8D88-2E833E5048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2" name="Line 762">
                <a:extLst>
                  <a:ext uri="{FF2B5EF4-FFF2-40B4-BE49-F238E27FC236}">
                    <a16:creationId xmlns:a16="http://schemas.microsoft.com/office/drawing/2014/main" id="{178D9675-9449-4E18-A167-9788D076CE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3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3" name="Rectangle 763">
                <a:extLst>
                  <a:ext uri="{FF2B5EF4-FFF2-40B4-BE49-F238E27FC236}">
                    <a16:creationId xmlns:a16="http://schemas.microsoft.com/office/drawing/2014/main" id="{E3206B0B-6B87-4CF8-AE3B-BC42157DD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84" name="Line 764">
                <a:extLst>
                  <a:ext uri="{FF2B5EF4-FFF2-40B4-BE49-F238E27FC236}">
                    <a16:creationId xmlns:a16="http://schemas.microsoft.com/office/drawing/2014/main" id="{002F5833-85D2-4946-BF93-F9E0FC5AF8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5" name="Rectangle 765">
                <a:extLst>
                  <a:ext uri="{FF2B5EF4-FFF2-40B4-BE49-F238E27FC236}">
                    <a16:creationId xmlns:a16="http://schemas.microsoft.com/office/drawing/2014/main" id="{ED18B2F0-E881-4D48-B0C4-8EB98D24D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86" name="Line 766">
                <a:extLst>
                  <a:ext uri="{FF2B5EF4-FFF2-40B4-BE49-F238E27FC236}">
                    <a16:creationId xmlns:a16="http://schemas.microsoft.com/office/drawing/2014/main" id="{097FC888-DFEC-4DD5-B701-E803CF7E36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7" name="Rectangle 767">
                <a:extLst>
                  <a:ext uri="{FF2B5EF4-FFF2-40B4-BE49-F238E27FC236}">
                    <a16:creationId xmlns:a16="http://schemas.microsoft.com/office/drawing/2014/main" id="{D3B13933-BC00-4107-94AE-6779B564D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88" name="Line 768">
                <a:extLst>
                  <a:ext uri="{FF2B5EF4-FFF2-40B4-BE49-F238E27FC236}">
                    <a16:creationId xmlns:a16="http://schemas.microsoft.com/office/drawing/2014/main" id="{71FC73B7-390B-49C2-BE67-2C4A01482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89" name="Line 769">
                <a:extLst>
                  <a:ext uri="{FF2B5EF4-FFF2-40B4-BE49-F238E27FC236}">
                    <a16:creationId xmlns:a16="http://schemas.microsoft.com/office/drawing/2014/main" id="{B5BE5ACF-2F93-4DE3-BFF4-DA5FADE073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8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0" name="Rectangle 770">
                <a:extLst>
                  <a:ext uri="{FF2B5EF4-FFF2-40B4-BE49-F238E27FC236}">
                    <a16:creationId xmlns:a16="http://schemas.microsoft.com/office/drawing/2014/main" id="{2488496F-E394-4529-B3DB-29C852DE6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91" name="Line 771">
                <a:extLst>
                  <a:ext uri="{FF2B5EF4-FFF2-40B4-BE49-F238E27FC236}">
                    <a16:creationId xmlns:a16="http://schemas.microsoft.com/office/drawing/2014/main" id="{310A6F91-02AE-4A64-8F89-6E00FF203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2" name="Rectangle 772">
                <a:extLst>
                  <a:ext uri="{FF2B5EF4-FFF2-40B4-BE49-F238E27FC236}">
                    <a16:creationId xmlns:a16="http://schemas.microsoft.com/office/drawing/2014/main" id="{2FB94CD3-E9BB-4BC3-B256-DFBBA78B7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93" name="Line 773">
                <a:extLst>
                  <a:ext uri="{FF2B5EF4-FFF2-40B4-BE49-F238E27FC236}">
                    <a16:creationId xmlns:a16="http://schemas.microsoft.com/office/drawing/2014/main" id="{3647E806-626B-4DE3-AF5C-A5431FE242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4" name="Rectangle 774">
                <a:extLst>
                  <a:ext uri="{FF2B5EF4-FFF2-40B4-BE49-F238E27FC236}">
                    <a16:creationId xmlns:a16="http://schemas.microsoft.com/office/drawing/2014/main" id="{C24D2930-A88B-46EF-8CF7-FE9EF8195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95" name="Line 775">
                <a:extLst>
                  <a:ext uri="{FF2B5EF4-FFF2-40B4-BE49-F238E27FC236}">
                    <a16:creationId xmlns:a16="http://schemas.microsoft.com/office/drawing/2014/main" id="{BAEDD916-5B47-43F4-AB71-66EC6DB6A3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6" name="Line 776">
                <a:extLst>
                  <a:ext uri="{FF2B5EF4-FFF2-40B4-BE49-F238E27FC236}">
                    <a16:creationId xmlns:a16="http://schemas.microsoft.com/office/drawing/2014/main" id="{A88E8837-455D-413C-8303-0EAB64AC4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7" name="Rectangle 777">
                <a:extLst>
                  <a:ext uri="{FF2B5EF4-FFF2-40B4-BE49-F238E27FC236}">
                    <a16:creationId xmlns:a16="http://schemas.microsoft.com/office/drawing/2014/main" id="{01E0B583-84A1-4E89-B9FC-63F1CCBAB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98" name="Line 778">
                <a:extLst>
                  <a:ext uri="{FF2B5EF4-FFF2-40B4-BE49-F238E27FC236}">
                    <a16:creationId xmlns:a16="http://schemas.microsoft.com/office/drawing/2014/main" id="{101D07C9-6280-4BBA-9706-D09BBA183C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9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999" name="Rectangle 779">
                <a:extLst>
                  <a:ext uri="{FF2B5EF4-FFF2-40B4-BE49-F238E27FC236}">
                    <a16:creationId xmlns:a16="http://schemas.microsoft.com/office/drawing/2014/main" id="{D624B88B-C41E-42BC-8D72-6F25A74E0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659"/>
                <a:ext cx="6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00" name="Line 780">
                <a:extLst>
                  <a:ext uri="{FF2B5EF4-FFF2-40B4-BE49-F238E27FC236}">
                    <a16:creationId xmlns:a16="http://schemas.microsoft.com/office/drawing/2014/main" id="{4BE2C59B-9F31-4C7F-A407-097BB44016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01" name="Rectangle 781">
                <a:extLst>
                  <a:ext uri="{FF2B5EF4-FFF2-40B4-BE49-F238E27FC236}">
                    <a16:creationId xmlns:a16="http://schemas.microsoft.com/office/drawing/2014/main" id="{12737501-27D6-47B3-A81F-3C30041D5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8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02" name="Line 782">
                <a:extLst>
                  <a:ext uri="{FF2B5EF4-FFF2-40B4-BE49-F238E27FC236}">
                    <a16:creationId xmlns:a16="http://schemas.microsoft.com/office/drawing/2014/main" id="{2EBC9D48-AF08-44D0-A626-C75937D2A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03" name="Line 783">
                <a:extLst>
                  <a:ext uri="{FF2B5EF4-FFF2-40B4-BE49-F238E27FC236}">
                    <a16:creationId xmlns:a16="http://schemas.microsoft.com/office/drawing/2014/main" id="{6992D2CE-68CC-463B-842E-333208F97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9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04" name="Rectangle 784">
                <a:extLst>
                  <a:ext uri="{FF2B5EF4-FFF2-40B4-BE49-F238E27FC236}">
                    <a16:creationId xmlns:a16="http://schemas.microsoft.com/office/drawing/2014/main" id="{50C93F4A-0A16-4E39-8C30-7785CBC59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05" name="Line 785">
                <a:extLst>
                  <a:ext uri="{FF2B5EF4-FFF2-40B4-BE49-F238E27FC236}">
                    <a16:creationId xmlns:a16="http://schemas.microsoft.com/office/drawing/2014/main" id="{D8A3E3D9-C096-406B-87B4-B9F57BCCF9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5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06" name="Rectangle 786">
                <a:extLst>
                  <a:ext uri="{FF2B5EF4-FFF2-40B4-BE49-F238E27FC236}">
                    <a16:creationId xmlns:a16="http://schemas.microsoft.com/office/drawing/2014/main" id="{7D0673E8-D67F-46E6-B967-337CD3374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07" name="Line 787">
                <a:extLst>
                  <a:ext uri="{FF2B5EF4-FFF2-40B4-BE49-F238E27FC236}">
                    <a16:creationId xmlns:a16="http://schemas.microsoft.com/office/drawing/2014/main" id="{7B9EB93C-6EB4-4580-AD55-A48D329E99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08" name="Rectangle 788">
                <a:extLst>
                  <a:ext uri="{FF2B5EF4-FFF2-40B4-BE49-F238E27FC236}">
                    <a16:creationId xmlns:a16="http://schemas.microsoft.com/office/drawing/2014/main" id="{7D32D00C-E3E8-47DC-B85C-33AB0EC18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09" name="Line 789">
                <a:extLst>
                  <a:ext uri="{FF2B5EF4-FFF2-40B4-BE49-F238E27FC236}">
                    <a16:creationId xmlns:a16="http://schemas.microsoft.com/office/drawing/2014/main" id="{FFFFA7CF-68F7-46C3-BD79-A2B16ACD08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0" name="Line 790">
                <a:extLst>
                  <a:ext uri="{FF2B5EF4-FFF2-40B4-BE49-F238E27FC236}">
                    <a16:creationId xmlns:a16="http://schemas.microsoft.com/office/drawing/2014/main" id="{EC72EB48-E64B-44C2-9B49-9F5F4638D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1" name="Rectangle 791">
                <a:extLst>
                  <a:ext uri="{FF2B5EF4-FFF2-40B4-BE49-F238E27FC236}">
                    <a16:creationId xmlns:a16="http://schemas.microsoft.com/office/drawing/2014/main" id="{D767C222-40F3-4387-86BB-ED4901881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12" name="Line 792">
                <a:extLst>
                  <a:ext uri="{FF2B5EF4-FFF2-40B4-BE49-F238E27FC236}">
                    <a16:creationId xmlns:a16="http://schemas.microsoft.com/office/drawing/2014/main" id="{144426F0-0612-46A3-B0DB-49709B2B70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0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3" name="Rectangle 793">
                <a:extLst>
                  <a:ext uri="{FF2B5EF4-FFF2-40B4-BE49-F238E27FC236}">
                    <a16:creationId xmlns:a16="http://schemas.microsoft.com/office/drawing/2014/main" id="{86F692F4-2B00-4D76-BE5C-780A50838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14" name="Line 794">
                <a:extLst>
                  <a:ext uri="{FF2B5EF4-FFF2-40B4-BE49-F238E27FC236}">
                    <a16:creationId xmlns:a16="http://schemas.microsoft.com/office/drawing/2014/main" id="{471219F9-66C3-443C-8A3B-EAABC5035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5" name="Rectangle 795">
                <a:extLst>
                  <a:ext uri="{FF2B5EF4-FFF2-40B4-BE49-F238E27FC236}">
                    <a16:creationId xmlns:a16="http://schemas.microsoft.com/office/drawing/2014/main" id="{4CF43A53-4956-4504-98CF-61B22C39F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16" name="Line 796">
                <a:extLst>
                  <a:ext uri="{FF2B5EF4-FFF2-40B4-BE49-F238E27FC236}">
                    <a16:creationId xmlns:a16="http://schemas.microsoft.com/office/drawing/2014/main" id="{894B42B6-5139-4021-A953-D0CA70872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7" name="Line 797">
                <a:extLst>
                  <a:ext uri="{FF2B5EF4-FFF2-40B4-BE49-F238E27FC236}">
                    <a16:creationId xmlns:a16="http://schemas.microsoft.com/office/drawing/2014/main" id="{F9292E42-960A-4A0A-8559-8D0E397A74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0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18" name="Rectangle 798">
                <a:extLst>
                  <a:ext uri="{FF2B5EF4-FFF2-40B4-BE49-F238E27FC236}">
                    <a16:creationId xmlns:a16="http://schemas.microsoft.com/office/drawing/2014/main" id="{CB943605-F5B1-4F96-A059-9819C36D4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" y="3847"/>
                <a:ext cx="2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19" name="Line 799">
                <a:extLst>
                  <a:ext uri="{FF2B5EF4-FFF2-40B4-BE49-F238E27FC236}">
                    <a16:creationId xmlns:a16="http://schemas.microsoft.com/office/drawing/2014/main" id="{0157EC28-F850-4463-9B4E-0682EB7A2E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3847"/>
                <a:ext cx="26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20" name="Rectangle 800">
                <a:extLst>
                  <a:ext uri="{FF2B5EF4-FFF2-40B4-BE49-F238E27FC236}">
                    <a16:creationId xmlns:a16="http://schemas.microsoft.com/office/drawing/2014/main" id="{4620F2D5-0422-4EC5-9FA4-70591B007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21" name="Line 801">
                <a:extLst>
                  <a:ext uri="{FF2B5EF4-FFF2-40B4-BE49-F238E27FC236}">
                    <a16:creationId xmlns:a16="http://schemas.microsoft.com/office/drawing/2014/main" id="{216A7750-BC5C-4909-A80C-513587039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22" name="Rectangle 802">
                <a:extLst>
                  <a:ext uri="{FF2B5EF4-FFF2-40B4-BE49-F238E27FC236}">
                    <a16:creationId xmlns:a16="http://schemas.microsoft.com/office/drawing/2014/main" id="{F4898C6F-E3A9-4501-889E-0935B14CF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8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23" name="Line 803">
                <a:extLst>
                  <a:ext uri="{FF2B5EF4-FFF2-40B4-BE49-F238E27FC236}">
                    <a16:creationId xmlns:a16="http://schemas.microsoft.com/office/drawing/2014/main" id="{A68D4106-B4A3-47DD-967B-252547D587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24" name="Line 804">
                <a:extLst>
                  <a:ext uri="{FF2B5EF4-FFF2-40B4-BE49-F238E27FC236}">
                    <a16:creationId xmlns:a16="http://schemas.microsoft.com/office/drawing/2014/main" id="{CA5BABCC-7A26-45A1-9F1D-3CFBD9CDF6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6" y="3847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25" name="Rectangle 805">
                <a:extLst>
                  <a:ext uri="{FF2B5EF4-FFF2-40B4-BE49-F238E27FC236}">
                    <a16:creationId xmlns:a16="http://schemas.microsoft.com/office/drawing/2014/main" id="{F041DA54-0893-4BB3-A63B-769BF154E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3847"/>
                <a:ext cx="26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26" name="Line 806">
                <a:extLst>
                  <a:ext uri="{FF2B5EF4-FFF2-40B4-BE49-F238E27FC236}">
                    <a16:creationId xmlns:a16="http://schemas.microsoft.com/office/drawing/2014/main" id="{7B87EEDB-395B-462D-A4AF-76E188DD3C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3847"/>
                <a:ext cx="2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027" name="Rectangle 807">
                <a:extLst>
                  <a:ext uri="{FF2B5EF4-FFF2-40B4-BE49-F238E27FC236}">
                    <a16:creationId xmlns:a16="http://schemas.microsoft.com/office/drawing/2014/main" id="{ECAD2EC6-7503-4539-88C3-4B6FCBB92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3659"/>
                <a:ext cx="5" cy="1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28" name="Line 808">
                <a:extLst>
                  <a:ext uri="{FF2B5EF4-FFF2-40B4-BE49-F238E27FC236}">
                    <a16:creationId xmlns:a16="http://schemas.microsoft.com/office/drawing/2014/main" id="{C1BF76C7-78B0-4965-A170-680C7566BA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1" y="3659"/>
                <a:ext cx="0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6816" name="Rectangle 809">
              <a:extLst>
                <a:ext uri="{FF2B5EF4-FFF2-40B4-BE49-F238E27FC236}">
                  <a16:creationId xmlns:a16="http://schemas.microsoft.com/office/drawing/2014/main" id="{56CCA965-1347-4BED-8B37-371C6312E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6817" name="Line 810">
              <a:extLst>
                <a:ext uri="{FF2B5EF4-FFF2-40B4-BE49-F238E27FC236}">
                  <a16:creationId xmlns:a16="http://schemas.microsoft.com/office/drawing/2014/main" id="{97D25656-8FBF-495B-AE7C-11356DFFA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18" name="Line 811">
              <a:extLst>
                <a:ext uri="{FF2B5EF4-FFF2-40B4-BE49-F238E27FC236}">
                  <a16:creationId xmlns:a16="http://schemas.microsoft.com/office/drawing/2014/main" id="{3E93F147-0F9E-47FA-83BF-68537E989C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1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19" name="Rectangle 812">
              <a:extLst>
                <a:ext uri="{FF2B5EF4-FFF2-40B4-BE49-F238E27FC236}">
                  <a16:creationId xmlns:a16="http://schemas.microsoft.com/office/drawing/2014/main" id="{D5963F47-3E00-4C20-9A98-2F63F897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847"/>
              <a:ext cx="26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6820" name="Line 813">
              <a:extLst>
                <a:ext uri="{FF2B5EF4-FFF2-40B4-BE49-F238E27FC236}">
                  <a16:creationId xmlns:a16="http://schemas.microsoft.com/office/drawing/2014/main" id="{5E820127-923E-4052-8DDD-2E2A9B49B5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6" y="3847"/>
              <a:ext cx="26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21" name="Rectangle 814">
              <a:extLst>
                <a:ext uri="{FF2B5EF4-FFF2-40B4-BE49-F238E27FC236}">
                  <a16:creationId xmlns:a16="http://schemas.microsoft.com/office/drawing/2014/main" id="{3F2ACAF8-D926-4690-98BE-F9CECE354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659"/>
              <a:ext cx="5" cy="1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6822" name="Line 815">
              <a:extLst>
                <a:ext uri="{FF2B5EF4-FFF2-40B4-BE49-F238E27FC236}">
                  <a16:creationId xmlns:a16="http://schemas.microsoft.com/office/drawing/2014/main" id="{F767ABF7-0083-4BB1-8486-CCABC52C1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659"/>
              <a:ext cx="0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23" name="Rectangle 816">
              <a:extLst>
                <a:ext uri="{FF2B5EF4-FFF2-40B4-BE49-F238E27FC236}">
                  <a16:creationId xmlns:a16="http://schemas.microsoft.com/office/drawing/2014/main" id="{38D84E72-09FA-45A9-B056-7E39194E1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6824" name="Line 817">
              <a:extLst>
                <a:ext uri="{FF2B5EF4-FFF2-40B4-BE49-F238E27FC236}">
                  <a16:creationId xmlns:a16="http://schemas.microsoft.com/office/drawing/2014/main" id="{8383B38D-EC4F-442A-A2F0-5AC5C061E5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25" name="Line 818">
              <a:extLst>
                <a:ext uri="{FF2B5EF4-FFF2-40B4-BE49-F238E27FC236}">
                  <a16:creationId xmlns:a16="http://schemas.microsoft.com/office/drawing/2014/main" id="{2677154E-A3DC-444B-A6D1-A93CB1639C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26" name="Rectangle 819">
              <a:extLst>
                <a:ext uri="{FF2B5EF4-FFF2-40B4-BE49-F238E27FC236}">
                  <a16:creationId xmlns:a16="http://schemas.microsoft.com/office/drawing/2014/main" id="{7E7E2205-62EB-4022-8973-016CFF3D1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847"/>
              <a:ext cx="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76827" name="Line 820">
              <a:extLst>
                <a:ext uri="{FF2B5EF4-FFF2-40B4-BE49-F238E27FC236}">
                  <a16:creationId xmlns:a16="http://schemas.microsoft.com/office/drawing/2014/main" id="{821C1154-177E-4268-A3AB-F788DE7F9F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28" name="Line 821">
              <a:extLst>
                <a:ext uri="{FF2B5EF4-FFF2-40B4-BE49-F238E27FC236}">
                  <a16:creationId xmlns:a16="http://schemas.microsoft.com/office/drawing/2014/main" id="{257FE460-4404-4A95-89F3-0DF0D2CB87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7" y="3847"/>
              <a:ext cx="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76805" name="Rectangle 822">
            <a:extLst>
              <a:ext uri="{FF2B5EF4-FFF2-40B4-BE49-F238E27FC236}">
                <a16:creationId xmlns:a16="http://schemas.microsoft.com/office/drawing/2014/main" id="{D67091CC-7E61-4865-B2CC-34C00C400A7F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(17)</a:t>
            </a:r>
          </a:p>
        </p:txBody>
      </p:sp>
      <p:sp>
        <p:nvSpPr>
          <p:cNvPr id="76806" name="Rectangle 823">
            <a:extLst>
              <a:ext uri="{FF2B5EF4-FFF2-40B4-BE49-F238E27FC236}">
                <a16:creationId xmlns:a16="http://schemas.microsoft.com/office/drawing/2014/main" id="{375AA865-5C3C-41EF-B3BD-0B67548B2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4979" y="4188890"/>
            <a:ext cx="431800" cy="1871662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6807" name="Rectangle 824">
            <a:extLst>
              <a:ext uri="{FF2B5EF4-FFF2-40B4-BE49-F238E27FC236}">
                <a16:creationId xmlns:a16="http://schemas.microsoft.com/office/drawing/2014/main" id="{EF234259-7D8F-41C0-96E7-E79E403F4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692" y="5701777"/>
            <a:ext cx="3311525" cy="358775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76808" name="Text Box 825">
            <a:extLst>
              <a:ext uri="{FF2B5EF4-FFF2-40B4-BE49-F238E27FC236}">
                <a16:creationId xmlns:a16="http://schemas.microsoft.com/office/drawing/2014/main" id="{69DF03F4-B9CC-4608-8BCD-FD8C3A497B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7737" y="3901553"/>
            <a:ext cx="1641830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200" dirty="0">
                <a:solidFill>
                  <a:srgbClr val="FF0000"/>
                </a:solidFill>
                <a:latin typeface="Times New Roman" panose="02020603050405020304" pitchFamily="18" charset="0"/>
              </a:rPr>
              <a:t>Action Table</a:t>
            </a:r>
          </a:p>
        </p:txBody>
      </p:sp>
      <p:pic>
        <p:nvPicPr>
          <p:cNvPr id="76809" name="Picture 826" descr="04">
            <a:extLst>
              <a:ext uri="{FF2B5EF4-FFF2-40B4-BE49-F238E27FC236}">
                <a16:creationId xmlns:a16="http://schemas.microsoft.com/office/drawing/2014/main" id="{3A120D37-7D93-4C57-B782-AA371BA0B5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9103" y="0"/>
            <a:ext cx="4284662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10" name="Rectangle 827">
            <a:extLst>
              <a:ext uri="{FF2B5EF4-FFF2-40B4-BE49-F238E27FC236}">
                <a16:creationId xmlns:a16="http://schemas.microsoft.com/office/drawing/2014/main" id="{DF4DEDFA-84C0-4C74-BBAE-4B1248954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3565" y="1412875"/>
            <a:ext cx="720725" cy="215900"/>
          </a:xfrm>
          <a:prstGeom prst="rect">
            <a:avLst/>
          </a:prstGeom>
          <a:solidFill>
            <a:srgbClr val="FFFF00">
              <a:alpha val="20000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829" name="灯片编号占位符 3">
            <a:extLst>
              <a:ext uri="{FF2B5EF4-FFF2-40B4-BE49-F238E27FC236}">
                <a16:creationId xmlns:a16="http://schemas.microsoft.com/office/drawing/2014/main" id="{66E1E3B3-8818-48E7-9D33-E79798A4EB7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33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投影片編號版面配置區 22">
            <a:extLst>
              <a:ext uri="{FF2B5EF4-FFF2-40B4-BE49-F238E27FC236}">
                <a16:creationId xmlns:a16="http://schemas.microsoft.com/office/drawing/2014/main" id="{A4431F19-4B66-43B1-984E-AD99BE7F23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78851" name="Rectangle 2">
            <a:extLst>
              <a:ext uri="{FF2B5EF4-FFF2-40B4-BE49-F238E27FC236}">
                <a16:creationId xmlns:a16="http://schemas.microsoft.com/office/drawing/2014/main" id="{734051C5-5F57-4611-8429-610C9D21134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1052513"/>
            <a:ext cx="9144000" cy="2486753"/>
          </a:xfrm>
          <a:noFill/>
        </p:spPr>
        <p:txBody>
          <a:bodyPr lIns="92075" tIns="46038" rIns="92075" bIns="46038"/>
          <a:lstStyle/>
          <a:p>
            <a:pPr marL="285750" indent="-285750">
              <a:lnSpc>
                <a:spcPct val="75000"/>
              </a:lnSpc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/>
              <a:t>tracing steps</a:t>
            </a:r>
          </a:p>
          <a:p>
            <a:pPr marL="285750" indent="-285750">
              <a:lnSpc>
                <a:spcPct val="75000"/>
              </a:lnSpc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/>
              <a:t>	</a:t>
            </a:r>
            <a:r>
              <a:rPr lang="en-US" altLang="zh-TW" sz="1600" b="1" dirty="0">
                <a:solidFill>
                  <a:schemeClr val="tx2"/>
                </a:solidFill>
              </a:rPr>
              <a:t>Step	Parse Stack	Remaining Input	Action</a:t>
            </a:r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(1)	</a:t>
            </a:r>
            <a:r>
              <a:rPr lang="en-US" altLang="zh-TW" sz="1600" b="1" dirty="0"/>
              <a:t>0		</a:t>
            </a:r>
            <a:r>
              <a:rPr lang="en-US" altLang="zh-TW" sz="1600" b="1" dirty="0">
                <a:solidFill>
                  <a:schemeClr val="accent2"/>
                </a:solidFill>
              </a:rPr>
              <a:t>begin</a:t>
            </a:r>
            <a:r>
              <a:rPr lang="en-US" altLang="zh-TW" sz="1600" b="1" dirty="0"/>
              <a:t> </a:t>
            </a:r>
            <a:r>
              <a:rPr lang="en-US" altLang="zh-TW" sz="1600" b="1" dirty="0" err="1"/>
              <a:t>SimpleStmt</a:t>
            </a:r>
            <a:r>
              <a:rPr lang="en-US" altLang="zh-TW" sz="1600" b="1" dirty="0"/>
              <a:t> ; </a:t>
            </a:r>
            <a:r>
              <a:rPr lang="en-US" altLang="zh-TW" sz="1600" b="1" dirty="0" err="1"/>
              <a:t>SimpleStmt</a:t>
            </a:r>
            <a:r>
              <a:rPr lang="en-US" altLang="zh-TW" sz="1600" b="1" dirty="0"/>
              <a:t> ; end 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1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(2)	</a:t>
            </a:r>
            <a:r>
              <a:rPr lang="en-US" altLang="zh-TW" sz="1600" b="1" dirty="0"/>
              <a:t>0,1		</a:t>
            </a:r>
            <a:r>
              <a:rPr lang="en-US" altLang="zh-TW" sz="1600" b="1" dirty="0" err="1">
                <a:solidFill>
                  <a:schemeClr val="accent2"/>
                </a:solidFill>
              </a:rPr>
              <a:t>SimpleStmt</a:t>
            </a:r>
            <a:r>
              <a:rPr lang="en-US" altLang="zh-TW" sz="1600" b="1" dirty="0">
                <a:solidFill>
                  <a:schemeClr val="accent2"/>
                </a:solidFill>
              </a:rPr>
              <a:t> </a:t>
            </a:r>
            <a:r>
              <a:rPr lang="en-US" altLang="zh-TW" sz="1600" b="1" dirty="0"/>
              <a:t>; </a:t>
            </a:r>
            <a:r>
              <a:rPr lang="en-US" altLang="zh-TW" sz="1600" b="1" dirty="0" err="1"/>
              <a:t>SimpleStmt</a:t>
            </a:r>
            <a:r>
              <a:rPr lang="en-US" altLang="zh-TW" sz="1600" b="1" dirty="0"/>
              <a:t> ; end 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5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(3)	</a:t>
            </a:r>
            <a:r>
              <a:rPr lang="en-US" altLang="zh-TW" sz="1600" b="1" dirty="0"/>
              <a:t>0,1,5		</a:t>
            </a:r>
            <a:r>
              <a:rPr lang="en-US" altLang="zh-TW" sz="1600" b="1" dirty="0">
                <a:solidFill>
                  <a:schemeClr val="accent2"/>
                </a:solidFill>
              </a:rPr>
              <a:t>; </a:t>
            </a:r>
            <a:r>
              <a:rPr lang="en-US" altLang="zh-TW" sz="1600" b="1" dirty="0" err="1"/>
              <a:t>SimpleStmt</a:t>
            </a:r>
            <a:r>
              <a:rPr lang="en-US" altLang="zh-TW" sz="1600" b="1" dirty="0"/>
              <a:t> ; end 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6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(4)	</a:t>
            </a:r>
            <a:r>
              <a:rPr lang="en-US" altLang="zh-TW" sz="1600" b="1" dirty="0"/>
              <a:t>0,1,5,6		</a:t>
            </a:r>
            <a:r>
              <a:rPr lang="en-US" altLang="zh-TW" sz="1600" b="1" dirty="0" err="1">
                <a:solidFill>
                  <a:schemeClr val="accent2"/>
                </a:solidFill>
              </a:rPr>
              <a:t>SimpleStmt</a:t>
            </a:r>
            <a:r>
              <a:rPr lang="en-US" altLang="zh-TW" sz="1600" b="1" dirty="0">
                <a:solidFill>
                  <a:schemeClr val="accent2"/>
                </a:solidFill>
              </a:rPr>
              <a:t> </a:t>
            </a:r>
            <a:r>
              <a:rPr lang="en-US" altLang="zh-TW" sz="1600" b="1" dirty="0"/>
              <a:t>; end 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5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(5)	</a:t>
            </a:r>
            <a:r>
              <a:rPr lang="en-US" altLang="zh-TW" sz="1600" b="1" dirty="0"/>
              <a:t>0,1,5,6,5		</a:t>
            </a:r>
            <a:r>
              <a:rPr lang="en-US" altLang="zh-TW" sz="1600" b="1" dirty="0">
                <a:solidFill>
                  <a:schemeClr val="accent2"/>
                </a:solidFill>
              </a:rPr>
              <a:t>; </a:t>
            </a:r>
            <a:r>
              <a:rPr lang="en-US" altLang="zh-TW" sz="1600" b="1" dirty="0"/>
              <a:t>end 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6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(6)	</a:t>
            </a:r>
            <a:r>
              <a:rPr lang="en-US" altLang="zh-TW" sz="1600" b="1" dirty="0"/>
              <a:t>0,1,5,6,5,6		</a:t>
            </a:r>
            <a:r>
              <a:rPr lang="en-US" altLang="zh-TW" sz="1600" b="1" dirty="0">
                <a:solidFill>
                  <a:schemeClr val="accent2"/>
                </a:solidFill>
              </a:rPr>
              <a:t>end </a:t>
            </a:r>
            <a:r>
              <a:rPr lang="en-US" altLang="zh-TW" sz="1600" b="1" dirty="0"/>
              <a:t>$    </a:t>
            </a:r>
            <a:r>
              <a:rPr lang="en-US" altLang="zh-TW" sz="1600" b="1" dirty="0">
                <a:solidFill>
                  <a:schemeClr val="hlink"/>
                </a:solidFill>
              </a:rPr>
              <a:t>/* </a:t>
            </a:r>
            <a:r>
              <a:rPr lang="en-US" altLang="zh-TW" sz="1600" b="1" dirty="0" err="1">
                <a:solidFill>
                  <a:schemeClr val="hlink"/>
                </a:solidFill>
              </a:rPr>
              <a:t>goto</a:t>
            </a:r>
            <a:r>
              <a:rPr lang="en-US" altLang="zh-TW" sz="1600" b="1" dirty="0">
                <a:solidFill>
                  <a:schemeClr val="hlink"/>
                </a:solidFill>
              </a:rPr>
              <a:t>(6,&lt;</a:t>
            </a:r>
            <a:r>
              <a:rPr lang="en-US" altLang="zh-TW" sz="1600" b="1" dirty="0" err="1">
                <a:solidFill>
                  <a:schemeClr val="hlink"/>
                </a:solidFill>
              </a:rPr>
              <a:t>stmts</a:t>
            </a:r>
            <a:r>
              <a:rPr lang="en-US" altLang="zh-TW" sz="1600" b="1" dirty="0">
                <a:solidFill>
                  <a:schemeClr val="hlink"/>
                </a:solidFill>
              </a:rPr>
              <a:t>&gt;) = 10 */	</a:t>
            </a:r>
            <a:r>
              <a:rPr lang="en-US" altLang="zh-TW" sz="1600" b="1" dirty="0">
                <a:solidFill>
                  <a:schemeClr val="folHlink"/>
                </a:solidFill>
              </a:rPr>
              <a:t>Reduce 4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(7)	</a:t>
            </a:r>
            <a:r>
              <a:rPr lang="en-US" altLang="zh-TW" sz="1600" b="1" dirty="0"/>
              <a:t>0,1,5,6,</a:t>
            </a:r>
            <a:r>
              <a:rPr lang="en-US" altLang="zh-TW" sz="1600" b="1" i="1" dirty="0">
                <a:solidFill>
                  <a:schemeClr val="accent1"/>
                </a:solidFill>
              </a:rPr>
              <a:t>5,6,10</a:t>
            </a:r>
            <a:r>
              <a:rPr lang="en-US" altLang="zh-TW" sz="1600" b="1" dirty="0">
                <a:solidFill>
                  <a:schemeClr val="accent1"/>
                </a:solidFill>
              </a:rPr>
              <a:t>	</a:t>
            </a:r>
            <a:r>
              <a:rPr lang="en-US" altLang="zh-TW" sz="1600" b="1" dirty="0">
                <a:solidFill>
                  <a:schemeClr val="accent2"/>
                </a:solidFill>
              </a:rPr>
              <a:t>end </a:t>
            </a:r>
            <a:r>
              <a:rPr lang="en-US" altLang="zh-TW" sz="1600" b="1" dirty="0"/>
              <a:t>$   </a:t>
            </a:r>
            <a:r>
              <a:rPr lang="en-US" altLang="zh-TW" sz="1600" b="1" dirty="0">
                <a:solidFill>
                  <a:schemeClr val="tx2"/>
                </a:solidFill>
              </a:rPr>
              <a:t> </a:t>
            </a:r>
            <a:r>
              <a:rPr lang="en-US" altLang="zh-TW" sz="1600" b="1" dirty="0">
                <a:solidFill>
                  <a:schemeClr val="hlink"/>
                </a:solidFill>
              </a:rPr>
              <a:t>/* </a:t>
            </a:r>
            <a:r>
              <a:rPr lang="en-US" altLang="zh-TW" sz="1600" b="1" dirty="0" err="1">
                <a:solidFill>
                  <a:schemeClr val="hlink"/>
                </a:solidFill>
              </a:rPr>
              <a:t>goto</a:t>
            </a:r>
            <a:r>
              <a:rPr lang="en-US" altLang="zh-TW" sz="1600" b="1" dirty="0">
                <a:solidFill>
                  <a:schemeClr val="hlink"/>
                </a:solidFill>
              </a:rPr>
              <a:t>(6,&lt;</a:t>
            </a:r>
            <a:r>
              <a:rPr lang="en-US" altLang="zh-TW" sz="1600" b="1" dirty="0" err="1">
                <a:solidFill>
                  <a:schemeClr val="hlink"/>
                </a:solidFill>
              </a:rPr>
              <a:t>stmts</a:t>
            </a:r>
            <a:r>
              <a:rPr lang="en-US" altLang="zh-TW" sz="1600" b="1" dirty="0">
                <a:solidFill>
                  <a:schemeClr val="hlink"/>
                </a:solidFill>
              </a:rPr>
              <a:t>&gt;) = 10 */	</a:t>
            </a:r>
            <a:r>
              <a:rPr lang="en-US" altLang="zh-TW" sz="1600" b="1" dirty="0">
                <a:solidFill>
                  <a:schemeClr val="folHlink"/>
                </a:solidFill>
              </a:rPr>
              <a:t>Reduce 2</a:t>
            </a:r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(8)</a:t>
            </a:r>
            <a:r>
              <a:rPr lang="en-US" altLang="zh-TW" sz="1600" b="1" dirty="0"/>
              <a:t>	0,1,</a:t>
            </a:r>
            <a:r>
              <a:rPr lang="en-US" altLang="zh-TW" sz="1600" b="1" i="1" dirty="0">
                <a:solidFill>
                  <a:schemeClr val="accent1"/>
                </a:solidFill>
              </a:rPr>
              <a:t>5,6,10</a:t>
            </a:r>
            <a:r>
              <a:rPr lang="en-US" altLang="zh-TW" sz="1600" b="1" dirty="0">
                <a:solidFill>
                  <a:schemeClr val="accent1"/>
                </a:solidFill>
              </a:rPr>
              <a:t>	</a:t>
            </a:r>
            <a:r>
              <a:rPr lang="en-US" altLang="zh-TW" sz="1600" b="1" dirty="0"/>
              <a:t>	</a:t>
            </a:r>
            <a:r>
              <a:rPr lang="en-US" altLang="zh-TW" sz="1600" b="1" dirty="0">
                <a:solidFill>
                  <a:schemeClr val="accent2"/>
                </a:solidFill>
              </a:rPr>
              <a:t>end </a:t>
            </a:r>
            <a:r>
              <a:rPr lang="en-US" altLang="zh-TW" sz="1600" b="1" dirty="0"/>
              <a:t>$    </a:t>
            </a:r>
            <a:r>
              <a:rPr lang="en-US" altLang="zh-TW" sz="1600" b="1" dirty="0">
                <a:solidFill>
                  <a:schemeClr val="hlink"/>
                </a:solidFill>
              </a:rPr>
              <a:t>/* </a:t>
            </a:r>
            <a:r>
              <a:rPr lang="en-US" altLang="zh-TW" sz="1600" b="1" dirty="0" err="1">
                <a:solidFill>
                  <a:schemeClr val="hlink"/>
                </a:solidFill>
              </a:rPr>
              <a:t>goto</a:t>
            </a:r>
            <a:r>
              <a:rPr lang="en-US" altLang="zh-TW" sz="1600" b="1" dirty="0">
                <a:solidFill>
                  <a:schemeClr val="hlink"/>
                </a:solidFill>
              </a:rPr>
              <a:t>(1,&lt;</a:t>
            </a:r>
            <a:r>
              <a:rPr lang="en-US" altLang="zh-TW" sz="1600" b="1" dirty="0" err="1">
                <a:solidFill>
                  <a:schemeClr val="hlink"/>
                </a:solidFill>
              </a:rPr>
              <a:t>stmts</a:t>
            </a:r>
            <a:r>
              <a:rPr lang="en-US" altLang="zh-TW" sz="1600" b="1" dirty="0">
                <a:solidFill>
                  <a:schemeClr val="hlink"/>
                </a:solidFill>
              </a:rPr>
              <a:t>&gt;) = 2 */	</a:t>
            </a:r>
            <a:r>
              <a:rPr lang="en-US" altLang="zh-TW" sz="1600" b="1" dirty="0">
                <a:solidFill>
                  <a:schemeClr val="folHlink"/>
                </a:solidFill>
              </a:rPr>
              <a:t>Reduce 2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(9)	</a:t>
            </a:r>
            <a:r>
              <a:rPr lang="en-US" altLang="zh-TW" sz="1600" b="1" dirty="0"/>
              <a:t>0,1,2		</a:t>
            </a:r>
            <a:r>
              <a:rPr lang="en-US" altLang="zh-TW" sz="1600" b="1" dirty="0">
                <a:solidFill>
                  <a:schemeClr val="accent2"/>
                </a:solidFill>
              </a:rPr>
              <a:t>end </a:t>
            </a:r>
            <a:r>
              <a:rPr lang="en-US" altLang="zh-TW" sz="1600" b="1" dirty="0"/>
              <a:t>$	</a:t>
            </a:r>
            <a:r>
              <a:rPr lang="en-US" altLang="zh-TW" sz="1600" b="1" dirty="0">
                <a:solidFill>
                  <a:schemeClr val="folHlink"/>
                </a:solidFill>
              </a:rPr>
              <a:t>Shift 3</a:t>
            </a:r>
            <a:endParaRPr lang="en-US" altLang="zh-TW" sz="1600" b="1" dirty="0"/>
          </a:p>
          <a:p>
            <a:pPr marL="285750" indent="-285750">
              <a:lnSpc>
                <a:spcPct val="75000"/>
              </a:lnSpc>
              <a:spcBef>
                <a:spcPct val="0"/>
              </a:spcBef>
              <a:buFont typeface="Wingdings 3" panose="05040102010807070707" pitchFamily="18" charset="2"/>
              <a:buNone/>
              <a:tabLst>
                <a:tab pos="971550" algn="l"/>
                <a:tab pos="2171700" algn="l"/>
                <a:tab pos="2628900" algn="l"/>
                <a:tab pos="7486650" algn="l"/>
              </a:tabLst>
            </a:pPr>
            <a:r>
              <a:rPr lang="en-US" altLang="zh-TW" sz="1600" b="1" dirty="0">
                <a:solidFill>
                  <a:schemeClr val="tx2"/>
                </a:solidFill>
              </a:rPr>
              <a:t>	(10)	</a:t>
            </a:r>
            <a:r>
              <a:rPr lang="en-US" altLang="zh-TW" sz="1600" b="1" dirty="0"/>
              <a:t>0,1,2,3		</a:t>
            </a:r>
            <a:r>
              <a:rPr lang="en-US" altLang="zh-TW" sz="1600" b="1" dirty="0">
                <a:solidFill>
                  <a:schemeClr val="accent2"/>
                </a:solidFill>
              </a:rPr>
              <a:t>$</a:t>
            </a:r>
            <a:r>
              <a:rPr lang="en-US" altLang="zh-TW" sz="1600" b="1" dirty="0"/>
              <a:t>	</a:t>
            </a:r>
            <a:r>
              <a:rPr lang="en-US" altLang="zh-TW" sz="1600" b="1" dirty="0">
                <a:solidFill>
                  <a:schemeClr val="folHlink"/>
                </a:solidFill>
              </a:rPr>
              <a:t>Accept</a:t>
            </a:r>
          </a:p>
        </p:txBody>
      </p:sp>
      <p:sp>
        <p:nvSpPr>
          <p:cNvPr id="78852" name="Rectangle 3">
            <a:extLst>
              <a:ext uri="{FF2B5EF4-FFF2-40B4-BE49-F238E27FC236}">
                <a16:creationId xmlns:a16="http://schemas.microsoft.com/office/drawing/2014/main" id="{386D331F-3860-4C23-BA4E-B1FC27C6C815}"/>
              </a:ext>
            </a:extLst>
          </p:cNvPr>
          <p:cNvSpPr>
            <a:spLocks noGrp="1"/>
          </p:cNvSpPr>
          <p:nvPr>
            <p:ph type="title"/>
          </p:nvPr>
        </p:nvSpPr>
        <p:spPr>
          <a:effectLst>
            <a:outerShdw dist="53882" dir="2700000" algn="ctr" rotWithShape="0">
              <a:schemeClr val="bg2"/>
            </a:outerShdw>
          </a:effectLst>
        </p:spPr>
        <p:txBody>
          <a:bodyPr/>
          <a:lstStyle/>
          <a:p>
            <a:pPr defTabSz="917575"/>
            <a:r>
              <a:rPr lang="en-US" altLang="zh-TW" sz="4000" dirty="0">
                <a:ea typeface="新細明體" panose="02020500000000000000" pitchFamily="18" charset="-120"/>
              </a:rPr>
              <a:t>Shift-Reduce Parsers (18)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20F77D23-02F0-4911-9A09-E63FBD2609A7}"/>
              </a:ext>
            </a:extLst>
          </p:cNvPr>
          <p:cNvGrpSpPr/>
          <p:nvPr/>
        </p:nvGrpSpPr>
        <p:grpSpPr>
          <a:xfrm>
            <a:off x="6349570" y="3238051"/>
            <a:ext cx="3880952" cy="2946648"/>
            <a:chOff x="5951538" y="3500438"/>
            <a:chExt cx="4248150" cy="3146841"/>
          </a:xfrm>
        </p:grpSpPr>
        <p:sp>
          <p:nvSpPr>
            <p:cNvPr id="78853" name="Text Box 57">
              <a:extLst>
                <a:ext uri="{FF2B5EF4-FFF2-40B4-BE49-F238E27FC236}">
                  <a16:creationId xmlns:a16="http://schemas.microsoft.com/office/drawing/2014/main" id="{5AE76457-B885-4729-8546-6569D33D9C20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6888163" y="3500438"/>
              <a:ext cx="111280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TW" altLang="en-US" sz="1600" b="0">
                  <a:latin typeface="Times New Roman" panose="02020603050405020304" pitchFamily="18" charset="0"/>
                </a:rPr>
                <a:t>&lt;</a:t>
              </a:r>
              <a:r>
                <a:rPr lang="en-US" altLang="zh-TW" sz="1600" b="0">
                  <a:latin typeface="Times New Roman" panose="02020603050405020304" pitchFamily="18" charset="0"/>
                </a:rPr>
                <a:t>program&gt;</a:t>
              </a:r>
            </a:p>
          </p:txBody>
        </p:sp>
        <p:sp>
          <p:nvSpPr>
            <p:cNvPr id="78854" name="Text Box 58">
              <a:extLst>
                <a:ext uri="{FF2B5EF4-FFF2-40B4-BE49-F238E27FC236}">
                  <a16:creationId xmlns:a16="http://schemas.microsoft.com/office/drawing/2014/main" id="{B47997B3-F1F9-4C62-BA64-B2867BA9DA15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6024563" y="4149725"/>
              <a:ext cx="88197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begin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(1)</a:t>
              </a:r>
            </a:p>
          </p:txBody>
        </p:sp>
        <p:sp>
          <p:nvSpPr>
            <p:cNvPr id="78855" name="Text Box 59">
              <a:extLst>
                <a:ext uri="{FF2B5EF4-FFF2-40B4-BE49-F238E27FC236}">
                  <a16:creationId xmlns:a16="http://schemas.microsoft.com/office/drawing/2014/main" id="{C5D7FC61-8F20-473F-8222-C2A57951622A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6961188" y="4149725"/>
              <a:ext cx="85151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latin typeface="Times New Roman" panose="02020603050405020304" pitchFamily="18" charset="0"/>
                </a:rPr>
                <a:t>&lt;stmts&gt;</a:t>
              </a:r>
            </a:p>
          </p:txBody>
        </p:sp>
        <p:sp>
          <p:nvSpPr>
            <p:cNvPr id="78856" name="Text Box 60">
              <a:extLst>
                <a:ext uri="{FF2B5EF4-FFF2-40B4-BE49-F238E27FC236}">
                  <a16:creationId xmlns:a16="http://schemas.microsoft.com/office/drawing/2014/main" id="{818402CB-0A94-4845-9B81-4E991CCBC19C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8040688" y="4149725"/>
              <a:ext cx="7216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end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(9)</a:t>
              </a:r>
            </a:p>
          </p:txBody>
        </p:sp>
        <p:sp>
          <p:nvSpPr>
            <p:cNvPr id="78857" name="Text Box 61">
              <a:extLst>
                <a:ext uri="{FF2B5EF4-FFF2-40B4-BE49-F238E27FC236}">
                  <a16:creationId xmlns:a16="http://schemas.microsoft.com/office/drawing/2014/main" id="{FAC9A968-85C3-4172-850A-E569EC7FD985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8832850" y="4149725"/>
              <a:ext cx="7921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$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(10)</a:t>
              </a:r>
            </a:p>
          </p:txBody>
        </p:sp>
        <p:sp>
          <p:nvSpPr>
            <p:cNvPr id="78858" name="Text Box 62">
              <a:extLst>
                <a:ext uri="{FF2B5EF4-FFF2-40B4-BE49-F238E27FC236}">
                  <a16:creationId xmlns:a16="http://schemas.microsoft.com/office/drawing/2014/main" id="{BF721B82-1D59-4284-B55C-0237952E7FBD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5951538" y="4941888"/>
              <a:ext cx="139814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 dirty="0" err="1">
                  <a:solidFill>
                    <a:schemeClr val="folHlink"/>
                  </a:solidFill>
                  <a:latin typeface="Times New Roman" panose="02020603050405020304" pitchFamily="18" charset="0"/>
                </a:rPr>
                <a:t>SimpleStmt</a:t>
              </a:r>
              <a:r>
                <a:rPr lang="en-US" altLang="zh-TW" sz="16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(2)</a:t>
              </a:r>
            </a:p>
          </p:txBody>
        </p:sp>
        <p:sp>
          <p:nvSpPr>
            <p:cNvPr id="78859" name="Text Box 63">
              <a:extLst>
                <a:ext uri="{FF2B5EF4-FFF2-40B4-BE49-F238E27FC236}">
                  <a16:creationId xmlns:a16="http://schemas.microsoft.com/office/drawing/2014/main" id="{50C6FA8F-EAE1-409B-94D7-6BCFBC99A370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7392988" y="4941888"/>
              <a:ext cx="4828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;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(3)</a:t>
              </a:r>
            </a:p>
          </p:txBody>
        </p:sp>
        <p:sp>
          <p:nvSpPr>
            <p:cNvPr id="78860" name="Text Box 64">
              <a:extLst>
                <a:ext uri="{FF2B5EF4-FFF2-40B4-BE49-F238E27FC236}">
                  <a16:creationId xmlns:a16="http://schemas.microsoft.com/office/drawing/2014/main" id="{B6736C58-22E5-44E1-8D80-26D075D4F04D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7896225" y="4941888"/>
              <a:ext cx="85151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latin typeface="Times New Roman" panose="02020603050405020304" pitchFamily="18" charset="0"/>
                </a:rPr>
                <a:t>&lt;stmts&gt;</a:t>
              </a:r>
            </a:p>
          </p:txBody>
        </p:sp>
        <p:sp>
          <p:nvSpPr>
            <p:cNvPr id="78861" name="Line 65">
              <a:extLst>
                <a:ext uri="{FF2B5EF4-FFF2-40B4-BE49-F238E27FC236}">
                  <a16:creationId xmlns:a16="http://schemas.microsoft.com/office/drawing/2014/main" id="{0B77FA02-269E-4206-962A-EFDFF3B5614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6405563" y="3871913"/>
              <a:ext cx="990600" cy="33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2" name="Line 66">
              <a:extLst>
                <a:ext uri="{FF2B5EF4-FFF2-40B4-BE49-F238E27FC236}">
                  <a16:creationId xmlns:a16="http://schemas.microsoft.com/office/drawing/2014/main" id="{169107EA-0C67-4192-B8E4-AB11C5FAC9D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396163" y="3871913"/>
              <a:ext cx="0" cy="33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3" name="Line 67">
              <a:extLst>
                <a:ext uri="{FF2B5EF4-FFF2-40B4-BE49-F238E27FC236}">
                  <a16:creationId xmlns:a16="http://schemas.microsoft.com/office/drawing/2014/main" id="{9C2A0088-9CE2-47E9-98C2-38C1824E181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396163" y="3871913"/>
              <a:ext cx="755650" cy="33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4" name="Line 68">
              <a:extLst>
                <a:ext uri="{FF2B5EF4-FFF2-40B4-BE49-F238E27FC236}">
                  <a16:creationId xmlns:a16="http://schemas.microsoft.com/office/drawing/2014/main" id="{DBBCA88A-5AAA-4EB2-8953-D21B7FAF9F7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396163" y="3871913"/>
              <a:ext cx="1368425" cy="33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5" name="Line 69">
              <a:extLst>
                <a:ext uri="{FF2B5EF4-FFF2-40B4-BE49-F238E27FC236}">
                  <a16:creationId xmlns:a16="http://schemas.microsoft.com/office/drawing/2014/main" id="{133E5BB5-9082-4129-A974-07C3D1499F2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6877050" y="4486275"/>
              <a:ext cx="423863" cy="4238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6" name="Line 70">
              <a:extLst>
                <a:ext uri="{FF2B5EF4-FFF2-40B4-BE49-F238E27FC236}">
                  <a16:creationId xmlns:a16="http://schemas.microsoft.com/office/drawing/2014/main" id="{6888A180-77B8-492B-A9E1-AA42DB15D65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300913" y="4486275"/>
              <a:ext cx="188912" cy="4238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7" name="Line 71">
              <a:extLst>
                <a:ext uri="{FF2B5EF4-FFF2-40B4-BE49-F238E27FC236}">
                  <a16:creationId xmlns:a16="http://schemas.microsoft.com/office/drawing/2014/main" id="{36AB6044-639D-4A41-BB93-CF0D224F82A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300913" y="4486275"/>
              <a:ext cx="944562" cy="4238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68" name="Text Box 72">
              <a:extLst>
                <a:ext uri="{FF2B5EF4-FFF2-40B4-BE49-F238E27FC236}">
                  <a16:creationId xmlns:a16="http://schemas.microsoft.com/office/drawing/2014/main" id="{FB4EA598-F77E-4462-A861-19E7909D4DC1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6888163" y="5734050"/>
              <a:ext cx="139814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SimpleStmt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(4)</a:t>
              </a:r>
            </a:p>
          </p:txBody>
        </p:sp>
        <p:sp>
          <p:nvSpPr>
            <p:cNvPr id="78869" name="Text Box 73">
              <a:extLst>
                <a:ext uri="{FF2B5EF4-FFF2-40B4-BE49-F238E27FC236}">
                  <a16:creationId xmlns:a16="http://schemas.microsoft.com/office/drawing/2014/main" id="{D5A44524-3B5A-4B53-91AA-A7E255377DA7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8401050" y="5734050"/>
              <a:ext cx="4828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;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(5)</a:t>
              </a:r>
            </a:p>
          </p:txBody>
        </p:sp>
        <p:sp>
          <p:nvSpPr>
            <p:cNvPr id="78870" name="Text Box 74">
              <a:extLst>
                <a:ext uri="{FF2B5EF4-FFF2-40B4-BE49-F238E27FC236}">
                  <a16:creationId xmlns:a16="http://schemas.microsoft.com/office/drawing/2014/main" id="{1464226A-562D-4B0C-AFC9-DEB8AFB6B10A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8905875" y="5734050"/>
              <a:ext cx="85151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latin typeface="Times New Roman" panose="02020603050405020304" pitchFamily="18" charset="0"/>
                </a:rPr>
                <a:t>&lt;stmts&gt;</a:t>
              </a:r>
            </a:p>
          </p:txBody>
        </p:sp>
        <p:sp>
          <p:nvSpPr>
            <p:cNvPr id="78871" name="Line 75">
              <a:extLst>
                <a:ext uri="{FF2B5EF4-FFF2-40B4-BE49-F238E27FC236}">
                  <a16:creationId xmlns:a16="http://schemas.microsoft.com/office/drawing/2014/main" id="{8B95D92A-7200-4F12-AB90-085A0E97BF3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7867650" y="5240338"/>
              <a:ext cx="425450" cy="425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72" name="Line 76">
              <a:extLst>
                <a:ext uri="{FF2B5EF4-FFF2-40B4-BE49-F238E27FC236}">
                  <a16:creationId xmlns:a16="http://schemas.microsoft.com/office/drawing/2014/main" id="{F8FF81B3-9F59-4415-9E8C-9F8A055C93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293100" y="5240338"/>
              <a:ext cx="188913" cy="425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73" name="Line 77">
              <a:extLst>
                <a:ext uri="{FF2B5EF4-FFF2-40B4-BE49-F238E27FC236}">
                  <a16:creationId xmlns:a16="http://schemas.microsoft.com/office/drawing/2014/main" id="{DEDC0CE8-B1D4-48C1-8459-40E4BCD2F59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293100" y="5240338"/>
              <a:ext cx="942975" cy="425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74" name="Line 78">
              <a:extLst>
                <a:ext uri="{FF2B5EF4-FFF2-40B4-BE49-F238E27FC236}">
                  <a16:creationId xmlns:a16="http://schemas.microsoft.com/office/drawing/2014/main" id="{D7F4ACE4-27B4-45E8-A869-35DF2C1B95B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9283700" y="5995988"/>
              <a:ext cx="0" cy="3778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78875" name="Text Box 79">
              <a:extLst>
                <a:ext uri="{FF2B5EF4-FFF2-40B4-BE49-F238E27FC236}">
                  <a16:creationId xmlns:a16="http://schemas.microsoft.com/office/drawing/2014/main" id="{329CC847-8496-47FF-85E3-AB93ED7D80B6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9121775" y="6308725"/>
              <a:ext cx="53732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b="0">
                  <a:solidFill>
                    <a:schemeClr val="folHlink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</a:t>
              </a:r>
              <a:r>
                <a:rPr lang="en-US" altLang="zh-TW" sz="1600" b="0">
                  <a:solidFill>
                    <a:srgbClr val="0366A9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(6)</a:t>
              </a:r>
              <a:endParaRPr lang="en-US" altLang="zh-TW" sz="1600" b="0">
                <a:solidFill>
                  <a:srgbClr val="0366A9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8876" name="Text Box 80">
              <a:extLst>
                <a:ext uri="{FF2B5EF4-FFF2-40B4-BE49-F238E27FC236}">
                  <a16:creationId xmlns:a16="http://schemas.microsoft.com/office/drawing/2014/main" id="{772F7CB4-4A04-4E7C-9EF5-4424F0FB9FC4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9409113" y="5949950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R4</a:t>
              </a:r>
              <a:r>
                <a:rPr lang="en-US" altLang="zh-TW" sz="1600">
                  <a:solidFill>
                    <a:srgbClr val="0366A9"/>
                  </a:solidFill>
                  <a:latin typeface="Times New Roman" panose="02020603050405020304" pitchFamily="18" charset="0"/>
                </a:rPr>
                <a:t>(6)</a:t>
              </a:r>
            </a:p>
          </p:txBody>
        </p:sp>
        <p:sp>
          <p:nvSpPr>
            <p:cNvPr id="78877" name="Text Box 81">
              <a:extLst>
                <a:ext uri="{FF2B5EF4-FFF2-40B4-BE49-F238E27FC236}">
                  <a16:creationId xmlns:a16="http://schemas.microsoft.com/office/drawing/2014/main" id="{86ED042E-5A29-4CE4-B504-90A5804212B5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8543925" y="5157788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R2</a:t>
              </a:r>
              <a:r>
                <a:rPr lang="en-US" altLang="zh-TW" sz="1600">
                  <a:solidFill>
                    <a:srgbClr val="0366A9"/>
                  </a:solidFill>
                  <a:latin typeface="Times New Roman" panose="02020603050405020304" pitchFamily="18" charset="0"/>
                </a:rPr>
                <a:t>(7)</a:t>
              </a:r>
            </a:p>
          </p:txBody>
        </p:sp>
        <p:sp>
          <p:nvSpPr>
            <p:cNvPr id="78878" name="Text Box 82">
              <a:extLst>
                <a:ext uri="{FF2B5EF4-FFF2-40B4-BE49-F238E27FC236}">
                  <a16:creationId xmlns:a16="http://schemas.microsoft.com/office/drawing/2014/main" id="{F7FEF925-25A7-4D72-8E29-AFE2707FE02D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7535863" y="4365625"/>
              <a:ext cx="78263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6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R2</a:t>
              </a:r>
              <a:r>
                <a:rPr lang="en-US" altLang="zh-TW" sz="16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(8)</a:t>
              </a:r>
            </a:p>
          </p:txBody>
        </p:sp>
      </p:grpSp>
      <p:sp>
        <p:nvSpPr>
          <p:cNvPr id="78879" name="Text Box 83">
            <a:extLst>
              <a:ext uri="{FF2B5EF4-FFF2-40B4-BE49-F238E27FC236}">
                <a16:creationId xmlns:a16="http://schemas.microsoft.com/office/drawing/2014/main" id="{FDD215D8-C77E-4E3B-B9E0-4F89C0690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156" y="4380187"/>
            <a:ext cx="5938527" cy="1298817"/>
          </a:xfrm>
          <a:prstGeom prst="rect">
            <a:avLst/>
          </a:prstGeom>
          <a:solidFill>
            <a:schemeClr val="bg1"/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kumimoji="0" lang="en-US" altLang="zh-TW" sz="2000" b="0" dirty="0"/>
              <a:t>grammar </a:t>
            </a:r>
            <a:r>
              <a:rPr kumimoji="0" lang="en-US" altLang="zh-TW" sz="2000" b="0" dirty="0">
                <a:solidFill>
                  <a:schemeClr val="accent1"/>
                </a:solidFill>
              </a:rPr>
              <a:t>G</a:t>
            </a:r>
            <a:r>
              <a:rPr kumimoji="0" lang="en-US" altLang="zh-TW" sz="2000" b="0" baseline="-25000" dirty="0">
                <a:solidFill>
                  <a:schemeClr val="accent1"/>
                </a:solidFill>
              </a:rPr>
              <a:t>0</a:t>
            </a:r>
            <a:endParaRPr kumimoji="0" lang="en-US" altLang="zh-TW" sz="2000" b="0" dirty="0">
              <a:solidFill>
                <a:schemeClr val="accent1"/>
              </a:solidFill>
            </a:endParaRPr>
          </a:p>
          <a:p>
            <a:pPr lvl="1">
              <a:lnSpc>
                <a:spcPct val="70000"/>
              </a:lnSpc>
              <a:spcBef>
                <a:spcPct val="10000"/>
              </a:spcBef>
              <a:buFont typeface="Wingdings 3" panose="05040102010807070707" pitchFamily="18" charset="2"/>
              <a:buNone/>
            </a:pPr>
            <a:r>
              <a:rPr kumimoji="0" lang="en-US" altLang="zh-TW" sz="2000" b="0" dirty="0"/>
              <a:t>1.	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&lt;program&gt;</a:t>
            </a:r>
            <a:r>
              <a:rPr kumimoji="0" lang="en-US" altLang="zh-TW" sz="2000" b="0" dirty="0">
                <a:latin typeface="Symbol" panose="05050102010706020507" pitchFamily="18" charset="2"/>
              </a:rPr>
              <a:t>® </a:t>
            </a:r>
            <a:r>
              <a:rPr kumimoji="0" lang="en-US" altLang="zh-TW" sz="2000" b="0" dirty="0"/>
              <a:t> 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begin  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  end  $</a:t>
            </a:r>
            <a:endParaRPr kumimoji="0" lang="en-US" altLang="zh-TW" sz="2000" b="0" dirty="0"/>
          </a:p>
          <a:p>
            <a:pPr lvl="1">
              <a:lnSpc>
                <a:spcPct val="70000"/>
              </a:lnSpc>
              <a:spcBef>
                <a:spcPct val="10000"/>
              </a:spcBef>
              <a:buFont typeface="Wingdings 3" panose="05040102010807070707" pitchFamily="18" charset="2"/>
              <a:buNone/>
            </a:pPr>
            <a:r>
              <a:rPr kumimoji="0" lang="en-US" altLang="zh-TW" sz="2000" b="0" dirty="0"/>
              <a:t>2.	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    </a:t>
            </a:r>
            <a:r>
              <a:rPr kumimoji="0" lang="en-US" altLang="zh-TW" sz="2000" b="0" dirty="0"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/>
              <a:t>  </a:t>
            </a:r>
            <a:r>
              <a:rPr kumimoji="0" lang="en-US" altLang="zh-TW" sz="2000" b="0" dirty="0" err="1">
                <a:solidFill>
                  <a:schemeClr val="accent2"/>
                </a:solidFill>
              </a:rPr>
              <a:t>SimpleStmt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  ;  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</a:t>
            </a:r>
          </a:p>
          <a:p>
            <a:pPr lvl="1">
              <a:lnSpc>
                <a:spcPct val="70000"/>
              </a:lnSpc>
              <a:spcBef>
                <a:spcPct val="10000"/>
              </a:spcBef>
              <a:buFont typeface="Wingdings 3" panose="05040102010807070707" pitchFamily="18" charset="2"/>
              <a:buNone/>
            </a:pPr>
            <a:r>
              <a:rPr kumimoji="0" lang="en-US" altLang="zh-TW" sz="2000" b="0" dirty="0"/>
              <a:t>3.	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    </a:t>
            </a:r>
            <a:r>
              <a:rPr kumimoji="0" lang="en-US" altLang="zh-TW" sz="2000" b="0" dirty="0"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/>
              <a:t>  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begin  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  end  ; 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</a:t>
            </a:r>
          </a:p>
          <a:p>
            <a:pPr lvl="1">
              <a:lnSpc>
                <a:spcPct val="70000"/>
              </a:lnSpc>
              <a:spcBef>
                <a:spcPct val="10000"/>
              </a:spcBef>
              <a:buFont typeface="Wingdings 3" panose="05040102010807070707" pitchFamily="18" charset="2"/>
              <a:buNone/>
            </a:pPr>
            <a:r>
              <a:rPr kumimoji="0" lang="en-US" altLang="zh-TW" sz="2000" b="0" dirty="0"/>
              <a:t>4.	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&lt;</a:t>
            </a:r>
            <a:r>
              <a:rPr kumimoji="0" lang="en-US" altLang="zh-TW" sz="2000" b="0" dirty="0" err="1">
                <a:solidFill>
                  <a:schemeClr val="folHlink"/>
                </a:solidFill>
              </a:rPr>
              <a:t>stmts</a:t>
            </a:r>
            <a:r>
              <a:rPr kumimoji="0" lang="en-US" altLang="zh-TW" sz="2000" b="0" dirty="0">
                <a:solidFill>
                  <a:schemeClr val="folHlink"/>
                </a:solidFill>
              </a:rPr>
              <a:t>&gt;    </a:t>
            </a:r>
            <a:r>
              <a:rPr kumimoji="0" lang="en-US" altLang="zh-TW" sz="2000" b="0" dirty="0"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/>
              <a:t> </a:t>
            </a:r>
            <a:r>
              <a:rPr kumimoji="0" lang="en-US" altLang="zh-TW" sz="2000" b="0" dirty="0">
                <a:solidFill>
                  <a:schemeClr val="accent2"/>
                </a:solidFill>
              </a:rPr>
              <a:t> </a:t>
            </a:r>
            <a:r>
              <a:rPr kumimoji="0" lang="en-US" altLang="zh-TW" sz="2000" b="0" dirty="0">
                <a:solidFill>
                  <a:schemeClr val="accent2"/>
                </a:solidFill>
                <a:latin typeface="Symbol" panose="05050102010706020507" pitchFamily="18" charset="2"/>
              </a:rPr>
              <a:t>l</a:t>
            </a:r>
            <a:endParaRPr lang="zh-TW" altLang="en-US" sz="2000" dirty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" name="灯片编号占位符 3">
            <a:extLst>
              <a:ext uri="{FF2B5EF4-FFF2-40B4-BE49-F238E27FC236}">
                <a16:creationId xmlns:a16="http://schemas.microsoft.com/office/drawing/2014/main" id="{C4F44722-25E9-40C4-9BF4-AC3B7A47F31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34</a:t>
            </a:fld>
            <a:endParaRPr lang="zh-TW" altLang="en-US"/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投影片編號版面配置區 22">
            <a:extLst>
              <a:ext uri="{FF2B5EF4-FFF2-40B4-BE49-F238E27FC236}">
                <a16:creationId xmlns:a16="http://schemas.microsoft.com/office/drawing/2014/main" id="{79656662-D3C7-4ADD-A5DE-6547E19BCB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B4D0352-0B9C-41C0-B74B-4E7FB32F45D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80899" name="投影片編號版面配置區 22">
            <a:extLst>
              <a:ext uri="{FF2B5EF4-FFF2-40B4-BE49-F238E27FC236}">
                <a16:creationId xmlns:a16="http://schemas.microsoft.com/office/drawing/2014/main" id="{86CF2B4B-837E-41DF-A24F-24D60918FDD4}"/>
              </a:ext>
            </a:extLst>
          </p:cNvPr>
          <p:cNvSpPr txBox="1">
            <a:spLocks noGrp="1"/>
          </p:cNvSpPr>
          <p:nvPr/>
        </p:nvSpPr>
        <p:spPr bwMode="auto">
          <a:xfrm>
            <a:off x="2136775" y="6356350"/>
            <a:ext cx="1981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64408C7-3BD2-4A27-B426-1AD05A3C3708}" type="slidenum">
              <a:rPr kumimoji="0" lang="zh-TW" altLang="en-US" sz="1400" b="0">
                <a:solidFill>
                  <a:schemeClr val="tx2"/>
                </a:solidFill>
                <a:latin typeface="Times New Roman" panose="02020603050405020304" pitchFamily="18" charset="0"/>
              </a:rPr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kumimoji="0" lang="en-US" altLang="zh-TW" sz="1400" b="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80900" name="Rectangle 2">
            <a:extLst>
              <a:ext uri="{FF2B5EF4-FFF2-40B4-BE49-F238E27FC236}">
                <a16:creationId xmlns:a16="http://schemas.microsoft.com/office/drawing/2014/main" id="{5672C9D9-0AFE-4A9A-AEEC-60BA9570A647}"/>
              </a:ext>
            </a:extLst>
          </p:cNvPr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Outline</a:t>
            </a:r>
          </a:p>
        </p:txBody>
      </p:sp>
      <p:sp>
        <p:nvSpPr>
          <p:cNvPr id="80901" name="Rectangle 3">
            <a:extLst>
              <a:ext uri="{FF2B5EF4-FFF2-40B4-BE49-F238E27FC236}">
                <a16:creationId xmlns:a16="http://schemas.microsoft.com/office/drawing/2014/main" id="{E6AEA81C-19EB-4ECB-8A4B-057B64B6FC7E}"/>
              </a:ext>
            </a:extLst>
          </p:cNvPr>
          <p:cNvSpPr>
            <a:spLocks noGrp="1"/>
          </p:cNvSpPr>
          <p:nvPr>
            <p:ph type="body" idx="4294967295"/>
          </p:nvPr>
        </p:nvSpPr>
        <p:spPr>
          <a:xfrm>
            <a:off x="1140310" y="1125537"/>
            <a:ext cx="10442089" cy="4895851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zh-TW" sz="2400" dirty="0"/>
              <a:t>6.0   Introduction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  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FF0000"/>
                </a:solidFill>
              </a:rPr>
              <a:t>6.2   LR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6.3   LR(1)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6.4   S</a:t>
            </a:r>
            <a:r>
              <a:rPr lang="fr-FR" altLang="zh-TW" sz="2400" dirty="0"/>
              <a:t>LR(1)Parsing</a:t>
            </a:r>
            <a:endParaRPr lang="en-US" altLang="zh-TW" sz="2400" dirty="0"/>
          </a:p>
          <a:p>
            <a:pPr>
              <a:lnSpc>
                <a:spcPct val="80000"/>
              </a:lnSpc>
            </a:pPr>
            <a:r>
              <a:rPr lang="en-US" altLang="zh-TW" sz="2400" dirty="0"/>
              <a:t>6.5   LALR(1)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6.6   Calling Semantic Routines in Shift-Reduce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0366A9"/>
                </a:solidFill>
              </a:rPr>
              <a:t>6.7   Using a Parser Generator  (TA course)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6.8   Optimizing Parse Tables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6.9   Practical LR(1) Parsers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6.10 Properties of LR Parsing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6.11 LL(1) or </a:t>
            </a:r>
            <a:r>
              <a:rPr lang="en-US" altLang="zh-TW" sz="2400" dirty="0" err="1"/>
              <a:t>LAlR</a:t>
            </a:r>
            <a:r>
              <a:rPr lang="en-US" altLang="zh-TW" sz="2400" dirty="0"/>
              <a:t>(1) , That is the question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6.12 Other Shift-Reduce Technique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433AD1EB-FD2C-42A7-B5FD-1C92320082D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35</a:t>
            </a:fld>
            <a:endParaRPr lang="zh-TW" altLang="en-US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投影片編號版面配置區 22">
            <a:extLst>
              <a:ext uri="{FF2B5EF4-FFF2-40B4-BE49-F238E27FC236}">
                <a16:creationId xmlns:a16="http://schemas.microsoft.com/office/drawing/2014/main" id="{21BA01F8-8052-4FED-8EE0-05C687CB3F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82947" name="Rectangle 2">
            <a:extLst>
              <a:ext uri="{FF2B5EF4-FFF2-40B4-BE49-F238E27FC236}">
                <a16:creationId xmlns:a16="http://schemas.microsoft.com/office/drawing/2014/main" id="{CE420402-A197-49EE-9A95-CFFEBF2C5D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6522" y="144466"/>
            <a:ext cx="10481066" cy="692151"/>
          </a:xfrm>
        </p:spPr>
        <p:txBody>
          <a:bodyPr/>
          <a:lstStyle/>
          <a:p>
            <a:r>
              <a:rPr lang="en-US" altLang="en-US" sz="4000" dirty="0">
                <a:ea typeface="新細明體" panose="02020500000000000000" pitchFamily="18" charset="-120"/>
              </a:rPr>
              <a:t>LR Parsers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82948" name="Rectangle 3">
            <a:extLst>
              <a:ext uri="{FF2B5EF4-FFF2-40B4-BE49-F238E27FC236}">
                <a16:creationId xmlns:a16="http://schemas.microsoft.com/office/drawing/2014/main" id="{C1BF874E-F599-4B80-BAE6-6E9A3A3A675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83341" y="1092820"/>
            <a:ext cx="9027459" cy="4684036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zh-TW" sz="2400" dirty="0"/>
              <a:t>LR(</a:t>
            </a:r>
            <a:r>
              <a:rPr lang="en-US" altLang="zh-TW" sz="2400" i="1" dirty="0"/>
              <a:t>n</a:t>
            </a:r>
            <a:r>
              <a:rPr lang="en-US" altLang="zh-TW" sz="2400" dirty="0"/>
              <a:t>)   </a:t>
            </a:r>
            <a:r>
              <a:rPr lang="en-US" altLang="zh-TW" sz="2400" i="1" dirty="0"/>
              <a:t>n </a:t>
            </a:r>
            <a:r>
              <a:rPr lang="en-US" altLang="zh-TW" sz="2400" dirty="0"/>
              <a:t>= 0 ~ </a:t>
            </a:r>
            <a:r>
              <a:rPr lang="en-US" altLang="zh-TW" sz="2400" i="1" dirty="0"/>
              <a:t>k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/>
              <a:t>Read from Left, Right-most derivation, n look-ahead 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LR parsers are deterministic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/>
              <a:t>No backup or retry parsing actions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LR(</a:t>
            </a:r>
            <a:r>
              <a:rPr lang="en-US" altLang="zh-TW" sz="2400" dirty="0">
                <a:latin typeface="Times New Roman" panose="02020603050405020304" pitchFamily="18" charset="0"/>
              </a:rPr>
              <a:t>0</a:t>
            </a:r>
            <a:r>
              <a:rPr lang="en-US" altLang="zh-TW" sz="2400" dirty="0"/>
              <a:t>):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/>
              <a:t>Without prediction read from Left, Right-most derivation, 0 look-ahead</a:t>
            </a:r>
          </a:p>
          <a:p>
            <a:pPr>
              <a:lnSpc>
                <a:spcPct val="80000"/>
              </a:lnSpc>
            </a:pPr>
            <a:r>
              <a:rPr lang="en-US" altLang="zh-TW" sz="2400" dirty="0">
                <a:solidFill>
                  <a:srgbClr val="FF0000"/>
                </a:solidFill>
              </a:rPr>
              <a:t>LR(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1</a:t>
            </a:r>
            <a:r>
              <a:rPr lang="en-US" altLang="zh-TW" sz="2400" dirty="0">
                <a:solidFill>
                  <a:srgbClr val="FF0000"/>
                </a:solidFill>
              </a:rPr>
              <a:t>):  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1</a:t>
            </a:r>
            <a:r>
              <a:rPr lang="en-US" altLang="zh-TW" sz="2000" dirty="0">
                <a:solidFill>
                  <a:srgbClr val="FF0000"/>
                </a:solidFill>
              </a:rPr>
              <a:t>-token look-ahead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>
                <a:solidFill>
                  <a:srgbClr val="FF0000"/>
                </a:solidFill>
              </a:rPr>
              <a:t>General </a:t>
            </a:r>
          </a:p>
          <a:p>
            <a:pPr>
              <a:lnSpc>
                <a:spcPct val="80000"/>
              </a:lnSpc>
            </a:pPr>
            <a:r>
              <a:rPr lang="en-US" altLang="zh-TW" sz="2400" dirty="0"/>
              <a:t>LR(</a:t>
            </a:r>
            <a:r>
              <a:rPr lang="en-US" altLang="zh-TW" sz="2400" i="1" dirty="0"/>
              <a:t>k</a:t>
            </a:r>
            <a:r>
              <a:rPr lang="en-US" altLang="zh-TW" sz="2400" dirty="0"/>
              <a:t>) parsers 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/>
              <a:t>Decide the next action by examining the tokens already shifted and at most </a:t>
            </a:r>
            <a:r>
              <a:rPr lang="en-US" altLang="zh-TW" sz="2000" i="1" dirty="0"/>
              <a:t>k</a:t>
            </a:r>
            <a:r>
              <a:rPr lang="en-US" altLang="zh-TW" sz="2000" dirty="0"/>
              <a:t> look-ahead tokens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/>
              <a:t>The most powerful of deterministic</a:t>
            </a:r>
          </a:p>
          <a:p>
            <a:pPr lvl="1">
              <a:lnSpc>
                <a:spcPct val="80000"/>
              </a:lnSpc>
            </a:pPr>
            <a:r>
              <a:rPr lang="en-US" altLang="zh-TW" sz="2000" dirty="0">
                <a:solidFill>
                  <a:srgbClr val="FF0000"/>
                </a:solidFill>
              </a:rPr>
              <a:t>Difficult to implement</a:t>
            </a: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29E902EF-22A3-4015-A758-C36E3DFB9F0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36</a:t>
            </a:fld>
            <a:endParaRPr lang="zh-TW" altLang="en-US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投影片編號版面配置區 22">
            <a:extLst>
              <a:ext uri="{FF2B5EF4-FFF2-40B4-BE49-F238E27FC236}">
                <a16:creationId xmlns:a16="http://schemas.microsoft.com/office/drawing/2014/main" id="{2DD4BE4B-2FEB-427F-BE4F-D16035F08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84995" name="Rectangle 3">
            <a:extLst>
              <a:ext uri="{FF2B5EF4-FFF2-40B4-BE49-F238E27FC236}">
                <a16:creationId xmlns:a16="http://schemas.microsoft.com/office/drawing/2014/main" id="{D40A56F6-2A39-480C-AC92-4E1B3E39ABB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06648" y="1111624"/>
            <a:ext cx="9389633" cy="4720216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400" dirty="0"/>
              <a:t>A production has the form 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>
                <a:cs typeface="Times New Roman" panose="02020603050405020304" pitchFamily="18" charset="0"/>
              </a:rPr>
              <a:t>…</a:t>
            </a:r>
            <a:r>
              <a:rPr lang="en-US" altLang="zh-TW" sz="2000" dirty="0" err="1">
                <a:cs typeface="Times New Roman" panose="02020603050405020304" pitchFamily="18" charset="0"/>
              </a:rPr>
              <a:t>X</a:t>
            </a:r>
            <a:r>
              <a:rPr lang="en-US" altLang="zh-TW" sz="2000" baseline="-25000" dirty="0" err="1">
                <a:cs typeface="Times New Roman" panose="02020603050405020304" pitchFamily="18" charset="0"/>
              </a:rPr>
              <a:t>j</a:t>
            </a:r>
            <a:endParaRPr lang="en-US" altLang="zh-TW" sz="2000" baseline="-25000" dirty="0">
              <a:cs typeface="Times New Roman" panose="02020603050405020304" pitchFamily="18" charset="0"/>
            </a:endParaRPr>
          </a:p>
          <a:p>
            <a:pPr>
              <a:lnSpc>
                <a:spcPct val="90000"/>
              </a:lnSpc>
            </a:pPr>
            <a:r>
              <a:rPr lang="en-US" altLang="zh-TW" sz="2400" dirty="0">
                <a:cs typeface="Times New Roman" panose="02020603050405020304" pitchFamily="18" charset="0"/>
              </a:rPr>
              <a:t>By adding a dot, we get a configuration (or an item)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>
                <a:cs typeface="Times New Roman" panose="02020603050405020304" pitchFamily="18" charset="0"/>
              </a:rPr>
              <a:t>A</a:t>
            </a:r>
            <a:r>
              <a:rPr lang="en-US" altLang="zh-TW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•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/>
              <a:t>…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endParaRPr lang="en-US" altLang="zh-TW" sz="2000" dirty="0"/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/>
              <a:t>…X</a:t>
            </a:r>
            <a:r>
              <a:rPr lang="en-US" altLang="zh-TW" sz="2000" baseline="-25000" dirty="0"/>
              <a:t>i</a:t>
            </a:r>
            <a:r>
              <a:rPr lang="en-US" altLang="zh-TW" sz="2000" dirty="0"/>
              <a:t> </a:t>
            </a:r>
            <a:r>
              <a:rPr lang="en-US" altLang="zh-TW" sz="2000" dirty="0">
                <a:sym typeface="Symbol" panose="05050102010706020507" pitchFamily="18" charset="2"/>
              </a:rPr>
              <a:t>• 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i+1 </a:t>
            </a:r>
            <a:r>
              <a:rPr lang="en-US" altLang="zh-TW" sz="2000" dirty="0"/>
              <a:t>… 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endParaRPr lang="en-US" altLang="zh-TW" sz="2000" dirty="0"/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/>
              <a:t>…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r>
              <a:rPr lang="en-US" altLang="zh-TW" sz="2000" baseline="-25000" dirty="0"/>
              <a:t> </a:t>
            </a:r>
            <a:r>
              <a:rPr lang="en-US" altLang="zh-TW" sz="2000" dirty="0">
                <a:sym typeface="Symbol" panose="05050102010706020507" pitchFamily="18" charset="2"/>
              </a:rPr>
              <a:t>•</a:t>
            </a:r>
          </a:p>
          <a:p>
            <a:pPr>
              <a:lnSpc>
                <a:spcPct val="90000"/>
              </a:lnSpc>
            </a:pPr>
            <a:r>
              <a:rPr lang="en-US" altLang="zh-TW" sz="2400" dirty="0">
                <a:solidFill>
                  <a:srgbClr val="FF0000"/>
                </a:solidFill>
                <a:sym typeface="Symbol" panose="05050102010706020507" pitchFamily="18" charset="2"/>
              </a:rPr>
              <a:t>The • indicates how much of a RHS has been shifted into the stack</a:t>
            </a:r>
          </a:p>
          <a:p>
            <a:pPr>
              <a:lnSpc>
                <a:spcPct val="90000"/>
              </a:lnSpc>
            </a:pPr>
            <a:r>
              <a:rPr lang="en-US" altLang="zh-TW" sz="2400" dirty="0"/>
              <a:t>An item with the</a:t>
            </a:r>
            <a:r>
              <a:rPr lang="en-US" altLang="zh-TW" sz="2400" baseline="-25000" dirty="0"/>
              <a:t> </a:t>
            </a:r>
            <a:r>
              <a:rPr lang="en-US" altLang="zh-TW" sz="2400" dirty="0">
                <a:sym typeface="Symbol" panose="05050102010706020507" pitchFamily="18" charset="2"/>
              </a:rPr>
              <a:t>•</a:t>
            </a:r>
            <a:r>
              <a:rPr lang="en-US" altLang="zh-TW" sz="2400" dirty="0"/>
              <a:t> at the end of the RHS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/>
              <a:t>…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r>
              <a:rPr lang="en-US" altLang="zh-TW" sz="2000" baseline="-25000" dirty="0"/>
              <a:t> </a:t>
            </a:r>
            <a:r>
              <a:rPr lang="en-US" altLang="zh-TW" sz="2000" dirty="0">
                <a:sym typeface="Symbol" panose="05050102010706020507" pitchFamily="18" charset="2"/>
              </a:rPr>
              <a:t>•</a:t>
            </a:r>
          </a:p>
          <a:p>
            <a:pPr lvl="2">
              <a:lnSpc>
                <a:spcPct val="90000"/>
              </a:lnSpc>
              <a:buFont typeface="Wingdings" panose="05000000000000000000" pitchFamily="2" charset="2"/>
              <a:buChar char="Ø"/>
            </a:pPr>
            <a:r>
              <a:rPr lang="en-US" altLang="zh-TW" sz="1800" dirty="0">
                <a:sym typeface="Symbol" panose="05050102010706020507" pitchFamily="18" charset="2"/>
              </a:rPr>
              <a:t>Indicates (or recognized) that RHS  should be reduced to LHS</a:t>
            </a:r>
            <a:endParaRPr lang="en-US" altLang="zh-TW" sz="1800" baseline="-25000" dirty="0"/>
          </a:p>
          <a:p>
            <a:pPr>
              <a:lnSpc>
                <a:spcPct val="90000"/>
              </a:lnSpc>
            </a:pPr>
            <a:r>
              <a:rPr lang="en-US" altLang="zh-TW" sz="2400" dirty="0"/>
              <a:t>An item with the </a:t>
            </a:r>
            <a:r>
              <a:rPr lang="en-US" altLang="zh-TW" sz="2400" dirty="0">
                <a:sym typeface="Symbol" panose="05050102010706020507" pitchFamily="18" charset="2"/>
              </a:rPr>
              <a:t>• </a:t>
            </a:r>
            <a:r>
              <a:rPr lang="en-US" altLang="zh-TW" sz="2400" dirty="0"/>
              <a:t>at the beginning of RHS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</a:t>
            </a:r>
            <a:r>
              <a:rPr lang="en-US" altLang="zh-TW" sz="2000" dirty="0">
                <a:sym typeface="Symbol" panose="05050102010706020507" pitchFamily="18" charset="2"/>
              </a:rPr>
              <a:t>•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1</a:t>
            </a:r>
            <a:r>
              <a:rPr lang="en-US" altLang="zh-TW" sz="2000" dirty="0"/>
              <a:t>X</a:t>
            </a:r>
            <a:r>
              <a:rPr lang="en-US" altLang="zh-TW" sz="2000" baseline="-25000" dirty="0"/>
              <a:t>2</a:t>
            </a:r>
            <a:r>
              <a:rPr lang="en-US" altLang="zh-TW" sz="2000" dirty="0"/>
              <a:t>…</a:t>
            </a:r>
            <a:r>
              <a:rPr lang="en-US" altLang="zh-TW" sz="2000" dirty="0" err="1"/>
              <a:t>X</a:t>
            </a:r>
            <a:r>
              <a:rPr lang="en-US" altLang="zh-TW" sz="2000" baseline="-25000" dirty="0" err="1"/>
              <a:t>j</a:t>
            </a:r>
            <a:endParaRPr lang="en-US" altLang="zh-TW" sz="2000" baseline="-25000" dirty="0"/>
          </a:p>
          <a:p>
            <a:pPr lvl="2">
              <a:lnSpc>
                <a:spcPct val="90000"/>
              </a:lnSpc>
              <a:buFont typeface="Wingdings" panose="05000000000000000000" pitchFamily="2" charset="2"/>
              <a:buChar char="Ø"/>
            </a:pPr>
            <a:r>
              <a:rPr lang="en-US" altLang="zh-TW" sz="1800" dirty="0"/>
              <a:t>Predicts that RHS will be shifted into the stack</a:t>
            </a:r>
            <a:endParaRPr lang="zh-TW" altLang="en-US" sz="1800" dirty="0">
              <a:sym typeface="Symbol" panose="05050102010706020507" pitchFamily="18" charset="2"/>
            </a:endParaRPr>
          </a:p>
        </p:txBody>
      </p:sp>
      <p:sp>
        <p:nvSpPr>
          <p:cNvPr id="84996" name="Rectangle 7">
            <a:extLst>
              <a:ext uri="{FF2B5EF4-FFF2-40B4-BE49-F238E27FC236}">
                <a16:creationId xmlns:a16="http://schemas.microsoft.com/office/drawing/2014/main" id="{20898DB3-504C-47EE-B263-62F870D1D58E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(1)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B8DB9BCE-8D7B-4CA2-8F6A-E2EEA79C3C0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37</a:t>
            </a:fld>
            <a:endParaRPr lang="zh-TW" altLang="en-US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3" name="Rectangle 2">
            <a:extLst>
              <a:ext uri="{FF2B5EF4-FFF2-40B4-BE49-F238E27FC236}">
                <a16:creationId xmlns:a16="http://schemas.microsoft.com/office/drawing/2014/main" id="{3D65ADA5-1ECB-4BD9-A34E-AFF0F1B26B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(2)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87044" name="Rectangle 3">
            <a:extLst>
              <a:ext uri="{FF2B5EF4-FFF2-40B4-BE49-F238E27FC236}">
                <a16:creationId xmlns:a16="http://schemas.microsoft.com/office/drawing/2014/main" id="{4F958180-872C-43A0-A789-FDC0B4FFC1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42277" y="1095545"/>
            <a:ext cx="10886739" cy="1970385"/>
          </a:xfrm>
          <a:solidFill>
            <a:schemeClr val="bg1"/>
          </a:solidFill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000" dirty="0"/>
              <a:t>An LR(0) state is a set of configurations</a:t>
            </a:r>
          </a:p>
          <a:p>
            <a:pPr lvl="1">
              <a:lnSpc>
                <a:spcPct val="90000"/>
              </a:lnSpc>
            </a:pPr>
            <a:r>
              <a:rPr lang="en-US" altLang="zh-TW" sz="1800" dirty="0"/>
              <a:t>This means that the actual state of LR(0) parsers is denoted by one of the items</a:t>
            </a:r>
          </a:p>
          <a:p>
            <a:pPr>
              <a:lnSpc>
                <a:spcPct val="90000"/>
              </a:lnSpc>
            </a:pPr>
            <a:r>
              <a:rPr lang="en-US" altLang="zh-TW" sz="2000" dirty="0"/>
              <a:t>The closure0 operation:</a:t>
            </a:r>
          </a:p>
          <a:p>
            <a:pPr lvl="1">
              <a:lnSpc>
                <a:spcPct val="90000"/>
              </a:lnSpc>
            </a:pPr>
            <a:r>
              <a:rPr lang="en-US" altLang="zh-TW" sz="1800" dirty="0"/>
              <a:t>If there is an configuration </a:t>
            </a:r>
            <a:r>
              <a:rPr lang="en-US" altLang="zh-TW" sz="1800" b="1" dirty="0">
                <a:solidFill>
                  <a:schemeClr val="accent2"/>
                </a:solidFill>
              </a:rPr>
              <a:t>B</a:t>
            </a:r>
            <a:r>
              <a:rPr lang="en-US" altLang="zh-TW" sz="1800" b="1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 • A </a:t>
            </a:r>
            <a:r>
              <a:rPr lang="en-US" altLang="zh-TW" sz="18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zh-TW" sz="1800" dirty="0"/>
              <a:t>in the set then add all configurations of the form </a:t>
            </a:r>
            <a:r>
              <a:rPr lang="en-US" altLang="zh-TW" sz="1800" b="1" dirty="0">
                <a:solidFill>
                  <a:schemeClr val="accent2"/>
                </a:solidFill>
              </a:rPr>
              <a:t>A</a:t>
            </a:r>
            <a:r>
              <a:rPr lang="en-US" altLang="zh-TW" sz="1800" b="1" dirty="0">
                <a:solidFill>
                  <a:schemeClr val="accent2"/>
                </a:solidFill>
                <a:sym typeface="Symbol" panose="05050102010706020507" pitchFamily="18" charset="2"/>
              </a:rPr>
              <a:t> • </a:t>
            </a:r>
            <a:r>
              <a:rPr lang="en-US" altLang="zh-TW" sz="1800" dirty="0"/>
              <a:t> to the set.</a:t>
            </a:r>
          </a:p>
          <a:p>
            <a:pPr>
              <a:lnSpc>
                <a:spcPct val="90000"/>
              </a:lnSpc>
            </a:pPr>
            <a:r>
              <a:rPr lang="en-US" altLang="zh-TW" sz="2000" dirty="0"/>
              <a:t>The initial configuration</a:t>
            </a:r>
          </a:p>
          <a:p>
            <a:pPr lvl="1">
              <a:lnSpc>
                <a:spcPct val="90000"/>
              </a:lnSpc>
            </a:pPr>
            <a:r>
              <a:rPr lang="en-US" altLang="zh-TW" sz="1800" b="1" dirty="0">
                <a:solidFill>
                  <a:schemeClr val="accent2"/>
                </a:solidFill>
              </a:rPr>
              <a:t>s0 = closure0(</a:t>
            </a:r>
            <a:r>
              <a:rPr lang="en-US" altLang="zh-TW" sz="1800" b="1" dirty="0">
                <a:solidFill>
                  <a:srgbClr val="FF0000"/>
                </a:solidFill>
              </a:rPr>
              <a:t>{</a:t>
            </a:r>
            <a:r>
              <a:rPr lang="en-US" altLang="zh-TW" sz="1800" b="1" dirty="0">
                <a:solidFill>
                  <a:schemeClr val="accent2"/>
                </a:solidFill>
              </a:rPr>
              <a:t>S</a:t>
            </a:r>
            <a:r>
              <a:rPr lang="en-US" altLang="zh-TW" sz="1800" b="1" dirty="0">
                <a:solidFill>
                  <a:schemeClr val="accent2"/>
                </a:solidFill>
                <a:sym typeface="Symbol" panose="05050102010706020507" pitchFamily="18" charset="2"/>
              </a:rPr>
              <a:t> •  $</a:t>
            </a:r>
            <a:r>
              <a:rPr lang="en-US" altLang="zh-TW" sz="1800" b="1" dirty="0">
                <a:solidFill>
                  <a:srgbClr val="FF0000"/>
                </a:solidFill>
                <a:sym typeface="Symbol" panose="05050102010706020507" pitchFamily="18" charset="2"/>
              </a:rPr>
              <a:t>}</a:t>
            </a:r>
            <a:r>
              <a:rPr lang="en-US" altLang="zh-TW" sz="1800" b="1" dirty="0">
                <a:solidFill>
                  <a:schemeClr val="accent2"/>
                </a:solidFill>
                <a:sym typeface="Symbol" panose="05050102010706020507" pitchFamily="18" charset="2"/>
              </a:rPr>
              <a:t>)</a:t>
            </a:r>
            <a:endParaRPr lang="en-US" altLang="zh-TW" sz="1800" dirty="0"/>
          </a:p>
        </p:txBody>
      </p:sp>
      <p:sp>
        <p:nvSpPr>
          <p:cNvPr id="87045" name="Text Box 4">
            <a:extLst>
              <a:ext uri="{FF2B5EF4-FFF2-40B4-BE49-F238E27FC236}">
                <a16:creationId xmlns:a16="http://schemas.microsoft.com/office/drawing/2014/main" id="{6F8AB65A-A2D4-45D9-9AEA-25D275162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4212" y="2791666"/>
            <a:ext cx="5256212" cy="3304174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400" dirty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 err="1">
                <a:latin typeface="Times New Roman" panose="02020603050405020304" pitchFamily="18" charset="0"/>
              </a:rPr>
              <a:t>Configuration_set</a:t>
            </a:r>
            <a:r>
              <a:rPr lang="en-US" altLang="zh-TW" sz="1400" dirty="0">
                <a:latin typeface="Times New Roman" panose="02020603050405020304" pitchFamily="18" charset="0"/>
              </a:rPr>
              <a:t> closure (</a:t>
            </a:r>
            <a:r>
              <a:rPr lang="en-US" altLang="zh-TW" sz="1400" dirty="0" err="1">
                <a:latin typeface="Times New Roman" panose="02020603050405020304" pitchFamily="18" charset="0"/>
              </a:rPr>
              <a:t>configuration_set</a:t>
            </a:r>
            <a:r>
              <a:rPr lang="en-US" altLang="zh-TW" sz="1400" dirty="0">
                <a:latin typeface="Times New Roman" panose="02020603050405020304" pitchFamily="18" charset="0"/>
              </a:rPr>
              <a:t> s)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</a:t>
            </a:r>
            <a:r>
              <a:rPr lang="en-US" altLang="zh-TW" sz="1400" dirty="0" err="1">
                <a:latin typeface="Times New Roman" panose="02020603050405020304" pitchFamily="18" charset="0"/>
              </a:rPr>
              <a:t>configuration_set</a:t>
            </a:r>
            <a:r>
              <a:rPr lang="en-US" altLang="zh-TW" sz="1400" dirty="0">
                <a:latin typeface="Times New Roman" panose="02020603050405020304" pitchFamily="18" charset="0"/>
              </a:rPr>
              <a:t> s’ = s 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do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 </a:t>
            </a:r>
            <a:r>
              <a:rPr lang="en-US" altLang="zh-TW" sz="1400" b="0" dirty="0">
                <a:latin typeface="Times New Roman" panose="02020603050405020304" pitchFamily="18" charset="0"/>
              </a:rPr>
              <a:t>if( </a:t>
            </a:r>
            <a:r>
              <a:rPr kumimoji="0" lang="en-US" altLang="zh-TW" sz="1400" dirty="0">
                <a:solidFill>
                  <a:schemeClr val="folHlink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</a:t>
            </a:r>
            <a:r>
              <a:rPr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400" dirty="0">
                <a:solidFill>
                  <a:schemeClr val="folHlink"/>
                </a:solidFill>
                <a:sym typeface="Symbol" panose="05050102010706020507" pitchFamily="18" charset="2"/>
              </a:rPr>
              <a:t> • A   s’ for A </a:t>
            </a:r>
            <a:r>
              <a:rPr kumimoji="0"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kumimoji="0" lang="en-US" altLang="zh-TW" sz="1400" dirty="0" err="1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V</a:t>
            </a:r>
            <a:r>
              <a:rPr kumimoji="0" lang="en-US" altLang="zh-TW" sz="1400" baseline="-25000" dirty="0" err="1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kumimoji="0" lang="zh-TW" altLang="en-US" sz="1400" b="0" dirty="0">
                <a:sym typeface="Symbol" panose="05050102010706020507" pitchFamily="18" charset="2"/>
              </a:rPr>
              <a:t> </a:t>
            </a:r>
            <a:r>
              <a:rPr lang="en-US" altLang="zh-TW" sz="1400" dirty="0">
                <a:latin typeface="Times New Roman" panose="02020603050405020304" pitchFamily="18" charset="0"/>
              </a:rPr>
              <a:t>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 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/*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 * Predict productions with A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 * as the left-hand side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366A9"/>
                </a:solidFill>
                <a:latin typeface="Times New Roman" panose="02020603050405020304" pitchFamily="18" charset="0"/>
              </a:rPr>
              <a:t>          */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</a:rPr>
              <a:t>              Add all configurations of the form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</a:rPr>
              <a:t>              </a:t>
            </a:r>
            <a:r>
              <a:rPr kumimoji="0"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A</a:t>
            </a:r>
            <a:r>
              <a:rPr lang="en-US" altLang="zh-TW" sz="1400" dirty="0">
                <a:solidFill>
                  <a:schemeClr val="folHlink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400" dirty="0">
                <a:solidFill>
                  <a:schemeClr val="folHlink"/>
                </a:solidFill>
                <a:sym typeface="Symbol" panose="05050102010706020507" pitchFamily="18" charset="2"/>
              </a:rPr>
              <a:t> • γ to s’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   }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} while (more new configurations can be added) 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return 0;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}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3575E27-8DB9-4AED-B8D7-D6F8BB2FABF3}"/>
              </a:ext>
            </a:extLst>
          </p:cNvPr>
          <p:cNvGrpSpPr/>
          <p:nvPr/>
        </p:nvGrpSpPr>
        <p:grpSpPr>
          <a:xfrm>
            <a:off x="2158701" y="3475897"/>
            <a:ext cx="2918909" cy="2512886"/>
            <a:chOff x="2158701" y="3475897"/>
            <a:chExt cx="2918909" cy="2512886"/>
          </a:xfrm>
        </p:grpSpPr>
        <p:sp>
          <p:nvSpPr>
            <p:cNvPr id="87046" name="Text Box 5">
              <a:extLst>
                <a:ext uri="{FF2B5EF4-FFF2-40B4-BE49-F238E27FC236}">
                  <a16:creationId xmlns:a16="http://schemas.microsoft.com/office/drawing/2014/main" id="{0C19241D-6FB0-42A3-A992-A3E4BA8CB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8701" y="3475897"/>
              <a:ext cx="2918909" cy="2140714"/>
            </a:xfrm>
            <a:prstGeom prst="rect">
              <a:avLst/>
            </a:prstGeom>
            <a:noFill/>
            <a:ln w="22225">
              <a:solidFill>
                <a:srgbClr val="FF66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047016"/>
                  </a:solidFill>
                </a:rPr>
                <a:t>EX: for grammar G</a:t>
              </a:r>
              <a:r>
                <a:rPr kumimoji="0" lang="en-US" altLang="zh-TW" sz="1600" b="0" baseline="-25000" dirty="0">
                  <a:solidFill>
                    <a:srgbClr val="047016"/>
                  </a:solidFill>
                </a:rPr>
                <a:t>1</a:t>
              </a:r>
              <a:r>
                <a:rPr kumimoji="0" lang="en-US" altLang="zh-TW" sz="1600" b="0" dirty="0">
                  <a:solidFill>
                    <a:srgbClr val="047016"/>
                  </a:solidFill>
                </a:rPr>
                <a:t> :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047016"/>
                  </a:solidFill>
                </a:rPr>
                <a:t>   1. S</a:t>
              </a:r>
              <a:r>
                <a:rPr kumimoji="0" lang="en-US" altLang="zh-TW" sz="1600" b="0" dirty="0">
                  <a:solidFill>
                    <a:srgbClr val="047016"/>
                  </a:solidFill>
                  <a:cs typeface="Times New Roman" panose="02020603050405020304" pitchFamily="18" charset="0"/>
                </a:rPr>
                <a:t>'</a:t>
              </a:r>
              <a:r>
                <a:rPr kumimoji="0" lang="en-US" altLang="zh-TW" sz="1600" b="0" dirty="0">
                  <a:solidFill>
                    <a:srgbClr val="047016"/>
                  </a:solidFill>
                  <a:sym typeface="Symbol" panose="05050102010706020507" pitchFamily="18" charset="2"/>
                </a:rPr>
                <a:t>S$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047016"/>
                  </a:solidFill>
                  <a:sym typeface="Symbol" panose="05050102010706020507" pitchFamily="18" charset="2"/>
                </a:rPr>
                <a:t>   2.SID|</a:t>
              </a:r>
              <a:endParaRPr kumimoji="0" lang="en-US" altLang="zh-TW" sz="1600" b="0" dirty="0">
                <a:solidFill>
                  <a:srgbClr val="047016"/>
                </a:solidFill>
              </a:endParaRP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047016"/>
                  </a:solidFill>
                </a:rPr>
                <a:t>  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047016"/>
                  </a:solidFill>
                </a:rPr>
                <a:t>    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closure0( { S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S $ } ) =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FF0000"/>
                  </a:solidFill>
                </a:rPr>
                <a:t>    { 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S$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,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       S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,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600" b="0" dirty="0">
                  <a:solidFill>
                    <a:srgbClr val="FF0000"/>
                  </a:solidFill>
                </a:rPr>
                <a:t>      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</a:t>
              </a:r>
              <a:r>
                <a:rPr kumimoji="0" lang="en-US" altLang="zh-TW" sz="16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600" b="0" dirty="0">
                  <a:solidFill>
                    <a:srgbClr val="FF0000"/>
                  </a:solidFill>
                </a:rPr>
                <a:t>        }</a:t>
              </a:r>
            </a:p>
          </p:txBody>
        </p:sp>
        <p:sp>
          <p:nvSpPr>
            <p:cNvPr id="87048" name="Text Box 7">
              <a:extLst>
                <a:ext uri="{FF2B5EF4-FFF2-40B4-BE49-F238E27FC236}">
                  <a16:creationId xmlns:a16="http://schemas.microsoft.com/office/drawing/2014/main" id="{C0FA49AD-CCE7-4518-A6DB-1385B9BE9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0460" y="5650229"/>
              <a:ext cx="2520950" cy="338554"/>
            </a:xfrm>
            <a:prstGeom prst="rect">
              <a:avLst/>
            </a:prstGeom>
            <a:noFill/>
            <a:ln w="22225">
              <a:solidFill>
                <a:srgbClr val="9933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600" dirty="0">
                  <a:latin typeface="Times New Roman" panose="02020603050405020304" pitchFamily="18" charset="0"/>
                </a:rPr>
                <a:t>special case: </a:t>
              </a:r>
              <a:r>
                <a:rPr kumimoji="0" lang="en-US" altLang="zh-TW" sz="1600" b="0" dirty="0">
                  <a:solidFill>
                    <a:srgbClr val="FF00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</a:t>
              </a:r>
            </a:p>
          </p:txBody>
        </p:sp>
      </p:grpSp>
      <p:sp>
        <p:nvSpPr>
          <p:cNvPr id="10" name="灯片编号占位符 3">
            <a:extLst>
              <a:ext uri="{FF2B5EF4-FFF2-40B4-BE49-F238E27FC236}">
                <a16:creationId xmlns:a16="http://schemas.microsoft.com/office/drawing/2014/main" id="{451FC2E9-CF34-41F4-B372-ABA20F2CB6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35386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38</a:t>
            </a:fld>
            <a:endParaRPr lang="zh-TW" altLang="en-US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投影片編號版面配置區 22">
            <a:extLst>
              <a:ext uri="{FF2B5EF4-FFF2-40B4-BE49-F238E27FC236}">
                <a16:creationId xmlns:a16="http://schemas.microsoft.com/office/drawing/2014/main" id="{5DAC53BC-77C7-4B95-8F62-FAC2983D4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39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89091" name="Rectangle 3">
            <a:extLst>
              <a:ext uri="{FF2B5EF4-FFF2-40B4-BE49-F238E27FC236}">
                <a16:creationId xmlns:a16="http://schemas.microsoft.com/office/drawing/2014/main" id="{4BE9609F-501D-4658-9B5C-679D2E8DB72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61826" y="1219201"/>
            <a:ext cx="5260489" cy="3693042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400" dirty="0"/>
              <a:t>Q1: Why the grammar use S'</a:t>
            </a:r>
            <a:r>
              <a:rPr lang="en-US" altLang="zh-TW" sz="2400" dirty="0">
                <a:sym typeface="Symbol" panose="05050102010706020507" pitchFamily="18" charset="2"/>
              </a:rPr>
              <a:t>S$ ?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Ans: Easy to check the ending of parser!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/>
              <a:t>EX: If S’ does not exist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047016"/>
                </a:solidFill>
                <a:sym typeface="Symbol" panose="05050102010706020507" pitchFamily="18" charset="2"/>
              </a:rPr>
              <a:t>	   S  ID$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047016"/>
                </a:solidFill>
                <a:sym typeface="Symbol" panose="05050102010706020507" pitchFamily="18" charset="2"/>
              </a:rPr>
              <a:t>	   S  $</a:t>
            </a:r>
          </a:p>
          <a:p>
            <a:pPr marL="446088" lvl="1" indent="11113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047016"/>
                </a:solidFill>
                <a:sym typeface="Symbol" panose="05050102010706020507" pitchFamily="18" charset="2"/>
              </a:rPr>
              <a:t>When we bottom up to reduce the original symbol S,</a:t>
            </a:r>
            <a:r>
              <a:rPr lang="en-US" altLang="zh-TW" sz="2000" dirty="0"/>
              <a:t> </a:t>
            </a:r>
            <a:r>
              <a:rPr lang="en-US" altLang="zh-TW" sz="2000" dirty="0">
                <a:solidFill>
                  <a:srgbClr val="047016"/>
                </a:solidFill>
              </a:rPr>
              <a:t>there are  two paths to achieve it. </a:t>
            </a:r>
          </a:p>
          <a:p>
            <a:pPr lvl="1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047016"/>
                </a:solidFill>
              </a:rPr>
              <a:t>  </a:t>
            </a:r>
          </a:p>
          <a:p>
            <a:pPr marL="361950" lvl="1" indent="-7938">
              <a:lnSpc>
                <a:spcPct val="90000"/>
              </a:lnSpc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FF0000"/>
                </a:solidFill>
              </a:rPr>
              <a:t>Multipath is a problem if we have complex grammars like C. A lot of paths we need to check the ending symbol $.</a:t>
            </a:r>
          </a:p>
        </p:txBody>
      </p:sp>
      <p:sp>
        <p:nvSpPr>
          <p:cNvPr id="89092" name="Rectangle 4">
            <a:extLst>
              <a:ext uri="{FF2B5EF4-FFF2-40B4-BE49-F238E27FC236}">
                <a16:creationId xmlns:a16="http://schemas.microsoft.com/office/drawing/2014/main" id="{D3C566AF-4764-4314-A8A8-9F9654850E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9867" y="176739"/>
            <a:ext cx="10517721" cy="692151"/>
          </a:xfrm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Construction(3)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89093" name="Text Box 5">
            <a:extLst>
              <a:ext uri="{FF2B5EF4-FFF2-40B4-BE49-F238E27FC236}">
                <a16:creationId xmlns:a16="http://schemas.microsoft.com/office/drawing/2014/main" id="{6B84067A-4AFF-4F6E-ADFE-98A3AC307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600" y="2133600"/>
            <a:ext cx="3708400" cy="2941638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2000" b="0" baseline="-25000" dirty="0">
                <a:solidFill>
                  <a:srgbClr val="047016"/>
                </a:solidFill>
              </a:rPr>
              <a:t>1</a:t>
            </a:r>
            <a:r>
              <a:rPr kumimoji="0" lang="en-US" altLang="zh-TW" sz="2000" b="0" dirty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   1.  </a:t>
            </a:r>
            <a:r>
              <a:rPr kumimoji="0" lang="en-US" altLang="zh-TW" sz="2300" b="0" dirty="0">
                <a:solidFill>
                  <a:srgbClr val="047016"/>
                </a:solidFill>
              </a:rPr>
              <a:t>S</a:t>
            </a:r>
            <a:r>
              <a:rPr kumimoji="0" lang="en-US" altLang="zh-TW" sz="2300" b="0" dirty="0">
                <a:solidFill>
                  <a:srgbClr val="047016"/>
                </a:solidFill>
                <a:cs typeface="Times New Roman" panose="02020603050405020304" pitchFamily="18" charset="0"/>
              </a:rPr>
              <a:t>‘</a:t>
            </a:r>
            <a:r>
              <a:rPr kumimoji="0" lang="en-US" altLang="zh-TW" sz="2300" b="0" dirty="0">
                <a:solidFill>
                  <a:srgbClr val="047016"/>
                </a:solidFill>
                <a:sym typeface="Symbol" panose="05050102010706020507" pitchFamily="18" charset="2"/>
              </a:rPr>
              <a:t> 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300" b="0" dirty="0">
                <a:solidFill>
                  <a:srgbClr val="047016"/>
                </a:solidFill>
                <a:sym typeface="Symbol" panose="05050102010706020507" pitchFamily="18" charset="2"/>
              </a:rPr>
              <a:t>   2. S  ID | </a:t>
            </a:r>
            <a:endParaRPr kumimoji="0" lang="en-US" altLang="zh-TW" sz="2000" b="0" dirty="0">
              <a:solidFill>
                <a:srgbClr val="047016"/>
              </a:solidFill>
            </a:endParaRP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  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    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closure0( { S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S $ } ) =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FF0000"/>
                </a:solidFill>
              </a:rPr>
              <a:t>    {  </a:t>
            </a: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    S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FF0000"/>
                </a:solidFill>
              </a:rPr>
              <a:t>       </a:t>
            </a: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 </a:t>
            </a:r>
            <a:r>
              <a:rPr kumimoji="0" lang="en-US" altLang="zh-TW" sz="2400" b="0" dirty="0">
                <a:solidFill>
                  <a:srgbClr val="FF0000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2000" b="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 dirty="0">
                <a:solidFill>
                  <a:srgbClr val="FF0000"/>
                </a:solidFill>
              </a:rPr>
              <a:t>        }</a:t>
            </a: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BDA29C44-9867-4E9E-B4A1-567C9073FF6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39</a:t>
            </a:fld>
            <a:endParaRPr lang="zh-TW" alt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標題 1">
            <a:extLst>
              <a:ext uri="{FF2B5EF4-FFF2-40B4-BE49-F238E27FC236}">
                <a16:creationId xmlns:a16="http://schemas.microsoft.com/office/drawing/2014/main" id="{2B103F00-8B55-4482-A2F3-BA038ACFAE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61826" y="144466"/>
            <a:ext cx="10405762" cy="692151"/>
          </a:xfrm>
        </p:spPr>
        <p:txBody>
          <a:bodyPr/>
          <a:lstStyle/>
          <a:p>
            <a:r>
              <a:rPr lang="en-US" altLang="zh-TW" sz="4000" dirty="0"/>
              <a:t>Introduction (2)</a:t>
            </a:r>
            <a:endParaRPr lang="zh-TW" altLang="en-US" sz="4000" dirty="0"/>
          </a:p>
        </p:txBody>
      </p:sp>
      <p:sp>
        <p:nvSpPr>
          <p:cNvPr id="17411" name="內容版面配置區 2">
            <a:extLst>
              <a:ext uri="{FF2B5EF4-FFF2-40B4-BE49-F238E27FC236}">
                <a16:creationId xmlns:a16="http://schemas.microsoft.com/office/drawing/2014/main" id="{CD90F9F9-AA7F-4882-BBDC-7B31AB300085}"/>
              </a:ext>
            </a:extLst>
          </p:cNvPr>
          <p:cNvSpPr>
            <a:spLocks noGrp="1"/>
          </p:cNvSpPr>
          <p:nvPr>
            <p:ph sz="quarter" idx="1"/>
          </p:nvPr>
        </p:nvSpPr>
        <p:spPr>
          <a:xfrm>
            <a:off x="1247887" y="1111624"/>
            <a:ext cx="8942594" cy="2223247"/>
          </a:xfrm>
        </p:spPr>
        <p:txBody>
          <a:bodyPr/>
          <a:lstStyle/>
          <a:p>
            <a:r>
              <a:rPr lang="en-US" altLang="zh-TW" sz="2800" b="1" dirty="0">
                <a:solidFill>
                  <a:srgbClr val="C00000"/>
                </a:solidFill>
              </a:rPr>
              <a:t>In Chapter 6</a:t>
            </a:r>
          </a:p>
          <a:p>
            <a:pPr lvl="1"/>
            <a:r>
              <a:rPr lang="en-US" altLang="zh-TW" sz="2400" b="1" dirty="0">
                <a:solidFill>
                  <a:srgbClr val="0070C0"/>
                </a:solidFill>
              </a:rPr>
              <a:t>Bottom-up parsers</a:t>
            </a:r>
          </a:p>
          <a:p>
            <a:pPr lvl="2"/>
            <a:r>
              <a:rPr lang="en-US" altLang="zh-TW" sz="2000" dirty="0">
                <a:latin typeface="Arial" panose="020B0604020202020204" pitchFamily="34" charset="0"/>
              </a:rPr>
              <a:t>A </a:t>
            </a:r>
            <a:r>
              <a:rPr lang="en-US" altLang="zh-TW" sz="2000" dirty="0">
                <a:solidFill>
                  <a:srgbClr val="FF0000"/>
                </a:solidFill>
                <a:latin typeface="Arial" panose="020B0604020202020204" pitchFamily="34" charset="0"/>
              </a:rPr>
              <a:t>bottom-up parser</a:t>
            </a:r>
            <a:r>
              <a:rPr lang="en-US" altLang="zh-TW" sz="2000" dirty="0">
                <a:latin typeface="Arial" panose="020B0604020202020204" pitchFamily="34" charset="0"/>
              </a:rPr>
              <a:t>, or a </a:t>
            </a:r>
            <a:r>
              <a:rPr lang="en-US" altLang="zh-TW" sz="2000" dirty="0">
                <a:solidFill>
                  <a:srgbClr val="FF0000"/>
                </a:solidFill>
                <a:latin typeface="Arial" panose="020B0604020202020204" pitchFamily="34" charset="0"/>
              </a:rPr>
              <a:t>shift-reduce parser</a:t>
            </a:r>
            <a:r>
              <a:rPr lang="en-US" altLang="zh-TW" sz="2000" dirty="0">
                <a:latin typeface="Arial" panose="020B0604020202020204" pitchFamily="34" charset="0"/>
              </a:rPr>
              <a:t>, begins at the leaves and works up to the top of the tree</a:t>
            </a:r>
          </a:p>
          <a:p>
            <a:pPr lvl="2"/>
            <a:r>
              <a:rPr lang="en-US" altLang="zh-TW" sz="2000" dirty="0">
                <a:latin typeface="Arial" panose="020B0604020202020204" pitchFamily="34" charset="0"/>
              </a:rPr>
              <a:t>The reduction steps trace a rightmost derivation on reverse</a:t>
            </a:r>
          </a:p>
        </p:txBody>
      </p:sp>
      <p:sp>
        <p:nvSpPr>
          <p:cNvPr id="17412" name="投影片編號版面配置區 4">
            <a:extLst>
              <a:ext uri="{FF2B5EF4-FFF2-40B4-BE49-F238E27FC236}">
                <a16:creationId xmlns:a16="http://schemas.microsoft.com/office/drawing/2014/main" id="{5321F97B-3BF5-4FA0-B52D-7891C45740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413" name="Text Box 6">
            <a:extLst>
              <a:ext uri="{FF2B5EF4-FFF2-40B4-BE49-F238E27FC236}">
                <a16:creationId xmlns:a16="http://schemas.microsoft.com/office/drawing/2014/main" id="{BADE6D26-8F2A-4598-8E8E-D337D0D10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1313" y="3714750"/>
            <a:ext cx="6143625" cy="46196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 dirty="0">
                <a:solidFill>
                  <a:schemeClr val="bg1"/>
                </a:solidFill>
                <a:latin typeface="Arial" panose="020B0604020202020204" pitchFamily="34" charset="0"/>
              </a:rPr>
              <a:t>More Example at Next Page to explain it.</a:t>
            </a:r>
          </a:p>
        </p:txBody>
      </p:sp>
      <p:sp>
        <p:nvSpPr>
          <p:cNvPr id="17414" name="Text Box 5">
            <a:extLst>
              <a:ext uri="{FF2B5EF4-FFF2-40B4-BE49-F238E27FC236}">
                <a16:creationId xmlns:a16="http://schemas.microsoft.com/office/drawing/2014/main" id="{11B97634-5B0A-44BB-BC8A-84B3D6EF39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7063" y="4786313"/>
            <a:ext cx="2232025" cy="11969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S  </a:t>
            </a:r>
            <a:r>
              <a:rPr kumimoji="0" lang="en-US" altLang="zh-TW" sz="24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  <a:sym typeface="Symbol" panose="05050102010706020507" pitchFamily="18" charset="2"/>
              </a:rPr>
              <a:t>A   Abc | b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  <a:sym typeface="Symbol" panose="05050102010706020507" pitchFamily="18" charset="2"/>
              </a:rPr>
              <a:t>B   d</a:t>
            </a:r>
            <a:endParaRPr kumimoji="0" lang="en-US" altLang="zh-TW" sz="2400">
              <a:latin typeface="Arial" panose="020B0604020202020204" pitchFamily="34" charset="0"/>
              <a:sym typeface="Symbol" panose="05050102010706020507" pitchFamily="18" charset="2"/>
            </a:endParaRPr>
          </a:p>
        </p:txBody>
      </p:sp>
      <p:sp>
        <p:nvSpPr>
          <p:cNvPr id="17415" name="Text Box 6">
            <a:extLst>
              <a:ext uri="{FF2B5EF4-FFF2-40B4-BE49-F238E27FC236}">
                <a16:creationId xmlns:a16="http://schemas.microsoft.com/office/drawing/2014/main" id="{1B046ECD-12C4-4BF8-820B-643D4DE48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7063" y="4310791"/>
            <a:ext cx="1265237" cy="4000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000" b="0" dirty="0">
                <a:solidFill>
                  <a:schemeClr val="bg1"/>
                </a:solidFill>
                <a:latin typeface="Arial" panose="020B0604020202020204" pitchFamily="34" charset="0"/>
              </a:rPr>
              <a:t>Grammar</a:t>
            </a:r>
          </a:p>
        </p:txBody>
      </p:sp>
      <p:sp>
        <p:nvSpPr>
          <p:cNvPr id="17416" name="矩形 21">
            <a:extLst>
              <a:ext uri="{FF2B5EF4-FFF2-40B4-BE49-F238E27FC236}">
                <a16:creationId xmlns:a16="http://schemas.microsoft.com/office/drawing/2014/main" id="{7B9699CE-DE8F-4382-B643-ACC5A13C4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563" y="4786313"/>
            <a:ext cx="2786062" cy="3698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The input string : abbcde.</a:t>
            </a:r>
          </a:p>
        </p:txBody>
      </p:sp>
      <p:sp>
        <p:nvSpPr>
          <p:cNvPr id="17417" name="矩形 22">
            <a:extLst>
              <a:ext uri="{FF2B5EF4-FFF2-40B4-BE49-F238E27FC236}">
                <a16:creationId xmlns:a16="http://schemas.microsoft.com/office/drawing/2014/main" id="{CBE5EBED-F9F7-4A24-86D0-505B5A0FC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563" y="4343064"/>
            <a:ext cx="825500" cy="40005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000" b="0">
                <a:solidFill>
                  <a:schemeClr val="bg1"/>
                </a:solidFill>
                <a:latin typeface="Arial" panose="020B0604020202020204" pitchFamily="34" charset="0"/>
              </a:rPr>
              <a:t>parse</a:t>
            </a:r>
            <a:endParaRPr lang="zh-TW" altLang="en-US" sz="2000">
              <a:latin typeface="Times New Roman" panose="02020603050405020304" pitchFamily="18" charset="0"/>
            </a:endParaRPr>
          </a:p>
        </p:txBody>
      </p:sp>
      <p:sp>
        <p:nvSpPr>
          <p:cNvPr id="10" name="灯片编号占位符 3">
            <a:extLst>
              <a:ext uri="{FF2B5EF4-FFF2-40B4-BE49-F238E27FC236}">
                <a16:creationId xmlns:a16="http://schemas.microsoft.com/office/drawing/2014/main" id="{94E572A3-7D7F-4646-A21F-845C2871ABA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</a:t>
            </a:fld>
            <a:endParaRPr lang="zh-TW" altLang="en-US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投影片編號版面配置區 22">
            <a:extLst>
              <a:ext uri="{FF2B5EF4-FFF2-40B4-BE49-F238E27FC236}">
                <a16:creationId xmlns:a16="http://schemas.microsoft.com/office/drawing/2014/main" id="{33196D7B-48E6-463C-93C1-5AAD66342D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1139" name="Rectangle 3">
            <a:extLst>
              <a:ext uri="{FF2B5EF4-FFF2-40B4-BE49-F238E27FC236}">
                <a16:creationId xmlns:a16="http://schemas.microsoft.com/office/drawing/2014/main" id="{B7F23F40-086F-4D42-8413-81A2B334DEC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54250" y="1110914"/>
            <a:ext cx="10768404" cy="782432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400" dirty="0"/>
              <a:t>Given a configuration set </a:t>
            </a:r>
            <a:r>
              <a:rPr lang="en-US" altLang="zh-TW" sz="2400" b="1" dirty="0">
                <a:solidFill>
                  <a:srgbClr val="FF0000"/>
                </a:solidFill>
              </a:rPr>
              <a:t>s</a:t>
            </a:r>
            <a:r>
              <a:rPr lang="en-US" altLang="zh-TW" sz="2400" dirty="0"/>
              <a:t>, we can compute its successor, </a:t>
            </a:r>
            <a:r>
              <a:rPr lang="en-US" altLang="zh-TW" sz="2400" b="1" dirty="0">
                <a:solidFill>
                  <a:srgbClr val="FF0000"/>
                </a:solidFill>
              </a:rPr>
              <a:t>s</a:t>
            </a:r>
            <a:r>
              <a:rPr lang="en-US" altLang="zh-TW" sz="2400" b="1" dirty="0">
                <a:solidFill>
                  <a:srgbClr val="FF0000"/>
                </a:solidFill>
                <a:cs typeface="Times New Roman" panose="02020603050405020304" pitchFamily="18" charset="0"/>
              </a:rPr>
              <a:t>’</a:t>
            </a:r>
            <a:r>
              <a:rPr lang="en-US" altLang="zh-TW" sz="2400" b="1" dirty="0">
                <a:solidFill>
                  <a:schemeClr val="accent2"/>
                </a:solidFill>
                <a:cs typeface="Times New Roman" panose="02020603050405020304" pitchFamily="18" charset="0"/>
              </a:rPr>
              <a:t> </a:t>
            </a:r>
            <a:r>
              <a:rPr lang="en-US" altLang="zh-TW" sz="2400" dirty="0">
                <a:cs typeface="Times New Roman" panose="02020603050405020304" pitchFamily="18" charset="0"/>
              </a:rPr>
              <a:t>, under a symbol </a:t>
            </a:r>
            <a:r>
              <a:rPr lang="en-US" altLang="zh-TW" sz="2400" b="1" dirty="0">
                <a:solidFill>
                  <a:srgbClr val="FF0000"/>
                </a:solidFill>
                <a:cs typeface="Times New Roman" panose="02020603050405020304" pitchFamily="18" charset="0"/>
              </a:rPr>
              <a:t>X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Denoted </a:t>
            </a:r>
            <a:r>
              <a:rPr lang="en-US" altLang="zh-TW" sz="2000" dirty="0" err="1"/>
              <a:t>go_to</a:t>
            </a:r>
            <a:r>
              <a:rPr lang="en-US" altLang="zh-TW" sz="2000" dirty="0"/>
              <a:t>(</a:t>
            </a:r>
            <a:r>
              <a:rPr lang="en-US" altLang="zh-TW" sz="2000" dirty="0" err="1"/>
              <a:t>s,X</a:t>
            </a:r>
            <a:r>
              <a:rPr lang="en-US" altLang="zh-TW" sz="2000" dirty="0"/>
              <a:t>)=s’</a:t>
            </a:r>
            <a:endParaRPr lang="en-US" altLang="zh-TW" sz="2000" dirty="0">
              <a:solidFill>
                <a:schemeClr val="accent2"/>
              </a:solidFill>
            </a:endParaRPr>
          </a:p>
          <a:p>
            <a:pPr>
              <a:lnSpc>
                <a:spcPct val="90000"/>
              </a:lnSpc>
              <a:buFont typeface="Wingdings 3" panose="05040102010807070707" pitchFamily="18" charset="2"/>
              <a:buNone/>
            </a:pPr>
            <a:endParaRPr lang="en-US" altLang="zh-TW" sz="2200" dirty="0">
              <a:solidFill>
                <a:schemeClr val="accent2"/>
              </a:solidFill>
            </a:endParaRPr>
          </a:p>
        </p:txBody>
      </p:sp>
      <p:sp>
        <p:nvSpPr>
          <p:cNvPr id="91140" name="Text Box 6">
            <a:extLst>
              <a:ext uri="{FF2B5EF4-FFF2-40B4-BE49-F238E27FC236}">
                <a16:creationId xmlns:a16="http://schemas.microsoft.com/office/drawing/2014/main" id="{A97EECEE-E2D7-4A1B-B762-FDE822361E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1824" y="2112831"/>
            <a:ext cx="6264275" cy="3721019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800" dirty="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Configuration_set</a:t>
            </a: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TW" sz="18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(</a:t>
            </a:r>
            <a:r>
              <a:rPr lang="en-US" altLang="zh-TW" sz="18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configuration_set</a:t>
            </a: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 s , symbol x)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{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latin typeface="Times New Roman" panose="02020603050405020304" pitchFamily="18" charset="0"/>
              </a:rPr>
              <a:t>   S</a:t>
            </a:r>
            <a:r>
              <a:rPr lang="en-US" altLang="zh-TW" sz="1800" baseline="-25000" dirty="0">
                <a:latin typeface="Times New Roman" panose="02020603050405020304" pitchFamily="18" charset="0"/>
              </a:rPr>
              <a:t>b</a:t>
            </a:r>
            <a:r>
              <a:rPr lang="en-US" altLang="zh-TW" sz="1800" dirty="0">
                <a:latin typeface="Times New Roman" panose="02020603050405020304" pitchFamily="18" charset="0"/>
              </a:rPr>
              <a:t> = </a:t>
            </a:r>
            <a:r>
              <a:rPr lang="en-US" altLang="zh-TW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Ø 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for (each configuration c </a:t>
            </a:r>
            <a:r>
              <a:rPr kumimoji="0"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 s</a:t>
            </a:r>
            <a:r>
              <a:rPr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</a:rPr>
              <a:t>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</a:rPr>
              <a:t>      if( each configuration c </a:t>
            </a:r>
            <a:r>
              <a:rPr kumimoji="0"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 s</a:t>
            </a:r>
            <a:r>
              <a:rPr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</a:rPr>
              <a:t>)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chemeClr val="tx2"/>
                </a:solidFill>
                <a:latin typeface="Times New Roman" panose="02020603050405020304" pitchFamily="18" charset="0"/>
              </a:rPr>
              <a:t>         Add A </a:t>
            </a:r>
            <a:r>
              <a:rPr kumimoji="0" lang="en-US" altLang="zh-TW" sz="1800" dirty="0">
                <a:solidFill>
                  <a:schemeClr val="tx2"/>
                </a:solidFill>
                <a:sym typeface="Symbol" panose="05050102010706020507" pitchFamily="18" charset="2"/>
              </a:rPr>
              <a:t> βx • γ to s</a:t>
            </a:r>
            <a:r>
              <a:rPr kumimoji="0" lang="en-US" altLang="zh-TW" sz="1800" baseline="-25000" dirty="0">
                <a:solidFill>
                  <a:schemeClr val="tx2"/>
                </a:solidFill>
                <a:sym typeface="Symbol" panose="05050102010706020507" pitchFamily="18" charset="2"/>
              </a:rPr>
              <a:t>b </a:t>
            </a:r>
            <a:r>
              <a:rPr kumimoji="0" lang="en-US" altLang="zh-TW" sz="1800" dirty="0">
                <a:solidFill>
                  <a:schemeClr val="tx2"/>
                </a:solidFill>
                <a:sym typeface="Symbol" panose="05050102010706020507" pitchFamily="18" charset="2"/>
              </a:rPr>
              <a:t>;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  /*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   *  That is, we advance the • past the symbol X,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   *  if possible. Configurations </a:t>
            </a:r>
            <a:r>
              <a:rPr kumimoji="0" lang="en-US" altLang="zh-TW" sz="1800" i="1" dirty="0">
                <a:solidFill>
                  <a:srgbClr val="0366A9"/>
                </a:solidFill>
                <a:sym typeface="Symbol" panose="05050102010706020507" pitchFamily="18" charset="2"/>
              </a:rPr>
              <a:t>not having</a:t>
            </a: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a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   *  dot preceding an X are not included in s</a:t>
            </a:r>
            <a:r>
              <a:rPr kumimoji="0" lang="en-US" altLang="zh-TW" sz="1800" baseline="-25000" dirty="0">
                <a:solidFill>
                  <a:srgbClr val="0366A9"/>
                </a:solidFill>
                <a:sym typeface="Symbol" panose="05050102010706020507" pitchFamily="18" charset="2"/>
              </a:rPr>
              <a:t>b .</a:t>
            </a:r>
            <a:endParaRPr kumimoji="0" lang="en-US" altLang="zh-TW" sz="1800" dirty="0">
              <a:solidFill>
                <a:srgbClr val="0366A9"/>
              </a:solidFill>
              <a:sym typeface="Symbol" panose="05050102010706020507" pitchFamily="18" charset="2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   */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800" dirty="0">
              <a:solidFill>
                <a:srgbClr val="0366A9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latin typeface="Times New Roman" panose="02020603050405020304" pitchFamily="18" charset="0"/>
              </a:rPr>
              <a:t>    </a:t>
            </a:r>
            <a:r>
              <a:rPr lang="en-US" altLang="zh-TW" sz="1800" dirty="0">
                <a:solidFill>
                  <a:srgbClr val="0366A9"/>
                </a:solidFill>
                <a:latin typeface="Times New Roman" panose="02020603050405020304" pitchFamily="18" charset="0"/>
              </a:rPr>
              <a:t>/* Add new predictions to </a:t>
            </a: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 s</a:t>
            </a:r>
            <a:r>
              <a:rPr kumimoji="0" lang="en-US" altLang="zh-TW" sz="1800" baseline="-25000" dirty="0">
                <a:solidFill>
                  <a:srgbClr val="0366A9"/>
                </a:solidFill>
                <a:sym typeface="Symbol" panose="05050102010706020507" pitchFamily="18" charset="2"/>
              </a:rPr>
              <a:t>b </a:t>
            </a:r>
            <a:r>
              <a:rPr kumimoji="0" lang="en-US" altLang="zh-TW" sz="1800" dirty="0">
                <a:solidFill>
                  <a:srgbClr val="0366A9"/>
                </a:solidFill>
                <a:sym typeface="Symbol" panose="05050102010706020507" pitchFamily="18" charset="2"/>
              </a:rPr>
              <a:t>via closure0. */</a:t>
            </a: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1800" dirty="0">
                <a:solidFill>
                  <a:schemeClr val="folHlink"/>
                </a:solidFill>
                <a:sym typeface="Symbol" panose="05050102010706020507" pitchFamily="18" charset="2"/>
              </a:rPr>
              <a:t>   </a:t>
            </a:r>
            <a:r>
              <a:rPr kumimoji="0" lang="en-US" altLang="zh-TW" sz="1800" dirty="0">
                <a:solidFill>
                  <a:srgbClr val="FF0000"/>
                </a:solidFill>
                <a:sym typeface="Symbol" panose="05050102010706020507" pitchFamily="18" charset="2"/>
              </a:rPr>
              <a:t>return closure0(s</a:t>
            </a:r>
            <a:r>
              <a:rPr kumimoji="0" lang="en-US" altLang="zh-TW" sz="1800" baseline="-25000" dirty="0">
                <a:solidFill>
                  <a:srgbClr val="FF0000"/>
                </a:solidFill>
                <a:sym typeface="Symbol" panose="05050102010706020507" pitchFamily="18" charset="2"/>
              </a:rPr>
              <a:t>b</a:t>
            </a:r>
            <a:r>
              <a:rPr kumimoji="0" lang="en-US" altLang="zh-TW" sz="1800" dirty="0">
                <a:solidFill>
                  <a:srgbClr val="FF0000"/>
                </a:solidFill>
                <a:sym typeface="Symbol" panose="05050102010706020507" pitchFamily="18" charset="2"/>
              </a:rPr>
              <a:t>) ;</a:t>
            </a:r>
            <a:endParaRPr lang="en-US" altLang="zh-TW" sz="1800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}</a:t>
            </a:r>
          </a:p>
        </p:txBody>
      </p:sp>
      <p:sp>
        <p:nvSpPr>
          <p:cNvPr id="91141" name="Rectangle 9">
            <a:extLst>
              <a:ext uri="{FF2B5EF4-FFF2-40B4-BE49-F238E27FC236}">
                <a16:creationId xmlns:a16="http://schemas.microsoft.com/office/drawing/2014/main" id="{FCBFB511-5565-49EC-9898-AB2FD69BB257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(4)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6" name="灯片编号占位符 3">
            <a:extLst>
              <a:ext uri="{FF2B5EF4-FFF2-40B4-BE49-F238E27FC236}">
                <a16:creationId xmlns:a16="http://schemas.microsoft.com/office/drawing/2014/main" id="{B4D7A214-E9D9-49A0-B70A-F70F53EF81A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35386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40</a:t>
            </a:fld>
            <a:endParaRPr lang="zh-TW" altLang="en-US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投影片編號版面配置區 22">
            <a:extLst>
              <a:ext uri="{FF2B5EF4-FFF2-40B4-BE49-F238E27FC236}">
                <a16:creationId xmlns:a16="http://schemas.microsoft.com/office/drawing/2014/main" id="{2C2D1B0D-8AEF-403F-891C-DAEC94634C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41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3187" name="Rectangle 3">
            <a:extLst>
              <a:ext uri="{FF2B5EF4-FFF2-40B4-BE49-F238E27FC236}">
                <a16:creationId xmlns:a16="http://schemas.microsoft.com/office/drawing/2014/main" id="{6DCFC89A-8539-4C56-AEDE-ED29C0EAF5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5006" y="1125538"/>
            <a:ext cx="10338099" cy="110129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400" dirty="0"/>
              <a:t>Characteristic finite state machine (</a:t>
            </a:r>
            <a:r>
              <a:rPr lang="en-US" altLang="zh-TW" sz="2400" b="1" dirty="0">
                <a:solidFill>
                  <a:srgbClr val="FF0000"/>
                </a:solidFill>
              </a:rPr>
              <a:t>CFSM</a:t>
            </a:r>
            <a:r>
              <a:rPr lang="en-US" altLang="zh-TW" sz="2400" dirty="0"/>
              <a:t>)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It is a finite automaton</a:t>
            </a:r>
          </a:p>
          <a:p>
            <a:pPr lvl="1">
              <a:lnSpc>
                <a:spcPct val="90000"/>
              </a:lnSpc>
            </a:pPr>
            <a:r>
              <a:rPr lang="en-US" altLang="zh-TW" sz="2000" dirty="0"/>
              <a:t>Identify configuration sets and successor operation with CFSM states and transitions</a:t>
            </a:r>
          </a:p>
        </p:txBody>
      </p:sp>
      <p:sp>
        <p:nvSpPr>
          <p:cNvPr id="93188" name="Rectangle 6">
            <a:extLst>
              <a:ext uri="{FF2B5EF4-FFF2-40B4-BE49-F238E27FC236}">
                <a16:creationId xmlns:a16="http://schemas.microsoft.com/office/drawing/2014/main" id="{73F83EC2-5935-4BA4-9F17-2A3A30DC2E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3493" y="144466"/>
            <a:ext cx="10524096" cy="692151"/>
          </a:xfrm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(5)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93189" name="Text Box 7">
            <a:extLst>
              <a:ext uri="{FF2B5EF4-FFF2-40B4-BE49-F238E27FC236}">
                <a16:creationId xmlns:a16="http://schemas.microsoft.com/office/drawing/2014/main" id="{DBE613BE-13AA-4CC8-9B1A-9236C3410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1876" y="2391317"/>
            <a:ext cx="5219700" cy="3700885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500" dirty="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void_build_CFSM</a:t>
            </a:r>
            <a:r>
              <a:rPr lang="en-US" altLang="zh-TW" sz="1500" dirty="0">
                <a:solidFill>
                  <a:srgbClr val="047016"/>
                </a:solidFill>
                <a:latin typeface="Times New Roman" panose="02020603050405020304" pitchFamily="18" charset="0"/>
              </a:rPr>
              <a:t>(void)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047016"/>
                </a:solidFill>
                <a:latin typeface="Times New Roman" panose="02020603050405020304" pitchFamily="18" charset="0"/>
              </a:rPr>
              <a:t>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</a:rPr>
              <a:t>   S = SET_OF</a:t>
            </a: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(S</a:t>
            </a:r>
            <a:r>
              <a:rPr lang="en-US" altLang="zh-TW" sz="15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while (S is nonempty)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en-US" altLang="zh-TW" sz="1500" dirty="0">
                <a:solidFill>
                  <a:schemeClr val="hlin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Remove a configuration set s from S;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0366A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/* Consider both terminals and non-terminals */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for ( X in Symbols)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if(go_to0(</a:t>
            </a:r>
            <a:r>
              <a:rPr lang="en-US" altLang="zh-TW" sz="1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s,X</a:t>
            </a: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does not label a CFSM state)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Create a new CFSM state and label it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with go_to0(s , X) into S;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}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Create a transition under X from the state s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labels to the state go_to0(s , X)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}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}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500" dirty="0">
                <a:solidFill>
                  <a:srgbClr val="04701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}   </a:t>
            </a:r>
            <a:endParaRPr lang="en-US" altLang="zh-TW" sz="1500" dirty="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sp>
        <p:nvSpPr>
          <p:cNvPr id="93190" name="Text Box 8">
            <a:extLst>
              <a:ext uri="{FF2B5EF4-FFF2-40B4-BE49-F238E27FC236}">
                <a16:creationId xmlns:a16="http://schemas.microsoft.com/office/drawing/2014/main" id="{13F89715-B341-4BA2-883C-8DE87CFB0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8998" y="2413299"/>
            <a:ext cx="3708400" cy="928844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1800" b="0" baseline="-25000">
                <a:solidFill>
                  <a:srgbClr val="047016"/>
                </a:solidFill>
              </a:rPr>
              <a:t>1</a:t>
            </a:r>
            <a:r>
              <a:rPr kumimoji="0" lang="en-US" altLang="zh-TW" sz="1800" b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</a:rPr>
              <a:t>   1. S</a:t>
            </a:r>
            <a:r>
              <a:rPr kumimoji="0" lang="en-US" altLang="zh-TW" sz="1800" b="0">
                <a:solidFill>
                  <a:srgbClr val="047016"/>
                </a:solidFill>
                <a:cs typeface="Times New Roman" panose="02020603050405020304" pitchFamily="18" charset="0"/>
              </a:rPr>
              <a:t>'</a:t>
            </a:r>
            <a:r>
              <a:rPr kumimoji="0" lang="en-US" altLang="zh-TW" sz="1800" b="0">
                <a:solidFill>
                  <a:srgbClr val="047016"/>
                </a:solidFill>
                <a:sym typeface="Symbol" panose="05050102010706020507" pitchFamily="18" charset="2"/>
              </a:rPr>
              <a:t>S$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sym typeface="Symbol" panose="05050102010706020507" pitchFamily="18" charset="2"/>
              </a:rPr>
              <a:t>   2.SID|</a:t>
            </a:r>
            <a:endParaRPr kumimoji="0" lang="en-US" altLang="zh-TW" sz="1800" b="0">
              <a:solidFill>
                <a:srgbClr val="047016"/>
              </a:solidFill>
            </a:endParaRPr>
          </a:p>
        </p:txBody>
      </p:sp>
      <p:sp>
        <p:nvSpPr>
          <p:cNvPr id="93191" name="Text Box 9">
            <a:extLst>
              <a:ext uri="{FF2B5EF4-FFF2-40B4-BE49-F238E27FC236}">
                <a16:creationId xmlns:a16="http://schemas.microsoft.com/office/drawing/2014/main" id="{30F6BD26-F977-4DC1-81B6-6622BD4C2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6725" y="3573463"/>
            <a:ext cx="1223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800">
              <a:latin typeface="Times New Roman" panose="02020603050405020304" pitchFamily="18" charset="0"/>
            </a:endParaRPr>
          </a:p>
        </p:txBody>
      </p:sp>
      <p:sp>
        <p:nvSpPr>
          <p:cNvPr id="93192" name="Text Box 14">
            <a:extLst>
              <a:ext uri="{FF2B5EF4-FFF2-40B4-BE49-F238E27FC236}">
                <a16:creationId xmlns:a16="http://schemas.microsoft.com/office/drawing/2014/main" id="{0D8AF685-511C-494B-88C0-7D4609EA6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6725" y="3429000"/>
            <a:ext cx="1223963" cy="1238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 dirty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endParaRPr kumimoji="0" lang="en-US" altLang="zh-TW" sz="1800" b="0" dirty="0">
              <a:solidFill>
                <a:srgbClr val="047016"/>
              </a:solidFill>
            </a:endParaRP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endParaRPr kumimoji="0" lang="en-US" altLang="zh-TW" sz="1800" b="0" dirty="0">
              <a:solidFill>
                <a:srgbClr val="047016"/>
              </a:solidFill>
            </a:endParaRP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 dirty="0">
                <a:solidFill>
                  <a:srgbClr val="047016"/>
                </a:solidFill>
              </a:rPr>
              <a:t>  </a:t>
            </a:r>
            <a:r>
              <a:rPr kumimoji="0" lang="en-US" altLang="zh-TW" sz="18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1800" dirty="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800" b="0" dirty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endParaRPr lang="zh-TW" altLang="en-US" sz="1800" dirty="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" name="Group 27">
            <a:extLst>
              <a:ext uri="{FF2B5EF4-FFF2-40B4-BE49-F238E27FC236}">
                <a16:creationId xmlns:a16="http://schemas.microsoft.com/office/drawing/2014/main" id="{B6F85765-0801-446D-ADF1-E309BD886B63}"/>
              </a:ext>
            </a:extLst>
          </p:cNvPr>
          <p:cNvGrpSpPr>
            <a:grpSpLocks/>
          </p:cNvGrpSpPr>
          <p:nvPr/>
        </p:nvGrpSpPr>
        <p:grpSpPr bwMode="auto">
          <a:xfrm>
            <a:off x="8040688" y="3429000"/>
            <a:ext cx="1943100" cy="725488"/>
            <a:chOff x="4105" y="2160"/>
            <a:chExt cx="1224" cy="457"/>
          </a:xfrm>
        </p:grpSpPr>
        <p:sp>
          <p:nvSpPr>
            <p:cNvPr id="93202" name="Text Box 15">
              <a:extLst>
                <a:ext uri="{FF2B5EF4-FFF2-40B4-BE49-F238E27FC236}">
                  <a16:creationId xmlns:a16="http://schemas.microsoft.com/office/drawing/2014/main" id="{C46643A3-6AF5-45CD-895C-6B7C991E07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205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</a:p>
          </p:txBody>
        </p:sp>
        <p:sp>
          <p:nvSpPr>
            <p:cNvPr id="93203" name="Line 21">
              <a:extLst>
                <a:ext uri="{FF2B5EF4-FFF2-40B4-BE49-F238E27FC236}">
                  <a16:creationId xmlns:a16="http://schemas.microsoft.com/office/drawing/2014/main" id="{B2DE01DF-D795-4FD0-998F-6B3B7FA53B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387"/>
              <a:ext cx="4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04" name="Text Box 24">
              <a:extLst>
                <a:ext uri="{FF2B5EF4-FFF2-40B4-BE49-F238E27FC236}">
                  <a16:creationId xmlns:a16="http://schemas.microsoft.com/office/drawing/2014/main" id="{C9118D49-5880-4603-BEE9-F01055ED0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160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grpSp>
        <p:nvGrpSpPr>
          <p:cNvPr id="3" name="Group 28">
            <a:extLst>
              <a:ext uri="{FF2B5EF4-FFF2-40B4-BE49-F238E27FC236}">
                <a16:creationId xmlns:a16="http://schemas.microsoft.com/office/drawing/2014/main" id="{00DCA87C-A63A-41A4-860A-189239371F6E}"/>
              </a:ext>
            </a:extLst>
          </p:cNvPr>
          <p:cNvGrpSpPr>
            <a:grpSpLocks/>
          </p:cNvGrpSpPr>
          <p:nvPr/>
        </p:nvGrpSpPr>
        <p:grpSpPr bwMode="auto">
          <a:xfrm>
            <a:off x="8040688" y="4149725"/>
            <a:ext cx="1943100" cy="1012825"/>
            <a:chOff x="4105" y="2614"/>
            <a:chExt cx="1224" cy="638"/>
          </a:xfrm>
        </p:grpSpPr>
        <p:sp>
          <p:nvSpPr>
            <p:cNvPr id="93199" name="Text Box 17">
              <a:extLst>
                <a:ext uri="{FF2B5EF4-FFF2-40B4-BE49-F238E27FC236}">
                  <a16:creationId xmlns:a16="http://schemas.microsoft.com/office/drawing/2014/main" id="{CE7FA1A5-A749-48CC-A121-BA51D67FD0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840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$</a:t>
              </a:r>
              <a:endParaRPr kumimoji="0" lang="en-US" altLang="zh-TW" sz="1800" b="0">
                <a:solidFill>
                  <a:srgbClr val="047016"/>
                </a:solidFill>
              </a:endParaRPr>
            </a:p>
          </p:txBody>
        </p:sp>
        <p:sp>
          <p:nvSpPr>
            <p:cNvPr id="93200" name="Line 22">
              <a:extLst>
                <a:ext uri="{FF2B5EF4-FFF2-40B4-BE49-F238E27FC236}">
                  <a16:creationId xmlns:a16="http://schemas.microsoft.com/office/drawing/2014/main" id="{36F113C4-8161-45D1-8AED-E52A64D28E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614"/>
              <a:ext cx="453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01" name="Text Box 25">
              <a:extLst>
                <a:ext uri="{FF2B5EF4-FFF2-40B4-BE49-F238E27FC236}">
                  <a16:creationId xmlns:a16="http://schemas.microsoft.com/office/drawing/2014/main" id="{B9209022-9B18-4E4C-BC6E-A2FE5DC36A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6" y="261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S</a:t>
              </a:r>
            </a:p>
          </p:txBody>
        </p:sp>
      </p:grpSp>
      <p:grpSp>
        <p:nvGrpSpPr>
          <p:cNvPr id="4" name="Group 29">
            <a:extLst>
              <a:ext uri="{FF2B5EF4-FFF2-40B4-BE49-F238E27FC236}">
                <a16:creationId xmlns:a16="http://schemas.microsoft.com/office/drawing/2014/main" id="{440DF75B-08EF-4CED-A20A-7767390AEE58}"/>
              </a:ext>
            </a:extLst>
          </p:cNvPr>
          <p:cNvGrpSpPr>
            <a:grpSpLocks/>
          </p:cNvGrpSpPr>
          <p:nvPr/>
        </p:nvGrpSpPr>
        <p:grpSpPr bwMode="auto">
          <a:xfrm>
            <a:off x="8759825" y="5157788"/>
            <a:ext cx="1223963" cy="1085850"/>
            <a:chOff x="4558" y="3249"/>
            <a:chExt cx="771" cy="684"/>
          </a:xfrm>
        </p:grpSpPr>
        <p:sp>
          <p:nvSpPr>
            <p:cNvPr id="93196" name="Text Box 18">
              <a:extLst>
                <a:ext uri="{FF2B5EF4-FFF2-40B4-BE49-F238E27FC236}">
                  <a16:creationId xmlns:a16="http://schemas.microsoft.com/office/drawing/2014/main" id="{DDE833EA-349B-4856-9222-2CB916D44A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3521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$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93197" name="Line 23">
              <a:extLst>
                <a:ext uri="{FF2B5EF4-FFF2-40B4-BE49-F238E27FC236}">
                  <a16:creationId xmlns:a16="http://schemas.microsoft.com/office/drawing/2014/main" id="{6050559D-B920-4102-9D8E-57FABB62B4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1" y="3249"/>
              <a:ext cx="0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98" name="Text Box 26">
              <a:extLst>
                <a:ext uri="{FF2B5EF4-FFF2-40B4-BE49-F238E27FC236}">
                  <a16:creationId xmlns:a16="http://schemas.microsoft.com/office/drawing/2014/main" id="{4B40CFC3-5C9C-48C0-BCD3-B2FE2428D1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" y="329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21" name="灯片编号占位符 3">
            <a:extLst>
              <a:ext uri="{FF2B5EF4-FFF2-40B4-BE49-F238E27FC236}">
                <a16:creationId xmlns:a16="http://schemas.microsoft.com/office/drawing/2014/main" id="{46798EBD-E08B-4BD2-A0EE-4E7DBF1A95F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41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投影片編號版面配置區 22">
            <a:extLst>
              <a:ext uri="{FF2B5EF4-FFF2-40B4-BE49-F238E27FC236}">
                <a16:creationId xmlns:a16="http://schemas.microsoft.com/office/drawing/2014/main" id="{18AFAC5F-C469-4E3C-B6DE-E4BEBF7B74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5235" name="Text Box 9">
            <a:extLst>
              <a:ext uri="{FF2B5EF4-FFF2-40B4-BE49-F238E27FC236}">
                <a16:creationId xmlns:a16="http://schemas.microsoft.com/office/drawing/2014/main" id="{E85367CF-8323-4AA9-AD19-0DC33A5E20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801" y="1708146"/>
            <a:ext cx="4337736" cy="4257512"/>
          </a:xfrm>
          <a:prstGeom prst="rect">
            <a:avLst/>
          </a:prstGeom>
          <a:solidFill>
            <a:schemeClr val="bg1"/>
          </a:solidFill>
          <a:ln w="22225">
            <a:solidFill>
              <a:schemeClr val="folHlink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1400" dirty="0">
              <a:solidFill>
                <a:srgbClr val="047016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3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47016"/>
                </a:solidFill>
                <a:latin typeface="Times New Roman" panose="02020603050405020304" pitchFamily="18" charset="0"/>
              </a:rPr>
              <a:t>Int ** </a:t>
            </a:r>
            <a:r>
              <a:rPr lang="en-US" altLang="zh-TW" sz="14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build_go_to_table</a:t>
            </a:r>
            <a:r>
              <a:rPr lang="en-US" altLang="zh-TW" sz="1400" dirty="0">
                <a:solidFill>
                  <a:srgbClr val="047016"/>
                </a:solidFill>
                <a:latin typeface="Times New Roman" panose="02020603050405020304" pitchFamily="18" charset="0"/>
              </a:rPr>
              <a:t>(</a:t>
            </a:r>
            <a:r>
              <a:rPr lang="en-US" altLang="zh-TW" sz="1400" dirty="0" err="1">
                <a:solidFill>
                  <a:srgbClr val="047016"/>
                </a:solidFill>
                <a:latin typeface="Times New Roman" panose="02020603050405020304" pitchFamily="18" charset="0"/>
              </a:rPr>
              <a:t>finite_automation</a:t>
            </a:r>
            <a:r>
              <a:rPr lang="en-US" altLang="zh-TW" sz="1400" dirty="0">
                <a:solidFill>
                  <a:srgbClr val="047016"/>
                </a:solidFill>
                <a:latin typeface="Times New Roman" panose="02020603050405020304" pitchFamily="18" charset="0"/>
              </a:rPr>
              <a:t> CFSM)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47016"/>
                </a:solidFill>
                <a:latin typeface="Times New Roman" panose="02020603050405020304" pitchFamily="18" charset="0"/>
              </a:rPr>
              <a:t>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const int N = </a:t>
            </a:r>
            <a:r>
              <a:rPr lang="en-US" altLang="zh-TW" sz="1400" dirty="0" err="1">
                <a:latin typeface="Times New Roman" panose="02020603050405020304" pitchFamily="18" charset="0"/>
              </a:rPr>
              <a:t>num_states</a:t>
            </a:r>
            <a:r>
              <a:rPr lang="en-US" altLang="zh-TW" sz="1400" dirty="0">
                <a:latin typeface="Times New Roman" panose="02020603050405020304" pitchFamily="18" charset="0"/>
              </a:rPr>
              <a:t>(CFSM);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int **tab;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  Dynamically allocate a table of dimension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     N × </a:t>
            </a:r>
            <a:r>
              <a:rPr lang="en-US" altLang="zh-TW" sz="1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num_symbols</a:t>
            </a: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(CFSM) to represent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     the </a:t>
            </a:r>
            <a:r>
              <a:rPr lang="en-US" altLang="zh-TW" sz="1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go_to</a:t>
            </a: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table and assign it to tab;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Number the states of CFSM from 0 to N-1,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with the Start State labeled 0;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for( S = 0 ; S&lt;=N-1 ; S++)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</a:t>
            </a:r>
            <a:r>
              <a:rPr lang="en-US" altLang="zh-TW" sz="1400" dirty="0">
                <a:solidFill>
                  <a:srgbClr val="0366A9"/>
                </a:solidFill>
                <a:latin typeface="Times New Roman" panose="02020603050405020304" pitchFamily="18" charset="0"/>
              </a:rPr>
              <a:t>/* Consider both terminals and non-terminals. */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for ( X in Symbols) {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   if ( State S has a transition under X to some state T)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           tab [S][X] = T ; 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  else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            tab [S][X] = EMPTY;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 }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}</a:t>
            </a: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latin typeface="Times New Roman" panose="02020603050405020304" pitchFamily="18" charset="0"/>
              </a:rPr>
              <a:t>     </a:t>
            </a:r>
            <a:r>
              <a:rPr lang="en-US" altLang="zh-TW" sz="1400" dirty="0">
                <a:solidFill>
                  <a:srgbClr val="FF0000"/>
                </a:solidFill>
                <a:latin typeface="Times New Roman" panose="02020603050405020304" pitchFamily="18" charset="0"/>
              </a:rPr>
              <a:t>return tab;</a:t>
            </a:r>
            <a:endParaRPr lang="en-US" altLang="zh-TW" sz="1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lnSpc>
                <a:spcPct val="4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400" dirty="0">
                <a:solidFill>
                  <a:srgbClr val="04701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}   </a:t>
            </a:r>
          </a:p>
        </p:txBody>
      </p:sp>
      <p:sp>
        <p:nvSpPr>
          <p:cNvPr id="95236" name="Rectangle 11">
            <a:extLst>
              <a:ext uri="{FF2B5EF4-FFF2-40B4-BE49-F238E27FC236}">
                <a16:creationId xmlns:a16="http://schemas.microsoft.com/office/drawing/2014/main" id="{BA047D7F-F67F-4B11-814A-093BE21E8925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(6)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95237" name="Rectangle 3">
            <a:extLst>
              <a:ext uri="{FF2B5EF4-FFF2-40B4-BE49-F238E27FC236}">
                <a16:creationId xmlns:a16="http://schemas.microsoft.com/office/drawing/2014/main" id="{A8ECB079-5093-488D-BBA2-E9A5D67E71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97280" y="1106302"/>
            <a:ext cx="8489576" cy="533400"/>
          </a:xfrm>
          <a:solidFill>
            <a:schemeClr val="bg1"/>
          </a:solidFill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zh-TW" sz="2400" dirty="0"/>
              <a:t>CFSM is the </a:t>
            </a:r>
            <a:r>
              <a:rPr lang="en-US" altLang="zh-TW" sz="2400" dirty="0" err="1"/>
              <a:t>Goto</a:t>
            </a:r>
            <a:r>
              <a:rPr lang="en-US" altLang="zh-TW" sz="2400" dirty="0"/>
              <a:t> table of LR(0) parsers.</a:t>
            </a:r>
            <a:endParaRPr lang="zh-TW" altLang="en-US" sz="2400" dirty="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C08E8DC-75CE-446B-8D2A-79E48C58BBB0}"/>
              </a:ext>
            </a:extLst>
          </p:cNvPr>
          <p:cNvGrpSpPr/>
          <p:nvPr/>
        </p:nvGrpSpPr>
        <p:grpSpPr>
          <a:xfrm>
            <a:off x="8680412" y="2290298"/>
            <a:ext cx="3167062" cy="2814637"/>
            <a:chOff x="7319963" y="1052513"/>
            <a:chExt cx="3167062" cy="2814637"/>
          </a:xfrm>
        </p:grpSpPr>
        <p:sp>
          <p:nvSpPr>
            <p:cNvPr id="95238" name="Text Box 12">
              <a:extLst>
                <a:ext uri="{FF2B5EF4-FFF2-40B4-BE49-F238E27FC236}">
                  <a16:creationId xmlns:a16="http://schemas.microsoft.com/office/drawing/2014/main" id="{9C70CC31-CF7D-46F2-8B8F-B38618F6A2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1196975"/>
              <a:ext cx="12239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en-US" altLang="zh-TW" sz="1800">
                <a:latin typeface="Times New Roman" panose="02020603050405020304" pitchFamily="18" charset="0"/>
              </a:endParaRPr>
            </a:p>
          </p:txBody>
        </p:sp>
        <p:sp>
          <p:nvSpPr>
            <p:cNvPr id="95239" name="Text Box 13">
              <a:extLst>
                <a:ext uri="{FF2B5EF4-FFF2-40B4-BE49-F238E27FC236}">
                  <a16:creationId xmlns:a16="http://schemas.microsoft.com/office/drawing/2014/main" id="{6B313CE2-118B-46B9-BB5E-5B40AE4F22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1052513"/>
              <a:ext cx="1223962" cy="1238250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0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S$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,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,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</a:t>
              </a:r>
              <a:r>
                <a:rPr kumimoji="0" lang="en-US" altLang="zh-TW" sz="1800">
                  <a:solidFill>
                    <a:srgbClr val="047016"/>
                  </a:solidFill>
                  <a:latin typeface="Times New Roman" panose="02020603050405020304" pitchFamily="18" charset="0"/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endParaRPr lang="zh-TW" altLang="en-US" sz="1800">
                <a:solidFill>
                  <a:srgbClr val="047016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95240" name="Group 14">
              <a:extLst>
                <a:ext uri="{FF2B5EF4-FFF2-40B4-BE49-F238E27FC236}">
                  <a16:creationId xmlns:a16="http://schemas.microsoft.com/office/drawing/2014/main" id="{E73F046F-E0AA-400F-932E-BF99DB924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43925" y="1052513"/>
              <a:ext cx="1943100" cy="725487"/>
              <a:chOff x="4105" y="2160"/>
              <a:chExt cx="1224" cy="457"/>
            </a:xfrm>
          </p:grpSpPr>
          <p:sp>
            <p:nvSpPr>
              <p:cNvPr id="95291" name="Text Box 15">
                <a:extLst>
                  <a:ext uri="{FF2B5EF4-FFF2-40B4-BE49-F238E27FC236}">
                    <a16:creationId xmlns:a16="http://schemas.microsoft.com/office/drawing/2014/main" id="{98879F84-6E6B-4939-BE31-C44C75F4F4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58" y="2205"/>
                <a:ext cx="771" cy="412"/>
              </a:xfrm>
              <a:prstGeom prst="rect">
                <a:avLst/>
              </a:prstGeom>
              <a:noFill/>
              <a:ln w="22225">
                <a:solidFill>
                  <a:schemeClr val="fol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>
                    <a:solidFill>
                      <a:srgbClr val="0366A9"/>
                    </a:solidFill>
                    <a:latin typeface="Times New Roman" panose="02020603050405020304" pitchFamily="18" charset="0"/>
                  </a:rPr>
                  <a:t>state 1</a:t>
                </a:r>
                <a:r>
                  <a:rPr kumimoji="0" lang="en-US" altLang="zh-TW" sz="1800" b="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 </a:t>
                </a:r>
              </a:p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>
                    <a:solidFill>
                      <a:srgbClr val="047016"/>
                    </a:solidFill>
                    <a:latin typeface="Times New Roman" panose="02020603050405020304" pitchFamily="18" charset="0"/>
                    <a:sym typeface="Symbol" panose="05050102010706020507" pitchFamily="18" charset="2"/>
                  </a:rPr>
                  <a:t>S</a:t>
                </a:r>
                <a:r>
                  <a:rPr kumimoji="0" lang="en-US" altLang="zh-TW" sz="1800" b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®</a:t>
                </a:r>
                <a:r>
                  <a:rPr kumimoji="0" lang="en-US" altLang="zh-TW" sz="1800" b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Times New Roman" panose="02020603050405020304" pitchFamily="18" charset="0"/>
                    <a:sym typeface="Symbol" panose="05050102010706020507" pitchFamily="18" charset="2"/>
                  </a:rPr>
                  <a:t>ID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·</a:t>
                </a:r>
                <a:r>
                  <a:rPr kumimoji="0" lang="en-US" altLang="zh-TW" sz="1800" b="0">
                    <a:solidFill>
                      <a:srgbClr val="047016"/>
                    </a:solidFill>
                  </a:rPr>
                  <a:t> </a:t>
                </a:r>
              </a:p>
            </p:txBody>
          </p:sp>
          <p:sp>
            <p:nvSpPr>
              <p:cNvPr id="95292" name="Line 16">
                <a:extLst>
                  <a:ext uri="{FF2B5EF4-FFF2-40B4-BE49-F238E27FC236}">
                    <a16:creationId xmlns:a16="http://schemas.microsoft.com/office/drawing/2014/main" id="{EE48CC51-A748-419C-94D5-F5D727DAEE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05" y="2387"/>
                <a:ext cx="45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293" name="Text Box 17">
                <a:extLst>
                  <a:ext uri="{FF2B5EF4-FFF2-40B4-BE49-F238E27FC236}">
                    <a16:creationId xmlns:a16="http://schemas.microsoft.com/office/drawing/2014/main" id="{FEDE3488-C1D3-40ED-B1D8-D55D149E60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95" y="2160"/>
                <a:ext cx="31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ID</a:t>
                </a:r>
              </a:p>
            </p:txBody>
          </p:sp>
        </p:grpSp>
        <p:grpSp>
          <p:nvGrpSpPr>
            <p:cNvPr id="95241" name="Group 18">
              <a:extLst>
                <a:ext uri="{FF2B5EF4-FFF2-40B4-BE49-F238E27FC236}">
                  <a16:creationId xmlns:a16="http://schemas.microsoft.com/office/drawing/2014/main" id="{97685026-A83E-4BB6-A6CB-7BFAD0938F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43925" y="1773238"/>
              <a:ext cx="1943100" cy="1012825"/>
              <a:chOff x="4105" y="2614"/>
              <a:chExt cx="1224" cy="638"/>
            </a:xfrm>
          </p:grpSpPr>
          <p:sp>
            <p:nvSpPr>
              <p:cNvPr id="95288" name="Text Box 19">
                <a:extLst>
                  <a:ext uri="{FF2B5EF4-FFF2-40B4-BE49-F238E27FC236}">
                    <a16:creationId xmlns:a16="http://schemas.microsoft.com/office/drawing/2014/main" id="{29B3C6F2-3ECF-45EC-920D-F9E9EF4C58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58" y="2840"/>
                <a:ext cx="771" cy="412"/>
              </a:xfrm>
              <a:prstGeom prst="rect">
                <a:avLst/>
              </a:prstGeom>
              <a:noFill/>
              <a:ln w="22225">
                <a:solidFill>
                  <a:schemeClr val="fol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>
                    <a:solidFill>
                      <a:srgbClr val="0366A9"/>
                    </a:solidFill>
                    <a:latin typeface="Times New Roman" panose="02020603050405020304" pitchFamily="18" charset="0"/>
                  </a:rPr>
                  <a:t>state 2</a:t>
                </a:r>
                <a:r>
                  <a:rPr kumimoji="0" lang="en-US" altLang="zh-TW" sz="1800" b="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 </a:t>
                </a:r>
              </a:p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>
                    <a:solidFill>
                      <a:srgbClr val="047016"/>
                    </a:solidFill>
                    <a:latin typeface="Times New Roman" panose="02020603050405020304" pitchFamily="18" charset="0"/>
                  </a:rPr>
                  <a:t>S'</a:t>
                </a:r>
                <a:r>
                  <a:rPr kumimoji="0" lang="en-US" altLang="zh-TW" sz="1800" b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®</a:t>
                </a:r>
                <a:r>
                  <a:rPr kumimoji="0" lang="en-US" altLang="zh-TW" sz="1800" b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Times New Roman" panose="02020603050405020304" pitchFamily="18" charset="0"/>
                    <a:sym typeface="Symbol" panose="05050102010706020507" pitchFamily="18" charset="2"/>
                  </a:rPr>
                  <a:t>S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· </a:t>
                </a:r>
                <a:r>
                  <a:rPr kumimoji="0" lang="en-US" altLang="zh-TW" sz="1800" b="0">
                    <a:solidFill>
                      <a:srgbClr val="047016"/>
                    </a:solidFill>
                    <a:latin typeface="Times New Roman" panose="02020603050405020304" pitchFamily="18" charset="0"/>
                    <a:sym typeface="Symbol" panose="05050102010706020507" pitchFamily="18" charset="2"/>
                  </a:rPr>
                  <a:t>$</a:t>
                </a:r>
                <a:endParaRPr kumimoji="0" lang="en-US" altLang="zh-TW" sz="1800" b="0">
                  <a:solidFill>
                    <a:srgbClr val="047016"/>
                  </a:solidFill>
                </a:endParaRPr>
              </a:p>
            </p:txBody>
          </p:sp>
          <p:sp>
            <p:nvSpPr>
              <p:cNvPr id="95289" name="Line 20">
                <a:extLst>
                  <a:ext uri="{FF2B5EF4-FFF2-40B4-BE49-F238E27FC236}">
                    <a16:creationId xmlns:a16="http://schemas.microsoft.com/office/drawing/2014/main" id="{B4E53A95-8E6D-4841-8956-CD29EF60E1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05" y="2614"/>
                <a:ext cx="453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290" name="Text Box 21">
                <a:extLst>
                  <a:ext uri="{FF2B5EF4-FFF2-40B4-BE49-F238E27FC236}">
                    <a16:creationId xmlns:a16="http://schemas.microsoft.com/office/drawing/2014/main" id="{7A0F245A-6811-49C6-A33B-129230A7A9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86" y="2614"/>
                <a:ext cx="31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S</a:t>
                </a:r>
              </a:p>
            </p:txBody>
          </p:sp>
        </p:grpSp>
        <p:grpSp>
          <p:nvGrpSpPr>
            <p:cNvPr id="95242" name="Group 22">
              <a:extLst>
                <a:ext uri="{FF2B5EF4-FFF2-40B4-BE49-F238E27FC236}">
                  <a16:creationId xmlns:a16="http://schemas.microsoft.com/office/drawing/2014/main" id="{7AC9F33E-5369-4238-AC7A-8B982883C9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63063" y="2781300"/>
              <a:ext cx="1223962" cy="1085850"/>
              <a:chOff x="4558" y="3249"/>
              <a:chExt cx="771" cy="684"/>
            </a:xfrm>
          </p:grpSpPr>
          <p:sp>
            <p:nvSpPr>
              <p:cNvPr id="95285" name="Text Box 23">
                <a:extLst>
                  <a:ext uri="{FF2B5EF4-FFF2-40B4-BE49-F238E27FC236}">
                    <a16:creationId xmlns:a16="http://schemas.microsoft.com/office/drawing/2014/main" id="{895BA44F-4A44-4BDB-A840-9CE7A684CD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58" y="3521"/>
                <a:ext cx="771" cy="412"/>
              </a:xfrm>
              <a:prstGeom prst="rect">
                <a:avLst/>
              </a:prstGeom>
              <a:noFill/>
              <a:ln w="22225">
                <a:solidFill>
                  <a:schemeClr val="fol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 dirty="0">
                    <a:solidFill>
                      <a:srgbClr val="0366A9"/>
                    </a:solidFill>
                    <a:latin typeface="Times New Roman" panose="02020603050405020304" pitchFamily="18" charset="0"/>
                  </a:rPr>
                  <a:t>state 3</a:t>
                </a:r>
                <a:r>
                  <a:rPr kumimoji="0" lang="en-US" altLang="zh-TW" sz="1800" b="0" dirty="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 </a:t>
                </a:r>
              </a:p>
              <a:p>
                <a:pPr>
                  <a:lnSpc>
                    <a:spcPct val="90000"/>
                  </a:lnSpc>
                  <a:spcBef>
                    <a:spcPct val="16000"/>
                  </a:spcBef>
                  <a:buClr>
                    <a:srgbClr val="BCBCBC"/>
                  </a:buClr>
                  <a:buFont typeface="Wingdings 3" panose="05040102010807070707" pitchFamily="18" charset="2"/>
                  <a:buNone/>
                </a:pPr>
                <a:r>
                  <a:rPr kumimoji="0" lang="en-US" altLang="zh-TW" sz="1800" b="0" dirty="0">
                    <a:solidFill>
                      <a:srgbClr val="047016"/>
                    </a:solidFill>
                    <a:latin typeface="Times New Roman" panose="02020603050405020304" pitchFamily="18" charset="0"/>
                  </a:rPr>
                  <a:t>S'</a:t>
                </a:r>
                <a:r>
                  <a:rPr kumimoji="0" lang="en-US" altLang="zh-TW" sz="1800" b="0" dirty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 dirty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®</a:t>
                </a:r>
                <a:r>
                  <a:rPr kumimoji="0" lang="en-US" altLang="zh-TW" sz="1800" b="0" dirty="0">
                    <a:solidFill>
                      <a:srgbClr val="047016"/>
                    </a:solidFill>
                  </a:rPr>
                  <a:t> </a:t>
                </a:r>
                <a:r>
                  <a:rPr kumimoji="0" lang="en-US" altLang="zh-TW" sz="1800" b="0" dirty="0">
                    <a:solidFill>
                      <a:srgbClr val="047016"/>
                    </a:solidFill>
                    <a:latin typeface="Times New Roman" panose="02020603050405020304" pitchFamily="18" charset="0"/>
                    <a:sym typeface="Symbol" panose="05050102010706020507" pitchFamily="18" charset="2"/>
                  </a:rPr>
                  <a:t>S $ </a:t>
                </a:r>
                <a:r>
                  <a:rPr kumimoji="0" lang="en-US" altLang="zh-TW" sz="1800" b="0" dirty="0">
                    <a:solidFill>
                      <a:srgbClr val="047016"/>
                    </a:solidFill>
                    <a:latin typeface="Symbol" panose="05050102010706020507" pitchFamily="18" charset="2"/>
                  </a:rPr>
                  <a:t>·</a:t>
                </a:r>
              </a:p>
            </p:txBody>
          </p:sp>
          <p:sp>
            <p:nvSpPr>
              <p:cNvPr id="95286" name="Line 24">
                <a:extLst>
                  <a:ext uri="{FF2B5EF4-FFF2-40B4-BE49-F238E27FC236}">
                    <a16:creationId xmlns:a16="http://schemas.microsoft.com/office/drawing/2014/main" id="{69725BBA-1A79-4F7E-8877-0301970B8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1" y="3249"/>
                <a:ext cx="0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287" name="Text Box 25">
                <a:extLst>
                  <a:ext uri="{FF2B5EF4-FFF2-40B4-BE49-F238E27FC236}">
                    <a16:creationId xmlns:a16="http://schemas.microsoft.com/office/drawing/2014/main" id="{35246D4D-879D-4AC9-8ABC-8178BD1B13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67" y="3294"/>
                <a:ext cx="31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 dirty="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$</a:t>
                </a:r>
              </a:p>
            </p:txBody>
          </p:sp>
        </p:grpSp>
      </p:grpSp>
      <p:graphicFrame>
        <p:nvGraphicFramePr>
          <p:cNvPr id="236672" name="Group 128">
            <a:extLst>
              <a:ext uri="{FF2B5EF4-FFF2-40B4-BE49-F238E27FC236}">
                <a16:creationId xmlns:a16="http://schemas.microsoft.com/office/drawing/2014/main" id="{208E437F-C2AE-46D1-B352-238B54177F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4996126"/>
              </p:ext>
            </p:extLst>
          </p:nvPr>
        </p:nvGraphicFramePr>
        <p:xfrm>
          <a:off x="5278284" y="2247901"/>
          <a:ext cx="2876550" cy="2346834"/>
        </p:xfrm>
        <a:graphic>
          <a:graphicData uri="http://schemas.openxmlformats.org/drawingml/2006/table">
            <a:tbl>
              <a:tblPr/>
              <a:tblGrid>
                <a:gridCol w="7191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91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91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91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9973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5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7862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9439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634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1" marB="4571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5284" name="Text Box 127">
            <a:extLst>
              <a:ext uri="{FF2B5EF4-FFF2-40B4-BE49-F238E27FC236}">
                <a16:creationId xmlns:a16="http://schemas.microsoft.com/office/drawing/2014/main" id="{3134A89C-AD98-4CBC-BC87-C7EEFEDCC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0517" y="1727393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Table</a:t>
            </a:r>
          </a:p>
        </p:txBody>
      </p:sp>
      <p:sp>
        <p:nvSpPr>
          <p:cNvPr id="23" name="灯片编号占位符 3">
            <a:extLst>
              <a:ext uri="{FF2B5EF4-FFF2-40B4-BE49-F238E27FC236}">
                <a16:creationId xmlns:a16="http://schemas.microsoft.com/office/drawing/2014/main" id="{07405EB3-C0AD-4DDA-A2BE-2114109C221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42</a:t>
            </a:fld>
            <a:endParaRPr lang="zh-TW" altLang="en-US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投影片編號版面配置區 22">
            <a:extLst>
              <a:ext uri="{FF2B5EF4-FFF2-40B4-BE49-F238E27FC236}">
                <a16:creationId xmlns:a16="http://schemas.microsoft.com/office/drawing/2014/main" id="{A9194A3E-F0B5-4605-B68C-54F615FD9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4C4712BB-94E8-4B03-A324-0A9D368FF4D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97280" y="1079351"/>
            <a:ext cx="9832490" cy="3973912"/>
          </a:xfrm>
        </p:spPr>
        <p:txBody>
          <a:bodyPr/>
          <a:lstStyle/>
          <a:p>
            <a:r>
              <a:rPr lang="en-US" altLang="zh-TW" sz="2800" dirty="0"/>
              <a:t>Because LR(0) uses no look-ahead, we must extract the </a:t>
            </a:r>
            <a:r>
              <a:rPr lang="en-US" altLang="zh-TW" sz="2800" dirty="0">
                <a:solidFill>
                  <a:srgbClr val="FF0000"/>
                </a:solidFill>
              </a:rPr>
              <a:t>action</a:t>
            </a:r>
            <a:r>
              <a:rPr lang="en-US" altLang="zh-TW" sz="2800" dirty="0"/>
              <a:t> </a:t>
            </a:r>
            <a:r>
              <a:rPr lang="en-US" altLang="zh-TW" sz="2800" dirty="0">
                <a:solidFill>
                  <a:srgbClr val="FF0000"/>
                </a:solidFill>
              </a:rPr>
              <a:t>function</a:t>
            </a:r>
            <a:r>
              <a:rPr lang="en-US" altLang="zh-TW" sz="2800" dirty="0"/>
              <a:t> directly from the configuration sets of </a:t>
            </a:r>
            <a:r>
              <a:rPr lang="en-US" altLang="zh-TW" sz="2800" dirty="0">
                <a:solidFill>
                  <a:srgbClr val="FF0000"/>
                </a:solidFill>
              </a:rPr>
              <a:t>CFSM</a:t>
            </a:r>
          </a:p>
          <a:p>
            <a:r>
              <a:rPr lang="en-US" altLang="zh-TW" sz="2800" dirty="0"/>
              <a:t>Let Q={Shift, Reduce</a:t>
            </a:r>
            <a:r>
              <a:rPr lang="en-US" altLang="zh-TW" sz="2800" baseline="-25000" dirty="0"/>
              <a:t>1</a:t>
            </a:r>
            <a:r>
              <a:rPr lang="en-US" altLang="zh-TW" sz="2800" dirty="0"/>
              <a:t>, Reduce</a:t>
            </a:r>
            <a:r>
              <a:rPr lang="en-US" altLang="zh-TW" sz="2800" baseline="-25000" dirty="0"/>
              <a:t>2 </a:t>
            </a:r>
            <a:r>
              <a:rPr lang="en-US" altLang="zh-TW" sz="2800" dirty="0"/>
              <a:t>, </a:t>
            </a:r>
            <a:r>
              <a:rPr lang="en-US" altLang="zh-TW" sz="2800" dirty="0">
                <a:cs typeface="Times New Roman" panose="02020603050405020304" pitchFamily="18" charset="0"/>
              </a:rPr>
              <a:t>…, </a:t>
            </a:r>
            <a:r>
              <a:rPr lang="en-US" altLang="zh-TW" sz="2800" dirty="0" err="1"/>
              <a:t>Reduce</a:t>
            </a:r>
            <a:r>
              <a:rPr lang="en-US" altLang="zh-TW" sz="2800" baseline="-25000" dirty="0" err="1">
                <a:solidFill>
                  <a:srgbClr val="FF0000"/>
                </a:solidFill>
              </a:rPr>
              <a:t>n</a:t>
            </a:r>
            <a:r>
              <a:rPr lang="en-US" altLang="zh-TW" sz="2800" dirty="0"/>
              <a:t>}</a:t>
            </a:r>
          </a:p>
          <a:p>
            <a:pPr lvl="1"/>
            <a:r>
              <a:rPr lang="en-US" altLang="zh-TW" sz="2400" dirty="0"/>
              <a:t>There are </a:t>
            </a:r>
            <a:r>
              <a:rPr lang="en-US" altLang="zh-TW" sz="2400" dirty="0">
                <a:solidFill>
                  <a:srgbClr val="FF0000"/>
                </a:solidFill>
              </a:rPr>
              <a:t>n</a:t>
            </a:r>
            <a:r>
              <a:rPr lang="en-US" altLang="zh-TW" sz="2400" dirty="0"/>
              <a:t> productions in the CFG</a:t>
            </a:r>
          </a:p>
          <a:p>
            <a:r>
              <a:rPr lang="en-US" altLang="zh-TW" sz="2800" dirty="0"/>
              <a:t>S</a:t>
            </a:r>
            <a:r>
              <a:rPr lang="en-US" altLang="zh-TW" sz="2800" baseline="-25000" dirty="0"/>
              <a:t>0</a:t>
            </a:r>
            <a:r>
              <a:rPr lang="en-US" altLang="zh-TW" sz="2800" dirty="0"/>
              <a:t> be the set of CFSM states</a:t>
            </a:r>
          </a:p>
          <a:p>
            <a:pPr lvl="1"/>
            <a:r>
              <a:rPr lang="en-US" altLang="zh-TW" sz="2400" dirty="0"/>
              <a:t>P:S</a:t>
            </a:r>
            <a:r>
              <a:rPr lang="en-US" altLang="zh-TW" sz="2400" baseline="-25000" dirty="0"/>
              <a:t>0</a:t>
            </a:r>
            <a:r>
              <a:rPr lang="en-US" altLang="zh-TW" sz="2400" dirty="0">
                <a:sym typeface="Symbol" panose="05050102010706020507" pitchFamily="18" charset="2"/>
              </a:rPr>
              <a:t>2</a:t>
            </a:r>
            <a:r>
              <a:rPr lang="en-US" altLang="zh-TW" sz="2400" baseline="30000" dirty="0">
                <a:sym typeface="Symbol" panose="05050102010706020507" pitchFamily="18" charset="2"/>
              </a:rPr>
              <a:t>Q</a:t>
            </a:r>
          </a:p>
          <a:p>
            <a:r>
              <a:rPr lang="en-US" altLang="zh-TW" sz="2800" dirty="0"/>
              <a:t>P(s)={</a:t>
            </a:r>
            <a:r>
              <a:rPr lang="en-US" altLang="zh-TW" sz="2800" dirty="0" err="1"/>
              <a:t>Reduce</a:t>
            </a:r>
            <a:r>
              <a:rPr lang="en-US" altLang="zh-TW" sz="2800" baseline="-25000" dirty="0" err="1"/>
              <a:t>i</a:t>
            </a:r>
            <a:r>
              <a:rPr lang="en-US" altLang="zh-TW" sz="2800" dirty="0"/>
              <a:t> | </a:t>
            </a:r>
            <a:r>
              <a:rPr lang="en-US" altLang="zh-TW" sz="2800" dirty="0">
                <a:solidFill>
                  <a:srgbClr val="FF0000"/>
                </a:solidFill>
              </a:rPr>
              <a:t>B</a:t>
            </a:r>
            <a:r>
              <a:rPr lang="en-US" altLang="zh-TW" sz="2800" dirty="0">
                <a:solidFill>
                  <a:srgbClr val="FF0000"/>
                </a:solidFill>
                <a:sym typeface="Symbol" panose="05050102010706020507" pitchFamily="18" charset="2"/>
              </a:rPr>
              <a:t> • </a:t>
            </a:r>
            <a:r>
              <a:rPr lang="en-US" altLang="zh-TW" sz="2800" dirty="0">
                <a:sym typeface="Symbol" panose="05050102010706020507" pitchFamily="18" charset="2"/>
              </a:rPr>
              <a:t> s and production </a:t>
            </a:r>
            <a:r>
              <a:rPr lang="en-US" altLang="zh-TW" sz="2800" dirty="0" err="1">
                <a:sym typeface="Symbol" panose="05050102010706020507" pitchFamily="18" charset="2"/>
              </a:rPr>
              <a:t>i</a:t>
            </a:r>
            <a:r>
              <a:rPr lang="en-US" altLang="zh-TW" sz="2800" dirty="0">
                <a:sym typeface="Symbol" panose="05050102010706020507" pitchFamily="18" charset="2"/>
              </a:rPr>
              <a:t> is </a:t>
            </a:r>
            <a:r>
              <a:rPr lang="en-US" altLang="zh-TW" sz="2800" dirty="0">
                <a:solidFill>
                  <a:srgbClr val="FF0000"/>
                </a:solidFill>
              </a:rPr>
              <a:t>B</a:t>
            </a:r>
            <a:r>
              <a:rPr lang="en-US" altLang="zh-TW" sz="2800" dirty="0">
                <a:solidFill>
                  <a:srgbClr val="FF0000"/>
                </a:solidFill>
                <a:sym typeface="Symbol" panose="05050102010706020507" pitchFamily="18" charset="2"/>
              </a:rPr>
              <a:t> </a:t>
            </a:r>
            <a:r>
              <a:rPr lang="en-US" altLang="zh-TW" sz="2800" dirty="0"/>
              <a:t>} </a:t>
            </a:r>
            <a:r>
              <a:rPr lang="en-US" altLang="zh-TW" sz="2800" dirty="0">
                <a:sym typeface="Symbol" panose="05050102010706020507" pitchFamily="18" charset="2"/>
              </a:rPr>
              <a:t> (if </a:t>
            </a:r>
            <a:r>
              <a:rPr lang="en-US" altLang="zh-TW" sz="2800" dirty="0">
                <a:solidFill>
                  <a:srgbClr val="FF0000"/>
                </a:solidFill>
              </a:rPr>
              <a:t>A</a:t>
            </a:r>
            <a:r>
              <a:rPr lang="en-US" altLang="zh-TW" sz="2800" dirty="0">
                <a:solidFill>
                  <a:srgbClr val="FF0000"/>
                </a:solidFill>
                <a:sym typeface="Symbol" panose="05050102010706020507" pitchFamily="18" charset="2"/>
              </a:rPr>
              <a:t></a:t>
            </a:r>
            <a:r>
              <a:rPr lang="en-US" altLang="zh-TW" sz="2800" dirty="0">
                <a:solidFill>
                  <a:schemeClr val="accent2"/>
                </a:solidFill>
                <a:sym typeface="Symbol" panose="05050102010706020507" pitchFamily="18" charset="2"/>
              </a:rPr>
              <a:t> </a:t>
            </a:r>
            <a:r>
              <a:rPr lang="en-US" altLang="zh-TW" sz="2800" dirty="0">
                <a:solidFill>
                  <a:srgbClr val="FF0000"/>
                </a:solidFill>
                <a:sym typeface="Symbol" panose="05050102010706020507" pitchFamily="18" charset="2"/>
              </a:rPr>
              <a:t>• a </a:t>
            </a:r>
            <a:r>
              <a:rPr lang="en-US" altLang="zh-TW" sz="2800" dirty="0">
                <a:sym typeface="Symbol" panose="05050102010706020507" pitchFamily="18" charset="2"/>
              </a:rPr>
              <a:t> s</a:t>
            </a:r>
            <a:r>
              <a:rPr lang="en-US" altLang="zh-TW" sz="2800" dirty="0"/>
              <a:t> </a:t>
            </a:r>
            <a:r>
              <a:rPr lang="en-US" altLang="zh-TW" sz="2800" dirty="0">
                <a:sym typeface="Symbol" panose="05050102010706020507" pitchFamily="18" charset="2"/>
              </a:rPr>
              <a:t>for a V</a:t>
            </a:r>
            <a:r>
              <a:rPr lang="en-US" altLang="zh-TW" sz="2800" baseline="-25000" dirty="0">
                <a:sym typeface="Symbol" panose="05050102010706020507" pitchFamily="18" charset="2"/>
              </a:rPr>
              <a:t>t</a:t>
            </a:r>
            <a:r>
              <a:rPr lang="en-US" altLang="zh-TW" sz="2800" dirty="0">
                <a:sym typeface="Symbol" panose="05050102010706020507" pitchFamily="18" charset="2"/>
              </a:rPr>
              <a:t> Then {Shift} Else )</a:t>
            </a:r>
          </a:p>
        </p:txBody>
      </p:sp>
      <p:sp>
        <p:nvSpPr>
          <p:cNvPr id="97284" name="Rectangle 5">
            <a:extLst>
              <a:ext uri="{FF2B5EF4-FFF2-40B4-BE49-F238E27FC236}">
                <a16:creationId xmlns:a16="http://schemas.microsoft.com/office/drawing/2014/main" id="{17B4D951-0C1D-4199-A942-D5C7A93849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0625" y="112193"/>
            <a:ext cx="10517721" cy="692151"/>
          </a:xfrm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(7)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B9E0759D-6905-4E4D-A391-D9510EDE1BD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43</a:t>
            </a:fld>
            <a:endParaRPr lang="zh-TW" altLang="en-US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投影片編號版面配置區 22">
            <a:extLst>
              <a:ext uri="{FF2B5EF4-FFF2-40B4-BE49-F238E27FC236}">
                <a16:creationId xmlns:a16="http://schemas.microsoft.com/office/drawing/2014/main" id="{A78AF25B-17B8-478A-BE59-B85FE40A19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8307" name="Rectangle 2">
            <a:extLst>
              <a:ext uri="{FF2B5EF4-FFF2-40B4-BE49-F238E27FC236}">
                <a16:creationId xmlns:a16="http://schemas.microsoft.com/office/drawing/2014/main" id="{57983F17-4417-4462-903E-CC72EF8462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5008" y="1079350"/>
            <a:ext cx="9585063" cy="3481892"/>
          </a:xfrm>
        </p:spPr>
        <p:txBody>
          <a:bodyPr/>
          <a:lstStyle/>
          <a:p>
            <a:r>
              <a:rPr lang="en-US" altLang="zh-TW" sz="2800" dirty="0"/>
              <a:t>G is LR(0) if and only if </a:t>
            </a:r>
            <a:r>
              <a:rPr lang="en-US" altLang="zh-TW" sz="2800" dirty="0">
                <a:sym typeface="Symbol" panose="05050102010706020507" pitchFamily="18" charset="2"/>
              </a:rPr>
              <a:t> </a:t>
            </a:r>
            <a:r>
              <a:rPr lang="en-US" altLang="zh-TW" sz="2800" dirty="0"/>
              <a:t>s </a:t>
            </a:r>
            <a:r>
              <a:rPr lang="en-US" altLang="zh-TW" sz="2800" dirty="0">
                <a:sym typeface="Symbol" panose="05050102010706020507" pitchFamily="18" charset="2"/>
              </a:rPr>
              <a:t> </a:t>
            </a:r>
            <a:r>
              <a:rPr lang="en-US" altLang="zh-TW" sz="2800" dirty="0"/>
              <a:t>S</a:t>
            </a:r>
            <a:r>
              <a:rPr lang="en-US" altLang="zh-TW" sz="2800" baseline="-25000" dirty="0"/>
              <a:t>0</a:t>
            </a:r>
            <a:r>
              <a:rPr lang="en-US" altLang="zh-TW" sz="2800" dirty="0"/>
              <a:t>, |P(s)|=1</a:t>
            </a:r>
          </a:p>
          <a:p>
            <a:r>
              <a:rPr lang="en-US" altLang="zh-TW" sz="2800" dirty="0"/>
              <a:t>If G is LR(0), the action table is trivially extracted from P</a:t>
            </a:r>
          </a:p>
          <a:p>
            <a:pPr lvl="1"/>
            <a:r>
              <a:rPr lang="en-US" altLang="zh-TW" sz="2400" dirty="0"/>
              <a:t>P(s) = {Shift} </a:t>
            </a:r>
            <a:r>
              <a:rPr lang="en-US" altLang="zh-TW" sz="2400" dirty="0">
                <a:sym typeface="Symbol" panose="05050102010706020507" pitchFamily="18" charset="2"/>
              </a:rPr>
              <a:t> action[s] = Shift</a:t>
            </a:r>
          </a:p>
          <a:p>
            <a:pPr lvl="1"/>
            <a:r>
              <a:rPr lang="en-US" altLang="zh-TW" sz="2400" dirty="0">
                <a:sym typeface="Symbol" panose="05050102010706020507" pitchFamily="18" charset="2"/>
              </a:rPr>
              <a:t>P(s) = {</a:t>
            </a:r>
            <a:r>
              <a:rPr lang="en-US" altLang="zh-TW" sz="2400" dirty="0" err="1">
                <a:sym typeface="Symbol" panose="05050102010706020507" pitchFamily="18" charset="2"/>
              </a:rPr>
              <a:t>Reduce</a:t>
            </a:r>
            <a:r>
              <a:rPr lang="en-US" altLang="zh-TW" sz="2400" baseline="-25000" dirty="0" err="1">
                <a:sym typeface="Symbol" panose="05050102010706020507" pitchFamily="18" charset="2"/>
              </a:rPr>
              <a:t>i</a:t>
            </a:r>
            <a:r>
              <a:rPr lang="en-US" altLang="zh-TW" sz="2400" dirty="0">
                <a:sym typeface="Symbol" panose="05050102010706020507" pitchFamily="18" charset="2"/>
              </a:rPr>
              <a:t>}, where production j is the augmenting production,  action[s] = Accept</a:t>
            </a:r>
          </a:p>
          <a:p>
            <a:pPr lvl="1"/>
            <a:r>
              <a:rPr lang="en-US" altLang="zh-TW" sz="2400" dirty="0">
                <a:sym typeface="Symbol" panose="05050102010706020507" pitchFamily="18" charset="2"/>
              </a:rPr>
              <a:t>P(s)={</a:t>
            </a:r>
            <a:r>
              <a:rPr lang="en-US" altLang="zh-TW" sz="2400" dirty="0" err="1">
                <a:sym typeface="Symbol" panose="05050102010706020507" pitchFamily="18" charset="2"/>
              </a:rPr>
              <a:t>Reduce</a:t>
            </a:r>
            <a:r>
              <a:rPr lang="en-US" altLang="zh-TW" sz="2400" baseline="-25000" dirty="0" err="1">
                <a:sym typeface="Symbol" panose="05050102010706020507" pitchFamily="18" charset="2"/>
              </a:rPr>
              <a:t>i</a:t>
            </a:r>
            <a:r>
              <a:rPr lang="en-US" altLang="zh-TW" sz="2400" dirty="0">
                <a:sym typeface="Symbol" panose="05050102010706020507" pitchFamily="18" charset="2"/>
              </a:rPr>
              <a:t>}, I  j, action[s] = </a:t>
            </a:r>
            <a:r>
              <a:rPr lang="en-US" altLang="zh-TW" sz="2400" dirty="0" err="1">
                <a:sym typeface="Symbol" panose="05050102010706020507" pitchFamily="18" charset="2"/>
              </a:rPr>
              <a:t>Reduce</a:t>
            </a:r>
            <a:r>
              <a:rPr lang="en-US" altLang="zh-TW" sz="2400" baseline="-25000" dirty="0" err="1">
                <a:sym typeface="Symbol" panose="05050102010706020507" pitchFamily="18" charset="2"/>
              </a:rPr>
              <a:t>i</a:t>
            </a:r>
            <a:endParaRPr lang="en-US" altLang="zh-TW" sz="2400" dirty="0">
              <a:sym typeface="Symbol" panose="05050102010706020507" pitchFamily="18" charset="2"/>
            </a:endParaRPr>
          </a:p>
          <a:p>
            <a:pPr lvl="1"/>
            <a:r>
              <a:rPr lang="en-US" altLang="zh-TW" sz="2400" dirty="0">
                <a:sym typeface="Symbol" panose="05050102010706020507" pitchFamily="18" charset="2"/>
              </a:rPr>
              <a:t>P(s)=   action[s] = Error</a:t>
            </a:r>
          </a:p>
        </p:txBody>
      </p:sp>
      <p:sp>
        <p:nvSpPr>
          <p:cNvPr id="98308" name="Rectangle 3">
            <a:extLst>
              <a:ext uri="{FF2B5EF4-FFF2-40B4-BE49-F238E27FC236}">
                <a16:creationId xmlns:a16="http://schemas.microsoft.com/office/drawing/2014/main" id="{4DDBA74F-21B8-4518-A974-07C8EB70E6D7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(8)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6A452954-3618-4CF7-9142-D053936B603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44</a:t>
            </a:fld>
            <a:endParaRPr lang="zh-TW" altLang="en-US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投影片編號版面配置區 22">
            <a:extLst>
              <a:ext uri="{FF2B5EF4-FFF2-40B4-BE49-F238E27FC236}">
                <a16:creationId xmlns:a16="http://schemas.microsoft.com/office/drawing/2014/main" id="{9A19EDDD-BAB4-4F59-8900-D562749317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99332" name="Text Box 4">
            <a:extLst>
              <a:ext uri="{FF2B5EF4-FFF2-40B4-BE49-F238E27FC236}">
                <a16:creationId xmlns:a16="http://schemas.microsoft.com/office/drawing/2014/main" id="{D91AA7DB-889A-4368-96C8-A76582B2E4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1700213"/>
            <a:ext cx="1223963" cy="1238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180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endParaRPr lang="zh-TW" altLang="en-US" sz="180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99333" name="Group 5">
            <a:extLst>
              <a:ext uri="{FF2B5EF4-FFF2-40B4-BE49-F238E27FC236}">
                <a16:creationId xmlns:a16="http://schemas.microsoft.com/office/drawing/2014/main" id="{10FF0BD1-32CB-4565-AF13-4FB55ABB47A8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1700213"/>
            <a:ext cx="1943100" cy="725487"/>
            <a:chOff x="4105" y="2160"/>
            <a:chExt cx="1224" cy="457"/>
          </a:xfrm>
        </p:grpSpPr>
        <p:sp>
          <p:nvSpPr>
            <p:cNvPr id="99366" name="Text Box 6">
              <a:extLst>
                <a:ext uri="{FF2B5EF4-FFF2-40B4-BE49-F238E27FC236}">
                  <a16:creationId xmlns:a16="http://schemas.microsoft.com/office/drawing/2014/main" id="{68D168BB-D819-4657-921C-05D84C35A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205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</a:p>
          </p:txBody>
        </p:sp>
        <p:sp>
          <p:nvSpPr>
            <p:cNvPr id="99367" name="Line 7">
              <a:extLst>
                <a:ext uri="{FF2B5EF4-FFF2-40B4-BE49-F238E27FC236}">
                  <a16:creationId xmlns:a16="http://schemas.microsoft.com/office/drawing/2014/main" id="{16978A3E-7045-4E4C-8F43-FC2D3D7134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387"/>
              <a:ext cx="4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368" name="Text Box 8">
              <a:extLst>
                <a:ext uri="{FF2B5EF4-FFF2-40B4-BE49-F238E27FC236}">
                  <a16:creationId xmlns:a16="http://schemas.microsoft.com/office/drawing/2014/main" id="{B5E4C78A-CA0A-4D51-ADA7-BB95F45629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160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grpSp>
        <p:nvGrpSpPr>
          <p:cNvPr id="99334" name="Group 9">
            <a:extLst>
              <a:ext uri="{FF2B5EF4-FFF2-40B4-BE49-F238E27FC236}">
                <a16:creationId xmlns:a16="http://schemas.microsoft.com/office/drawing/2014/main" id="{F16B3DF8-75BE-4532-80A1-76014F28EF7F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2420938"/>
            <a:ext cx="1943100" cy="1012825"/>
            <a:chOff x="4105" y="2614"/>
            <a:chExt cx="1224" cy="638"/>
          </a:xfrm>
        </p:grpSpPr>
        <p:sp>
          <p:nvSpPr>
            <p:cNvPr id="99363" name="Text Box 10">
              <a:extLst>
                <a:ext uri="{FF2B5EF4-FFF2-40B4-BE49-F238E27FC236}">
                  <a16:creationId xmlns:a16="http://schemas.microsoft.com/office/drawing/2014/main" id="{7CF5C26A-601F-441A-8F41-7ABFBFED8A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840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$</a:t>
              </a:r>
              <a:endParaRPr kumimoji="0" lang="en-US" altLang="zh-TW" sz="1800" b="0">
                <a:solidFill>
                  <a:srgbClr val="047016"/>
                </a:solidFill>
              </a:endParaRPr>
            </a:p>
          </p:txBody>
        </p:sp>
        <p:sp>
          <p:nvSpPr>
            <p:cNvPr id="99364" name="Line 11">
              <a:extLst>
                <a:ext uri="{FF2B5EF4-FFF2-40B4-BE49-F238E27FC236}">
                  <a16:creationId xmlns:a16="http://schemas.microsoft.com/office/drawing/2014/main" id="{86B31CA8-4B81-427A-BC7C-4E0E589CEE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614"/>
              <a:ext cx="453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365" name="Text Box 12">
              <a:extLst>
                <a:ext uri="{FF2B5EF4-FFF2-40B4-BE49-F238E27FC236}">
                  <a16:creationId xmlns:a16="http://schemas.microsoft.com/office/drawing/2014/main" id="{3525488A-78D4-48DD-9D69-55ACF2B39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6" y="261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S</a:t>
              </a:r>
            </a:p>
          </p:txBody>
        </p:sp>
      </p:grpSp>
      <p:grpSp>
        <p:nvGrpSpPr>
          <p:cNvPr id="99335" name="Group 13">
            <a:extLst>
              <a:ext uri="{FF2B5EF4-FFF2-40B4-BE49-F238E27FC236}">
                <a16:creationId xmlns:a16="http://schemas.microsoft.com/office/drawing/2014/main" id="{72A29862-2F65-487A-A183-A967B94DD964}"/>
              </a:ext>
            </a:extLst>
          </p:cNvPr>
          <p:cNvGrpSpPr>
            <a:grpSpLocks/>
          </p:cNvGrpSpPr>
          <p:nvPr/>
        </p:nvGrpSpPr>
        <p:grpSpPr bwMode="auto">
          <a:xfrm>
            <a:off x="8470900" y="3429000"/>
            <a:ext cx="1223963" cy="1085850"/>
            <a:chOff x="4558" y="3249"/>
            <a:chExt cx="771" cy="684"/>
          </a:xfrm>
        </p:grpSpPr>
        <p:sp>
          <p:nvSpPr>
            <p:cNvPr id="99360" name="Text Box 14">
              <a:extLst>
                <a:ext uri="{FF2B5EF4-FFF2-40B4-BE49-F238E27FC236}">
                  <a16:creationId xmlns:a16="http://schemas.microsoft.com/office/drawing/2014/main" id="{E36DFBE7-6D0C-4994-B795-27FDE88F41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3521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$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99361" name="Line 15">
              <a:extLst>
                <a:ext uri="{FF2B5EF4-FFF2-40B4-BE49-F238E27FC236}">
                  <a16:creationId xmlns:a16="http://schemas.microsoft.com/office/drawing/2014/main" id="{D221AE31-C4E7-422F-B48C-A315E173DC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1" y="3249"/>
              <a:ext cx="0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362" name="Text Box 16">
              <a:extLst>
                <a:ext uri="{FF2B5EF4-FFF2-40B4-BE49-F238E27FC236}">
                  <a16:creationId xmlns:a16="http://schemas.microsoft.com/office/drawing/2014/main" id="{4DD86FF0-3A8E-45FC-9DC1-A767BA4ED6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" y="329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99336" name="Rectangle 17">
            <a:extLst>
              <a:ext uri="{FF2B5EF4-FFF2-40B4-BE49-F238E27FC236}">
                <a16:creationId xmlns:a16="http://schemas.microsoft.com/office/drawing/2014/main" id="{F451995C-F65D-4C5B-96A7-7D436D2034E3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(9)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99337" name="Text Box 18">
            <a:extLst>
              <a:ext uri="{FF2B5EF4-FFF2-40B4-BE49-F238E27FC236}">
                <a16:creationId xmlns:a16="http://schemas.microsoft.com/office/drawing/2014/main" id="{C86C2CFE-0DB4-4E0F-B519-E6AF1DB07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3708400" cy="1131887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2000" b="0" baseline="-25000">
                <a:solidFill>
                  <a:srgbClr val="047016"/>
                </a:solidFill>
              </a:rPr>
              <a:t>1</a:t>
            </a:r>
            <a:r>
              <a:rPr kumimoji="0" lang="en-US" altLang="zh-TW" sz="2000" b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   1. </a:t>
            </a:r>
            <a:r>
              <a:rPr kumimoji="0" lang="en-US" altLang="zh-TW" sz="2300" b="0">
                <a:solidFill>
                  <a:srgbClr val="047016"/>
                </a:solidFill>
              </a:rPr>
              <a:t>S</a:t>
            </a:r>
            <a:r>
              <a:rPr kumimoji="0" lang="en-US" altLang="zh-TW" sz="2300" b="0">
                <a:solidFill>
                  <a:srgbClr val="047016"/>
                </a:solidFill>
                <a:cs typeface="Times New Roman" panose="02020603050405020304" pitchFamily="18" charset="0"/>
              </a:rPr>
              <a:t>'</a:t>
            </a: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S$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   2.SID|</a:t>
            </a:r>
            <a:endParaRPr kumimoji="0" lang="en-US" altLang="zh-TW" sz="2000" b="0">
              <a:solidFill>
                <a:srgbClr val="047016"/>
              </a:solidFill>
            </a:endParaRPr>
          </a:p>
        </p:txBody>
      </p:sp>
      <p:graphicFrame>
        <p:nvGraphicFramePr>
          <p:cNvPr id="310351" name="Group 79">
            <a:extLst>
              <a:ext uri="{FF2B5EF4-FFF2-40B4-BE49-F238E27FC236}">
                <a16:creationId xmlns:a16="http://schemas.microsoft.com/office/drawing/2014/main" id="{C987A631-04FC-4DBC-B103-98E5D8E896AD}"/>
              </a:ext>
            </a:extLst>
          </p:cNvPr>
          <p:cNvGraphicFramePr>
            <a:graphicFrameLocks noGrp="1"/>
          </p:cNvGraphicFramePr>
          <p:nvPr/>
        </p:nvGraphicFramePr>
        <p:xfrm>
          <a:off x="2135188" y="4005263"/>
          <a:ext cx="5111750" cy="1168400"/>
        </p:xfrm>
        <a:graphic>
          <a:graphicData uri="http://schemas.openxmlformats.org/drawingml/2006/table">
            <a:tbl>
              <a:tblPr/>
              <a:tblGrid>
                <a:gridCol w="1022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R2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Accept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10352" name="Rectangle 80">
            <a:extLst>
              <a:ext uri="{FF2B5EF4-FFF2-40B4-BE49-F238E27FC236}">
                <a16:creationId xmlns:a16="http://schemas.microsoft.com/office/drawing/2014/main" id="{8CC6F27E-9973-487C-822C-68F7149CC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860800"/>
            <a:ext cx="1152525" cy="1511300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0354" name="Rectangle 82">
            <a:extLst>
              <a:ext uri="{FF2B5EF4-FFF2-40B4-BE49-F238E27FC236}">
                <a16:creationId xmlns:a16="http://schemas.microsoft.com/office/drawing/2014/main" id="{7F4066A6-C430-4B6B-ACCA-843C1BAE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1557338"/>
            <a:ext cx="1152525" cy="1511300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2" name="灯片编号占位符 3">
            <a:extLst>
              <a:ext uri="{FF2B5EF4-FFF2-40B4-BE49-F238E27FC236}">
                <a16:creationId xmlns:a16="http://schemas.microsoft.com/office/drawing/2014/main" id="{35800360-5A19-4A59-B654-A8E6D162644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45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10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310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352" grpId="0" animBg="1"/>
      <p:bldP spid="310354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投影片編號版面配置區 22">
            <a:extLst>
              <a:ext uri="{FF2B5EF4-FFF2-40B4-BE49-F238E27FC236}">
                <a16:creationId xmlns:a16="http://schemas.microsoft.com/office/drawing/2014/main" id="{DE4DBBF7-73F6-4B57-9AD5-3979FEBDCC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0356" name="Text Box 3">
            <a:extLst>
              <a:ext uri="{FF2B5EF4-FFF2-40B4-BE49-F238E27FC236}">
                <a16:creationId xmlns:a16="http://schemas.microsoft.com/office/drawing/2014/main" id="{A1213159-0924-40B8-9C44-FBD3186B6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1700213"/>
            <a:ext cx="1223963" cy="1238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180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endParaRPr lang="zh-TW" altLang="en-US" sz="180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00357" name="Group 4">
            <a:extLst>
              <a:ext uri="{FF2B5EF4-FFF2-40B4-BE49-F238E27FC236}">
                <a16:creationId xmlns:a16="http://schemas.microsoft.com/office/drawing/2014/main" id="{75597114-D30C-48B8-99AC-109B920A55C7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1700213"/>
            <a:ext cx="1943100" cy="725487"/>
            <a:chOff x="4105" y="2160"/>
            <a:chExt cx="1224" cy="457"/>
          </a:xfrm>
        </p:grpSpPr>
        <p:sp>
          <p:nvSpPr>
            <p:cNvPr id="100391" name="Text Box 5">
              <a:extLst>
                <a:ext uri="{FF2B5EF4-FFF2-40B4-BE49-F238E27FC236}">
                  <a16:creationId xmlns:a16="http://schemas.microsoft.com/office/drawing/2014/main" id="{C85FC67E-3A67-45EE-A3FC-A31C5D52E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205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</a:p>
          </p:txBody>
        </p:sp>
        <p:sp>
          <p:nvSpPr>
            <p:cNvPr id="100392" name="Line 6">
              <a:extLst>
                <a:ext uri="{FF2B5EF4-FFF2-40B4-BE49-F238E27FC236}">
                  <a16:creationId xmlns:a16="http://schemas.microsoft.com/office/drawing/2014/main" id="{34316542-D308-4284-9B33-2A81DC2CE3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387"/>
              <a:ext cx="4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393" name="Text Box 7">
              <a:extLst>
                <a:ext uri="{FF2B5EF4-FFF2-40B4-BE49-F238E27FC236}">
                  <a16:creationId xmlns:a16="http://schemas.microsoft.com/office/drawing/2014/main" id="{FC4D517B-4C4C-4748-AEFC-62EA0B243D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160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grpSp>
        <p:nvGrpSpPr>
          <p:cNvPr id="100358" name="Group 8">
            <a:extLst>
              <a:ext uri="{FF2B5EF4-FFF2-40B4-BE49-F238E27FC236}">
                <a16:creationId xmlns:a16="http://schemas.microsoft.com/office/drawing/2014/main" id="{93FC861B-E43D-48BA-BC7D-ACD897FAF9E7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2420938"/>
            <a:ext cx="1943100" cy="1012825"/>
            <a:chOff x="4105" y="2614"/>
            <a:chExt cx="1224" cy="638"/>
          </a:xfrm>
        </p:grpSpPr>
        <p:sp>
          <p:nvSpPr>
            <p:cNvPr id="100388" name="Text Box 9">
              <a:extLst>
                <a:ext uri="{FF2B5EF4-FFF2-40B4-BE49-F238E27FC236}">
                  <a16:creationId xmlns:a16="http://schemas.microsoft.com/office/drawing/2014/main" id="{28D9A308-8FD1-4987-BFE9-4A3AD8B908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840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$</a:t>
              </a:r>
              <a:endParaRPr kumimoji="0" lang="en-US" altLang="zh-TW" sz="1800" b="0">
                <a:solidFill>
                  <a:srgbClr val="047016"/>
                </a:solidFill>
              </a:endParaRPr>
            </a:p>
          </p:txBody>
        </p:sp>
        <p:sp>
          <p:nvSpPr>
            <p:cNvPr id="100389" name="Line 10">
              <a:extLst>
                <a:ext uri="{FF2B5EF4-FFF2-40B4-BE49-F238E27FC236}">
                  <a16:creationId xmlns:a16="http://schemas.microsoft.com/office/drawing/2014/main" id="{4D6614D0-B73D-470F-AF2D-4639408353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614"/>
              <a:ext cx="453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390" name="Text Box 11">
              <a:extLst>
                <a:ext uri="{FF2B5EF4-FFF2-40B4-BE49-F238E27FC236}">
                  <a16:creationId xmlns:a16="http://schemas.microsoft.com/office/drawing/2014/main" id="{474026D8-2213-4BF1-83ED-9CC05B8D6B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6" y="261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S</a:t>
              </a:r>
            </a:p>
          </p:txBody>
        </p:sp>
      </p:grpSp>
      <p:grpSp>
        <p:nvGrpSpPr>
          <p:cNvPr id="100359" name="Group 12">
            <a:extLst>
              <a:ext uri="{FF2B5EF4-FFF2-40B4-BE49-F238E27FC236}">
                <a16:creationId xmlns:a16="http://schemas.microsoft.com/office/drawing/2014/main" id="{51074674-498C-48CF-9498-630F6DCAEFD5}"/>
              </a:ext>
            </a:extLst>
          </p:cNvPr>
          <p:cNvGrpSpPr>
            <a:grpSpLocks/>
          </p:cNvGrpSpPr>
          <p:nvPr/>
        </p:nvGrpSpPr>
        <p:grpSpPr bwMode="auto">
          <a:xfrm>
            <a:off x="8470900" y="3429000"/>
            <a:ext cx="1223963" cy="1085850"/>
            <a:chOff x="4558" y="3249"/>
            <a:chExt cx="771" cy="684"/>
          </a:xfrm>
        </p:grpSpPr>
        <p:sp>
          <p:nvSpPr>
            <p:cNvPr id="100385" name="Text Box 13">
              <a:extLst>
                <a:ext uri="{FF2B5EF4-FFF2-40B4-BE49-F238E27FC236}">
                  <a16:creationId xmlns:a16="http://schemas.microsoft.com/office/drawing/2014/main" id="{C6DEDBC6-04A6-48A9-AEEA-F23095FA61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3521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$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00386" name="Line 14">
              <a:extLst>
                <a:ext uri="{FF2B5EF4-FFF2-40B4-BE49-F238E27FC236}">
                  <a16:creationId xmlns:a16="http://schemas.microsoft.com/office/drawing/2014/main" id="{B7859B31-678C-4ECE-AD49-D4FDEC7BE2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1" y="3249"/>
              <a:ext cx="0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387" name="Text Box 15">
              <a:extLst>
                <a:ext uri="{FF2B5EF4-FFF2-40B4-BE49-F238E27FC236}">
                  <a16:creationId xmlns:a16="http://schemas.microsoft.com/office/drawing/2014/main" id="{9AF1ED60-2138-4834-862C-88324FCBFD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" y="329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100360" name="Rectangle 16">
            <a:extLst>
              <a:ext uri="{FF2B5EF4-FFF2-40B4-BE49-F238E27FC236}">
                <a16:creationId xmlns:a16="http://schemas.microsoft.com/office/drawing/2014/main" id="{6EC18344-CBEC-4B1D-B342-D9250FD1E9AF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(10)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0361" name="Text Box 17">
            <a:extLst>
              <a:ext uri="{FF2B5EF4-FFF2-40B4-BE49-F238E27FC236}">
                <a16:creationId xmlns:a16="http://schemas.microsoft.com/office/drawing/2014/main" id="{0AD51B8E-0DE1-465B-A50A-BC068CB78B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3708400" cy="1131887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2000" b="0" baseline="-25000">
                <a:solidFill>
                  <a:srgbClr val="047016"/>
                </a:solidFill>
              </a:rPr>
              <a:t>1</a:t>
            </a:r>
            <a:r>
              <a:rPr kumimoji="0" lang="en-US" altLang="zh-TW" sz="2000" b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   1. </a:t>
            </a:r>
            <a:r>
              <a:rPr kumimoji="0" lang="en-US" altLang="zh-TW" sz="2300" b="0">
                <a:solidFill>
                  <a:srgbClr val="047016"/>
                </a:solidFill>
              </a:rPr>
              <a:t>S</a:t>
            </a:r>
            <a:r>
              <a:rPr kumimoji="0" lang="en-US" altLang="zh-TW" sz="2300" b="0">
                <a:solidFill>
                  <a:srgbClr val="047016"/>
                </a:solidFill>
                <a:cs typeface="Times New Roman" panose="02020603050405020304" pitchFamily="18" charset="0"/>
              </a:rPr>
              <a:t>'</a:t>
            </a: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S$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   2.SID|</a:t>
            </a:r>
            <a:endParaRPr kumimoji="0" lang="en-US" altLang="zh-TW" sz="2000" b="0">
              <a:solidFill>
                <a:srgbClr val="047016"/>
              </a:solidFill>
            </a:endParaRPr>
          </a:p>
        </p:txBody>
      </p:sp>
      <p:graphicFrame>
        <p:nvGraphicFramePr>
          <p:cNvPr id="311314" name="Group 18">
            <a:extLst>
              <a:ext uri="{FF2B5EF4-FFF2-40B4-BE49-F238E27FC236}">
                <a16:creationId xmlns:a16="http://schemas.microsoft.com/office/drawing/2014/main" id="{9BF832AB-D958-4E81-8D55-BAB598C584C8}"/>
              </a:ext>
            </a:extLst>
          </p:cNvPr>
          <p:cNvGraphicFramePr>
            <a:graphicFrameLocks noGrp="1"/>
          </p:cNvGraphicFramePr>
          <p:nvPr/>
        </p:nvGraphicFramePr>
        <p:xfrm>
          <a:off x="2135188" y="4005263"/>
          <a:ext cx="5111750" cy="1168400"/>
        </p:xfrm>
        <a:graphic>
          <a:graphicData uri="http://schemas.openxmlformats.org/drawingml/2006/table">
            <a:tbl>
              <a:tblPr/>
              <a:tblGrid>
                <a:gridCol w="1022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R2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Accept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11334" name="Rectangle 38">
            <a:extLst>
              <a:ext uri="{FF2B5EF4-FFF2-40B4-BE49-F238E27FC236}">
                <a16:creationId xmlns:a16="http://schemas.microsoft.com/office/drawing/2014/main" id="{195A74B6-2E5E-4169-9A20-CE766449F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1313" y="3860800"/>
            <a:ext cx="1152525" cy="1511300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1335" name="Rectangle 39">
            <a:extLst>
              <a:ext uri="{FF2B5EF4-FFF2-40B4-BE49-F238E27FC236}">
                <a16:creationId xmlns:a16="http://schemas.microsoft.com/office/drawing/2014/main" id="{5D004964-5E96-485C-B49B-01EA9F6FA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8025" y="1557338"/>
            <a:ext cx="1511300" cy="1008062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1336" name="Rectangle 40">
            <a:extLst>
              <a:ext uri="{FF2B5EF4-FFF2-40B4-BE49-F238E27FC236}">
                <a16:creationId xmlns:a16="http://schemas.microsoft.com/office/drawing/2014/main" id="{07CA5D01-A4C0-425E-B3B6-58CE8326E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3338" y="2276475"/>
            <a:ext cx="1511300" cy="360363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3" name="灯片编号占位符 3">
            <a:extLst>
              <a:ext uri="{FF2B5EF4-FFF2-40B4-BE49-F238E27FC236}">
                <a16:creationId xmlns:a16="http://schemas.microsoft.com/office/drawing/2014/main" id="{E2F8BB0E-A9F8-4C2B-BE06-CFCC915CA79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46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11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31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31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334" grpId="0" animBg="1"/>
      <p:bldP spid="311335" grpId="0" animBg="1"/>
      <p:bldP spid="311336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投影片編號版面配置區 22">
            <a:extLst>
              <a:ext uri="{FF2B5EF4-FFF2-40B4-BE49-F238E27FC236}">
                <a16:creationId xmlns:a16="http://schemas.microsoft.com/office/drawing/2014/main" id="{833706CD-4EE6-4331-8ED8-389A5ACF69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1380" name="Text Box 3">
            <a:extLst>
              <a:ext uri="{FF2B5EF4-FFF2-40B4-BE49-F238E27FC236}">
                <a16:creationId xmlns:a16="http://schemas.microsoft.com/office/drawing/2014/main" id="{BD515C4C-4E5F-4A3C-B171-8D406BBAE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1700213"/>
            <a:ext cx="1223963" cy="1238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180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endParaRPr lang="zh-TW" altLang="en-US" sz="180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01381" name="Group 4">
            <a:extLst>
              <a:ext uri="{FF2B5EF4-FFF2-40B4-BE49-F238E27FC236}">
                <a16:creationId xmlns:a16="http://schemas.microsoft.com/office/drawing/2014/main" id="{2B20B725-E856-4964-9082-A16B16925D6B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1700213"/>
            <a:ext cx="1943100" cy="725487"/>
            <a:chOff x="4105" y="2160"/>
            <a:chExt cx="1224" cy="457"/>
          </a:xfrm>
        </p:grpSpPr>
        <p:sp>
          <p:nvSpPr>
            <p:cNvPr id="101414" name="Text Box 5">
              <a:extLst>
                <a:ext uri="{FF2B5EF4-FFF2-40B4-BE49-F238E27FC236}">
                  <a16:creationId xmlns:a16="http://schemas.microsoft.com/office/drawing/2014/main" id="{F247CDF4-CF6A-47B4-9A07-7F3B03AEF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205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</a:p>
          </p:txBody>
        </p:sp>
        <p:sp>
          <p:nvSpPr>
            <p:cNvPr id="101415" name="Line 6">
              <a:extLst>
                <a:ext uri="{FF2B5EF4-FFF2-40B4-BE49-F238E27FC236}">
                  <a16:creationId xmlns:a16="http://schemas.microsoft.com/office/drawing/2014/main" id="{99561D5E-8664-4ED3-A0A5-EB92B6265B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387"/>
              <a:ext cx="4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416" name="Text Box 7">
              <a:extLst>
                <a:ext uri="{FF2B5EF4-FFF2-40B4-BE49-F238E27FC236}">
                  <a16:creationId xmlns:a16="http://schemas.microsoft.com/office/drawing/2014/main" id="{C4C6DEDC-61BE-4D6E-853C-44F6E7F8F8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160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grpSp>
        <p:nvGrpSpPr>
          <p:cNvPr id="101382" name="Group 8">
            <a:extLst>
              <a:ext uri="{FF2B5EF4-FFF2-40B4-BE49-F238E27FC236}">
                <a16:creationId xmlns:a16="http://schemas.microsoft.com/office/drawing/2014/main" id="{299B523E-2970-4721-9D01-AF833F1DADD2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2420938"/>
            <a:ext cx="1943100" cy="1012825"/>
            <a:chOff x="4105" y="2614"/>
            <a:chExt cx="1224" cy="638"/>
          </a:xfrm>
        </p:grpSpPr>
        <p:sp>
          <p:nvSpPr>
            <p:cNvPr id="101411" name="Text Box 9">
              <a:extLst>
                <a:ext uri="{FF2B5EF4-FFF2-40B4-BE49-F238E27FC236}">
                  <a16:creationId xmlns:a16="http://schemas.microsoft.com/office/drawing/2014/main" id="{1E3CC5D1-A52C-4929-9E64-154A328F6D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840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$</a:t>
              </a:r>
              <a:endParaRPr kumimoji="0" lang="en-US" altLang="zh-TW" sz="1800" b="0">
                <a:solidFill>
                  <a:srgbClr val="047016"/>
                </a:solidFill>
              </a:endParaRPr>
            </a:p>
          </p:txBody>
        </p:sp>
        <p:sp>
          <p:nvSpPr>
            <p:cNvPr id="101412" name="Line 10">
              <a:extLst>
                <a:ext uri="{FF2B5EF4-FFF2-40B4-BE49-F238E27FC236}">
                  <a16:creationId xmlns:a16="http://schemas.microsoft.com/office/drawing/2014/main" id="{FAD11573-CAE0-4753-9BBB-29A98759F9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614"/>
              <a:ext cx="453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413" name="Text Box 11">
              <a:extLst>
                <a:ext uri="{FF2B5EF4-FFF2-40B4-BE49-F238E27FC236}">
                  <a16:creationId xmlns:a16="http://schemas.microsoft.com/office/drawing/2014/main" id="{BD478761-11D4-4DB5-B28F-D551A6F1C3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6" y="261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S</a:t>
              </a:r>
            </a:p>
          </p:txBody>
        </p:sp>
      </p:grpSp>
      <p:grpSp>
        <p:nvGrpSpPr>
          <p:cNvPr id="101383" name="Group 12">
            <a:extLst>
              <a:ext uri="{FF2B5EF4-FFF2-40B4-BE49-F238E27FC236}">
                <a16:creationId xmlns:a16="http://schemas.microsoft.com/office/drawing/2014/main" id="{94ED42AE-7CA5-4A06-9DA5-0BBAE6EA1EA3}"/>
              </a:ext>
            </a:extLst>
          </p:cNvPr>
          <p:cNvGrpSpPr>
            <a:grpSpLocks/>
          </p:cNvGrpSpPr>
          <p:nvPr/>
        </p:nvGrpSpPr>
        <p:grpSpPr bwMode="auto">
          <a:xfrm>
            <a:off x="8470900" y="3429000"/>
            <a:ext cx="1223963" cy="1085850"/>
            <a:chOff x="4558" y="3249"/>
            <a:chExt cx="771" cy="684"/>
          </a:xfrm>
        </p:grpSpPr>
        <p:sp>
          <p:nvSpPr>
            <p:cNvPr id="101408" name="Text Box 13">
              <a:extLst>
                <a:ext uri="{FF2B5EF4-FFF2-40B4-BE49-F238E27FC236}">
                  <a16:creationId xmlns:a16="http://schemas.microsoft.com/office/drawing/2014/main" id="{2E406735-3F28-4914-B76B-39AB408196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3521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$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01409" name="Line 14">
              <a:extLst>
                <a:ext uri="{FF2B5EF4-FFF2-40B4-BE49-F238E27FC236}">
                  <a16:creationId xmlns:a16="http://schemas.microsoft.com/office/drawing/2014/main" id="{B2BA01FB-546D-4B0D-A1C2-5ABC56C761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1" y="3249"/>
              <a:ext cx="0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410" name="Text Box 15">
              <a:extLst>
                <a:ext uri="{FF2B5EF4-FFF2-40B4-BE49-F238E27FC236}">
                  <a16:creationId xmlns:a16="http://schemas.microsoft.com/office/drawing/2014/main" id="{F2B54348-F000-4A65-A1C5-4B6421A9AF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" y="329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101384" name="Rectangle 16">
            <a:extLst>
              <a:ext uri="{FF2B5EF4-FFF2-40B4-BE49-F238E27FC236}">
                <a16:creationId xmlns:a16="http://schemas.microsoft.com/office/drawing/2014/main" id="{7109E039-EA95-49A5-87DE-730D2D511DF5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(11)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1385" name="Text Box 17">
            <a:extLst>
              <a:ext uri="{FF2B5EF4-FFF2-40B4-BE49-F238E27FC236}">
                <a16:creationId xmlns:a16="http://schemas.microsoft.com/office/drawing/2014/main" id="{8AEE9871-60E5-4EC1-A16B-BA370A96C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3708400" cy="1131887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2000" b="0" baseline="-25000">
                <a:solidFill>
                  <a:srgbClr val="047016"/>
                </a:solidFill>
              </a:rPr>
              <a:t>1</a:t>
            </a:r>
            <a:r>
              <a:rPr kumimoji="0" lang="en-US" altLang="zh-TW" sz="2000" b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>
                <a:solidFill>
                  <a:srgbClr val="047016"/>
                </a:solidFill>
              </a:rPr>
              <a:t>   1. </a:t>
            </a:r>
            <a:r>
              <a:rPr kumimoji="0" lang="en-US" altLang="zh-TW" sz="2300" b="0">
                <a:solidFill>
                  <a:srgbClr val="047016"/>
                </a:solidFill>
              </a:rPr>
              <a:t>S</a:t>
            </a:r>
            <a:r>
              <a:rPr kumimoji="0" lang="en-US" altLang="zh-TW" sz="2300" b="0">
                <a:solidFill>
                  <a:srgbClr val="047016"/>
                </a:solidFill>
                <a:cs typeface="Times New Roman" panose="02020603050405020304" pitchFamily="18" charset="0"/>
              </a:rPr>
              <a:t>'</a:t>
            </a: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S$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300" b="0">
                <a:solidFill>
                  <a:srgbClr val="047016"/>
                </a:solidFill>
                <a:sym typeface="Symbol" panose="05050102010706020507" pitchFamily="18" charset="2"/>
              </a:rPr>
              <a:t>   2.SID|</a:t>
            </a:r>
            <a:endParaRPr kumimoji="0" lang="en-US" altLang="zh-TW" sz="2000" b="0">
              <a:solidFill>
                <a:srgbClr val="047016"/>
              </a:solidFill>
            </a:endParaRPr>
          </a:p>
        </p:txBody>
      </p:sp>
      <p:graphicFrame>
        <p:nvGraphicFramePr>
          <p:cNvPr id="312338" name="Group 18">
            <a:extLst>
              <a:ext uri="{FF2B5EF4-FFF2-40B4-BE49-F238E27FC236}">
                <a16:creationId xmlns:a16="http://schemas.microsoft.com/office/drawing/2014/main" id="{27575DC5-B8BF-4052-A632-72F76879F09E}"/>
              </a:ext>
            </a:extLst>
          </p:cNvPr>
          <p:cNvGraphicFramePr>
            <a:graphicFrameLocks noGrp="1"/>
          </p:cNvGraphicFramePr>
          <p:nvPr/>
        </p:nvGraphicFramePr>
        <p:xfrm>
          <a:off x="2135188" y="4005263"/>
          <a:ext cx="5111750" cy="1168400"/>
        </p:xfrm>
        <a:graphic>
          <a:graphicData uri="http://schemas.openxmlformats.org/drawingml/2006/table">
            <a:tbl>
              <a:tblPr/>
              <a:tblGrid>
                <a:gridCol w="1022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R2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Accept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12358" name="Rectangle 38">
            <a:extLst>
              <a:ext uri="{FF2B5EF4-FFF2-40B4-BE49-F238E27FC236}">
                <a16:creationId xmlns:a16="http://schemas.microsoft.com/office/drawing/2014/main" id="{3A5E1B30-CCE2-4719-878F-65505F140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9375" y="3860800"/>
            <a:ext cx="1152525" cy="1511300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2359" name="Rectangle 39">
            <a:extLst>
              <a:ext uri="{FF2B5EF4-FFF2-40B4-BE49-F238E27FC236}">
                <a16:creationId xmlns:a16="http://schemas.microsoft.com/office/drawing/2014/main" id="{7DA269B0-098A-4C6A-B96A-E1B99F3E1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8025" y="3141663"/>
            <a:ext cx="1511300" cy="1008062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2" name="灯片编号占位符 3">
            <a:extLst>
              <a:ext uri="{FF2B5EF4-FFF2-40B4-BE49-F238E27FC236}">
                <a16:creationId xmlns:a16="http://schemas.microsoft.com/office/drawing/2014/main" id="{C2E567E1-0AE0-4B89-A685-441CF5EB02F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47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12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312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2358" grpId="0" animBg="1"/>
      <p:bldP spid="312359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投影片編號版面配置區 22">
            <a:extLst>
              <a:ext uri="{FF2B5EF4-FFF2-40B4-BE49-F238E27FC236}">
                <a16:creationId xmlns:a16="http://schemas.microsoft.com/office/drawing/2014/main" id="{F12758AB-3F7E-4EB9-972C-8923118618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2404" name="Text Box 3">
            <a:extLst>
              <a:ext uri="{FF2B5EF4-FFF2-40B4-BE49-F238E27FC236}">
                <a16:creationId xmlns:a16="http://schemas.microsoft.com/office/drawing/2014/main" id="{38BB7A8F-590A-40FA-AB07-E099C4E4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1700213"/>
            <a:ext cx="1223963" cy="1238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</a:rPr>
              <a:t>S'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S$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ID</a:t>
            </a:r>
            <a:r>
              <a:rPr kumimoji="0" lang="en-US" altLang="zh-TW" sz="1800" b="0">
                <a:solidFill>
                  <a:srgbClr val="047016"/>
                </a:solidFill>
              </a:rPr>
              <a:t>, 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US" altLang="zh-TW" sz="1800" b="0">
                <a:solidFill>
                  <a:srgbClr val="047016"/>
                </a:solidFill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kumimoji="0" lang="en-US" altLang="zh-TW" sz="1800" b="0">
                <a:solidFill>
                  <a:srgbClr val="047016"/>
                </a:solidFill>
              </a:rPr>
              <a:t>  </a:t>
            </a:r>
            <a:r>
              <a:rPr kumimoji="0" lang="en-US" altLang="zh-TW" sz="18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</a:t>
            </a:r>
            <a:r>
              <a:rPr kumimoji="0" lang="en-US" altLang="zh-TW" sz="1800">
                <a:solidFill>
                  <a:srgbClr val="047016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TW" sz="1800" b="0">
                <a:solidFill>
                  <a:srgbClr val="047016"/>
                </a:solidFill>
                <a:latin typeface="Symbol" panose="05050102010706020507" pitchFamily="18" charset="2"/>
              </a:rPr>
              <a:t>·</a:t>
            </a:r>
            <a:endParaRPr lang="zh-TW" altLang="en-US" sz="1800">
              <a:solidFill>
                <a:srgbClr val="047016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02405" name="Group 4">
            <a:extLst>
              <a:ext uri="{FF2B5EF4-FFF2-40B4-BE49-F238E27FC236}">
                <a16:creationId xmlns:a16="http://schemas.microsoft.com/office/drawing/2014/main" id="{86FE2D6A-58F0-406D-BB4C-ACD9F89969D8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1700213"/>
            <a:ext cx="1943100" cy="725487"/>
            <a:chOff x="4105" y="2160"/>
            <a:chExt cx="1224" cy="457"/>
          </a:xfrm>
        </p:grpSpPr>
        <p:sp>
          <p:nvSpPr>
            <p:cNvPr id="102438" name="Text Box 5">
              <a:extLst>
                <a:ext uri="{FF2B5EF4-FFF2-40B4-BE49-F238E27FC236}">
                  <a16:creationId xmlns:a16="http://schemas.microsoft.com/office/drawing/2014/main" id="{7AFA06FE-13CF-4467-A3D2-F39C16520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205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ID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</a:p>
          </p:txBody>
        </p:sp>
        <p:sp>
          <p:nvSpPr>
            <p:cNvPr id="102439" name="Line 6">
              <a:extLst>
                <a:ext uri="{FF2B5EF4-FFF2-40B4-BE49-F238E27FC236}">
                  <a16:creationId xmlns:a16="http://schemas.microsoft.com/office/drawing/2014/main" id="{276AA409-28E6-406F-B52B-6080163B9D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387"/>
              <a:ext cx="4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40" name="Text Box 7">
              <a:extLst>
                <a:ext uri="{FF2B5EF4-FFF2-40B4-BE49-F238E27FC236}">
                  <a16:creationId xmlns:a16="http://schemas.microsoft.com/office/drawing/2014/main" id="{D5ACC870-4BAB-4B20-9D2A-B34874748E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160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grpSp>
        <p:nvGrpSpPr>
          <p:cNvPr id="102406" name="Group 8">
            <a:extLst>
              <a:ext uri="{FF2B5EF4-FFF2-40B4-BE49-F238E27FC236}">
                <a16:creationId xmlns:a16="http://schemas.microsoft.com/office/drawing/2014/main" id="{4D0F0B3F-9EAC-46C0-BB82-158A06F878CB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2420938"/>
            <a:ext cx="1943100" cy="1012825"/>
            <a:chOff x="4105" y="2614"/>
            <a:chExt cx="1224" cy="638"/>
          </a:xfrm>
        </p:grpSpPr>
        <p:sp>
          <p:nvSpPr>
            <p:cNvPr id="102435" name="Text Box 9">
              <a:extLst>
                <a:ext uri="{FF2B5EF4-FFF2-40B4-BE49-F238E27FC236}">
                  <a16:creationId xmlns:a16="http://schemas.microsoft.com/office/drawing/2014/main" id="{5A2403D0-0C3A-47E5-972B-9245D7EB4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2840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$</a:t>
              </a:r>
              <a:endParaRPr kumimoji="0" lang="en-US" altLang="zh-TW" sz="1800" b="0">
                <a:solidFill>
                  <a:srgbClr val="047016"/>
                </a:solidFill>
              </a:endParaRPr>
            </a:p>
          </p:txBody>
        </p:sp>
        <p:sp>
          <p:nvSpPr>
            <p:cNvPr id="102436" name="Line 10">
              <a:extLst>
                <a:ext uri="{FF2B5EF4-FFF2-40B4-BE49-F238E27FC236}">
                  <a16:creationId xmlns:a16="http://schemas.microsoft.com/office/drawing/2014/main" id="{97BB8661-5C55-447B-9834-5F1358D4FB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614"/>
              <a:ext cx="453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37" name="Text Box 11">
              <a:extLst>
                <a:ext uri="{FF2B5EF4-FFF2-40B4-BE49-F238E27FC236}">
                  <a16:creationId xmlns:a16="http://schemas.microsoft.com/office/drawing/2014/main" id="{221A213D-8C3C-418B-93A6-2C3CE23221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6" y="261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S</a:t>
              </a:r>
            </a:p>
          </p:txBody>
        </p:sp>
      </p:grpSp>
      <p:grpSp>
        <p:nvGrpSpPr>
          <p:cNvPr id="102407" name="Group 12">
            <a:extLst>
              <a:ext uri="{FF2B5EF4-FFF2-40B4-BE49-F238E27FC236}">
                <a16:creationId xmlns:a16="http://schemas.microsoft.com/office/drawing/2014/main" id="{B21270D3-A889-4A4F-8A5F-C5002BFE82AC}"/>
              </a:ext>
            </a:extLst>
          </p:cNvPr>
          <p:cNvGrpSpPr>
            <a:grpSpLocks/>
          </p:cNvGrpSpPr>
          <p:nvPr/>
        </p:nvGrpSpPr>
        <p:grpSpPr bwMode="auto">
          <a:xfrm>
            <a:off x="8470900" y="3429000"/>
            <a:ext cx="1223963" cy="1085850"/>
            <a:chOff x="4558" y="3249"/>
            <a:chExt cx="771" cy="684"/>
          </a:xfrm>
        </p:grpSpPr>
        <p:sp>
          <p:nvSpPr>
            <p:cNvPr id="102432" name="Text Box 13">
              <a:extLst>
                <a:ext uri="{FF2B5EF4-FFF2-40B4-BE49-F238E27FC236}">
                  <a16:creationId xmlns:a16="http://schemas.microsoft.com/office/drawing/2014/main" id="{EDF0EE12-CB3F-47E7-BB81-05E4E1439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3521"/>
              <a:ext cx="771" cy="41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r>
                <a:rPr kumimoji="0" lang="en-US" altLang="zh-TW" sz="18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</a:rPr>
                <a:t>S'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®</a:t>
              </a:r>
              <a:r>
                <a:rPr kumimoji="0" lang="en-US" altLang="zh-TW" sz="1800" b="0">
                  <a:solidFill>
                    <a:srgbClr val="047016"/>
                  </a:solidFill>
                </a:rPr>
                <a:t> </a:t>
              </a:r>
              <a:r>
                <a:rPr kumimoji="0" lang="en-US" altLang="zh-TW" sz="1800" b="0">
                  <a:solidFill>
                    <a:srgbClr val="047016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S $ </a:t>
              </a:r>
              <a:r>
                <a:rPr kumimoji="0" lang="en-US" altLang="zh-TW" sz="1800" b="0">
                  <a:solidFill>
                    <a:srgbClr val="047016"/>
                  </a:solidFill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02433" name="Line 14">
              <a:extLst>
                <a:ext uri="{FF2B5EF4-FFF2-40B4-BE49-F238E27FC236}">
                  <a16:creationId xmlns:a16="http://schemas.microsoft.com/office/drawing/2014/main" id="{9B7A4731-C6FC-4E15-839E-7D88477FC0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1" y="3249"/>
              <a:ext cx="0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34" name="Text Box 15">
              <a:extLst>
                <a:ext uri="{FF2B5EF4-FFF2-40B4-BE49-F238E27FC236}">
                  <a16:creationId xmlns:a16="http://schemas.microsoft.com/office/drawing/2014/main" id="{5BAA3AD3-3F4D-4841-BA77-5A71B0E442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" y="3294"/>
              <a:ext cx="31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FF0000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102408" name="Rectangle 16">
            <a:extLst>
              <a:ext uri="{FF2B5EF4-FFF2-40B4-BE49-F238E27FC236}">
                <a16:creationId xmlns:a16="http://schemas.microsoft.com/office/drawing/2014/main" id="{B0618ACF-D264-4D37-95B8-14EF23AB0EE8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(12)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2409" name="Text Box 17">
            <a:extLst>
              <a:ext uri="{FF2B5EF4-FFF2-40B4-BE49-F238E27FC236}">
                <a16:creationId xmlns:a16="http://schemas.microsoft.com/office/drawing/2014/main" id="{72E3E7AD-C515-40FB-A683-DD90A9E33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3708400" cy="1131887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EX: for grammar G</a:t>
            </a:r>
            <a:r>
              <a:rPr kumimoji="0" lang="en-US" altLang="zh-TW" sz="2000" b="0" baseline="-25000" dirty="0">
                <a:solidFill>
                  <a:srgbClr val="047016"/>
                </a:solidFill>
              </a:rPr>
              <a:t>1</a:t>
            </a:r>
            <a:r>
              <a:rPr kumimoji="0" lang="en-US" altLang="zh-TW" sz="2000" b="0" dirty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   1.  </a:t>
            </a:r>
            <a:r>
              <a:rPr kumimoji="0" lang="en-US" altLang="zh-TW" sz="2300" b="0" dirty="0">
                <a:solidFill>
                  <a:srgbClr val="047016"/>
                </a:solidFill>
              </a:rPr>
              <a:t>S</a:t>
            </a:r>
            <a:r>
              <a:rPr kumimoji="0" lang="en-US" altLang="zh-TW" sz="2300" b="0" dirty="0">
                <a:solidFill>
                  <a:srgbClr val="047016"/>
                </a:solidFill>
                <a:cs typeface="Times New Roman" panose="02020603050405020304" pitchFamily="18" charset="0"/>
              </a:rPr>
              <a:t>‘ </a:t>
            </a:r>
            <a:r>
              <a:rPr kumimoji="0" lang="en-US" altLang="zh-TW" sz="2300" b="0" dirty="0">
                <a:solidFill>
                  <a:srgbClr val="047016"/>
                </a:solidFill>
                <a:sym typeface="Symbol" panose="05050102010706020507" pitchFamily="18" charset="2"/>
              </a:rPr>
              <a:t> S$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300" b="0" dirty="0">
                <a:solidFill>
                  <a:srgbClr val="047016"/>
                </a:solidFill>
                <a:sym typeface="Symbol" panose="05050102010706020507" pitchFamily="18" charset="2"/>
              </a:rPr>
              <a:t>   2. S  ID | </a:t>
            </a:r>
            <a:endParaRPr kumimoji="0" lang="en-US" altLang="zh-TW" sz="2000" b="0" dirty="0">
              <a:solidFill>
                <a:srgbClr val="047016"/>
              </a:solidFill>
            </a:endParaRPr>
          </a:p>
        </p:txBody>
      </p:sp>
      <p:graphicFrame>
        <p:nvGraphicFramePr>
          <p:cNvPr id="313362" name="Group 18">
            <a:extLst>
              <a:ext uri="{FF2B5EF4-FFF2-40B4-BE49-F238E27FC236}">
                <a16:creationId xmlns:a16="http://schemas.microsoft.com/office/drawing/2014/main" id="{58166C14-1558-46B3-8479-C05391F24C99}"/>
              </a:ext>
            </a:extLst>
          </p:cNvPr>
          <p:cNvGraphicFramePr>
            <a:graphicFrameLocks noGrp="1"/>
          </p:cNvGraphicFramePr>
          <p:nvPr/>
        </p:nvGraphicFramePr>
        <p:xfrm>
          <a:off x="2135188" y="4005263"/>
          <a:ext cx="5111750" cy="1168400"/>
        </p:xfrm>
        <a:graphic>
          <a:graphicData uri="http://schemas.openxmlformats.org/drawingml/2006/table">
            <a:tbl>
              <a:tblPr/>
              <a:tblGrid>
                <a:gridCol w="1022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420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R2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Accept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13382" name="Rectangle 38">
            <a:extLst>
              <a:ext uri="{FF2B5EF4-FFF2-40B4-BE49-F238E27FC236}">
                <a16:creationId xmlns:a16="http://schemas.microsoft.com/office/drawing/2014/main" id="{3F621846-5EA5-426F-9A21-F519BAEA3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7438" y="3860800"/>
            <a:ext cx="1152525" cy="1511300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313383" name="Rectangle 39">
            <a:extLst>
              <a:ext uri="{FF2B5EF4-FFF2-40B4-BE49-F238E27FC236}">
                <a16:creationId xmlns:a16="http://schemas.microsoft.com/office/drawing/2014/main" id="{97AA7D5A-9845-4F6F-BE72-6AAA97C4F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6588" y="3716338"/>
            <a:ext cx="1511300" cy="1008062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3" name="灯片编号占位符 3">
            <a:extLst>
              <a:ext uri="{FF2B5EF4-FFF2-40B4-BE49-F238E27FC236}">
                <a16:creationId xmlns:a16="http://schemas.microsoft.com/office/drawing/2014/main" id="{E5BC9590-90C3-41BB-A9F9-E52D7B6335A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48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13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313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3382" grpId="0" animBg="1"/>
      <p:bldP spid="313383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投影片編號版面配置區 22">
            <a:extLst>
              <a:ext uri="{FF2B5EF4-FFF2-40B4-BE49-F238E27FC236}">
                <a16:creationId xmlns:a16="http://schemas.microsoft.com/office/drawing/2014/main" id="{28F12079-B057-4CDB-BEF3-DB9BA98A1D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49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3427" name="Rectangle 3">
            <a:extLst>
              <a:ext uri="{FF2B5EF4-FFF2-40B4-BE49-F238E27FC236}">
                <a16:creationId xmlns:a16="http://schemas.microsoft.com/office/drawing/2014/main" id="{223ADE34-6784-4982-8CD3-4B512C261D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95892" y="1111622"/>
            <a:ext cx="9841454" cy="4429862"/>
          </a:xfrm>
        </p:spPr>
        <p:txBody>
          <a:bodyPr/>
          <a:lstStyle/>
          <a:p>
            <a:r>
              <a:rPr lang="en-US" altLang="zh-TW" sz="2400" dirty="0"/>
              <a:t>Any state s </a:t>
            </a:r>
            <a:r>
              <a:rPr lang="en-US" altLang="zh-TW" sz="2400" dirty="0">
                <a:sym typeface="Symbol" panose="05050102010706020507" pitchFamily="18" charset="2"/>
              </a:rPr>
              <a:t> </a:t>
            </a:r>
            <a:r>
              <a:rPr lang="en-US" altLang="zh-TW" sz="2400" dirty="0"/>
              <a:t>S</a:t>
            </a:r>
            <a:r>
              <a:rPr lang="en-US" altLang="zh-TW" sz="2400" baseline="-25000" dirty="0"/>
              <a:t>0 </a:t>
            </a:r>
            <a:r>
              <a:rPr lang="en-US" altLang="zh-TW" sz="2400" dirty="0"/>
              <a:t>for which |P(s)|&gt;1 is said to be </a:t>
            </a:r>
            <a:r>
              <a:rPr lang="en-US" altLang="zh-TW" sz="2400" dirty="0">
                <a:solidFill>
                  <a:srgbClr val="FF0000"/>
                </a:solidFill>
              </a:rPr>
              <a:t>inadequate</a:t>
            </a:r>
          </a:p>
          <a:p>
            <a:r>
              <a:rPr lang="en-US" altLang="zh-TW" sz="2400" dirty="0"/>
              <a:t>Two kinds of parser conflicts create inadequacies in configuration sets</a:t>
            </a:r>
          </a:p>
          <a:p>
            <a:pPr lvl="1"/>
            <a:r>
              <a:rPr lang="en-US" altLang="zh-TW" sz="2000" dirty="0"/>
              <a:t>Shift-reduce conflicts</a:t>
            </a:r>
          </a:p>
          <a:p>
            <a:pPr lvl="1"/>
            <a:r>
              <a:rPr lang="en-US" altLang="zh-TW" sz="2000" dirty="0"/>
              <a:t>Reduce-reduce conflicts</a:t>
            </a:r>
          </a:p>
          <a:p>
            <a:r>
              <a:rPr lang="en-US" altLang="zh-TW" sz="2400" dirty="0"/>
              <a:t>It is easy to introduce inadequacies in CFSM states</a:t>
            </a:r>
          </a:p>
          <a:p>
            <a:pPr lvl="1"/>
            <a:r>
              <a:rPr lang="en-US" altLang="zh-TW" sz="2000" dirty="0"/>
              <a:t>Hence, few real grammars are LR(0)</a:t>
            </a:r>
          </a:p>
          <a:p>
            <a:pPr lvl="1"/>
            <a:r>
              <a:rPr lang="en-US" altLang="zh-TW" sz="2000" dirty="0"/>
              <a:t>For example:</a:t>
            </a:r>
          </a:p>
          <a:p>
            <a:pPr lvl="2"/>
            <a:r>
              <a:rPr lang="en-US" altLang="zh-TW" sz="1800" dirty="0"/>
              <a:t>Consider </a:t>
            </a:r>
            <a:r>
              <a:rPr lang="en-US" altLang="zh-TW" sz="1800" dirty="0">
                <a:sym typeface="Symbol" panose="05050102010706020507" pitchFamily="18" charset="2"/>
              </a:rPr>
              <a:t>-productions</a:t>
            </a:r>
          </a:p>
          <a:p>
            <a:pPr lvl="3"/>
            <a:r>
              <a:rPr lang="en-US" altLang="zh-TW" sz="1600" dirty="0"/>
              <a:t>The only possible configuration involving a </a:t>
            </a:r>
            <a:r>
              <a:rPr lang="en-US" altLang="zh-TW" sz="1600" dirty="0">
                <a:sym typeface="Symbol" panose="05050102010706020507" pitchFamily="18" charset="2"/>
              </a:rPr>
              <a:t>-production is of the form A </a:t>
            </a:r>
            <a:r>
              <a:rPr lang="en-US" altLang="zh-TW" sz="1600" dirty="0">
                <a:cs typeface="Times New Roman" panose="02020603050405020304" pitchFamily="18" charset="0"/>
                <a:sym typeface="Symbol" panose="05050102010706020507" pitchFamily="18" charset="2"/>
              </a:rPr>
              <a:t>•</a:t>
            </a:r>
          </a:p>
          <a:p>
            <a:pPr lvl="3"/>
            <a:r>
              <a:rPr lang="en-US" altLang="zh-TW" sz="1600" dirty="0">
                <a:cs typeface="Times New Roman" panose="02020603050405020304" pitchFamily="18" charset="0"/>
                <a:sym typeface="Symbol" panose="05050102010706020507" pitchFamily="18" charset="2"/>
              </a:rPr>
              <a:t>However,  if A can generate any terminal string other than </a:t>
            </a:r>
            <a:r>
              <a:rPr lang="en-US" altLang="zh-TW" sz="1600" dirty="0">
                <a:sym typeface="Symbol" panose="05050102010706020507" pitchFamily="18" charset="2"/>
              </a:rPr>
              <a:t>, then a shift action must also be possible in (First(A))</a:t>
            </a:r>
          </a:p>
          <a:p>
            <a:pPr lvl="2"/>
            <a:r>
              <a:rPr lang="en-US" altLang="zh-TW" sz="1800" dirty="0"/>
              <a:t>LR(0) parser will have problems in handling operator precedence properly</a:t>
            </a:r>
          </a:p>
        </p:txBody>
      </p:sp>
      <p:sp>
        <p:nvSpPr>
          <p:cNvPr id="103428" name="Rectangle 6">
            <a:extLst>
              <a:ext uri="{FF2B5EF4-FFF2-40B4-BE49-F238E27FC236}">
                <a16:creationId xmlns:a16="http://schemas.microsoft.com/office/drawing/2014/main" id="{64571808-845D-4A1E-B9C9-FA11DB38D2D0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Table Construction (13)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5" name="灯片编号占位符 3">
            <a:extLst>
              <a:ext uri="{FF2B5EF4-FFF2-40B4-BE49-F238E27FC236}">
                <a16:creationId xmlns:a16="http://schemas.microsoft.com/office/drawing/2014/main" id="{44180682-1456-4D4F-923A-75C87D5B265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49</a:t>
            </a:fld>
            <a:endParaRPr lang="zh-TW" altLang="en-US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投影片編號版面配置區 4">
            <a:extLst>
              <a:ext uri="{FF2B5EF4-FFF2-40B4-BE49-F238E27FC236}">
                <a16:creationId xmlns:a16="http://schemas.microsoft.com/office/drawing/2014/main" id="{CEC7C5F3-23E0-461D-94EF-A330AE9171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459" name="Rectangle 2">
            <a:extLst>
              <a:ext uri="{FF2B5EF4-FFF2-40B4-BE49-F238E27FC236}">
                <a16:creationId xmlns:a16="http://schemas.microsoft.com/office/drawing/2014/main" id="{E0B03775-51FD-4D53-8ECC-28640584B9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5007" y="144466"/>
            <a:ext cx="10502581" cy="692151"/>
          </a:xfrm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(3)</a:t>
            </a:r>
          </a:p>
        </p:txBody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4A66935E-858D-4A4C-AF7F-A725E4C2B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1" name="Rectangle 4">
            <a:extLst>
              <a:ext uri="{FF2B5EF4-FFF2-40B4-BE49-F238E27FC236}">
                <a16:creationId xmlns:a16="http://schemas.microsoft.com/office/drawing/2014/main" id="{7B5BE5B4-F441-4E0D-A506-6D6EA10D8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2" name="Rectangle 5">
            <a:extLst>
              <a:ext uri="{FF2B5EF4-FFF2-40B4-BE49-F238E27FC236}">
                <a16:creationId xmlns:a16="http://schemas.microsoft.com/office/drawing/2014/main" id="{43E35292-C814-4D67-8F9D-541AE9F3A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3" name="Rectangle 6">
            <a:extLst>
              <a:ext uri="{FF2B5EF4-FFF2-40B4-BE49-F238E27FC236}">
                <a16:creationId xmlns:a16="http://schemas.microsoft.com/office/drawing/2014/main" id="{788B71D7-8AF2-4735-B331-F9F79BFA9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4" name="Rectangle 7">
            <a:extLst>
              <a:ext uri="{FF2B5EF4-FFF2-40B4-BE49-F238E27FC236}">
                <a16:creationId xmlns:a16="http://schemas.microsoft.com/office/drawing/2014/main" id="{C66D4499-155E-4E9A-81A8-D0719EAE2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  <a:sym typeface="Symbol" panose="05050102010706020507" pitchFamily="18" charset="2"/>
              </a:rPr>
              <a:t>c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5" name="Text Box 8">
            <a:extLst>
              <a:ext uri="{FF2B5EF4-FFF2-40B4-BE49-F238E27FC236}">
                <a16:creationId xmlns:a16="http://schemas.microsoft.com/office/drawing/2014/main" id="{084E294E-FFCB-4D92-B270-14FA006C1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19466" name="Text Box 9">
            <a:extLst>
              <a:ext uri="{FF2B5EF4-FFF2-40B4-BE49-F238E27FC236}">
                <a16:creationId xmlns:a16="http://schemas.microsoft.com/office/drawing/2014/main" id="{29B501C4-62F9-4FED-96E0-EDDA0673E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19467" name="AutoShape 10">
            <a:extLst>
              <a:ext uri="{FF2B5EF4-FFF2-40B4-BE49-F238E27FC236}">
                <a16:creationId xmlns:a16="http://schemas.microsoft.com/office/drawing/2014/main" id="{90FD536E-4D2A-412E-84CF-5C1D4036930D}"/>
              </a:ext>
            </a:extLst>
          </p:cNvPr>
          <p:cNvCxnSpPr>
            <a:cxnSpLocks noChangeShapeType="1"/>
            <a:stCxn id="19466" idx="0"/>
            <a:endCxn id="19460" idx="2"/>
          </p:cNvCxnSpPr>
          <p:nvPr/>
        </p:nvCxnSpPr>
        <p:spPr bwMode="auto">
          <a:xfrm rot="5400000" flipH="1">
            <a:off x="5250656" y="2555082"/>
            <a:ext cx="782637" cy="14287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68" name="Rectangle 11">
            <a:extLst>
              <a:ext uri="{FF2B5EF4-FFF2-40B4-BE49-F238E27FC236}">
                <a16:creationId xmlns:a16="http://schemas.microsoft.com/office/drawing/2014/main" id="{60DEAF80-983A-4C2F-A9DF-75243A326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69" name="Rectangle 12">
            <a:extLst>
              <a:ext uri="{FF2B5EF4-FFF2-40B4-BE49-F238E27FC236}">
                <a16:creationId xmlns:a16="http://schemas.microsoft.com/office/drawing/2014/main" id="{E7E96FB9-6A81-41DA-8495-56F903553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9470" name="Text Box 13">
            <a:extLst>
              <a:ext uri="{FF2B5EF4-FFF2-40B4-BE49-F238E27FC236}">
                <a16:creationId xmlns:a16="http://schemas.microsoft.com/office/drawing/2014/main" id="{11C32732-560D-4266-B012-2B0C6EDC2B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19471" name="Rectangle 14">
            <a:extLst>
              <a:ext uri="{FF2B5EF4-FFF2-40B4-BE49-F238E27FC236}">
                <a16:creationId xmlns:a16="http://schemas.microsoft.com/office/drawing/2014/main" id="{477FAEE2-F91C-4229-99D2-898BC446B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2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19472" name="Rectangle 15">
            <a:extLst>
              <a:ext uri="{FF2B5EF4-FFF2-40B4-BE49-F238E27FC236}">
                <a16:creationId xmlns:a16="http://schemas.microsoft.com/office/drawing/2014/main" id="{AC772130-C7C7-4341-9D91-DF15524BB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19473" name="Rectangle 16">
            <a:extLst>
              <a:ext uri="{FF2B5EF4-FFF2-40B4-BE49-F238E27FC236}">
                <a16:creationId xmlns:a16="http://schemas.microsoft.com/office/drawing/2014/main" id="{7B33290F-4D84-4F4B-B655-79A8A115B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19474" name="Rectangle 17">
            <a:extLst>
              <a:ext uri="{FF2B5EF4-FFF2-40B4-BE49-F238E27FC236}">
                <a16:creationId xmlns:a16="http://schemas.microsoft.com/office/drawing/2014/main" id="{AB676385-A00D-46CB-A510-A99D21127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19475" name="Rectangle 18">
            <a:extLst>
              <a:ext uri="{FF2B5EF4-FFF2-40B4-BE49-F238E27FC236}">
                <a16:creationId xmlns:a16="http://schemas.microsoft.com/office/drawing/2014/main" id="{30F61FD3-EF95-459F-AB20-E0B7A58EF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19476" name="Rectangle 19">
            <a:extLst>
              <a:ext uri="{FF2B5EF4-FFF2-40B4-BE49-F238E27FC236}">
                <a16:creationId xmlns:a16="http://schemas.microsoft.com/office/drawing/2014/main" id="{6BF559B3-C174-4C9B-8F57-34B3B0854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cxnSp>
        <p:nvCxnSpPr>
          <p:cNvPr id="136212" name="AutoShape 20">
            <a:extLst>
              <a:ext uri="{FF2B5EF4-FFF2-40B4-BE49-F238E27FC236}">
                <a16:creationId xmlns:a16="http://schemas.microsoft.com/office/drawing/2014/main" id="{1C906CA4-B8C6-4C68-A1FD-CB68F45CF271}"/>
              </a:ext>
            </a:extLst>
          </p:cNvPr>
          <p:cNvCxnSpPr>
            <a:cxnSpLocks noChangeShapeType="1"/>
            <a:stCxn id="19466" idx="1"/>
            <a:endCxn id="19473" idx="3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213" name="AutoShape 21">
            <a:extLst>
              <a:ext uri="{FF2B5EF4-FFF2-40B4-BE49-F238E27FC236}">
                <a16:creationId xmlns:a16="http://schemas.microsoft.com/office/drawing/2014/main" id="{BBCFA22B-E960-4F7E-926F-4D0A751591FE}"/>
              </a:ext>
            </a:extLst>
          </p:cNvPr>
          <p:cNvCxnSpPr>
            <a:cxnSpLocks noChangeShapeType="1"/>
            <a:stCxn id="19466" idx="1"/>
            <a:endCxn id="19474" idx="3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214" name="AutoShape 22">
            <a:extLst>
              <a:ext uri="{FF2B5EF4-FFF2-40B4-BE49-F238E27FC236}">
                <a16:creationId xmlns:a16="http://schemas.microsoft.com/office/drawing/2014/main" id="{422D0540-FE24-45F0-9F3D-F90243237E86}"/>
              </a:ext>
            </a:extLst>
          </p:cNvPr>
          <p:cNvCxnSpPr>
            <a:cxnSpLocks noChangeShapeType="1"/>
            <a:stCxn id="19466" idx="1"/>
            <a:endCxn id="19475" idx="3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215" name="AutoShape 23">
            <a:extLst>
              <a:ext uri="{FF2B5EF4-FFF2-40B4-BE49-F238E27FC236}">
                <a16:creationId xmlns:a16="http://schemas.microsoft.com/office/drawing/2014/main" id="{E83EADBF-94DC-46C6-B60F-DB0B073B2CEA}"/>
              </a:ext>
            </a:extLst>
          </p:cNvPr>
          <p:cNvCxnSpPr>
            <a:cxnSpLocks noChangeShapeType="1"/>
            <a:stCxn id="19466" idx="1"/>
            <a:endCxn id="19476" idx="3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81" name="Text Box 26">
            <a:extLst>
              <a:ext uri="{FF2B5EF4-FFF2-40B4-BE49-F238E27FC236}">
                <a16:creationId xmlns:a16="http://schemas.microsoft.com/office/drawing/2014/main" id="{DEF89106-27EA-4E0E-A665-DDD4F75F2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482" name="Text Box 27">
            <a:extLst>
              <a:ext uri="{FF2B5EF4-FFF2-40B4-BE49-F238E27FC236}">
                <a16:creationId xmlns:a16="http://schemas.microsoft.com/office/drawing/2014/main" id="{1AAE79FE-E4B6-4EA7-8E45-8F9CDF2D5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6138" y="1916113"/>
            <a:ext cx="3240087" cy="4000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a</a:t>
            </a:r>
          </a:p>
        </p:txBody>
      </p:sp>
      <p:sp>
        <p:nvSpPr>
          <p:cNvPr id="27" name="灯片编号占位符 3">
            <a:extLst>
              <a:ext uri="{FF2B5EF4-FFF2-40B4-BE49-F238E27FC236}">
                <a16:creationId xmlns:a16="http://schemas.microsoft.com/office/drawing/2014/main" id="{89595D89-F21E-46A2-B48B-BFB5D9C974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6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6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6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投影片編號版面配置區 22">
            <a:extLst>
              <a:ext uri="{FF2B5EF4-FFF2-40B4-BE49-F238E27FC236}">
                <a16:creationId xmlns:a16="http://schemas.microsoft.com/office/drawing/2014/main" id="{068D1C11-08F8-42D4-B2B8-D4E08D6155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5475" name="Rectangle 3">
            <a:extLst>
              <a:ext uri="{FF2B5EF4-FFF2-40B4-BE49-F238E27FC236}">
                <a16:creationId xmlns:a16="http://schemas.microsoft.com/office/drawing/2014/main" id="{2B65F75B-669F-4BDF-AC65-8083422DDC2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40312" y="1090108"/>
            <a:ext cx="9993853" cy="523539"/>
          </a:xfrm>
        </p:spPr>
        <p:txBody>
          <a:bodyPr/>
          <a:lstStyle/>
          <a:p>
            <a:r>
              <a:rPr lang="en-US" altLang="zh-TW" sz="2800" dirty="0"/>
              <a:t>Before tracing , we will need to know the mind of CFSM</a:t>
            </a:r>
          </a:p>
          <a:p>
            <a:endParaRPr lang="en-US" altLang="zh-TW" sz="2800" dirty="0"/>
          </a:p>
        </p:txBody>
      </p:sp>
      <p:sp>
        <p:nvSpPr>
          <p:cNvPr id="105476" name="Rectangle 4">
            <a:extLst>
              <a:ext uri="{FF2B5EF4-FFF2-40B4-BE49-F238E27FC236}">
                <a16:creationId xmlns:a16="http://schemas.microsoft.com/office/drawing/2014/main" id="{829BFB0C-8630-46F0-9234-31A07E013E86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(0)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5477" name="Text Box 7">
            <a:extLst>
              <a:ext uri="{FF2B5EF4-FFF2-40B4-BE49-F238E27FC236}">
                <a16:creationId xmlns:a16="http://schemas.microsoft.com/office/drawing/2014/main" id="{2D9674BE-C8A5-4A64-9B30-1B8CE6849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773238"/>
            <a:ext cx="2808288" cy="2000548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for grammar G</a:t>
            </a:r>
            <a:r>
              <a:rPr kumimoji="0" lang="en-US" altLang="zh-TW" sz="2000" b="0" baseline="-25000" dirty="0">
                <a:solidFill>
                  <a:srgbClr val="047016"/>
                </a:solidFill>
              </a:rPr>
              <a:t>2</a:t>
            </a:r>
            <a:r>
              <a:rPr kumimoji="0" lang="en-US" altLang="zh-TW" sz="2000" b="0" dirty="0">
                <a:solidFill>
                  <a:srgbClr val="047016"/>
                </a:solidFill>
              </a:rPr>
              <a:t> :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</a:rPr>
              <a:t>   1. S</a:t>
            </a:r>
            <a:r>
              <a:rPr kumimoji="0" lang="en-US" altLang="zh-TW" sz="2000" b="0" dirty="0">
                <a:solidFill>
                  <a:srgbClr val="047016"/>
                </a:solidFill>
                <a:sym typeface="Symbol" panose="05050102010706020507" pitchFamily="18" charset="2"/>
              </a:rPr>
              <a:t>E$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  <a:sym typeface="Symbol" panose="05050102010706020507" pitchFamily="18" charset="2"/>
              </a:rPr>
              <a:t>   2. E</a:t>
            </a:r>
            <a:r>
              <a:rPr kumimoji="0" lang="en-US" altLang="zh-TW" sz="20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E+T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3. ET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4. T id</a:t>
            </a: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2000" b="0" dirty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  5. T (E)</a:t>
            </a:r>
          </a:p>
        </p:txBody>
      </p:sp>
      <p:sp>
        <p:nvSpPr>
          <p:cNvPr id="105478" name="Text Box 8">
            <a:extLst>
              <a:ext uri="{FF2B5EF4-FFF2-40B4-BE49-F238E27FC236}">
                <a16:creationId xmlns:a16="http://schemas.microsoft.com/office/drawing/2014/main" id="{CAA18054-FAD1-47ED-9836-0FEA1CEF1C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5416" y="3913057"/>
            <a:ext cx="3816350" cy="2139047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kumimoji="0" lang="en-US" altLang="zh-TW" sz="2000" b="0"/>
              <a:t>closure0( { T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/>
              <a:t>(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/>
              <a:t> E ) } </a:t>
            </a:r>
          </a:p>
          <a:p>
            <a:pPr>
              <a:lnSpc>
                <a:spcPct val="90000"/>
              </a:lnSpc>
            </a:pPr>
            <a:r>
              <a:rPr kumimoji="0" lang="en-US" altLang="zh-TW" sz="2000" b="0"/>
              <a:t>= {	T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/>
              <a:t>(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>
                <a:solidFill>
                  <a:schemeClr val="folHlink"/>
                </a:solidFill>
              </a:rPr>
              <a:t> </a:t>
            </a:r>
            <a:r>
              <a:rPr kumimoji="0" lang="en-US" altLang="zh-TW" sz="2000" b="0"/>
              <a:t>E ) ,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kumimoji="0" lang="en-US" altLang="zh-TW" sz="2000" b="0"/>
              <a:t>	E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>
                <a:solidFill>
                  <a:schemeClr val="folHlink"/>
                </a:solidFill>
              </a:rPr>
              <a:t> </a:t>
            </a:r>
            <a:r>
              <a:rPr kumimoji="0" lang="en-US" altLang="zh-TW" sz="2000" b="0"/>
              <a:t>E + T ,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kumimoji="0" lang="en-US" altLang="zh-TW" sz="2000" b="0"/>
              <a:t>	E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>
                <a:solidFill>
                  <a:schemeClr val="folHlink"/>
                </a:solidFill>
              </a:rPr>
              <a:t> </a:t>
            </a:r>
            <a:r>
              <a:rPr kumimoji="0" lang="en-US" altLang="zh-TW" sz="2000" b="0"/>
              <a:t>T ,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kumimoji="0" lang="en-US" altLang="zh-TW" sz="2000" b="0"/>
              <a:t>	T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>
                <a:solidFill>
                  <a:schemeClr val="folHlink"/>
                </a:solidFill>
              </a:rPr>
              <a:t> </a:t>
            </a:r>
            <a:r>
              <a:rPr kumimoji="0" lang="en-US" altLang="zh-TW" sz="2000" b="0"/>
              <a:t>id ,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kumimoji="0" lang="en-US" altLang="zh-TW" sz="2000" b="0"/>
              <a:t>	T </a:t>
            </a:r>
            <a:r>
              <a:rPr kumimoji="0" lang="en-US" altLang="zh-TW" sz="2000" b="0">
                <a:solidFill>
                  <a:srgbClr val="04701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zh-TW" sz="2000" b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kumimoji="0" lang="en-US" altLang="zh-TW" sz="2000" b="0">
                <a:solidFill>
                  <a:schemeClr val="folHlink"/>
                </a:solidFill>
              </a:rPr>
              <a:t> </a:t>
            </a:r>
            <a:r>
              <a:rPr kumimoji="0" lang="en-US" altLang="zh-TW" sz="2000" b="0"/>
              <a:t>( E )	}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3210E9C8-7C45-4389-A184-3BF44AD139F7}"/>
              </a:ext>
            </a:extLst>
          </p:cNvPr>
          <p:cNvGrpSpPr/>
          <p:nvPr/>
        </p:nvGrpSpPr>
        <p:grpSpPr>
          <a:xfrm>
            <a:off x="6232918" y="2158141"/>
            <a:ext cx="1993900" cy="4057650"/>
            <a:chOff x="6437313" y="2276475"/>
            <a:chExt cx="1993900" cy="4057650"/>
          </a:xfrm>
        </p:grpSpPr>
        <p:sp>
          <p:nvSpPr>
            <p:cNvPr id="105479" name="Rectangle 10">
              <a:extLst>
                <a:ext uri="{FF2B5EF4-FFF2-40B4-BE49-F238E27FC236}">
                  <a16:creationId xmlns:a16="http://schemas.microsoft.com/office/drawing/2014/main" id="{49811EEB-1B81-4880-853D-8606F1002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2775" y="22764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480" name="Rectangle 11">
              <a:extLst>
                <a:ext uri="{FF2B5EF4-FFF2-40B4-BE49-F238E27FC236}">
                  <a16:creationId xmlns:a16="http://schemas.microsoft.com/office/drawing/2014/main" id="{AA1334F4-01C4-4306-BC56-D019E7968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7313" y="2886075"/>
              <a:ext cx="2714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(</a:t>
              </a:r>
            </a:p>
          </p:txBody>
        </p:sp>
        <p:sp>
          <p:nvSpPr>
            <p:cNvPr id="105481" name="Rectangle 12">
              <a:extLst>
                <a:ext uri="{FF2B5EF4-FFF2-40B4-BE49-F238E27FC236}">
                  <a16:creationId xmlns:a16="http://schemas.microsoft.com/office/drawing/2014/main" id="{DF379ABF-4652-4F3C-B9A4-D637FC05F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6425" y="2886075"/>
              <a:ext cx="3571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E</a:t>
              </a:r>
            </a:p>
          </p:txBody>
        </p:sp>
        <p:sp>
          <p:nvSpPr>
            <p:cNvPr id="105482" name="Rectangle 13">
              <a:extLst>
                <a:ext uri="{FF2B5EF4-FFF2-40B4-BE49-F238E27FC236}">
                  <a16:creationId xmlns:a16="http://schemas.microsoft.com/office/drawing/2014/main" id="{DA5526C0-8B76-4DB3-A21A-47D2E3FC6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1263" y="2886075"/>
              <a:ext cx="2714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)</a:t>
              </a:r>
            </a:p>
          </p:txBody>
        </p:sp>
        <p:sp>
          <p:nvSpPr>
            <p:cNvPr id="105483" name="Line 14">
              <a:extLst>
                <a:ext uri="{FF2B5EF4-FFF2-40B4-BE49-F238E27FC236}">
                  <a16:creationId xmlns:a16="http://schemas.microsoft.com/office/drawing/2014/main" id="{9D7EA22D-AF4F-4941-AD9C-58C352A83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2628900"/>
              <a:ext cx="561975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84" name="Line 15">
              <a:extLst>
                <a:ext uri="{FF2B5EF4-FFF2-40B4-BE49-F238E27FC236}">
                  <a16:creationId xmlns:a16="http://schemas.microsoft.com/office/drawing/2014/main" id="{50BEA7FD-F31A-485D-BDC8-4A98E59435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26289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85" name="Line 16">
              <a:extLst>
                <a:ext uri="{FF2B5EF4-FFF2-40B4-BE49-F238E27FC236}">
                  <a16:creationId xmlns:a16="http://schemas.microsoft.com/office/drawing/2014/main" id="{F90FCB3F-2148-4D62-B7B6-2099EF9280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70663" y="2628900"/>
              <a:ext cx="563562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86" name="Rectangle 17">
              <a:extLst>
                <a:ext uri="{FF2B5EF4-FFF2-40B4-BE49-F238E27FC236}">
                  <a16:creationId xmlns:a16="http://schemas.microsoft.com/office/drawing/2014/main" id="{451DE68A-69C2-4D02-904D-424F9198A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6425" y="3495675"/>
              <a:ext cx="3571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E</a:t>
              </a:r>
            </a:p>
          </p:txBody>
        </p:sp>
        <p:sp>
          <p:nvSpPr>
            <p:cNvPr id="105487" name="Rectangle 18">
              <a:extLst>
                <a:ext uri="{FF2B5EF4-FFF2-40B4-BE49-F238E27FC236}">
                  <a16:creationId xmlns:a16="http://schemas.microsoft.com/office/drawing/2014/main" id="{B07D7CB5-19CE-4191-B0CD-B8B07B376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9513" y="3495675"/>
              <a:ext cx="3349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5488" name="Rectangle 19">
              <a:extLst>
                <a:ext uri="{FF2B5EF4-FFF2-40B4-BE49-F238E27FC236}">
                  <a16:creationId xmlns:a16="http://schemas.microsoft.com/office/drawing/2014/main" id="{2B66BBA5-A5A7-406F-BD25-50F8E2CDA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13" y="34956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489" name="Rectangle 20">
              <a:extLst>
                <a:ext uri="{FF2B5EF4-FFF2-40B4-BE49-F238E27FC236}">
                  <a16:creationId xmlns:a16="http://schemas.microsoft.com/office/drawing/2014/main" id="{A33BF287-207E-44B8-BE57-4F6358ACC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2775" y="41052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490" name="Rectangle 21">
              <a:extLst>
                <a:ext uri="{FF2B5EF4-FFF2-40B4-BE49-F238E27FC236}">
                  <a16:creationId xmlns:a16="http://schemas.microsoft.com/office/drawing/2014/main" id="{DC9B2B7A-D4CC-451F-B82B-F97E34A28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9288" y="4714875"/>
              <a:ext cx="2714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(</a:t>
              </a:r>
            </a:p>
          </p:txBody>
        </p:sp>
        <p:sp>
          <p:nvSpPr>
            <p:cNvPr id="105491" name="Rectangle 22">
              <a:extLst>
                <a:ext uri="{FF2B5EF4-FFF2-40B4-BE49-F238E27FC236}">
                  <a16:creationId xmlns:a16="http://schemas.microsoft.com/office/drawing/2014/main" id="{6E5DE622-FD11-42CE-B5DD-EBE0DA560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4714875"/>
              <a:ext cx="3571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E</a:t>
              </a:r>
            </a:p>
          </p:txBody>
        </p:sp>
        <p:sp>
          <p:nvSpPr>
            <p:cNvPr id="105492" name="Rectangle 23">
              <a:extLst>
                <a:ext uri="{FF2B5EF4-FFF2-40B4-BE49-F238E27FC236}">
                  <a16:creationId xmlns:a16="http://schemas.microsoft.com/office/drawing/2014/main" id="{2B5A8AC0-9FBE-4307-89F3-5CDF87221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4825" y="4714875"/>
              <a:ext cx="271463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)</a:t>
              </a:r>
            </a:p>
          </p:txBody>
        </p:sp>
        <p:sp>
          <p:nvSpPr>
            <p:cNvPr id="105493" name="Rectangle 24">
              <a:extLst>
                <a:ext uri="{FF2B5EF4-FFF2-40B4-BE49-F238E27FC236}">
                  <a16:creationId xmlns:a16="http://schemas.microsoft.com/office/drawing/2014/main" id="{FCDC49BB-69DD-4FDA-B8B6-3181C083B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53244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494" name="Rectangle 25">
              <a:extLst>
                <a:ext uri="{FF2B5EF4-FFF2-40B4-BE49-F238E27FC236}">
                  <a16:creationId xmlns:a16="http://schemas.microsoft.com/office/drawing/2014/main" id="{37D8595A-988C-4293-9865-F0EC17997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5" y="5934075"/>
              <a:ext cx="41275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id</a:t>
              </a:r>
            </a:p>
          </p:txBody>
        </p:sp>
        <p:sp>
          <p:nvSpPr>
            <p:cNvPr id="105495" name="Line 26">
              <a:extLst>
                <a:ext uri="{FF2B5EF4-FFF2-40B4-BE49-F238E27FC236}">
                  <a16:creationId xmlns:a16="http://schemas.microsoft.com/office/drawing/2014/main" id="{E73A10B8-1DED-4FBF-8776-3092FCBE23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32385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96" name="Line 27">
              <a:extLst>
                <a:ext uri="{FF2B5EF4-FFF2-40B4-BE49-F238E27FC236}">
                  <a16:creationId xmlns:a16="http://schemas.microsoft.com/office/drawing/2014/main" id="{B0ACB8F1-3DDB-4B73-8220-B9F847F906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3238500"/>
              <a:ext cx="561975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97" name="Line 28">
              <a:extLst>
                <a:ext uri="{FF2B5EF4-FFF2-40B4-BE49-F238E27FC236}">
                  <a16:creationId xmlns:a16="http://schemas.microsoft.com/office/drawing/2014/main" id="{28503451-62BA-41C9-A02B-5A1CE5F3F2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3238500"/>
              <a:ext cx="112395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98" name="Line 29">
              <a:extLst>
                <a:ext uri="{FF2B5EF4-FFF2-40B4-BE49-F238E27FC236}">
                  <a16:creationId xmlns:a16="http://schemas.microsoft.com/office/drawing/2014/main" id="{99998782-988A-4DBD-B86A-94106EA89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44577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499" name="Line 30">
              <a:extLst>
                <a:ext uri="{FF2B5EF4-FFF2-40B4-BE49-F238E27FC236}">
                  <a16:creationId xmlns:a16="http://schemas.microsoft.com/office/drawing/2014/main" id="{DA5207B1-B418-43AF-B7A3-C24BED4A43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4457700"/>
              <a:ext cx="561975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00" name="Line 31">
              <a:extLst>
                <a:ext uri="{FF2B5EF4-FFF2-40B4-BE49-F238E27FC236}">
                  <a16:creationId xmlns:a16="http://schemas.microsoft.com/office/drawing/2014/main" id="{E02EB995-68E5-43DC-8838-575358B33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4457700"/>
              <a:ext cx="112395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01" name="Line 32">
              <a:extLst>
                <a:ext uri="{FF2B5EF4-FFF2-40B4-BE49-F238E27FC236}">
                  <a16:creationId xmlns:a16="http://schemas.microsoft.com/office/drawing/2014/main" id="{AA83E311-022D-4D39-9909-99C53919D8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4225" y="38481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02" name="Line 33">
              <a:extLst>
                <a:ext uri="{FF2B5EF4-FFF2-40B4-BE49-F238E27FC236}">
                  <a16:creationId xmlns:a16="http://schemas.microsoft.com/office/drawing/2014/main" id="{D86A536A-E850-46AF-BBD4-3172EB2E5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6200" y="50673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03" name="Line 34">
              <a:extLst>
                <a:ext uri="{FF2B5EF4-FFF2-40B4-BE49-F238E27FC236}">
                  <a16:creationId xmlns:a16="http://schemas.microsoft.com/office/drawing/2014/main" id="{01B61F24-D6F9-4698-AFB8-AEC2975EE3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6200" y="56769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30AB8177-886F-4062-A987-55C79F6156D0}"/>
              </a:ext>
            </a:extLst>
          </p:cNvPr>
          <p:cNvGrpSpPr/>
          <p:nvPr/>
        </p:nvGrpSpPr>
        <p:grpSpPr>
          <a:xfrm>
            <a:off x="8768959" y="2179657"/>
            <a:ext cx="1397000" cy="2228850"/>
            <a:chOff x="8564563" y="2276475"/>
            <a:chExt cx="1397000" cy="2228850"/>
          </a:xfrm>
        </p:grpSpPr>
        <p:sp>
          <p:nvSpPr>
            <p:cNvPr id="105505" name="Rectangle 37">
              <a:extLst>
                <a:ext uri="{FF2B5EF4-FFF2-40B4-BE49-F238E27FC236}">
                  <a16:creationId xmlns:a16="http://schemas.microsoft.com/office/drawing/2014/main" id="{B72BA764-70F4-415A-9425-D4EB32EAD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0025" y="22764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506" name="Rectangle 38">
              <a:extLst>
                <a:ext uri="{FF2B5EF4-FFF2-40B4-BE49-F238E27FC236}">
                  <a16:creationId xmlns:a16="http://schemas.microsoft.com/office/drawing/2014/main" id="{1A90F15B-44B9-4A01-8903-D001761EC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4563" y="2886075"/>
              <a:ext cx="2714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(</a:t>
              </a:r>
            </a:p>
          </p:txBody>
        </p:sp>
        <p:sp>
          <p:nvSpPr>
            <p:cNvPr id="105507" name="Rectangle 39">
              <a:extLst>
                <a:ext uri="{FF2B5EF4-FFF2-40B4-BE49-F238E27FC236}">
                  <a16:creationId xmlns:a16="http://schemas.microsoft.com/office/drawing/2014/main" id="{92BB2C31-70A8-461B-9426-17F8E3852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3675" y="2886075"/>
              <a:ext cx="3571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latin typeface="Arial" panose="020B0604020202020204" pitchFamily="34" charset="0"/>
                </a:rPr>
                <a:t>E</a:t>
              </a:r>
            </a:p>
          </p:txBody>
        </p:sp>
        <p:sp>
          <p:nvSpPr>
            <p:cNvPr id="105508" name="Rectangle 40">
              <a:extLst>
                <a:ext uri="{FF2B5EF4-FFF2-40B4-BE49-F238E27FC236}">
                  <a16:creationId xmlns:a16="http://schemas.microsoft.com/office/drawing/2014/main" id="{7D221A0C-440F-4C88-A938-25DF7FFEE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0100" y="2886075"/>
              <a:ext cx="271463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)</a:t>
              </a:r>
            </a:p>
          </p:txBody>
        </p:sp>
        <p:sp>
          <p:nvSpPr>
            <p:cNvPr id="105509" name="Line 41">
              <a:extLst>
                <a:ext uri="{FF2B5EF4-FFF2-40B4-BE49-F238E27FC236}">
                  <a16:creationId xmlns:a16="http://schemas.microsoft.com/office/drawing/2014/main" id="{98194676-0502-4E61-81B3-B84248F133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1475" y="2628900"/>
              <a:ext cx="563563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10" name="Line 42">
              <a:extLst>
                <a:ext uri="{FF2B5EF4-FFF2-40B4-BE49-F238E27FC236}">
                  <a16:creationId xmlns:a16="http://schemas.microsoft.com/office/drawing/2014/main" id="{E7F87E86-573F-43D7-9782-B96B5F8CCF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1475" y="26289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11" name="Line 43">
              <a:extLst>
                <a:ext uri="{FF2B5EF4-FFF2-40B4-BE49-F238E27FC236}">
                  <a16:creationId xmlns:a16="http://schemas.microsoft.com/office/drawing/2014/main" id="{B64F7536-EEC9-4E9B-BB20-5579FAE642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9500" y="2628900"/>
              <a:ext cx="561975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12" name="Rectangle 44">
              <a:extLst>
                <a:ext uri="{FF2B5EF4-FFF2-40B4-BE49-F238E27FC236}">
                  <a16:creationId xmlns:a16="http://schemas.microsoft.com/office/drawing/2014/main" id="{FD694180-7B7D-4479-86F4-4FD01C947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0025" y="3495675"/>
              <a:ext cx="3429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05513" name="Rectangle 45">
              <a:extLst>
                <a:ext uri="{FF2B5EF4-FFF2-40B4-BE49-F238E27FC236}">
                  <a16:creationId xmlns:a16="http://schemas.microsoft.com/office/drawing/2014/main" id="{CD9132C8-1671-46D8-BF5A-70F5668D0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5100" y="4105275"/>
              <a:ext cx="41275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 anchor="ctr" anchorCtr="1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2000">
                  <a:latin typeface="Arial" panose="020B0604020202020204" pitchFamily="34" charset="0"/>
                </a:rPr>
                <a:t>id</a:t>
              </a:r>
            </a:p>
          </p:txBody>
        </p:sp>
        <p:sp>
          <p:nvSpPr>
            <p:cNvPr id="105514" name="Line 46">
              <a:extLst>
                <a:ext uri="{FF2B5EF4-FFF2-40B4-BE49-F238E27FC236}">
                  <a16:creationId xmlns:a16="http://schemas.microsoft.com/office/drawing/2014/main" id="{32C7F853-588B-43D0-A1D1-BB16833C0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1475" y="32385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515" name="Line 47">
              <a:extLst>
                <a:ext uri="{FF2B5EF4-FFF2-40B4-BE49-F238E27FC236}">
                  <a16:creationId xmlns:a16="http://schemas.microsoft.com/office/drawing/2014/main" id="{CA855D9A-CE64-4427-9329-D6001DE55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1475" y="3848100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105519" name="Text Box 57">
            <a:extLst>
              <a:ext uri="{FF2B5EF4-FFF2-40B4-BE49-F238E27FC236}">
                <a16:creationId xmlns:a16="http://schemas.microsoft.com/office/drawing/2014/main" id="{80FA43DC-B7ED-4F63-BCFC-78FF8DD88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264" y="1730207"/>
            <a:ext cx="576103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300" dirty="0">
                <a:solidFill>
                  <a:srgbClr val="FF0000"/>
                </a:solidFill>
                <a:latin typeface="Times New Roman" panose="02020603050405020304" pitchFamily="18" charset="0"/>
              </a:rPr>
              <a:t>When shift ( , some possible answers of tree:</a:t>
            </a:r>
          </a:p>
        </p:txBody>
      </p:sp>
      <p:sp>
        <p:nvSpPr>
          <p:cNvPr id="48" name="灯片编号占位符 3">
            <a:extLst>
              <a:ext uri="{FF2B5EF4-FFF2-40B4-BE49-F238E27FC236}">
                <a16:creationId xmlns:a16="http://schemas.microsoft.com/office/drawing/2014/main" id="{1905192F-550E-4F34-91C5-56E7C3B0B27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50</a:t>
            </a:fld>
            <a:endParaRPr lang="zh-TW" altLang="en-US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3" name="Text Box 4">
            <a:extLst>
              <a:ext uri="{FF2B5EF4-FFF2-40B4-BE49-F238E27FC236}">
                <a16:creationId xmlns:a16="http://schemas.microsoft.com/office/drawing/2014/main" id="{236BE88F-7804-443B-B229-F266F0333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07524" name="Rectangle 5">
            <a:extLst>
              <a:ext uri="{FF2B5EF4-FFF2-40B4-BE49-F238E27FC236}">
                <a16:creationId xmlns:a16="http://schemas.microsoft.com/office/drawing/2014/main" id="{C83E4F8E-0207-41B8-98A8-59A56E36A61B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(1)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7526" name="Text Box 8">
            <a:extLst>
              <a:ext uri="{FF2B5EF4-FFF2-40B4-BE49-F238E27FC236}">
                <a16:creationId xmlns:a16="http://schemas.microsoft.com/office/drawing/2014/main" id="{9407682C-9743-42D3-B23E-588E2CF62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8191" y="4437810"/>
            <a:ext cx="3960812" cy="1635125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closure0( { S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E$ } ) =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{  S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E$,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   E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E+T,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   E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T,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id,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(E)    }</a:t>
            </a:r>
            <a:endParaRPr lang="zh-TW" altLang="en-US" sz="2400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7527" name="Line 9">
            <a:extLst>
              <a:ext uri="{FF2B5EF4-FFF2-40B4-BE49-F238E27FC236}">
                <a16:creationId xmlns:a16="http://schemas.microsoft.com/office/drawing/2014/main" id="{387C106A-DBA0-47DE-9E12-DB6AEA6223E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7528" name="Text Box 10">
            <a:extLst>
              <a:ext uri="{FF2B5EF4-FFF2-40B4-BE49-F238E27FC236}">
                <a16:creationId xmlns:a16="http://schemas.microsoft.com/office/drawing/2014/main" id="{DCC85FCB-5366-4E54-9AB5-DB63BF70B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7529" name="Text Box 11">
            <a:extLst>
              <a:ext uri="{FF2B5EF4-FFF2-40B4-BE49-F238E27FC236}">
                <a16:creationId xmlns:a16="http://schemas.microsoft.com/office/drawing/2014/main" id="{85EE8A06-FACA-4FD7-AD20-037B07ACB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07530" name="Text Box 12">
            <a:extLst>
              <a:ext uri="{FF2B5EF4-FFF2-40B4-BE49-F238E27FC236}">
                <a16:creationId xmlns:a16="http://schemas.microsoft.com/office/drawing/2014/main" id="{6CB9CD3E-259E-4D9E-812C-2B17C21FA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732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07531" name="Text Box 13">
            <a:extLst>
              <a:ext uri="{FF2B5EF4-FFF2-40B4-BE49-F238E27FC236}">
                <a16:creationId xmlns:a16="http://schemas.microsoft.com/office/drawing/2014/main" id="{D4E38544-DDD4-4242-8B44-9A6430F8D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4209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7532" name="Line 14">
            <a:extLst>
              <a:ext uri="{FF2B5EF4-FFF2-40B4-BE49-F238E27FC236}">
                <a16:creationId xmlns:a16="http://schemas.microsoft.com/office/drawing/2014/main" id="{DD595536-D44F-4E19-B6A9-A5AE9554566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7533" name="Line 15">
            <a:extLst>
              <a:ext uri="{FF2B5EF4-FFF2-40B4-BE49-F238E27FC236}">
                <a16:creationId xmlns:a16="http://schemas.microsoft.com/office/drawing/2014/main" id="{2413BD02-E37D-4E6F-9D28-1BF5E4EE658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205038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7534" name="Line 16">
            <a:extLst>
              <a:ext uri="{FF2B5EF4-FFF2-40B4-BE49-F238E27FC236}">
                <a16:creationId xmlns:a16="http://schemas.microsoft.com/office/drawing/2014/main" id="{D5A3F299-D588-4280-B3B4-19B2336914A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7813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" name="灯片编号占位符 3">
            <a:extLst>
              <a:ext uri="{FF2B5EF4-FFF2-40B4-BE49-F238E27FC236}">
                <a16:creationId xmlns:a16="http://schemas.microsoft.com/office/drawing/2014/main" id="{F72F1991-9805-4B9F-9797-1303716E7A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51</a:t>
            </a:fld>
            <a:endParaRPr lang="zh-TW" altLang="en-US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7" name="Rectangle 3">
            <a:extLst>
              <a:ext uri="{FF2B5EF4-FFF2-40B4-BE49-F238E27FC236}">
                <a16:creationId xmlns:a16="http://schemas.microsoft.com/office/drawing/2014/main" id="{B385F7CB-23C9-401F-B304-906FDA218A28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(2)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8548" name="Text Box 4">
            <a:extLst>
              <a:ext uri="{FF2B5EF4-FFF2-40B4-BE49-F238E27FC236}">
                <a16:creationId xmlns:a16="http://schemas.microsoft.com/office/drawing/2014/main" id="{54E88364-216A-43C4-AE6E-9D1938C57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08549" name="Text Box 5">
            <a:extLst>
              <a:ext uri="{FF2B5EF4-FFF2-40B4-BE49-F238E27FC236}">
                <a16:creationId xmlns:a16="http://schemas.microsoft.com/office/drawing/2014/main" id="{A8A3C2C8-740F-4F67-9317-93EC898B7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2658" y="5723293"/>
            <a:ext cx="4725446" cy="341632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closure0({ S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$, E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+T } ) =itself</a:t>
            </a:r>
            <a:endParaRPr lang="zh-TW" altLang="en-US" sz="1800" dirty="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08550" name="Line 6">
            <a:extLst>
              <a:ext uri="{FF2B5EF4-FFF2-40B4-BE49-F238E27FC236}">
                <a16:creationId xmlns:a16="http://schemas.microsoft.com/office/drawing/2014/main" id="{9681B266-FF0F-4B14-8DB7-8942F3B631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51" name="Text Box 7">
            <a:extLst>
              <a:ext uri="{FF2B5EF4-FFF2-40B4-BE49-F238E27FC236}">
                <a16:creationId xmlns:a16="http://schemas.microsoft.com/office/drawing/2014/main" id="{DC12F299-144B-4A21-A093-1BCADE8779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8552" name="Text Box 8">
            <a:extLst>
              <a:ext uri="{FF2B5EF4-FFF2-40B4-BE49-F238E27FC236}">
                <a16:creationId xmlns:a16="http://schemas.microsoft.com/office/drawing/2014/main" id="{C3892178-E14D-42E2-9880-06298A9B1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08553" name="Text Box 9">
            <a:extLst>
              <a:ext uri="{FF2B5EF4-FFF2-40B4-BE49-F238E27FC236}">
                <a16:creationId xmlns:a16="http://schemas.microsoft.com/office/drawing/2014/main" id="{DD7198EA-B917-429C-AAAE-76CD785A4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732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08554" name="Text Box 10">
            <a:extLst>
              <a:ext uri="{FF2B5EF4-FFF2-40B4-BE49-F238E27FC236}">
                <a16:creationId xmlns:a16="http://schemas.microsoft.com/office/drawing/2014/main" id="{C22C9023-554A-4E7C-8DD3-BF2FEEEB3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4209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8555" name="Line 11">
            <a:extLst>
              <a:ext uri="{FF2B5EF4-FFF2-40B4-BE49-F238E27FC236}">
                <a16:creationId xmlns:a16="http://schemas.microsoft.com/office/drawing/2014/main" id="{6A2C6809-764C-440F-B0F0-C1C5F85EA63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56" name="Line 12">
            <a:extLst>
              <a:ext uri="{FF2B5EF4-FFF2-40B4-BE49-F238E27FC236}">
                <a16:creationId xmlns:a16="http://schemas.microsoft.com/office/drawing/2014/main" id="{1C16E98D-4059-487E-A4CB-397291838D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205038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57" name="Line 13">
            <a:extLst>
              <a:ext uri="{FF2B5EF4-FFF2-40B4-BE49-F238E27FC236}">
                <a16:creationId xmlns:a16="http://schemas.microsoft.com/office/drawing/2014/main" id="{88D9FD89-13A1-40D9-97D3-73C53D425AD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7813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58" name="Text Box 14">
            <a:extLst>
              <a:ext uri="{FF2B5EF4-FFF2-40B4-BE49-F238E27FC236}">
                <a16:creationId xmlns:a16="http://schemas.microsoft.com/office/drawing/2014/main" id="{65C17963-1C62-4FD4-8E2A-F3F4C97B6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08559" name="Line 15">
            <a:extLst>
              <a:ext uri="{FF2B5EF4-FFF2-40B4-BE49-F238E27FC236}">
                <a16:creationId xmlns:a16="http://schemas.microsoft.com/office/drawing/2014/main" id="{1A4C6342-E39F-4DA6-9739-E1F3B7AA3BB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60" name="Text Box 16">
            <a:extLst>
              <a:ext uri="{FF2B5EF4-FFF2-40B4-BE49-F238E27FC236}">
                <a16:creationId xmlns:a16="http://schemas.microsoft.com/office/drawing/2014/main" id="{686EF54D-753E-4548-BFE8-AB841690E5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08561" name="Line 17">
            <a:extLst>
              <a:ext uri="{FF2B5EF4-FFF2-40B4-BE49-F238E27FC236}">
                <a16:creationId xmlns:a16="http://schemas.microsoft.com/office/drawing/2014/main" id="{6F6AF6F8-35FB-4364-821A-6B97C30A957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8562" name="Text Box 18">
            <a:extLst>
              <a:ext uri="{FF2B5EF4-FFF2-40B4-BE49-F238E27FC236}">
                <a16:creationId xmlns:a16="http://schemas.microsoft.com/office/drawing/2014/main" id="{17C40120-7A30-402A-9B27-62783FA405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337940" name="Rectangle 20">
            <a:extLst>
              <a:ext uri="{FF2B5EF4-FFF2-40B4-BE49-F238E27FC236}">
                <a16:creationId xmlns:a16="http://schemas.microsoft.com/office/drawing/2014/main" id="{EB7FAA2B-25CB-495E-A98A-2CD833DD0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781300"/>
            <a:ext cx="720725" cy="792163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08564" name="Text Box 21">
            <a:extLst>
              <a:ext uri="{FF2B5EF4-FFF2-40B4-BE49-F238E27FC236}">
                <a16:creationId xmlns:a16="http://schemas.microsoft.com/office/drawing/2014/main" id="{49A4E1AF-7312-44CD-A99B-EAA05DB56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21" name="灯片编号占位符 3">
            <a:extLst>
              <a:ext uri="{FF2B5EF4-FFF2-40B4-BE49-F238E27FC236}">
                <a16:creationId xmlns:a16="http://schemas.microsoft.com/office/drawing/2014/main" id="{4BA07351-1C45-45DE-A98B-9A618357A68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52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37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940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投影片編號版面配置區 22">
            <a:extLst>
              <a:ext uri="{FF2B5EF4-FFF2-40B4-BE49-F238E27FC236}">
                <a16:creationId xmlns:a16="http://schemas.microsoft.com/office/drawing/2014/main" id="{8F2CACAC-5978-454F-AAB9-88D5B28450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9571" name="Rectangle 3">
            <a:extLst>
              <a:ext uri="{FF2B5EF4-FFF2-40B4-BE49-F238E27FC236}">
                <a16:creationId xmlns:a16="http://schemas.microsoft.com/office/drawing/2014/main" id="{79F9ACD5-ED5F-4E42-AF23-4EAFB5A65D67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(3)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09572" name="Text Box 4">
            <a:extLst>
              <a:ext uri="{FF2B5EF4-FFF2-40B4-BE49-F238E27FC236}">
                <a16:creationId xmlns:a16="http://schemas.microsoft.com/office/drawing/2014/main" id="{9EBA3762-85D5-4B5C-97EF-54766F33C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09573" name="Text Box 5">
            <a:extLst>
              <a:ext uri="{FF2B5EF4-FFF2-40B4-BE49-F238E27FC236}">
                <a16:creationId xmlns:a16="http://schemas.microsoft.com/office/drawing/2014/main" id="{FF61E125-0BEA-4B7B-A27A-F3134F3FB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2430" y="5726318"/>
            <a:ext cx="4103687" cy="341313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 S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 $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} ) =itself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09574" name="Line 6">
            <a:extLst>
              <a:ext uri="{FF2B5EF4-FFF2-40B4-BE49-F238E27FC236}">
                <a16:creationId xmlns:a16="http://schemas.microsoft.com/office/drawing/2014/main" id="{70DDAC5C-58E6-4306-AF07-817AEDA5DE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75" name="Text Box 7">
            <a:extLst>
              <a:ext uri="{FF2B5EF4-FFF2-40B4-BE49-F238E27FC236}">
                <a16:creationId xmlns:a16="http://schemas.microsoft.com/office/drawing/2014/main" id="{82B82DDF-690D-4800-81CD-1E4A5A7D2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9576" name="Text Box 8">
            <a:extLst>
              <a:ext uri="{FF2B5EF4-FFF2-40B4-BE49-F238E27FC236}">
                <a16:creationId xmlns:a16="http://schemas.microsoft.com/office/drawing/2014/main" id="{86B4C0A7-4E57-4A36-9B19-430093B15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09577" name="Text Box 9">
            <a:extLst>
              <a:ext uri="{FF2B5EF4-FFF2-40B4-BE49-F238E27FC236}">
                <a16:creationId xmlns:a16="http://schemas.microsoft.com/office/drawing/2014/main" id="{1E6184A7-2262-453A-9BC2-EC8A7243E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732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09578" name="Text Box 10">
            <a:extLst>
              <a:ext uri="{FF2B5EF4-FFF2-40B4-BE49-F238E27FC236}">
                <a16:creationId xmlns:a16="http://schemas.microsoft.com/office/drawing/2014/main" id="{B82530C3-9995-4DE1-B44D-742C176CC0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4209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09579" name="Line 11">
            <a:extLst>
              <a:ext uri="{FF2B5EF4-FFF2-40B4-BE49-F238E27FC236}">
                <a16:creationId xmlns:a16="http://schemas.microsoft.com/office/drawing/2014/main" id="{77936086-003F-4FBD-B61D-3E0CC2D7DF9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80" name="Line 12">
            <a:extLst>
              <a:ext uri="{FF2B5EF4-FFF2-40B4-BE49-F238E27FC236}">
                <a16:creationId xmlns:a16="http://schemas.microsoft.com/office/drawing/2014/main" id="{89CE3D7F-6055-4D80-A182-730DF96DE98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205038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81" name="Line 13">
            <a:extLst>
              <a:ext uri="{FF2B5EF4-FFF2-40B4-BE49-F238E27FC236}">
                <a16:creationId xmlns:a16="http://schemas.microsoft.com/office/drawing/2014/main" id="{3AF55FBF-762E-402A-802C-E5287562330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7813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82" name="Line 15">
            <a:extLst>
              <a:ext uri="{FF2B5EF4-FFF2-40B4-BE49-F238E27FC236}">
                <a16:creationId xmlns:a16="http://schemas.microsoft.com/office/drawing/2014/main" id="{772C67DC-E979-4117-8374-3AD48A4A377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83" name="Text Box 16">
            <a:extLst>
              <a:ext uri="{FF2B5EF4-FFF2-40B4-BE49-F238E27FC236}">
                <a16:creationId xmlns:a16="http://schemas.microsoft.com/office/drawing/2014/main" id="{04BC146D-D0A3-484B-90E2-C6CCBC3A6C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09584" name="Line 17">
            <a:extLst>
              <a:ext uri="{FF2B5EF4-FFF2-40B4-BE49-F238E27FC236}">
                <a16:creationId xmlns:a16="http://schemas.microsoft.com/office/drawing/2014/main" id="{ABA5C337-9388-43EE-B478-0B3C6F290E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585" name="Text Box 18">
            <a:extLst>
              <a:ext uri="{FF2B5EF4-FFF2-40B4-BE49-F238E27FC236}">
                <a16:creationId xmlns:a16="http://schemas.microsoft.com/office/drawing/2014/main" id="{03AFB584-CD5F-45D1-89DC-371E9B53C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338963" name="Rectangle 19">
            <a:extLst>
              <a:ext uri="{FF2B5EF4-FFF2-40B4-BE49-F238E27FC236}">
                <a16:creationId xmlns:a16="http://schemas.microsoft.com/office/drawing/2014/main" id="{C5F840D7-0A80-44B2-AD30-59408B243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4221163"/>
            <a:ext cx="720725" cy="792162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09587" name="Text Box 20">
            <a:extLst>
              <a:ext uri="{FF2B5EF4-FFF2-40B4-BE49-F238E27FC236}">
                <a16:creationId xmlns:a16="http://schemas.microsoft.com/office/drawing/2014/main" id="{7E6C6A2C-BF19-4323-A10D-ACF7185E5D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09588" name="Text Box 21">
            <a:extLst>
              <a:ext uri="{FF2B5EF4-FFF2-40B4-BE49-F238E27FC236}">
                <a16:creationId xmlns:a16="http://schemas.microsoft.com/office/drawing/2014/main" id="{A617EDFB-6A20-451B-8C1C-1C13FB416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09589" name="Text Box 22">
            <a:extLst>
              <a:ext uri="{FF2B5EF4-FFF2-40B4-BE49-F238E27FC236}">
                <a16:creationId xmlns:a16="http://schemas.microsoft.com/office/drawing/2014/main" id="{04F0D7BD-833C-433E-9708-B73BEE6C26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22" name="灯片编号占位符 3">
            <a:extLst>
              <a:ext uri="{FF2B5EF4-FFF2-40B4-BE49-F238E27FC236}">
                <a16:creationId xmlns:a16="http://schemas.microsoft.com/office/drawing/2014/main" id="{D6E17E81-23E0-4699-B1FC-1DB4DC5445C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53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38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63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投影片編號版面配置區 22">
            <a:extLst>
              <a:ext uri="{FF2B5EF4-FFF2-40B4-BE49-F238E27FC236}">
                <a16:creationId xmlns:a16="http://schemas.microsoft.com/office/drawing/2014/main" id="{4E957CDB-EECA-4514-8A79-3F93D38BF1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0595" name="Rectangle 3">
            <a:extLst>
              <a:ext uri="{FF2B5EF4-FFF2-40B4-BE49-F238E27FC236}">
                <a16:creationId xmlns:a16="http://schemas.microsoft.com/office/drawing/2014/main" id="{71F4F51B-A392-4C88-887B-9DEDFCC0C585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(4)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0596" name="Text Box 4">
            <a:extLst>
              <a:ext uri="{FF2B5EF4-FFF2-40B4-BE49-F238E27FC236}">
                <a16:creationId xmlns:a16="http://schemas.microsoft.com/office/drawing/2014/main" id="{0E427392-AB1D-4AE9-8A5C-7E5DA0838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0597" name="Text Box 5">
            <a:extLst>
              <a:ext uri="{FF2B5EF4-FFF2-40B4-BE49-F238E27FC236}">
                <a16:creationId xmlns:a16="http://schemas.microsoft.com/office/drawing/2014/main" id="{837BE44D-AE88-4433-A7E7-3278A8C98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6976" y="5028696"/>
            <a:ext cx="4103687" cy="1089025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T}) =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{E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E+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T,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id,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(E)    }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0598" name="Line 6">
            <a:extLst>
              <a:ext uri="{FF2B5EF4-FFF2-40B4-BE49-F238E27FC236}">
                <a16:creationId xmlns:a16="http://schemas.microsoft.com/office/drawing/2014/main" id="{5292791E-026B-45F2-8499-73F2AC6B4A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599" name="Text Box 7">
            <a:extLst>
              <a:ext uri="{FF2B5EF4-FFF2-40B4-BE49-F238E27FC236}">
                <a16:creationId xmlns:a16="http://schemas.microsoft.com/office/drawing/2014/main" id="{BBFCD1AC-721F-4117-B241-0489FB758C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0600" name="Text Box 8">
            <a:extLst>
              <a:ext uri="{FF2B5EF4-FFF2-40B4-BE49-F238E27FC236}">
                <a16:creationId xmlns:a16="http://schemas.microsoft.com/office/drawing/2014/main" id="{B6CCBB42-0119-4D57-AF30-3AC96F562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0601" name="Text Box 9">
            <a:extLst>
              <a:ext uri="{FF2B5EF4-FFF2-40B4-BE49-F238E27FC236}">
                <a16:creationId xmlns:a16="http://schemas.microsoft.com/office/drawing/2014/main" id="{07151323-8446-4903-94A2-B994E96B1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732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0602" name="Text Box 10">
            <a:extLst>
              <a:ext uri="{FF2B5EF4-FFF2-40B4-BE49-F238E27FC236}">
                <a16:creationId xmlns:a16="http://schemas.microsoft.com/office/drawing/2014/main" id="{E23CB4DA-5D58-4991-B92C-BBB57F06C8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4209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0603" name="Line 11">
            <a:extLst>
              <a:ext uri="{FF2B5EF4-FFF2-40B4-BE49-F238E27FC236}">
                <a16:creationId xmlns:a16="http://schemas.microsoft.com/office/drawing/2014/main" id="{736A798F-E687-4894-BB90-D635685DE5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04" name="Line 12">
            <a:extLst>
              <a:ext uri="{FF2B5EF4-FFF2-40B4-BE49-F238E27FC236}">
                <a16:creationId xmlns:a16="http://schemas.microsoft.com/office/drawing/2014/main" id="{5EB2BF05-B69A-42BF-8B99-42E77AD980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205038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05" name="Line 13">
            <a:extLst>
              <a:ext uri="{FF2B5EF4-FFF2-40B4-BE49-F238E27FC236}">
                <a16:creationId xmlns:a16="http://schemas.microsoft.com/office/drawing/2014/main" id="{6C6FC25A-EBB8-4451-B721-4E42A8F7B33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7813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06" name="Line 15">
            <a:extLst>
              <a:ext uri="{FF2B5EF4-FFF2-40B4-BE49-F238E27FC236}">
                <a16:creationId xmlns:a16="http://schemas.microsoft.com/office/drawing/2014/main" id="{75329021-97DD-43F0-8650-CF115E6328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07" name="Text Box 16">
            <a:extLst>
              <a:ext uri="{FF2B5EF4-FFF2-40B4-BE49-F238E27FC236}">
                <a16:creationId xmlns:a16="http://schemas.microsoft.com/office/drawing/2014/main" id="{29E69C84-BF97-4E16-9FDF-E106FB188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0608" name="Line 17">
            <a:extLst>
              <a:ext uri="{FF2B5EF4-FFF2-40B4-BE49-F238E27FC236}">
                <a16:creationId xmlns:a16="http://schemas.microsoft.com/office/drawing/2014/main" id="{4A56F028-FBE6-4110-886D-D446F0053E0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09" name="Text Box 18">
            <a:extLst>
              <a:ext uri="{FF2B5EF4-FFF2-40B4-BE49-F238E27FC236}">
                <a16:creationId xmlns:a16="http://schemas.microsoft.com/office/drawing/2014/main" id="{F06EAF8D-7AC7-4461-95B1-1AB4E9F69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339987" name="Rectangle 19">
            <a:extLst>
              <a:ext uri="{FF2B5EF4-FFF2-40B4-BE49-F238E27FC236}">
                <a16:creationId xmlns:a16="http://schemas.microsoft.com/office/drawing/2014/main" id="{7A364328-CA80-4376-A631-A6B2F576A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3500438"/>
            <a:ext cx="1150937" cy="792162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0611" name="Text Box 21">
            <a:extLst>
              <a:ext uri="{FF2B5EF4-FFF2-40B4-BE49-F238E27FC236}">
                <a16:creationId xmlns:a16="http://schemas.microsoft.com/office/drawing/2014/main" id="{070A3076-382A-4ECA-8998-52846273E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0612" name="Line 22">
            <a:extLst>
              <a:ext uri="{FF2B5EF4-FFF2-40B4-BE49-F238E27FC236}">
                <a16:creationId xmlns:a16="http://schemas.microsoft.com/office/drawing/2014/main" id="{9566023B-D14F-4679-9D97-27894B4B91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13" name="Text Box 23">
            <a:extLst>
              <a:ext uri="{FF2B5EF4-FFF2-40B4-BE49-F238E27FC236}">
                <a16:creationId xmlns:a16="http://schemas.microsoft.com/office/drawing/2014/main" id="{1535B64F-7ACE-494E-8269-4BFE96005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0614" name="Line 24">
            <a:extLst>
              <a:ext uri="{FF2B5EF4-FFF2-40B4-BE49-F238E27FC236}">
                <a16:creationId xmlns:a16="http://schemas.microsoft.com/office/drawing/2014/main" id="{C28F9A06-0BBA-48A8-A8E2-BC986CFCEDB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15" name="Text Box 25">
            <a:extLst>
              <a:ext uri="{FF2B5EF4-FFF2-40B4-BE49-F238E27FC236}">
                <a16:creationId xmlns:a16="http://schemas.microsoft.com/office/drawing/2014/main" id="{B73C2174-08DD-493A-AEC5-59C8DA503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0616" name="Line 26">
            <a:extLst>
              <a:ext uri="{FF2B5EF4-FFF2-40B4-BE49-F238E27FC236}">
                <a16:creationId xmlns:a16="http://schemas.microsoft.com/office/drawing/2014/main" id="{12225C5C-2785-47C4-BE15-79A94EC0CDAC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0825" y="400526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0617" name="Text Box 27">
            <a:extLst>
              <a:ext uri="{FF2B5EF4-FFF2-40B4-BE49-F238E27FC236}">
                <a16:creationId xmlns:a16="http://schemas.microsoft.com/office/drawing/2014/main" id="{45410422-D52E-47B2-90ED-12EA5F625D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0618" name="Text Box 28">
            <a:extLst>
              <a:ext uri="{FF2B5EF4-FFF2-40B4-BE49-F238E27FC236}">
                <a16:creationId xmlns:a16="http://schemas.microsoft.com/office/drawing/2014/main" id="{4E8C9BE1-36A0-48FE-99C8-AA10B7501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0619" name="Text Box 29">
            <a:extLst>
              <a:ext uri="{FF2B5EF4-FFF2-40B4-BE49-F238E27FC236}">
                <a16:creationId xmlns:a16="http://schemas.microsoft.com/office/drawing/2014/main" id="{E273A148-22A0-4118-93D0-41E1593334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0620" name="Text Box 30">
            <a:extLst>
              <a:ext uri="{FF2B5EF4-FFF2-40B4-BE49-F238E27FC236}">
                <a16:creationId xmlns:a16="http://schemas.microsoft.com/office/drawing/2014/main" id="{CF996068-DC6F-46D5-925C-D440F98BC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29" name="灯片编号占位符 3">
            <a:extLst>
              <a:ext uri="{FF2B5EF4-FFF2-40B4-BE49-F238E27FC236}">
                <a16:creationId xmlns:a16="http://schemas.microsoft.com/office/drawing/2014/main" id="{9CC2195B-F1DB-464F-A1D0-5DCDF2AFF70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54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39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9987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投影片編號版面配置區 22">
            <a:extLst>
              <a:ext uri="{FF2B5EF4-FFF2-40B4-BE49-F238E27FC236}">
                <a16:creationId xmlns:a16="http://schemas.microsoft.com/office/drawing/2014/main" id="{B9E36C35-6C75-4E8F-BE91-A419A82AE8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1619" name="Rectangle 3">
            <a:extLst>
              <a:ext uri="{FF2B5EF4-FFF2-40B4-BE49-F238E27FC236}">
                <a16:creationId xmlns:a16="http://schemas.microsoft.com/office/drawing/2014/main" id="{0A58B8AA-5FBF-448C-9DA1-815373955040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(5)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1620" name="Text Box 4">
            <a:extLst>
              <a:ext uri="{FF2B5EF4-FFF2-40B4-BE49-F238E27FC236}">
                <a16:creationId xmlns:a16="http://schemas.microsoft.com/office/drawing/2014/main" id="{C35E874C-D910-44A7-9965-0381A336FB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1621" name="Text Box 5">
            <a:extLst>
              <a:ext uri="{FF2B5EF4-FFF2-40B4-BE49-F238E27FC236}">
                <a16:creationId xmlns:a16="http://schemas.microsoft.com/office/drawing/2014/main" id="{ECD0B39A-5567-4B51-B2AD-6819B8B43F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1978" y="5745555"/>
            <a:ext cx="4103687" cy="341313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E+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}) =itself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1622" name="Line 6">
            <a:extLst>
              <a:ext uri="{FF2B5EF4-FFF2-40B4-BE49-F238E27FC236}">
                <a16:creationId xmlns:a16="http://schemas.microsoft.com/office/drawing/2014/main" id="{5CA06F8B-EA47-4564-9C48-245E9D2998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23" name="Text Box 7">
            <a:extLst>
              <a:ext uri="{FF2B5EF4-FFF2-40B4-BE49-F238E27FC236}">
                <a16:creationId xmlns:a16="http://schemas.microsoft.com/office/drawing/2014/main" id="{0B005B7C-4550-4A80-A2A7-2D5D34C05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1624" name="Text Box 8">
            <a:extLst>
              <a:ext uri="{FF2B5EF4-FFF2-40B4-BE49-F238E27FC236}">
                <a16:creationId xmlns:a16="http://schemas.microsoft.com/office/drawing/2014/main" id="{B981A0DF-F6F8-4954-8DA1-62D7658A04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1625" name="Text Box 9">
            <a:extLst>
              <a:ext uri="{FF2B5EF4-FFF2-40B4-BE49-F238E27FC236}">
                <a16:creationId xmlns:a16="http://schemas.microsoft.com/office/drawing/2014/main" id="{08633B69-DFC2-4C5E-9CD6-41073B817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732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1626" name="Text Box 10">
            <a:extLst>
              <a:ext uri="{FF2B5EF4-FFF2-40B4-BE49-F238E27FC236}">
                <a16:creationId xmlns:a16="http://schemas.microsoft.com/office/drawing/2014/main" id="{BA66F9A9-FDA1-436A-BD72-AF2DFC8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4209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1627" name="Line 11">
            <a:extLst>
              <a:ext uri="{FF2B5EF4-FFF2-40B4-BE49-F238E27FC236}">
                <a16:creationId xmlns:a16="http://schemas.microsoft.com/office/drawing/2014/main" id="{DD16CDB4-71CE-430D-AA45-DFE8AA47C83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6287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28" name="Line 12">
            <a:extLst>
              <a:ext uri="{FF2B5EF4-FFF2-40B4-BE49-F238E27FC236}">
                <a16:creationId xmlns:a16="http://schemas.microsoft.com/office/drawing/2014/main" id="{790EC283-38D8-48D9-9E20-6DE8843A9BB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205038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29" name="Line 13">
            <a:extLst>
              <a:ext uri="{FF2B5EF4-FFF2-40B4-BE49-F238E27FC236}">
                <a16:creationId xmlns:a16="http://schemas.microsoft.com/office/drawing/2014/main" id="{EF45C53D-00EA-4CA6-AF37-B425FE716E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7813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30" name="Line 15">
            <a:extLst>
              <a:ext uri="{FF2B5EF4-FFF2-40B4-BE49-F238E27FC236}">
                <a16:creationId xmlns:a16="http://schemas.microsoft.com/office/drawing/2014/main" id="{E955CDA2-BC85-466E-AB83-FC7BDC9DA9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31" name="Text Box 16">
            <a:extLst>
              <a:ext uri="{FF2B5EF4-FFF2-40B4-BE49-F238E27FC236}">
                <a16:creationId xmlns:a16="http://schemas.microsoft.com/office/drawing/2014/main" id="{BA86AADB-32C1-413F-B4A4-473BFB4AF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1632" name="Line 17">
            <a:extLst>
              <a:ext uri="{FF2B5EF4-FFF2-40B4-BE49-F238E27FC236}">
                <a16:creationId xmlns:a16="http://schemas.microsoft.com/office/drawing/2014/main" id="{FEBA3947-8AE6-42A4-8190-76D1552E2C1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33" name="Text Box 18">
            <a:extLst>
              <a:ext uri="{FF2B5EF4-FFF2-40B4-BE49-F238E27FC236}">
                <a16:creationId xmlns:a16="http://schemas.microsoft.com/office/drawing/2014/main" id="{411407F0-8D22-403C-9E91-9873087359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342035" name="Rectangle 19">
            <a:extLst>
              <a:ext uri="{FF2B5EF4-FFF2-40B4-BE49-F238E27FC236}">
                <a16:creationId xmlns:a16="http://schemas.microsoft.com/office/drawing/2014/main" id="{AAB352AC-B301-470A-8AC8-C6744AA47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9375" y="4508500"/>
            <a:ext cx="1150938" cy="792163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1635" name="Line 22">
            <a:extLst>
              <a:ext uri="{FF2B5EF4-FFF2-40B4-BE49-F238E27FC236}">
                <a16:creationId xmlns:a16="http://schemas.microsoft.com/office/drawing/2014/main" id="{CEF4732E-F359-4446-AD67-7A8A02743E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36" name="Text Box 23">
            <a:extLst>
              <a:ext uri="{FF2B5EF4-FFF2-40B4-BE49-F238E27FC236}">
                <a16:creationId xmlns:a16="http://schemas.microsoft.com/office/drawing/2014/main" id="{5892B696-A9C1-481D-A054-7D3A72DF38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1637" name="Line 24">
            <a:extLst>
              <a:ext uri="{FF2B5EF4-FFF2-40B4-BE49-F238E27FC236}">
                <a16:creationId xmlns:a16="http://schemas.microsoft.com/office/drawing/2014/main" id="{B9191CB4-BA7E-449D-9F8F-0A5FF3687DD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38" name="Text Box 25">
            <a:extLst>
              <a:ext uri="{FF2B5EF4-FFF2-40B4-BE49-F238E27FC236}">
                <a16:creationId xmlns:a16="http://schemas.microsoft.com/office/drawing/2014/main" id="{2A9BEB8D-4CF2-4D45-8256-D996886B0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1639" name="Line 26">
            <a:extLst>
              <a:ext uri="{FF2B5EF4-FFF2-40B4-BE49-F238E27FC236}">
                <a16:creationId xmlns:a16="http://schemas.microsoft.com/office/drawing/2014/main" id="{F0E22150-0EBE-4876-B991-1A8C7090D8E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0825" y="400526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640" name="Text Box 27">
            <a:extLst>
              <a:ext uri="{FF2B5EF4-FFF2-40B4-BE49-F238E27FC236}">
                <a16:creationId xmlns:a16="http://schemas.microsoft.com/office/drawing/2014/main" id="{BDB3EB63-78A8-4D40-93F5-26EC0BF89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1641" name="Text Box 30">
            <a:extLst>
              <a:ext uri="{FF2B5EF4-FFF2-40B4-BE49-F238E27FC236}">
                <a16:creationId xmlns:a16="http://schemas.microsoft.com/office/drawing/2014/main" id="{C089C54A-386E-4D20-ABED-09B5E30CC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1642" name="Text Box 31">
            <a:extLst>
              <a:ext uri="{FF2B5EF4-FFF2-40B4-BE49-F238E27FC236}">
                <a16:creationId xmlns:a16="http://schemas.microsoft.com/office/drawing/2014/main" id="{D01841F0-1B1C-42C8-A8EE-BF948E891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1643" name="Text Box 32">
            <a:extLst>
              <a:ext uri="{FF2B5EF4-FFF2-40B4-BE49-F238E27FC236}">
                <a16:creationId xmlns:a16="http://schemas.microsoft.com/office/drawing/2014/main" id="{D0B0E83C-E48D-4346-B6F9-D3842CD25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1644" name="Text Box 33">
            <a:extLst>
              <a:ext uri="{FF2B5EF4-FFF2-40B4-BE49-F238E27FC236}">
                <a16:creationId xmlns:a16="http://schemas.microsoft.com/office/drawing/2014/main" id="{572AD8B2-B863-4E85-AD30-09F6940C85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1645" name="Text Box 34">
            <a:extLst>
              <a:ext uri="{FF2B5EF4-FFF2-40B4-BE49-F238E27FC236}">
                <a16:creationId xmlns:a16="http://schemas.microsoft.com/office/drawing/2014/main" id="{EE749D37-D4D0-4723-8AC3-FB1B98A7D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30" name="灯片编号占位符 3">
            <a:extLst>
              <a:ext uri="{FF2B5EF4-FFF2-40B4-BE49-F238E27FC236}">
                <a16:creationId xmlns:a16="http://schemas.microsoft.com/office/drawing/2014/main" id="{1E3C2331-01AF-461F-B0C2-E0FF790FD47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55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2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2035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投影片編號版面配置區 22">
            <a:extLst>
              <a:ext uri="{FF2B5EF4-FFF2-40B4-BE49-F238E27FC236}">
                <a16:creationId xmlns:a16="http://schemas.microsoft.com/office/drawing/2014/main" id="{8C505DD9-3CDB-4626-A536-49238CA3B8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2643" name="Rectangle 3">
            <a:extLst>
              <a:ext uri="{FF2B5EF4-FFF2-40B4-BE49-F238E27FC236}">
                <a16:creationId xmlns:a16="http://schemas.microsoft.com/office/drawing/2014/main" id="{2DBB725B-5DB9-4892-A19C-62FD81A52234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(6)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2644" name="Text Box 4">
            <a:extLst>
              <a:ext uri="{FF2B5EF4-FFF2-40B4-BE49-F238E27FC236}">
                <a16:creationId xmlns:a16="http://schemas.microsoft.com/office/drawing/2014/main" id="{9F731BFB-5DDB-4CB0-BDC4-7CC2955F75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2645" name="Text Box 5">
            <a:extLst>
              <a:ext uri="{FF2B5EF4-FFF2-40B4-BE49-F238E27FC236}">
                <a16:creationId xmlns:a16="http://schemas.microsoft.com/office/drawing/2014/main" id="{B5A84804-1A19-4673-8B25-9E420118BE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159" y="5734797"/>
            <a:ext cx="4103687" cy="341313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id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}) =itself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2646" name="Line 6">
            <a:extLst>
              <a:ext uri="{FF2B5EF4-FFF2-40B4-BE49-F238E27FC236}">
                <a16:creationId xmlns:a16="http://schemas.microsoft.com/office/drawing/2014/main" id="{2B012277-98B9-47D1-BCE6-CC0F39A6C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47" name="Text Box 7">
            <a:extLst>
              <a:ext uri="{FF2B5EF4-FFF2-40B4-BE49-F238E27FC236}">
                <a16:creationId xmlns:a16="http://schemas.microsoft.com/office/drawing/2014/main" id="{AC8498BB-6992-464C-B760-C28AE369C0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2648" name="Text Box 8">
            <a:extLst>
              <a:ext uri="{FF2B5EF4-FFF2-40B4-BE49-F238E27FC236}">
                <a16:creationId xmlns:a16="http://schemas.microsoft.com/office/drawing/2014/main" id="{8501C5B2-C7F2-491E-891C-3F554BBDB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1255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2649" name="Text Box 9">
            <a:extLst>
              <a:ext uri="{FF2B5EF4-FFF2-40B4-BE49-F238E27FC236}">
                <a16:creationId xmlns:a16="http://schemas.microsoft.com/office/drawing/2014/main" id="{D450D168-328F-4AE3-8893-45A453AC2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002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2650" name="Text Box 10">
            <a:extLst>
              <a:ext uri="{FF2B5EF4-FFF2-40B4-BE49-F238E27FC236}">
                <a16:creationId xmlns:a16="http://schemas.microsoft.com/office/drawing/2014/main" id="{33DC7D16-A8E6-4A1B-9F25-21B99D10C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2651" name="Line 11">
            <a:extLst>
              <a:ext uri="{FF2B5EF4-FFF2-40B4-BE49-F238E27FC236}">
                <a16:creationId xmlns:a16="http://schemas.microsoft.com/office/drawing/2014/main" id="{F4AE4537-EC36-4FFD-9CD3-570972EEB60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4843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52" name="Line 12">
            <a:extLst>
              <a:ext uri="{FF2B5EF4-FFF2-40B4-BE49-F238E27FC236}">
                <a16:creationId xmlns:a16="http://schemas.microsoft.com/office/drawing/2014/main" id="{96C47911-9651-46AC-996E-56C3E5B7B4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06057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53" name="Line 13">
            <a:extLst>
              <a:ext uri="{FF2B5EF4-FFF2-40B4-BE49-F238E27FC236}">
                <a16:creationId xmlns:a16="http://schemas.microsoft.com/office/drawing/2014/main" id="{CE7B88A3-06EB-4B9D-BFAF-6055A1A41A2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5654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54" name="Line 15">
            <a:extLst>
              <a:ext uri="{FF2B5EF4-FFF2-40B4-BE49-F238E27FC236}">
                <a16:creationId xmlns:a16="http://schemas.microsoft.com/office/drawing/2014/main" id="{3BD2F8E8-4BB4-40C6-8DA6-8C380065C6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55" name="Text Box 16">
            <a:extLst>
              <a:ext uri="{FF2B5EF4-FFF2-40B4-BE49-F238E27FC236}">
                <a16:creationId xmlns:a16="http://schemas.microsoft.com/office/drawing/2014/main" id="{E6C6948B-0E60-4B1B-B1A5-E69948D42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2656" name="Line 17">
            <a:extLst>
              <a:ext uri="{FF2B5EF4-FFF2-40B4-BE49-F238E27FC236}">
                <a16:creationId xmlns:a16="http://schemas.microsoft.com/office/drawing/2014/main" id="{8D8DDDC3-E9F6-4FFB-873F-1F1CE7217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57" name="Text Box 18">
            <a:extLst>
              <a:ext uri="{FF2B5EF4-FFF2-40B4-BE49-F238E27FC236}">
                <a16:creationId xmlns:a16="http://schemas.microsoft.com/office/drawing/2014/main" id="{9546BE97-9848-4039-BC38-820789282E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341011" name="Rectangle 19">
            <a:extLst>
              <a:ext uri="{FF2B5EF4-FFF2-40B4-BE49-F238E27FC236}">
                <a16:creationId xmlns:a16="http://schemas.microsoft.com/office/drawing/2014/main" id="{C5DE1A28-F1A8-4DAE-B505-55FC9B52F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9375" y="2781300"/>
            <a:ext cx="1150938" cy="792163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2659" name="Line 22">
            <a:extLst>
              <a:ext uri="{FF2B5EF4-FFF2-40B4-BE49-F238E27FC236}">
                <a16:creationId xmlns:a16="http://schemas.microsoft.com/office/drawing/2014/main" id="{8470A7AE-8924-4D3A-B000-CF99C6BFDF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60" name="Text Box 23">
            <a:extLst>
              <a:ext uri="{FF2B5EF4-FFF2-40B4-BE49-F238E27FC236}">
                <a16:creationId xmlns:a16="http://schemas.microsoft.com/office/drawing/2014/main" id="{3F23CA94-B6E5-49E8-A052-0C99562D7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2661" name="Line 24">
            <a:extLst>
              <a:ext uri="{FF2B5EF4-FFF2-40B4-BE49-F238E27FC236}">
                <a16:creationId xmlns:a16="http://schemas.microsoft.com/office/drawing/2014/main" id="{6D098EA1-91A2-402D-BB2C-B8BFF58C54C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62" name="Text Box 25">
            <a:extLst>
              <a:ext uri="{FF2B5EF4-FFF2-40B4-BE49-F238E27FC236}">
                <a16:creationId xmlns:a16="http://schemas.microsoft.com/office/drawing/2014/main" id="{5AD0478C-C743-43D8-9194-4C3FA08CF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2663" name="Line 26">
            <a:extLst>
              <a:ext uri="{FF2B5EF4-FFF2-40B4-BE49-F238E27FC236}">
                <a16:creationId xmlns:a16="http://schemas.microsoft.com/office/drawing/2014/main" id="{0AA2A192-47F7-49CC-ABE4-CC7AD7171A99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0825" y="400526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2664" name="Text Box 27">
            <a:extLst>
              <a:ext uri="{FF2B5EF4-FFF2-40B4-BE49-F238E27FC236}">
                <a16:creationId xmlns:a16="http://schemas.microsoft.com/office/drawing/2014/main" id="{01C6EE0F-5495-454B-9BCC-14B1E68A96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2665" name="Text Box 29">
            <a:extLst>
              <a:ext uri="{FF2B5EF4-FFF2-40B4-BE49-F238E27FC236}">
                <a16:creationId xmlns:a16="http://schemas.microsoft.com/office/drawing/2014/main" id="{D284BA5F-C6A0-4373-A3FB-6B0A24611E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7647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 id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341022" name="Rectangle 30">
            <a:extLst>
              <a:ext uri="{FF2B5EF4-FFF2-40B4-BE49-F238E27FC236}">
                <a16:creationId xmlns:a16="http://schemas.microsoft.com/office/drawing/2014/main" id="{E07B7057-C868-43AC-8FC2-45ECC7431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2133600"/>
            <a:ext cx="1150937" cy="792163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2667" name="Text Box 32">
            <a:extLst>
              <a:ext uri="{FF2B5EF4-FFF2-40B4-BE49-F238E27FC236}">
                <a16:creationId xmlns:a16="http://schemas.microsoft.com/office/drawing/2014/main" id="{0D8D6265-1A41-4C0A-8329-6CD07EE53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2668" name="Text Box 33">
            <a:extLst>
              <a:ext uri="{FF2B5EF4-FFF2-40B4-BE49-F238E27FC236}">
                <a16:creationId xmlns:a16="http://schemas.microsoft.com/office/drawing/2014/main" id="{D6F5D3B2-46E1-45F6-92EA-FF1EFBE16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2669" name="Text Box 34">
            <a:extLst>
              <a:ext uri="{FF2B5EF4-FFF2-40B4-BE49-F238E27FC236}">
                <a16:creationId xmlns:a16="http://schemas.microsoft.com/office/drawing/2014/main" id="{6631E217-A3DD-4A47-B024-555338AB3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2670" name="Text Box 35">
            <a:extLst>
              <a:ext uri="{FF2B5EF4-FFF2-40B4-BE49-F238E27FC236}">
                <a16:creationId xmlns:a16="http://schemas.microsoft.com/office/drawing/2014/main" id="{5883E017-88C1-4AFD-A83B-6F51CD48A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2671" name="Text Box 36">
            <a:extLst>
              <a:ext uri="{FF2B5EF4-FFF2-40B4-BE49-F238E27FC236}">
                <a16:creationId xmlns:a16="http://schemas.microsoft.com/office/drawing/2014/main" id="{67432E3C-E9C4-49A7-948C-D7B8AD917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32" name="灯片编号占位符 3">
            <a:extLst>
              <a:ext uri="{FF2B5EF4-FFF2-40B4-BE49-F238E27FC236}">
                <a16:creationId xmlns:a16="http://schemas.microsoft.com/office/drawing/2014/main" id="{50A8ECB4-4F18-44C8-8C85-D09BC112375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56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1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4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1011" grpId="0" animBg="1"/>
      <p:bldP spid="341022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投影片編號版面配置區 22">
            <a:extLst>
              <a:ext uri="{FF2B5EF4-FFF2-40B4-BE49-F238E27FC236}">
                <a16:creationId xmlns:a16="http://schemas.microsoft.com/office/drawing/2014/main" id="{0B5F370C-F26F-45BD-AC6B-5B670ADA77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3667" name="Rectangle 3">
            <a:extLst>
              <a:ext uri="{FF2B5EF4-FFF2-40B4-BE49-F238E27FC236}">
                <a16:creationId xmlns:a16="http://schemas.microsoft.com/office/drawing/2014/main" id="{40E3FA6D-72B2-44AD-A3C6-10B97F6AA83F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(7)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3668" name="Text Box 4">
            <a:extLst>
              <a:ext uri="{FF2B5EF4-FFF2-40B4-BE49-F238E27FC236}">
                <a16:creationId xmlns:a16="http://schemas.microsoft.com/office/drawing/2014/main" id="{EC31AB16-40F9-416D-AF86-5C1E00EFB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3669" name="Text Box 5">
            <a:extLst>
              <a:ext uri="{FF2B5EF4-FFF2-40B4-BE49-F238E27FC236}">
                <a16:creationId xmlns:a16="http://schemas.microsoft.com/office/drawing/2014/main" id="{0FD7B373-482D-42AC-96CD-7A02116B9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5838" y="4437567"/>
            <a:ext cx="4103687" cy="1635125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(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E) }) =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{ 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(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E) ,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E+T,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T,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id,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 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(E)    }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3670" name="Line 6">
            <a:extLst>
              <a:ext uri="{FF2B5EF4-FFF2-40B4-BE49-F238E27FC236}">
                <a16:creationId xmlns:a16="http://schemas.microsoft.com/office/drawing/2014/main" id="{4E790B7D-4448-4396-9C53-A2D853EDEDF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71" name="Text Box 7">
            <a:extLst>
              <a:ext uri="{FF2B5EF4-FFF2-40B4-BE49-F238E27FC236}">
                <a16:creationId xmlns:a16="http://schemas.microsoft.com/office/drawing/2014/main" id="{34328AA2-3C51-453A-B282-0699E722BF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3672" name="Text Box 8">
            <a:extLst>
              <a:ext uri="{FF2B5EF4-FFF2-40B4-BE49-F238E27FC236}">
                <a16:creationId xmlns:a16="http://schemas.microsoft.com/office/drawing/2014/main" id="{C008848F-20C1-4627-836E-B29D013B3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1255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3673" name="Text Box 9">
            <a:extLst>
              <a:ext uri="{FF2B5EF4-FFF2-40B4-BE49-F238E27FC236}">
                <a16:creationId xmlns:a16="http://schemas.microsoft.com/office/drawing/2014/main" id="{0EAD85F6-C0CD-4C89-9F83-E28375DBAD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002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3674" name="Text Box 10">
            <a:extLst>
              <a:ext uri="{FF2B5EF4-FFF2-40B4-BE49-F238E27FC236}">
                <a16:creationId xmlns:a16="http://schemas.microsoft.com/office/drawing/2014/main" id="{9A001D98-51C9-4AF6-BBD8-FE869994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3675" name="Line 11">
            <a:extLst>
              <a:ext uri="{FF2B5EF4-FFF2-40B4-BE49-F238E27FC236}">
                <a16:creationId xmlns:a16="http://schemas.microsoft.com/office/drawing/2014/main" id="{C02220C6-648A-45BE-9E08-F35D27992FE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4843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76" name="Line 12">
            <a:extLst>
              <a:ext uri="{FF2B5EF4-FFF2-40B4-BE49-F238E27FC236}">
                <a16:creationId xmlns:a16="http://schemas.microsoft.com/office/drawing/2014/main" id="{8A4A023B-92EC-4D5A-887E-653A42A535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060575"/>
            <a:ext cx="4032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77" name="Line 13">
            <a:extLst>
              <a:ext uri="{FF2B5EF4-FFF2-40B4-BE49-F238E27FC236}">
                <a16:creationId xmlns:a16="http://schemas.microsoft.com/office/drawing/2014/main" id="{5EA93F57-153F-40FA-B771-F8E1104B595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5654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78" name="Line 15">
            <a:extLst>
              <a:ext uri="{FF2B5EF4-FFF2-40B4-BE49-F238E27FC236}">
                <a16:creationId xmlns:a16="http://schemas.microsoft.com/office/drawing/2014/main" id="{2D1EB7C1-B0CE-480B-B7E9-BB84FBAAB76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79" name="Text Box 16">
            <a:extLst>
              <a:ext uri="{FF2B5EF4-FFF2-40B4-BE49-F238E27FC236}">
                <a16:creationId xmlns:a16="http://schemas.microsoft.com/office/drawing/2014/main" id="{88DCD0CC-001E-4F80-99C1-31A82D3A7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3680" name="Line 17">
            <a:extLst>
              <a:ext uri="{FF2B5EF4-FFF2-40B4-BE49-F238E27FC236}">
                <a16:creationId xmlns:a16="http://schemas.microsoft.com/office/drawing/2014/main" id="{E048071B-E27A-4309-B9CA-BCCADB82934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81" name="Text Box 18">
            <a:extLst>
              <a:ext uri="{FF2B5EF4-FFF2-40B4-BE49-F238E27FC236}">
                <a16:creationId xmlns:a16="http://schemas.microsoft.com/office/drawing/2014/main" id="{DDDB9F06-0084-4716-A11C-03812430B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3682" name="Line 22">
            <a:extLst>
              <a:ext uri="{FF2B5EF4-FFF2-40B4-BE49-F238E27FC236}">
                <a16:creationId xmlns:a16="http://schemas.microsoft.com/office/drawing/2014/main" id="{90CCA64C-68E8-4FDB-A0A7-993CD50052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83" name="Text Box 23">
            <a:extLst>
              <a:ext uri="{FF2B5EF4-FFF2-40B4-BE49-F238E27FC236}">
                <a16:creationId xmlns:a16="http://schemas.microsoft.com/office/drawing/2014/main" id="{D198AC58-D164-409D-8078-067D4EE318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3684" name="Line 24">
            <a:extLst>
              <a:ext uri="{FF2B5EF4-FFF2-40B4-BE49-F238E27FC236}">
                <a16:creationId xmlns:a16="http://schemas.microsoft.com/office/drawing/2014/main" id="{AF4A0FDC-989F-4B39-B4B4-F916AE4247C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85" name="Text Box 25">
            <a:extLst>
              <a:ext uri="{FF2B5EF4-FFF2-40B4-BE49-F238E27FC236}">
                <a16:creationId xmlns:a16="http://schemas.microsoft.com/office/drawing/2014/main" id="{5D9F1B2F-F41D-4896-80D6-FD3B0C11E6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3686" name="Freeform 26">
            <a:extLst>
              <a:ext uri="{FF2B5EF4-FFF2-40B4-BE49-F238E27FC236}">
                <a16:creationId xmlns:a16="http://schemas.microsoft.com/office/drawing/2014/main" id="{86404C81-0337-481C-B7EE-731C445236C6}"/>
              </a:ext>
            </a:extLst>
          </p:cNvPr>
          <p:cNvSpPr>
            <a:spLocks/>
          </p:cNvSpPr>
          <p:nvPr/>
        </p:nvSpPr>
        <p:spPr bwMode="auto">
          <a:xfrm>
            <a:off x="6600825" y="4005263"/>
            <a:ext cx="930275" cy="7937"/>
          </a:xfrm>
          <a:custGeom>
            <a:avLst/>
            <a:gdLst>
              <a:gd name="T0" fmla="*/ 0 w 586"/>
              <a:gd name="T1" fmla="*/ 0 h 5"/>
              <a:gd name="T2" fmla="*/ 2147483646 w 586"/>
              <a:gd name="T3" fmla="*/ 2147483646 h 5"/>
              <a:gd name="T4" fmla="*/ 0 60000 65536"/>
              <a:gd name="T5" fmla="*/ 0 60000 65536"/>
              <a:gd name="T6" fmla="*/ 0 w 586"/>
              <a:gd name="T7" fmla="*/ 0 h 5"/>
              <a:gd name="T8" fmla="*/ 586 w 586"/>
              <a:gd name="T9" fmla="*/ 5 h 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6" h="5">
                <a:moveTo>
                  <a:pt x="0" y="0"/>
                </a:moveTo>
                <a:lnTo>
                  <a:pt x="586" y="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87" name="Text Box 27">
            <a:extLst>
              <a:ext uri="{FF2B5EF4-FFF2-40B4-BE49-F238E27FC236}">
                <a16:creationId xmlns:a16="http://schemas.microsoft.com/office/drawing/2014/main" id="{16AD5FC0-D8E4-4B4E-8DD3-578A93147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3688" name="Text Box 28">
            <a:extLst>
              <a:ext uri="{FF2B5EF4-FFF2-40B4-BE49-F238E27FC236}">
                <a16:creationId xmlns:a16="http://schemas.microsoft.com/office/drawing/2014/main" id="{1A8E9AB1-151A-4F14-92C0-83E4BB7D39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343070" name="Rectangle 30">
            <a:extLst>
              <a:ext uri="{FF2B5EF4-FFF2-40B4-BE49-F238E27FC236}">
                <a16:creationId xmlns:a16="http://schemas.microsoft.com/office/drawing/2014/main" id="{28B32FEC-5EF0-4C96-B6B6-8CF3FC77D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1700213"/>
            <a:ext cx="4319587" cy="504825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3690" name="Text Box 31">
            <a:extLst>
              <a:ext uri="{FF2B5EF4-FFF2-40B4-BE49-F238E27FC236}">
                <a16:creationId xmlns:a16="http://schemas.microsoft.com/office/drawing/2014/main" id="{218F7630-7DE6-455F-A790-95D4E2471A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1700213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 · </a:t>
            </a:r>
            <a:r>
              <a:rPr lang="en-US" altLang="zh-TW" sz="2000" b="0">
                <a:latin typeface="Arial" panose="020B0604020202020204" pitchFamily="34" charset="0"/>
              </a:rPr>
              <a:t>(E)</a:t>
            </a:r>
          </a:p>
        </p:txBody>
      </p:sp>
      <p:sp>
        <p:nvSpPr>
          <p:cNvPr id="113691" name="Line 32">
            <a:extLst>
              <a:ext uri="{FF2B5EF4-FFF2-40B4-BE49-F238E27FC236}">
                <a16:creationId xmlns:a16="http://schemas.microsoft.com/office/drawing/2014/main" id="{C2240C2A-F8BB-47D7-86F6-15AE18D195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0" cy="936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92" name="Line 33">
            <a:extLst>
              <a:ext uri="{FF2B5EF4-FFF2-40B4-BE49-F238E27FC236}">
                <a16:creationId xmlns:a16="http://schemas.microsoft.com/office/drawing/2014/main" id="{0F67DE49-5BA5-4391-B92C-802FD4DBF4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3603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43074" name="Rectangle 34">
            <a:extLst>
              <a:ext uri="{FF2B5EF4-FFF2-40B4-BE49-F238E27FC236}">
                <a16:creationId xmlns:a16="http://schemas.microsoft.com/office/drawing/2014/main" id="{707268DD-F572-4338-AD61-0B2735639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6363" y="2924175"/>
            <a:ext cx="1509712" cy="1368425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cxnSp>
        <p:nvCxnSpPr>
          <p:cNvPr id="113694" name="AutoShape 35">
            <a:extLst>
              <a:ext uri="{FF2B5EF4-FFF2-40B4-BE49-F238E27FC236}">
                <a16:creationId xmlns:a16="http://schemas.microsoft.com/office/drawing/2014/main" id="{A7EEFE38-83EF-4D1F-B688-1E8C371DFFD8}"/>
              </a:ext>
            </a:extLst>
          </p:cNvPr>
          <p:cNvCxnSpPr>
            <a:cxnSpLocks noChangeShapeType="1"/>
            <a:stCxn id="113690" idx="3"/>
            <a:endCxn id="113690" idx="0"/>
          </p:cNvCxnSpPr>
          <p:nvPr/>
        </p:nvCxnSpPr>
        <p:spPr bwMode="auto">
          <a:xfrm flipH="1" flipV="1">
            <a:off x="8796338" y="1689100"/>
            <a:ext cx="911225" cy="763588"/>
          </a:xfrm>
          <a:prstGeom prst="curvedConnector4">
            <a:avLst>
              <a:gd name="adj1" fmla="val -23866"/>
              <a:gd name="adj2" fmla="val 12848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3695" name="Text Box 36">
            <a:extLst>
              <a:ext uri="{FF2B5EF4-FFF2-40B4-BE49-F238E27FC236}">
                <a16:creationId xmlns:a16="http://schemas.microsoft.com/office/drawing/2014/main" id="{E90281B8-B17F-4276-9128-4A3FDC876C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40913" y="12684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3696" name="Text Box 37">
            <a:extLst>
              <a:ext uri="{FF2B5EF4-FFF2-40B4-BE49-F238E27FC236}">
                <a16:creationId xmlns:a16="http://schemas.microsoft.com/office/drawing/2014/main" id="{06A326E5-4282-46CB-A5F8-C09101101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0" y="23495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3697" name="Line 38">
            <a:extLst>
              <a:ext uri="{FF2B5EF4-FFF2-40B4-BE49-F238E27FC236}">
                <a16:creationId xmlns:a16="http://schemas.microsoft.com/office/drawing/2014/main" id="{34D447C7-1F60-4ED7-9B02-D43CE59991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270827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698" name="Text Box 39">
            <a:extLst>
              <a:ext uri="{FF2B5EF4-FFF2-40B4-BE49-F238E27FC236}">
                <a16:creationId xmlns:a16="http://schemas.microsoft.com/office/drawing/2014/main" id="{AAA92E74-251E-45C0-97BB-EB7FB85B3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8025" y="11969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3699" name="Line 40">
            <a:extLst>
              <a:ext uri="{FF2B5EF4-FFF2-40B4-BE49-F238E27FC236}">
                <a16:creationId xmlns:a16="http://schemas.microsoft.com/office/drawing/2014/main" id="{99E82F91-A922-431C-A25D-80B163370C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59825" y="1125538"/>
            <a:ext cx="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700" name="Text Box 41">
            <a:extLst>
              <a:ext uri="{FF2B5EF4-FFF2-40B4-BE49-F238E27FC236}">
                <a16:creationId xmlns:a16="http://schemas.microsoft.com/office/drawing/2014/main" id="{C7995CAF-5B39-48BD-861F-571C68E67D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8025" y="3213100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13701" name="Line 42">
            <a:extLst>
              <a:ext uri="{FF2B5EF4-FFF2-40B4-BE49-F238E27FC236}">
                <a16:creationId xmlns:a16="http://schemas.microsoft.com/office/drawing/2014/main" id="{B807ACFE-DEA4-4CBC-9007-879FF17E5E08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3213100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702" name="Text Box 43">
            <a:extLst>
              <a:ext uri="{FF2B5EF4-FFF2-40B4-BE49-F238E27FC236}">
                <a16:creationId xmlns:a16="http://schemas.microsoft.com/office/drawing/2014/main" id="{5E1ED7D3-C655-4EFF-A707-07FF4A10C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7647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 id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3703" name="Text Box 45">
            <a:extLst>
              <a:ext uri="{FF2B5EF4-FFF2-40B4-BE49-F238E27FC236}">
                <a16:creationId xmlns:a16="http://schemas.microsoft.com/office/drawing/2014/main" id="{5BB49528-216C-4BEF-8C60-5F3DFD23C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3704" name="Text Box 46">
            <a:extLst>
              <a:ext uri="{FF2B5EF4-FFF2-40B4-BE49-F238E27FC236}">
                <a16:creationId xmlns:a16="http://schemas.microsoft.com/office/drawing/2014/main" id="{6C7D8578-5E93-473F-B063-64769F8AD8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3705" name="Text Box 47">
            <a:extLst>
              <a:ext uri="{FF2B5EF4-FFF2-40B4-BE49-F238E27FC236}">
                <a16:creationId xmlns:a16="http://schemas.microsoft.com/office/drawing/2014/main" id="{73FA0D9B-1677-40A3-919C-34032CD6A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3706" name="Text Box 48">
            <a:extLst>
              <a:ext uri="{FF2B5EF4-FFF2-40B4-BE49-F238E27FC236}">
                <a16:creationId xmlns:a16="http://schemas.microsoft.com/office/drawing/2014/main" id="{530F74EF-148E-47C0-B797-C67098FBE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43" name="灯片编号占位符 3">
            <a:extLst>
              <a:ext uri="{FF2B5EF4-FFF2-40B4-BE49-F238E27FC236}">
                <a16:creationId xmlns:a16="http://schemas.microsoft.com/office/drawing/2014/main" id="{2EC2A763-8418-44AB-9C8F-1C1F1BA453F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57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3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4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3070" grpId="0" animBg="1"/>
      <p:bldP spid="343074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投影片編號版面配置區 22">
            <a:extLst>
              <a:ext uri="{FF2B5EF4-FFF2-40B4-BE49-F238E27FC236}">
                <a16:creationId xmlns:a16="http://schemas.microsoft.com/office/drawing/2014/main" id="{5A695546-360C-45F9-AE9A-E94536347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4691" name="Rectangle 3">
            <a:extLst>
              <a:ext uri="{FF2B5EF4-FFF2-40B4-BE49-F238E27FC236}">
                <a16:creationId xmlns:a16="http://schemas.microsoft.com/office/drawing/2014/main" id="{7E2AB632-E737-48D8-B09B-6435F30917C2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(8)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4692" name="Text Box 4">
            <a:extLst>
              <a:ext uri="{FF2B5EF4-FFF2-40B4-BE49-F238E27FC236}">
                <a16:creationId xmlns:a16="http://schemas.microsoft.com/office/drawing/2014/main" id="{DF58D23A-E39E-4F94-AE15-EE434959CD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4693" name="Text Box 5">
            <a:extLst>
              <a:ext uri="{FF2B5EF4-FFF2-40B4-BE49-F238E27FC236}">
                <a16:creationId xmlns:a16="http://schemas.microsoft.com/office/drawing/2014/main" id="{558E7D05-765A-49A3-A1F2-9F838F6337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6134" y="5736328"/>
            <a:ext cx="4537579" cy="341632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 (E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) ,E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+T } ) =itself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4694" name="Line 6">
            <a:extLst>
              <a:ext uri="{FF2B5EF4-FFF2-40B4-BE49-F238E27FC236}">
                <a16:creationId xmlns:a16="http://schemas.microsoft.com/office/drawing/2014/main" id="{D68A91EB-F321-4E8B-ACBB-39DECC50DA6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695" name="Text Box 7">
            <a:extLst>
              <a:ext uri="{FF2B5EF4-FFF2-40B4-BE49-F238E27FC236}">
                <a16:creationId xmlns:a16="http://schemas.microsoft.com/office/drawing/2014/main" id="{15CF32A4-8A41-4954-90B1-2198509BC2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4696" name="Text Box 8">
            <a:extLst>
              <a:ext uri="{FF2B5EF4-FFF2-40B4-BE49-F238E27FC236}">
                <a16:creationId xmlns:a16="http://schemas.microsoft.com/office/drawing/2014/main" id="{678C5AA3-0D0E-4BCE-8375-FFF7ED58EB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1255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4697" name="Text Box 9">
            <a:extLst>
              <a:ext uri="{FF2B5EF4-FFF2-40B4-BE49-F238E27FC236}">
                <a16:creationId xmlns:a16="http://schemas.microsoft.com/office/drawing/2014/main" id="{92A51DBA-FA6C-48E8-8580-3B1B8AAAF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002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4698" name="Text Box 10">
            <a:extLst>
              <a:ext uri="{FF2B5EF4-FFF2-40B4-BE49-F238E27FC236}">
                <a16:creationId xmlns:a16="http://schemas.microsoft.com/office/drawing/2014/main" id="{20A5C082-D93B-4A74-8ABC-B7BF7D9EB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4699" name="Line 11">
            <a:extLst>
              <a:ext uri="{FF2B5EF4-FFF2-40B4-BE49-F238E27FC236}">
                <a16:creationId xmlns:a16="http://schemas.microsoft.com/office/drawing/2014/main" id="{5AC683FD-1D5F-4129-8C21-2A3DB0CC0E9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4843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0" name="Line 12">
            <a:extLst>
              <a:ext uri="{FF2B5EF4-FFF2-40B4-BE49-F238E27FC236}">
                <a16:creationId xmlns:a16="http://schemas.microsoft.com/office/drawing/2014/main" id="{DC201ADE-FA89-46F3-90C4-0B1941D5AF0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060575"/>
            <a:ext cx="4032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1" name="Line 13">
            <a:extLst>
              <a:ext uri="{FF2B5EF4-FFF2-40B4-BE49-F238E27FC236}">
                <a16:creationId xmlns:a16="http://schemas.microsoft.com/office/drawing/2014/main" id="{DD6C4700-FB2B-430C-A546-3747766F2EB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5654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2" name="Line 15">
            <a:extLst>
              <a:ext uri="{FF2B5EF4-FFF2-40B4-BE49-F238E27FC236}">
                <a16:creationId xmlns:a16="http://schemas.microsoft.com/office/drawing/2014/main" id="{27888246-8DFF-4C69-A8CD-12A567D1F5A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3" name="Text Box 16">
            <a:extLst>
              <a:ext uri="{FF2B5EF4-FFF2-40B4-BE49-F238E27FC236}">
                <a16:creationId xmlns:a16="http://schemas.microsoft.com/office/drawing/2014/main" id="{C682C6FC-C20C-4527-81A8-90E2E951A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4704" name="Line 17">
            <a:extLst>
              <a:ext uri="{FF2B5EF4-FFF2-40B4-BE49-F238E27FC236}">
                <a16:creationId xmlns:a16="http://schemas.microsoft.com/office/drawing/2014/main" id="{6423FD45-6775-4CCB-9816-FF0B9EA6BD0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5" name="Text Box 18">
            <a:extLst>
              <a:ext uri="{FF2B5EF4-FFF2-40B4-BE49-F238E27FC236}">
                <a16:creationId xmlns:a16="http://schemas.microsoft.com/office/drawing/2014/main" id="{7D8C40CE-CB8A-4F82-9C21-D13BA991A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4706" name="Line 21">
            <a:extLst>
              <a:ext uri="{FF2B5EF4-FFF2-40B4-BE49-F238E27FC236}">
                <a16:creationId xmlns:a16="http://schemas.microsoft.com/office/drawing/2014/main" id="{A78787A3-6312-4A28-AF20-985AD5BA7D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7" name="Text Box 22">
            <a:extLst>
              <a:ext uri="{FF2B5EF4-FFF2-40B4-BE49-F238E27FC236}">
                <a16:creationId xmlns:a16="http://schemas.microsoft.com/office/drawing/2014/main" id="{C4F2ADE2-E605-4A5F-9DB2-98C317A20C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4708" name="Line 23">
            <a:extLst>
              <a:ext uri="{FF2B5EF4-FFF2-40B4-BE49-F238E27FC236}">
                <a16:creationId xmlns:a16="http://schemas.microsoft.com/office/drawing/2014/main" id="{170FBC42-ABF1-4CF1-8ED3-FA6F34DE2B2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09" name="Text Box 24">
            <a:extLst>
              <a:ext uri="{FF2B5EF4-FFF2-40B4-BE49-F238E27FC236}">
                <a16:creationId xmlns:a16="http://schemas.microsoft.com/office/drawing/2014/main" id="{EC1E892E-E75C-4743-A0C3-E3D4154F7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4710" name="Freeform 25">
            <a:extLst>
              <a:ext uri="{FF2B5EF4-FFF2-40B4-BE49-F238E27FC236}">
                <a16:creationId xmlns:a16="http://schemas.microsoft.com/office/drawing/2014/main" id="{AA2315C9-6810-47E4-8586-DF1BE801353E}"/>
              </a:ext>
            </a:extLst>
          </p:cNvPr>
          <p:cNvSpPr>
            <a:spLocks/>
          </p:cNvSpPr>
          <p:nvPr/>
        </p:nvSpPr>
        <p:spPr bwMode="auto">
          <a:xfrm>
            <a:off x="6600825" y="4005263"/>
            <a:ext cx="930275" cy="7937"/>
          </a:xfrm>
          <a:custGeom>
            <a:avLst/>
            <a:gdLst>
              <a:gd name="T0" fmla="*/ 0 w 586"/>
              <a:gd name="T1" fmla="*/ 0 h 5"/>
              <a:gd name="T2" fmla="*/ 2147483646 w 586"/>
              <a:gd name="T3" fmla="*/ 2147483646 h 5"/>
              <a:gd name="T4" fmla="*/ 0 60000 65536"/>
              <a:gd name="T5" fmla="*/ 0 60000 65536"/>
              <a:gd name="T6" fmla="*/ 0 w 586"/>
              <a:gd name="T7" fmla="*/ 0 h 5"/>
              <a:gd name="T8" fmla="*/ 586 w 586"/>
              <a:gd name="T9" fmla="*/ 5 h 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6" h="5">
                <a:moveTo>
                  <a:pt x="0" y="0"/>
                </a:moveTo>
                <a:lnTo>
                  <a:pt x="586" y="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11" name="Text Box 26">
            <a:extLst>
              <a:ext uri="{FF2B5EF4-FFF2-40B4-BE49-F238E27FC236}">
                <a16:creationId xmlns:a16="http://schemas.microsoft.com/office/drawing/2014/main" id="{02C8DB7F-2E9D-4DF1-81F4-9A08927D2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344093" name="Rectangle 29">
            <a:extLst>
              <a:ext uri="{FF2B5EF4-FFF2-40B4-BE49-F238E27FC236}">
                <a16:creationId xmlns:a16="http://schemas.microsoft.com/office/drawing/2014/main" id="{23DF8656-94D5-437F-B3A5-E930A6F67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5" y="3213100"/>
            <a:ext cx="1296988" cy="649288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4713" name="Line 31">
            <a:extLst>
              <a:ext uri="{FF2B5EF4-FFF2-40B4-BE49-F238E27FC236}">
                <a16:creationId xmlns:a16="http://schemas.microsoft.com/office/drawing/2014/main" id="{0AF1B86B-9A10-43A2-A9BA-8700118DD4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0" cy="936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14" name="Line 32">
            <a:extLst>
              <a:ext uri="{FF2B5EF4-FFF2-40B4-BE49-F238E27FC236}">
                <a16:creationId xmlns:a16="http://schemas.microsoft.com/office/drawing/2014/main" id="{457023B3-1F82-449B-8F20-24A6272C34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3603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114715" name="AutoShape 34">
            <a:extLst>
              <a:ext uri="{FF2B5EF4-FFF2-40B4-BE49-F238E27FC236}">
                <a16:creationId xmlns:a16="http://schemas.microsoft.com/office/drawing/2014/main" id="{C467ABBB-89C3-467C-BA57-541A4A66827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796338" y="1833563"/>
            <a:ext cx="911225" cy="763587"/>
          </a:xfrm>
          <a:prstGeom prst="curvedConnector4">
            <a:avLst>
              <a:gd name="adj1" fmla="val -23866"/>
              <a:gd name="adj2" fmla="val 12848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4716" name="Text Box 35">
            <a:extLst>
              <a:ext uri="{FF2B5EF4-FFF2-40B4-BE49-F238E27FC236}">
                <a16:creationId xmlns:a16="http://schemas.microsoft.com/office/drawing/2014/main" id="{4FD5B32D-3B14-4859-8EDC-C88AAAC2E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4717" name="Text Box 36">
            <a:extLst>
              <a:ext uri="{FF2B5EF4-FFF2-40B4-BE49-F238E27FC236}">
                <a16:creationId xmlns:a16="http://schemas.microsoft.com/office/drawing/2014/main" id="{4604E10E-C073-48C1-BFFB-03A371F82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0" y="23495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4718" name="Line 37">
            <a:extLst>
              <a:ext uri="{FF2B5EF4-FFF2-40B4-BE49-F238E27FC236}">
                <a16:creationId xmlns:a16="http://schemas.microsoft.com/office/drawing/2014/main" id="{C8DAB91E-CE90-449F-BDBF-F0BED0A098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270827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19" name="Text Box 38">
            <a:extLst>
              <a:ext uri="{FF2B5EF4-FFF2-40B4-BE49-F238E27FC236}">
                <a16:creationId xmlns:a16="http://schemas.microsoft.com/office/drawing/2014/main" id="{56409D6B-3A95-4BA2-B955-E5CA57CD0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10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4720" name="Line 39">
            <a:extLst>
              <a:ext uri="{FF2B5EF4-FFF2-40B4-BE49-F238E27FC236}">
                <a16:creationId xmlns:a16="http://schemas.microsoft.com/office/drawing/2014/main" id="{FD671216-5EED-40E3-9608-2C44A0F129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59825" y="1268413"/>
            <a:ext cx="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21" name="Text Box 40">
            <a:extLst>
              <a:ext uri="{FF2B5EF4-FFF2-40B4-BE49-F238E27FC236}">
                <a16:creationId xmlns:a16="http://schemas.microsoft.com/office/drawing/2014/main" id="{C5190872-9C30-4C2B-BA18-0D2D6C8E5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8025" y="3357563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14722" name="Line 41">
            <a:extLst>
              <a:ext uri="{FF2B5EF4-FFF2-40B4-BE49-F238E27FC236}">
                <a16:creationId xmlns:a16="http://schemas.microsoft.com/office/drawing/2014/main" id="{F6DE6F6A-D900-4DB1-94A4-019FB01E4BE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33575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23" name="Text Box 42">
            <a:extLst>
              <a:ext uri="{FF2B5EF4-FFF2-40B4-BE49-F238E27FC236}">
                <a16:creationId xmlns:a16="http://schemas.microsoft.com/office/drawing/2014/main" id="{2CC8EB87-2D40-4B3A-9AE8-8E6F1FAD0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3789363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(E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4724" name="Line 43">
            <a:extLst>
              <a:ext uri="{FF2B5EF4-FFF2-40B4-BE49-F238E27FC236}">
                <a16:creationId xmlns:a16="http://schemas.microsoft.com/office/drawing/2014/main" id="{093287DD-86FA-4B96-8ED2-623FC8871B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43656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25" name="Text Box 44">
            <a:extLst>
              <a:ext uri="{FF2B5EF4-FFF2-40B4-BE49-F238E27FC236}">
                <a16:creationId xmlns:a16="http://schemas.microsoft.com/office/drawing/2014/main" id="{1A70CF8C-8ABC-4E13-B108-E2AA64502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436562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4726" name="Line 45">
            <a:extLst>
              <a:ext uri="{FF2B5EF4-FFF2-40B4-BE49-F238E27FC236}">
                <a16:creationId xmlns:a16="http://schemas.microsoft.com/office/drawing/2014/main" id="{619E1794-1851-47D8-9B88-ED42EE50BEE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46529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4727" name="Text Box 46">
            <a:extLst>
              <a:ext uri="{FF2B5EF4-FFF2-40B4-BE49-F238E27FC236}">
                <a16:creationId xmlns:a16="http://schemas.microsoft.com/office/drawing/2014/main" id="{FD447F43-C4DC-4692-B531-944BAC70B3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458152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114728" name="Text Box 47">
            <a:extLst>
              <a:ext uri="{FF2B5EF4-FFF2-40B4-BE49-F238E27FC236}">
                <a16:creationId xmlns:a16="http://schemas.microsoft.com/office/drawing/2014/main" id="{B0F45F52-147C-48B7-9123-6F4CB816B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4729" name="Text Box 48">
            <a:extLst>
              <a:ext uri="{FF2B5EF4-FFF2-40B4-BE49-F238E27FC236}">
                <a16:creationId xmlns:a16="http://schemas.microsoft.com/office/drawing/2014/main" id="{4AB2CA2D-FA57-423B-A72F-DF31F730C9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1700213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 · </a:t>
            </a:r>
            <a:r>
              <a:rPr lang="en-US" altLang="zh-TW" sz="2000" b="0">
                <a:latin typeface="Arial" panose="020B0604020202020204" pitchFamily="34" charset="0"/>
              </a:rPr>
              <a:t>(E)</a:t>
            </a:r>
          </a:p>
        </p:txBody>
      </p:sp>
      <p:sp>
        <p:nvSpPr>
          <p:cNvPr id="114730" name="Text Box 49">
            <a:extLst>
              <a:ext uri="{FF2B5EF4-FFF2-40B4-BE49-F238E27FC236}">
                <a16:creationId xmlns:a16="http://schemas.microsoft.com/office/drawing/2014/main" id="{DE843233-F9F8-496D-9163-B164683AB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7647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 id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4731" name="Text Box 50">
            <a:extLst>
              <a:ext uri="{FF2B5EF4-FFF2-40B4-BE49-F238E27FC236}">
                <a16:creationId xmlns:a16="http://schemas.microsoft.com/office/drawing/2014/main" id="{8378582A-C95E-44F0-B608-624F80518F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4732" name="Text Box 51">
            <a:extLst>
              <a:ext uri="{FF2B5EF4-FFF2-40B4-BE49-F238E27FC236}">
                <a16:creationId xmlns:a16="http://schemas.microsoft.com/office/drawing/2014/main" id="{3521FF9D-36A5-43C6-86C0-E50778714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4733" name="Text Box 52">
            <a:extLst>
              <a:ext uri="{FF2B5EF4-FFF2-40B4-BE49-F238E27FC236}">
                <a16:creationId xmlns:a16="http://schemas.microsoft.com/office/drawing/2014/main" id="{ADE8E9FC-E9BC-4D1F-8956-9E79843C8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4734" name="Text Box 53">
            <a:extLst>
              <a:ext uri="{FF2B5EF4-FFF2-40B4-BE49-F238E27FC236}">
                <a16:creationId xmlns:a16="http://schemas.microsoft.com/office/drawing/2014/main" id="{D3D44055-F194-401D-B34A-259123BA0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47" name="灯片编号占位符 3">
            <a:extLst>
              <a:ext uri="{FF2B5EF4-FFF2-40B4-BE49-F238E27FC236}">
                <a16:creationId xmlns:a16="http://schemas.microsoft.com/office/drawing/2014/main" id="{6F966FBB-9509-4575-A3C9-DFEC2817AF0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58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4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093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投影片編號版面配置區 22">
            <a:extLst>
              <a:ext uri="{FF2B5EF4-FFF2-40B4-BE49-F238E27FC236}">
                <a16:creationId xmlns:a16="http://schemas.microsoft.com/office/drawing/2014/main" id="{3F95A939-2645-4007-AF9D-18B9DBB824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59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5715" name="Rectangle 3">
            <a:extLst>
              <a:ext uri="{FF2B5EF4-FFF2-40B4-BE49-F238E27FC236}">
                <a16:creationId xmlns:a16="http://schemas.microsoft.com/office/drawing/2014/main" id="{5477B693-DB6A-4259-8879-DD4EE6E01EE1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(9)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5716" name="Text Box 4">
            <a:extLst>
              <a:ext uri="{FF2B5EF4-FFF2-40B4-BE49-F238E27FC236}">
                <a16:creationId xmlns:a16="http://schemas.microsoft.com/office/drawing/2014/main" id="{996120FE-F273-4199-9A78-720C89EFB1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5717" name="Text Box 5">
            <a:extLst>
              <a:ext uri="{FF2B5EF4-FFF2-40B4-BE49-F238E27FC236}">
                <a16:creationId xmlns:a16="http://schemas.microsoft.com/office/drawing/2014/main" id="{F559E471-E3ED-4B00-B339-546567AD75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4770" y="5767070"/>
            <a:ext cx="4103687" cy="341313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closure0({T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  (E ) </a:t>
            </a:r>
            <a:r>
              <a:rPr lang="en-US" altLang="zh-TW" sz="1800" dirty="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 dirty="0">
                <a:solidFill>
                  <a:srgbClr val="FF0000"/>
                </a:solidFill>
                <a:latin typeface="Arial" panose="020B0604020202020204" pitchFamily="34" charset="0"/>
              </a:rPr>
              <a:t>} ) =itself</a:t>
            </a:r>
            <a:endParaRPr lang="zh-TW" altLang="en-US" sz="1800" dirty="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5718" name="Line 6">
            <a:extLst>
              <a:ext uri="{FF2B5EF4-FFF2-40B4-BE49-F238E27FC236}">
                <a16:creationId xmlns:a16="http://schemas.microsoft.com/office/drawing/2014/main" id="{4CA5BFF0-665E-4B0F-A837-C6741D599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19" name="Text Box 7">
            <a:extLst>
              <a:ext uri="{FF2B5EF4-FFF2-40B4-BE49-F238E27FC236}">
                <a16:creationId xmlns:a16="http://schemas.microsoft.com/office/drawing/2014/main" id="{7B49C8BF-2CDA-464B-AB61-A5C76DF34E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5720" name="Text Box 8">
            <a:extLst>
              <a:ext uri="{FF2B5EF4-FFF2-40B4-BE49-F238E27FC236}">
                <a16:creationId xmlns:a16="http://schemas.microsoft.com/office/drawing/2014/main" id="{11C8B5BE-CEED-4E53-8C04-A831B8B64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1255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5721" name="Text Box 9">
            <a:extLst>
              <a:ext uri="{FF2B5EF4-FFF2-40B4-BE49-F238E27FC236}">
                <a16:creationId xmlns:a16="http://schemas.microsoft.com/office/drawing/2014/main" id="{CF354CBE-A84E-4AF8-96B1-BE58716A8F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002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5722" name="Text Box 10">
            <a:extLst>
              <a:ext uri="{FF2B5EF4-FFF2-40B4-BE49-F238E27FC236}">
                <a16:creationId xmlns:a16="http://schemas.microsoft.com/office/drawing/2014/main" id="{53FC26B5-F647-4C48-810F-E4B6B68875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5723" name="Line 11">
            <a:extLst>
              <a:ext uri="{FF2B5EF4-FFF2-40B4-BE49-F238E27FC236}">
                <a16:creationId xmlns:a16="http://schemas.microsoft.com/office/drawing/2014/main" id="{2673CA60-E049-4E70-B700-BDDD191BF347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48431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24" name="Line 12">
            <a:extLst>
              <a:ext uri="{FF2B5EF4-FFF2-40B4-BE49-F238E27FC236}">
                <a16:creationId xmlns:a16="http://schemas.microsoft.com/office/drawing/2014/main" id="{3FF4B99C-602F-4912-8EDD-B74FF8E4D20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060575"/>
            <a:ext cx="4032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25" name="Line 13">
            <a:extLst>
              <a:ext uri="{FF2B5EF4-FFF2-40B4-BE49-F238E27FC236}">
                <a16:creationId xmlns:a16="http://schemas.microsoft.com/office/drawing/2014/main" id="{2F0716A4-AF9B-47A0-9A79-3A97059D3C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5654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26" name="Line 15">
            <a:extLst>
              <a:ext uri="{FF2B5EF4-FFF2-40B4-BE49-F238E27FC236}">
                <a16:creationId xmlns:a16="http://schemas.microsoft.com/office/drawing/2014/main" id="{13D40690-FECA-4D1A-A856-45F8E7A9812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27" name="Text Box 16">
            <a:extLst>
              <a:ext uri="{FF2B5EF4-FFF2-40B4-BE49-F238E27FC236}">
                <a16:creationId xmlns:a16="http://schemas.microsoft.com/office/drawing/2014/main" id="{F652284D-BF45-45A2-993E-6B039B11B1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5728" name="Line 17">
            <a:extLst>
              <a:ext uri="{FF2B5EF4-FFF2-40B4-BE49-F238E27FC236}">
                <a16:creationId xmlns:a16="http://schemas.microsoft.com/office/drawing/2014/main" id="{823D6665-D59F-4CF9-8F82-CAADF5DBB19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29" name="Text Box 18">
            <a:extLst>
              <a:ext uri="{FF2B5EF4-FFF2-40B4-BE49-F238E27FC236}">
                <a16:creationId xmlns:a16="http://schemas.microsoft.com/office/drawing/2014/main" id="{2CCCCAF6-5D02-4A65-8E6A-47AA893EC5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5730" name="Line 21">
            <a:extLst>
              <a:ext uri="{FF2B5EF4-FFF2-40B4-BE49-F238E27FC236}">
                <a16:creationId xmlns:a16="http://schemas.microsoft.com/office/drawing/2014/main" id="{0D34D4ED-E45D-47EA-940B-7D6EA68415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31" name="Text Box 22">
            <a:extLst>
              <a:ext uri="{FF2B5EF4-FFF2-40B4-BE49-F238E27FC236}">
                <a16:creationId xmlns:a16="http://schemas.microsoft.com/office/drawing/2014/main" id="{3A4403C7-81A5-4D0F-88E6-2EB93050D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5732" name="Line 23">
            <a:extLst>
              <a:ext uri="{FF2B5EF4-FFF2-40B4-BE49-F238E27FC236}">
                <a16:creationId xmlns:a16="http://schemas.microsoft.com/office/drawing/2014/main" id="{AEFCAFEA-1CA1-4DD1-AAB2-60C32F9DC3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33" name="Text Box 24">
            <a:extLst>
              <a:ext uri="{FF2B5EF4-FFF2-40B4-BE49-F238E27FC236}">
                <a16:creationId xmlns:a16="http://schemas.microsoft.com/office/drawing/2014/main" id="{802EE05B-6FA9-4CAF-B8C1-CDFC5B009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5734" name="Freeform 25">
            <a:extLst>
              <a:ext uri="{FF2B5EF4-FFF2-40B4-BE49-F238E27FC236}">
                <a16:creationId xmlns:a16="http://schemas.microsoft.com/office/drawing/2014/main" id="{7035F6FE-C7FD-4ADD-A677-A7D7E89C0628}"/>
              </a:ext>
            </a:extLst>
          </p:cNvPr>
          <p:cNvSpPr>
            <a:spLocks/>
          </p:cNvSpPr>
          <p:nvPr/>
        </p:nvSpPr>
        <p:spPr bwMode="auto">
          <a:xfrm>
            <a:off x="6600825" y="4005263"/>
            <a:ext cx="930275" cy="7937"/>
          </a:xfrm>
          <a:custGeom>
            <a:avLst/>
            <a:gdLst>
              <a:gd name="T0" fmla="*/ 0 w 586"/>
              <a:gd name="T1" fmla="*/ 0 h 5"/>
              <a:gd name="T2" fmla="*/ 2147483646 w 586"/>
              <a:gd name="T3" fmla="*/ 2147483646 h 5"/>
              <a:gd name="T4" fmla="*/ 0 60000 65536"/>
              <a:gd name="T5" fmla="*/ 0 60000 65536"/>
              <a:gd name="T6" fmla="*/ 0 w 586"/>
              <a:gd name="T7" fmla="*/ 0 h 5"/>
              <a:gd name="T8" fmla="*/ 586 w 586"/>
              <a:gd name="T9" fmla="*/ 5 h 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6" h="5">
                <a:moveTo>
                  <a:pt x="0" y="0"/>
                </a:moveTo>
                <a:lnTo>
                  <a:pt x="586" y="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35" name="Text Box 26">
            <a:extLst>
              <a:ext uri="{FF2B5EF4-FFF2-40B4-BE49-F238E27FC236}">
                <a16:creationId xmlns:a16="http://schemas.microsoft.com/office/drawing/2014/main" id="{CF5CCB11-7AD5-44F3-A9E1-37869A10AB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345117" name="Rectangle 29">
            <a:extLst>
              <a:ext uri="{FF2B5EF4-FFF2-40B4-BE49-F238E27FC236}">
                <a16:creationId xmlns:a16="http://schemas.microsoft.com/office/drawing/2014/main" id="{3DD21727-8A9B-418B-96E9-631085D7F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5" y="4508500"/>
            <a:ext cx="1296988" cy="649288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5737" name="Line 31">
            <a:extLst>
              <a:ext uri="{FF2B5EF4-FFF2-40B4-BE49-F238E27FC236}">
                <a16:creationId xmlns:a16="http://schemas.microsoft.com/office/drawing/2014/main" id="{26742463-F533-4CFA-B943-C2EF5993A5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0" cy="936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38" name="Line 32">
            <a:extLst>
              <a:ext uri="{FF2B5EF4-FFF2-40B4-BE49-F238E27FC236}">
                <a16:creationId xmlns:a16="http://schemas.microsoft.com/office/drawing/2014/main" id="{575F46ED-997E-42C1-A646-8BE151EC90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3603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115739" name="AutoShape 33">
            <a:extLst>
              <a:ext uri="{FF2B5EF4-FFF2-40B4-BE49-F238E27FC236}">
                <a16:creationId xmlns:a16="http://schemas.microsoft.com/office/drawing/2014/main" id="{294329CA-7161-4724-A705-600B362A078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796338" y="1833563"/>
            <a:ext cx="911225" cy="763587"/>
          </a:xfrm>
          <a:prstGeom prst="curvedConnector4">
            <a:avLst>
              <a:gd name="adj1" fmla="val -23866"/>
              <a:gd name="adj2" fmla="val 12848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740" name="Text Box 34">
            <a:extLst>
              <a:ext uri="{FF2B5EF4-FFF2-40B4-BE49-F238E27FC236}">
                <a16:creationId xmlns:a16="http://schemas.microsoft.com/office/drawing/2014/main" id="{DED1BBA1-F811-4B81-A717-E22EFD15AD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5741" name="Text Box 35">
            <a:extLst>
              <a:ext uri="{FF2B5EF4-FFF2-40B4-BE49-F238E27FC236}">
                <a16:creationId xmlns:a16="http://schemas.microsoft.com/office/drawing/2014/main" id="{30BEDFC7-585E-4272-874A-247557B35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0" y="23495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5742" name="Line 36">
            <a:extLst>
              <a:ext uri="{FF2B5EF4-FFF2-40B4-BE49-F238E27FC236}">
                <a16:creationId xmlns:a16="http://schemas.microsoft.com/office/drawing/2014/main" id="{1134D918-4B3A-4746-AE3A-4842FFB103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270827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43" name="Text Box 37">
            <a:extLst>
              <a:ext uri="{FF2B5EF4-FFF2-40B4-BE49-F238E27FC236}">
                <a16:creationId xmlns:a16="http://schemas.microsoft.com/office/drawing/2014/main" id="{0C9E7977-C777-4663-9C9B-08CFB5D6B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10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5744" name="Line 38">
            <a:extLst>
              <a:ext uri="{FF2B5EF4-FFF2-40B4-BE49-F238E27FC236}">
                <a16:creationId xmlns:a16="http://schemas.microsoft.com/office/drawing/2014/main" id="{89AA1373-1973-4842-9FB7-7A7F249C7B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59825" y="1268413"/>
            <a:ext cx="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45" name="Text Box 39">
            <a:extLst>
              <a:ext uri="{FF2B5EF4-FFF2-40B4-BE49-F238E27FC236}">
                <a16:creationId xmlns:a16="http://schemas.microsoft.com/office/drawing/2014/main" id="{C05E2B89-90FA-4EE3-B243-257B589CA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8025" y="3357563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15746" name="Line 40">
            <a:extLst>
              <a:ext uri="{FF2B5EF4-FFF2-40B4-BE49-F238E27FC236}">
                <a16:creationId xmlns:a16="http://schemas.microsoft.com/office/drawing/2014/main" id="{BE47E5A7-8B9F-4BF8-821F-A08FD9EE658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33575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47" name="Line 42">
            <a:extLst>
              <a:ext uri="{FF2B5EF4-FFF2-40B4-BE49-F238E27FC236}">
                <a16:creationId xmlns:a16="http://schemas.microsoft.com/office/drawing/2014/main" id="{3A6C3080-1F18-4B9C-B7A9-E4FA04DDE2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43656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48" name="Text Box 43">
            <a:extLst>
              <a:ext uri="{FF2B5EF4-FFF2-40B4-BE49-F238E27FC236}">
                <a16:creationId xmlns:a16="http://schemas.microsoft.com/office/drawing/2014/main" id="{A683D7CE-7864-42F1-B630-D1C43D3793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436562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5749" name="Line 44">
            <a:extLst>
              <a:ext uri="{FF2B5EF4-FFF2-40B4-BE49-F238E27FC236}">
                <a16:creationId xmlns:a16="http://schemas.microsoft.com/office/drawing/2014/main" id="{D1A41808-049A-4069-AD5C-7D8E619F90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46529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750" name="Text Box 45">
            <a:extLst>
              <a:ext uri="{FF2B5EF4-FFF2-40B4-BE49-F238E27FC236}">
                <a16:creationId xmlns:a16="http://schemas.microsoft.com/office/drawing/2014/main" id="{A5D43E20-1D5D-40F5-9D4A-D0601E420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458152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115751" name="Text Box 46">
            <a:extLst>
              <a:ext uri="{FF2B5EF4-FFF2-40B4-BE49-F238E27FC236}">
                <a16:creationId xmlns:a16="http://schemas.microsoft.com/office/drawing/2014/main" id="{548FF067-F42B-471B-AE96-26F1BFC52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5084763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(E)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5752" name="Text Box 47">
            <a:extLst>
              <a:ext uri="{FF2B5EF4-FFF2-40B4-BE49-F238E27FC236}">
                <a16:creationId xmlns:a16="http://schemas.microsoft.com/office/drawing/2014/main" id="{9B19896D-75D4-4707-AEC0-DC73534D8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3789363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(E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5753" name="Text Box 48">
            <a:extLst>
              <a:ext uri="{FF2B5EF4-FFF2-40B4-BE49-F238E27FC236}">
                <a16:creationId xmlns:a16="http://schemas.microsoft.com/office/drawing/2014/main" id="{615F507B-16EA-4FB3-8EC9-8210292F48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5754" name="Text Box 49">
            <a:extLst>
              <a:ext uri="{FF2B5EF4-FFF2-40B4-BE49-F238E27FC236}">
                <a16:creationId xmlns:a16="http://schemas.microsoft.com/office/drawing/2014/main" id="{2B7F4F59-1D39-449F-B826-9DFA3DEAA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1700213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 · </a:t>
            </a:r>
            <a:r>
              <a:rPr lang="en-US" altLang="zh-TW" sz="2000" b="0">
                <a:latin typeface="Arial" panose="020B0604020202020204" pitchFamily="34" charset="0"/>
              </a:rPr>
              <a:t>(E)</a:t>
            </a:r>
          </a:p>
        </p:txBody>
      </p:sp>
      <p:sp>
        <p:nvSpPr>
          <p:cNvPr id="115755" name="Text Box 50">
            <a:extLst>
              <a:ext uri="{FF2B5EF4-FFF2-40B4-BE49-F238E27FC236}">
                <a16:creationId xmlns:a16="http://schemas.microsoft.com/office/drawing/2014/main" id="{D9CD6CE9-E0DC-4E77-9542-29287F615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7647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 id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5756" name="Text Box 51">
            <a:extLst>
              <a:ext uri="{FF2B5EF4-FFF2-40B4-BE49-F238E27FC236}">
                <a16:creationId xmlns:a16="http://schemas.microsoft.com/office/drawing/2014/main" id="{F1A621D4-F947-43A6-8A74-BEAD0A98A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5757" name="Text Box 52">
            <a:extLst>
              <a:ext uri="{FF2B5EF4-FFF2-40B4-BE49-F238E27FC236}">
                <a16:creationId xmlns:a16="http://schemas.microsoft.com/office/drawing/2014/main" id="{A5AF6C84-0A60-457F-BF85-078757C3E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5758" name="Text Box 53">
            <a:extLst>
              <a:ext uri="{FF2B5EF4-FFF2-40B4-BE49-F238E27FC236}">
                <a16:creationId xmlns:a16="http://schemas.microsoft.com/office/drawing/2014/main" id="{76D1A84C-FC13-4020-84C6-43954952F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5759" name="Text Box 54">
            <a:extLst>
              <a:ext uri="{FF2B5EF4-FFF2-40B4-BE49-F238E27FC236}">
                <a16:creationId xmlns:a16="http://schemas.microsoft.com/office/drawing/2014/main" id="{ACF6C575-1D92-4C7F-8D88-38119477E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48" name="灯片编号占位符 3">
            <a:extLst>
              <a:ext uri="{FF2B5EF4-FFF2-40B4-BE49-F238E27FC236}">
                <a16:creationId xmlns:a16="http://schemas.microsoft.com/office/drawing/2014/main" id="{88652CE5-5854-4DB1-8808-AA3F961824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59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5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11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投影片編號版面配置區 4">
            <a:extLst>
              <a:ext uri="{FF2B5EF4-FFF2-40B4-BE49-F238E27FC236}">
                <a16:creationId xmlns:a16="http://schemas.microsoft.com/office/drawing/2014/main" id="{1D999F7D-B4D0-45B1-B7E8-14B799FA4A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507" name="Rectangle 2">
            <a:extLst>
              <a:ext uri="{FF2B5EF4-FFF2-40B4-BE49-F238E27FC236}">
                <a16:creationId xmlns:a16="http://schemas.microsoft.com/office/drawing/2014/main" id="{340A7611-5F3C-4018-B30E-B42677CA1C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(4)</a:t>
            </a:r>
          </a:p>
        </p:txBody>
      </p:sp>
      <p:sp>
        <p:nvSpPr>
          <p:cNvPr id="21508" name="Rectangle 3">
            <a:extLst>
              <a:ext uri="{FF2B5EF4-FFF2-40B4-BE49-F238E27FC236}">
                <a16:creationId xmlns:a16="http://schemas.microsoft.com/office/drawing/2014/main" id="{E6625E40-4486-4F0B-B5E2-3C8EA0DA9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09" name="Rectangle 4">
            <a:extLst>
              <a:ext uri="{FF2B5EF4-FFF2-40B4-BE49-F238E27FC236}">
                <a16:creationId xmlns:a16="http://schemas.microsoft.com/office/drawing/2014/main" id="{75AB3F8E-08B1-4821-9824-1A85CFB5B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10" name="Rectangle 5">
            <a:extLst>
              <a:ext uri="{FF2B5EF4-FFF2-40B4-BE49-F238E27FC236}">
                <a16:creationId xmlns:a16="http://schemas.microsoft.com/office/drawing/2014/main" id="{9CF7AFBB-28DD-438B-823C-68B1B9E76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11" name="Rectangle 6">
            <a:extLst>
              <a:ext uri="{FF2B5EF4-FFF2-40B4-BE49-F238E27FC236}">
                <a16:creationId xmlns:a16="http://schemas.microsoft.com/office/drawing/2014/main" id="{7755F7CC-4A9C-411B-AC92-D3CB9B56E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12" name="Rectangle 7">
            <a:extLst>
              <a:ext uri="{FF2B5EF4-FFF2-40B4-BE49-F238E27FC236}">
                <a16:creationId xmlns:a16="http://schemas.microsoft.com/office/drawing/2014/main" id="{51345970-315E-4843-BC27-A46257A1A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  <a:sym typeface="Symbol" panose="05050102010706020507" pitchFamily="18" charset="2"/>
              </a:rPr>
              <a:t>c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13" name="Text Box 8">
            <a:extLst>
              <a:ext uri="{FF2B5EF4-FFF2-40B4-BE49-F238E27FC236}">
                <a16:creationId xmlns:a16="http://schemas.microsoft.com/office/drawing/2014/main" id="{8C745B3D-7950-4F3E-AC0B-88548A4D0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21514" name="Text Box 9">
            <a:extLst>
              <a:ext uri="{FF2B5EF4-FFF2-40B4-BE49-F238E27FC236}">
                <a16:creationId xmlns:a16="http://schemas.microsoft.com/office/drawing/2014/main" id="{37563F7B-2F9A-4D87-803C-70C312E6DF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21515" name="AutoShape 10">
            <a:extLst>
              <a:ext uri="{FF2B5EF4-FFF2-40B4-BE49-F238E27FC236}">
                <a16:creationId xmlns:a16="http://schemas.microsoft.com/office/drawing/2014/main" id="{A7C8E3A9-46BA-4400-A281-18FC6B188458}"/>
              </a:ext>
            </a:extLst>
          </p:cNvPr>
          <p:cNvCxnSpPr>
            <a:cxnSpLocks noChangeShapeType="1"/>
            <a:stCxn id="21514" idx="0"/>
            <a:endCxn id="21511" idx="2"/>
          </p:cNvCxnSpPr>
          <p:nvPr/>
        </p:nvCxnSpPr>
        <p:spPr bwMode="auto">
          <a:xfrm rot="5400000" flipH="1">
            <a:off x="5479256" y="2783682"/>
            <a:ext cx="782637" cy="9715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516" name="Rectangle 11">
            <a:extLst>
              <a:ext uri="{FF2B5EF4-FFF2-40B4-BE49-F238E27FC236}">
                <a16:creationId xmlns:a16="http://schemas.microsoft.com/office/drawing/2014/main" id="{9E1B93D5-CB8C-4B27-B888-0EF514971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17" name="Rectangle 12">
            <a:extLst>
              <a:ext uri="{FF2B5EF4-FFF2-40B4-BE49-F238E27FC236}">
                <a16:creationId xmlns:a16="http://schemas.microsoft.com/office/drawing/2014/main" id="{B6BA01E9-AB8C-4D48-B3A8-5FA73A819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1518" name="Text Box 13">
            <a:extLst>
              <a:ext uri="{FF2B5EF4-FFF2-40B4-BE49-F238E27FC236}">
                <a16:creationId xmlns:a16="http://schemas.microsoft.com/office/drawing/2014/main" id="{BE26FE9C-E29E-4212-A886-68A0DB27B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grpSp>
        <p:nvGrpSpPr>
          <p:cNvPr id="2" name="Group 14">
            <a:extLst>
              <a:ext uri="{FF2B5EF4-FFF2-40B4-BE49-F238E27FC236}">
                <a16:creationId xmlns:a16="http://schemas.microsoft.com/office/drawing/2014/main" id="{2448673C-6B2A-4970-AA21-BEEF05D0265A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3981450"/>
            <a:ext cx="358775" cy="950913"/>
            <a:chOff x="4354" y="2508"/>
            <a:chExt cx="226" cy="599"/>
          </a:xfrm>
        </p:grpSpPr>
        <p:sp>
          <p:nvSpPr>
            <p:cNvPr id="21533" name="Rectangle 15">
              <a:extLst>
                <a:ext uri="{FF2B5EF4-FFF2-40B4-BE49-F238E27FC236}">
                  <a16:creationId xmlns:a16="http://schemas.microsoft.com/office/drawing/2014/main" id="{AE11CDA6-0B1F-4079-BA52-57F3EFF5C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2508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A</a:t>
              </a:r>
            </a:p>
          </p:txBody>
        </p:sp>
        <p:grpSp>
          <p:nvGrpSpPr>
            <p:cNvPr id="21534" name="Group 16">
              <a:extLst>
                <a:ext uri="{FF2B5EF4-FFF2-40B4-BE49-F238E27FC236}">
                  <a16:creationId xmlns:a16="http://schemas.microsoft.com/office/drawing/2014/main" id="{AF98A8AC-B1CD-482E-90FF-00613E7310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54" y="2720"/>
              <a:ext cx="204" cy="387"/>
              <a:chOff x="4834" y="3256"/>
              <a:chExt cx="204" cy="387"/>
            </a:xfrm>
          </p:grpSpPr>
          <p:sp>
            <p:nvSpPr>
              <p:cNvPr id="21535" name="Line 17">
                <a:extLst>
                  <a:ext uri="{FF2B5EF4-FFF2-40B4-BE49-F238E27FC236}">
                    <a16:creationId xmlns:a16="http://schemas.microsoft.com/office/drawing/2014/main" id="{FF316015-74A2-4EE5-9BF8-48E97E1543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21536" name="Rectangle 18">
                <a:extLst>
                  <a:ext uri="{FF2B5EF4-FFF2-40B4-BE49-F238E27FC236}">
                    <a16:creationId xmlns:a16="http://schemas.microsoft.com/office/drawing/2014/main" id="{90DC6762-487D-4D52-BD55-21C6EE770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b</a:t>
                </a:r>
              </a:p>
            </p:txBody>
          </p:sp>
        </p:grpSp>
      </p:grpSp>
      <p:sp>
        <p:nvSpPr>
          <p:cNvPr id="21520" name="Rectangle 19">
            <a:extLst>
              <a:ext uri="{FF2B5EF4-FFF2-40B4-BE49-F238E27FC236}">
                <a16:creationId xmlns:a16="http://schemas.microsoft.com/office/drawing/2014/main" id="{659FF782-3AA9-4FD3-886D-5A698CF57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2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1521" name="Rectangle 20">
            <a:extLst>
              <a:ext uri="{FF2B5EF4-FFF2-40B4-BE49-F238E27FC236}">
                <a16:creationId xmlns:a16="http://schemas.microsoft.com/office/drawing/2014/main" id="{B7F0E456-5D19-46DB-8952-46702CD55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21522" name="Rectangle 21">
            <a:extLst>
              <a:ext uri="{FF2B5EF4-FFF2-40B4-BE49-F238E27FC236}">
                <a16:creationId xmlns:a16="http://schemas.microsoft.com/office/drawing/2014/main" id="{09E2CAED-75EE-4760-8EBE-7F89FB8B0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1523" name="Rectangle 22">
            <a:extLst>
              <a:ext uri="{FF2B5EF4-FFF2-40B4-BE49-F238E27FC236}">
                <a16:creationId xmlns:a16="http://schemas.microsoft.com/office/drawing/2014/main" id="{572E5560-10BA-4722-BBE6-E3BD2CC43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1524" name="Rectangle 23">
            <a:extLst>
              <a:ext uri="{FF2B5EF4-FFF2-40B4-BE49-F238E27FC236}">
                <a16:creationId xmlns:a16="http://schemas.microsoft.com/office/drawing/2014/main" id="{4EB71BC9-1D5D-4ED5-BD9A-1A7A5084C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1525" name="Rectangle 24">
            <a:extLst>
              <a:ext uri="{FF2B5EF4-FFF2-40B4-BE49-F238E27FC236}">
                <a16:creationId xmlns:a16="http://schemas.microsoft.com/office/drawing/2014/main" id="{2B74C6BD-16BE-4CAF-B358-16C995706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cxnSp>
        <p:nvCxnSpPr>
          <p:cNvPr id="137241" name="AutoShape 25">
            <a:extLst>
              <a:ext uri="{FF2B5EF4-FFF2-40B4-BE49-F238E27FC236}">
                <a16:creationId xmlns:a16="http://schemas.microsoft.com/office/drawing/2014/main" id="{9C808D90-48F3-4028-9FA5-480861845F06}"/>
              </a:ext>
            </a:extLst>
          </p:cNvPr>
          <p:cNvCxnSpPr>
            <a:cxnSpLocks noChangeShapeType="1"/>
            <a:stCxn id="21514" idx="1"/>
            <a:endCxn id="21522" idx="3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7242" name="AutoShape 26">
            <a:extLst>
              <a:ext uri="{FF2B5EF4-FFF2-40B4-BE49-F238E27FC236}">
                <a16:creationId xmlns:a16="http://schemas.microsoft.com/office/drawing/2014/main" id="{DDA6A17B-0B75-415B-80C4-725A9C018741}"/>
              </a:ext>
            </a:extLst>
          </p:cNvPr>
          <p:cNvCxnSpPr>
            <a:cxnSpLocks noChangeShapeType="1"/>
            <a:stCxn id="21514" idx="1"/>
            <a:endCxn id="21523" idx="3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7243" name="AutoShape 27">
            <a:extLst>
              <a:ext uri="{FF2B5EF4-FFF2-40B4-BE49-F238E27FC236}">
                <a16:creationId xmlns:a16="http://schemas.microsoft.com/office/drawing/2014/main" id="{5918CECB-EFE7-4EC6-9C65-6DB0D7009569}"/>
              </a:ext>
            </a:extLst>
          </p:cNvPr>
          <p:cNvCxnSpPr>
            <a:cxnSpLocks noChangeShapeType="1"/>
            <a:stCxn id="21514" idx="1"/>
            <a:endCxn id="21524" idx="3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44" name="AutoShape 28">
            <a:extLst>
              <a:ext uri="{FF2B5EF4-FFF2-40B4-BE49-F238E27FC236}">
                <a16:creationId xmlns:a16="http://schemas.microsoft.com/office/drawing/2014/main" id="{21CEDECC-2E7A-4BED-8FF5-E0EEF0ADC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0" y="3981450"/>
            <a:ext cx="469900" cy="190500"/>
          </a:xfrm>
          <a:prstGeom prst="rightArrow">
            <a:avLst>
              <a:gd name="adj1" fmla="val 50000"/>
              <a:gd name="adj2" fmla="val 61667"/>
            </a:avLst>
          </a:prstGeom>
          <a:solidFill>
            <a:schemeClr val="accent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1530" name="Text Box 30">
            <a:extLst>
              <a:ext uri="{FF2B5EF4-FFF2-40B4-BE49-F238E27FC236}">
                <a16:creationId xmlns:a16="http://schemas.microsoft.com/office/drawing/2014/main" id="{A81893BF-1C9E-4858-AB3D-C58053780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531" name="Text Box 31">
            <a:extLst>
              <a:ext uri="{FF2B5EF4-FFF2-40B4-BE49-F238E27FC236}">
                <a16:creationId xmlns:a16="http://schemas.microsoft.com/office/drawing/2014/main" id="{C12F7921-311B-4FB8-95D9-1A28BE420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603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Shift b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C8DF80CA-5D96-425C-A3BC-F790DBC9E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2143125"/>
            <a:ext cx="2317750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Reduce from b to A</a:t>
            </a:r>
          </a:p>
        </p:txBody>
      </p:sp>
      <p:sp>
        <p:nvSpPr>
          <p:cNvPr id="33" name="灯片编号占位符 3">
            <a:extLst>
              <a:ext uri="{FF2B5EF4-FFF2-40B4-BE49-F238E27FC236}">
                <a16:creationId xmlns:a16="http://schemas.microsoft.com/office/drawing/2014/main" id="{62E6D01A-CAAC-4205-B2A5-3AAD4A96382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7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7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7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244" grpId="0" animBg="1"/>
      <p:bldP spid="32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投影片編號版面配置區 22">
            <a:extLst>
              <a:ext uri="{FF2B5EF4-FFF2-40B4-BE49-F238E27FC236}">
                <a16:creationId xmlns:a16="http://schemas.microsoft.com/office/drawing/2014/main" id="{CA1B50CF-3CF3-40C1-922E-8582478D9C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6739" name="Rectangle 3">
            <a:extLst>
              <a:ext uri="{FF2B5EF4-FFF2-40B4-BE49-F238E27FC236}">
                <a16:creationId xmlns:a16="http://schemas.microsoft.com/office/drawing/2014/main" id="{D1186AF4-7D91-443E-ADA2-806319856CB2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(10)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sp>
        <p:nvSpPr>
          <p:cNvPr id="116740" name="Text Box 4">
            <a:extLst>
              <a:ext uri="{FF2B5EF4-FFF2-40B4-BE49-F238E27FC236}">
                <a16:creationId xmlns:a16="http://schemas.microsoft.com/office/drawing/2014/main" id="{BAFDB30E-631E-48C7-A795-E2887E26A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4652963"/>
            <a:ext cx="410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6741" name="Text Box 5">
            <a:extLst>
              <a:ext uri="{FF2B5EF4-FFF2-40B4-BE49-F238E27FC236}">
                <a16:creationId xmlns:a16="http://schemas.microsoft.com/office/drawing/2014/main" id="{7523DE92-033B-48EC-BA05-5DE60F787F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5678" y="5777828"/>
            <a:ext cx="4103687" cy="341313"/>
          </a:xfrm>
          <a:prstGeom prst="rect">
            <a:avLst/>
          </a:prstGeom>
          <a:noFill/>
          <a:ln w="57150" cmpd="thickThin">
            <a:solidFill>
              <a:srgbClr val="99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closure0({E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 T </a:t>
            </a:r>
            <a:r>
              <a:rPr lang="en-US" altLang="zh-TW" sz="1800">
                <a:solidFill>
                  <a:srgbClr val="FF0000"/>
                </a:solidFill>
                <a:latin typeface="Symbol" panose="05050102010706020507" pitchFamily="18" charset="2"/>
              </a:rPr>
              <a:t>·</a:t>
            </a:r>
            <a:r>
              <a:rPr lang="en-US" altLang="zh-TW" sz="1800">
                <a:solidFill>
                  <a:srgbClr val="FF0000"/>
                </a:solidFill>
                <a:latin typeface="Arial" panose="020B0604020202020204" pitchFamily="34" charset="0"/>
              </a:rPr>
              <a:t>} ) =itself</a:t>
            </a:r>
            <a:endParaRPr lang="zh-TW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6742" name="Line 6">
            <a:extLst>
              <a:ext uri="{FF2B5EF4-FFF2-40B4-BE49-F238E27FC236}">
                <a16:creationId xmlns:a16="http://schemas.microsoft.com/office/drawing/2014/main" id="{C953DE09-016A-4B59-B3B8-C386E8E45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43" name="Text Box 7">
            <a:extLst>
              <a:ext uri="{FF2B5EF4-FFF2-40B4-BE49-F238E27FC236}">
                <a16:creationId xmlns:a16="http://schemas.microsoft.com/office/drawing/2014/main" id="{D4F8FD5C-987F-4535-869B-0F4F2857B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292417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6744" name="Text Box 8">
            <a:extLst>
              <a:ext uri="{FF2B5EF4-FFF2-40B4-BE49-F238E27FC236}">
                <a16:creationId xmlns:a16="http://schemas.microsoft.com/office/drawing/2014/main" id="{A280F14A-76F2-4059-B631-258EB3871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5" y="9810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6745" name="Text Box 9">
            <a:extLst>
              <a:ext uri="{FF2B5EF4-FFF2-40B4-BE49-F238E27FC236}">
                <a16:creationId xmlns:a16="http://schemas.microsoft.com/office/drawing/2014/main" id="{5B50ED9A-D7A0-46ED-9F7E-6327E2C72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170021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6746" name="Text Box 10">
            <a:extLst>
              <a:ext uri="{FF2B5EF4-FFF2-40B4-BE49-F238E27FC236}">
                <a16:creationId xmlns:a16="http://schemas.microsoft.com/office/drawing/2014/main" id="{95E58529-9582-4301-8A56-5E7E8C05B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6747" name="Line 11">
            <a:extLst>
              <a:ext uri="{FF2B5EF4-FFF2-40B4-BE49-F238E27FC236}">
                <a16:creationId xmlns:a16="http://schemas.microsoft.com/office/drawing/2014/main" id="{04650A33-6DC2-40D7-973B-9D4B153C28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1341438"/>
            <a:ext cx="4032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48" name="Line 12">
            <a:extLst>
              <a:ext uri="{FF2B5EF4-FFF2-40B4-BE49-F238E27FC236}">
                <a16:creationId xmlns:a16="http://schemas.microsoft.com/office/drawing/2014/main" id="{A51BA297-44C8-4D58-83C6-E8DE40FD29C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060575"/>
            <a:ext cx="4032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49" name="Line 13">
            <a:extLst>
              <a:ext uri="{FF2B5EF4-FFF2-40B4-BE49-F238E27FC236}">
                <a16:creationId xmlns:a16="http://schemas.microsoft.com/office/drawing/2014/main" id="{333C49E2-19D7-471D-9B6C-5075441186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2565400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0" name="Line 15">
            <a:extLst>
              <a:ext uri="{FF2B5EF4-FFF2-40B4-BE49-F238E27FC236}">
                <a16:creationId xmlns:a16="http://schemas.microsoft.com/office/drawing/2014/main" id="{56269D04-7CFF-4876-8F2A-3576441A59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0" y="4292600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1" name="Text Box 16">
            <a:extLst>
              <a:ext uri="{FF2B5EF4-FFF2-40B4-BE49-F238E27FC236}">
                <a16:creationId xmlns:a16="http://schemas.microsoft.com/office/drawing/2014/main" id="{4355E9BF-644D-4EB9-850F-FD951E0B9B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44370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$</a:t>
            </a:r>
          </a:p>
        </p:txBody>
      </p:sp>
      <p:sp>
        <p:nvSpPr>
          <p:cNvPr id="116752" name="Line 17">
            <a:extLst>
              <a:ext uri="{FF2B5EF4-FFF2-40B4-BE49-F238E27FC236}">
                <a16:creationId xmlns:a16="http://schemas.microsoft.com/office/drawing/2014/main" id="{B8462496-C6C8-4808-B382-06C441EED1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3975" y="3933825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3" name="Text Box 18">
            <a:extLst>
              <a:ext uri="{FF2B5EF4-FFF2-40B4-BE49-F238E27FC236}">
                <a16:creationId xmlns:a16="http://schemas.microsoft.com/office/drawing/2014/main" id="{9BA38ADD-83A0-495C-9771-5AC95B486D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573463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6754" name="Line 21">
            <a:extLst>
              <a:ext uri="{FF2B5EF4-FFF2-40B4-BE49-F238E27FC236}">
                <a16:creationId xmlns:a16="http://schemas.microsoft.com/office/drawing/2014/main" id="{30D536B3-4A85-47C4-9A08-CA8A18DD84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4200" y="28527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5" name="Text Box 22">
            <a:extLst>
              <a:ext uri="{FF2B5EF4-FFF2-40B4-BE49-F238E27FC236}">
                <a16:creationId xmlns:a16="http://schemas.microsoft.com/office/drawing/2014/main" id="{22019BC2-E238-4A11-AF67-C9FA58DD4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29972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6756" name="Line 23">
            <a:extLst>
              <a:ext uri="{FF2B5EF4-FFF2-40B4-BE49-F238E27FC236}">
                <a16:creationId xmlns:a16="http://schemas.microsoft.com/office/drawing/2014/main" id="{9A1A334D-BE10-48EF-AFEB-761E2FA34F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200" y="4581525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7" name="Text Box 24">
            <a:extLst>
              <a:ext uri="{FF2B5EF4-FFF2-40B4-BE49-F238E27FC236}">
                <a16:creationId xmlns:a16="http://schemas.microsoft.com/office/drawing/2014/main" id="{D76D0F22-604E-4F83-9730-8842D408BF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5638" y="4724400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6758" name="Freeform 25">
            <a:extLst>
              <a:ext uri="{FF2B5EF4-FFF2-40B4-BE49-F238E27FC236}">
                <a16:creationId xmlns:a16="http://schemas.microsoft.com/office/drawing/2014/main" id="{9F49B4F1-BB34-49BA-872F-789327CA309F}"/>
              </a:ext>
            </a:extLst>
          </p:cNvPr>
          <p:cNvSpPr>
            <a:spLocks/>
          </p:cNvSpPr>
          <p:nvPr/>
        </p:nvSpPr>
        <p:spPr bwMode="auto">
          <a:xfrm>
            <a:off x="6600825" y="4005263"/>
            <a:ext cx="930275" cy="7937"/>
          </a:xfrm>
          <a:custGeom>
            <a:avLst/>
            <a:gdLst>
              <a:gd name="T0" fmla="*/ 0 w 586"/>
              <a:gd name="T1" fmla="*/ 0 h 5"/>
              <a:gd name="T2" fmla="*/ 2147483646 w 586"/>
              <a:gd name="T3" fmla="*/ 2147483646 h 5"/>
              <a:gd name="T4" fmla="*/ 0 60000 65536"/>
              <a:gd name="T5" fmla="*/ 0 60000 65536"/>
              <a:gd name="T6" fmla="*/ 0 w 586"/>
              <a:gd name="T7" fmla="*/ 0 h 5"/>
              <a:gd name="T8" fmla="*/ 586 w 586"/>
              <a:gd name="T9" fmla="*/ 5 h 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6" h="5">
                <a:moveTo>
                  <a:pt x="0" y="0"/>
                </a:moveTo>
                <a:lnTo>
                  <a:pt x="586" y="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59" name="Text Box 26">
            <a:extLst>
              <a:ext uri="{FF2B5EF4-FFF2-40B4-BE49-F238E27FC236}">
                <a16:creationId xmlns:a16="http://schemas.microsoft.com/office/drawing/2014/main" id="{14E58191-F3AD-4216-9724-65A171092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500438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347165" name="Rectangle 29">
            <a:extLst>
              <a:ext uri="{FF2B5EF4-FFF2-40B4-BE49-F238E27FC236}">
                <a16:creationId xmlns:a16="http://schemas.microsoft.com/office/drawing/2014/main" id="{45417868-BEB0-41E4-9E8E-7DA54DE89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5" y="1341438"/>
            <a:ext cx="1296988" cy="649287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6761" name="Line 31">
            <a:extLst>
              <a:ext uri="{FF2B5EF4-FFF2-40B4-BE49-F238E27FC236}">
                <a16:creationId xmlns:a16="http://schemas.microsoft.com/office/drawing/2014/main" id="{1FA1C899-5485-4A99-937C-F647157164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0" cy="936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62" name="Line 32">
            <a:extLst>
              <a:ext uri="{FF2B5EF4-FFF2-40B4-BE49-F238E27FC236}">
                <a16:creationId xmlns:a16="http://schemas.microsoft.com/office/drawing/2014/main" id="{779D938A-8696-4175-A90F-6A000E4C93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3068638"/>
            <a:ext cx="3603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116763" name="AutoShape 33">
            <a:extLst>
              <a:ext uri="{FF2B5EF4-FFF2-40B4-BE49-F238E27FC236}">
                <a16:creationId xmlns:a16="http://schemas.microsoft.com/office/drawing/2014/main" id="{965F4260-1272-418B-93B3-E6F519A18EA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796338" y="1833563"/>
            <a:ext cx="911225" cy="763587"/>
          </a:xfrm>
          <a:prstGeom prst="curvedConnector4">
            <a:avLst>
              <a:gd name="adj1" fmla="val -23866"/>
              <a:gd name="adj2" fmla="val 12848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64" name="Text Box 34">
            <a:extLst>
              <a:ext uri="{FF2B5EF4-FFF2-40B4-BE49-F238E27FC236}">
                <a16:creationId xmlns:a16="http://schemas.microsoft.com/office/drawing/2014/main" id="{23EF5CED-3189-4BF4-B001-96A1E36022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(</a:t>
            </a:r>
          </a:p>
        </p:txBody>
      </p:sp>
      <p:sp>
        <p:nvSpPr>
          <p:cNvPr id="116765" name="Text Box 35">
            <a:extLst>
              <a:ext uri="{FF2B5EF4-FFF2-40B4-BE49-F238E27FC236}">
                <a16:creationId xmlns:a16="http://schemas.microsoft.com/office/drawing/2014/main" id="{391E6BEC-4321-42A4-8671-273E1A57E8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0" y="2349500"/>
            <a:ext cx="431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id</a:t>
            </a:r>
            <a:endParaRPr lang="zh-TW" altLang="en-US" sz="2000" b="0">
              <a:latin typeface="Times New Roman" panose="02020603050405020304" pitchFamily="18" charset="0"/>
            </a:endParaRPr>
          </a:p>
        </p:txBody>
      </p:sp>
      <p:sp>
        <p:nvSpPr>
          <p:cNvPr id="116766" name="Line 36">
            <a:extLst>
              <a:ext uri="{FF2B5EF4-FFF2-40B4-BE49-F238E27FC236}">
                <a16:creationId xmlns:a16="http://schemas.microsoft.com/office/drawing/2014/main" id="{DCD31380-7372-42CE-AF5F-1B0B224AF4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270827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67" name="Text Box 37">
            <a:extLst>
              <a:ext uri="{FF2B5EF4-FFF2-40B4-BE49-F238E27FC236}">
                <a16:creationId xmlns:a16="http://schemas.microsoft.com/office/drawing/2014/main" id="{C6243C1E-8EBE-49AF-A65D-BA83F06F2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1050" y="141287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T</a:t>
            </a:r>
          </a:p>
        </p:txBody>
      </p:sp>
      <p:sp>
        <p:nvSpPr>
          <p:cNvPr id="116768" name="Line 38">
            <a:extLst>
              <a:ext uri="{FF2B5EF4-FFF2-40B4-BE49-F238E27FC236}">
                <a16:creationId xmlns:a16="http://schemas.microsoft.com/office/drawing/2014/main" id="{24E66049-C043-4346-8577-26B44F7525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59825" y="1412875"/>
            <a:ext cx="0" cy="430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69" name="Text Box 39">
            <a:extLst>
              <a:ext uri="{FF2B5EF4-FFF2-40B4-BE49-F238E27FC236}">
                <a16:creationId xmlns:a16="http://schemas.microsoft.com/office/drawing/2014/main" id="{F9ADE760-172E-4889-9BAF-1D1BE41A82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8025" y="3357563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E</a:t>
            </a:r>
          </a:p>
        </p:txBody>
      </p:sp>
      <p:sp>
        <p:nvSpPr>
          <p:cNvPr id="116770" name="Line 40">
            <a:extLst>
              <a:ext uri="{FF2B5EF4-FFF2-40B4-BE49-F238E27FC236}">
                <a16:creationId xmlns:a16="http://schemas.microsoft.com/office/drawing/2014/main" id="{994855D2-4A7A-4E41-A7B3-96DB83BF963D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33575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71" name="Line 42">
            <a:extLst>
              <a:ext uri="{FF2B5EF4-FFF2-40B4-BE49-F238E27FC236}">
                <a16:creationId xmlns:a16="http://schemas.microsoft.com/office/drawing/2014/main" id="{73AFF922-19FB-47B2-87B5-CC3FF51E60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0825" y="436562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72" name="Text Box 43">
            <a:extLst>
              <a:ext uri="{FF2B5EF4-FFF2-40B4-BE49-F238E27FC236}">
                <a16:creationId xmlns:a16="http://schemas.microsoft.com/office/drawing/2014/main" id="{75D4B934-D4E5-43B7-8E6E-175A901270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4365625"/>
            <a:ext cx="360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+</a:t>
            </a:r>
          </a:p>
        </p:txBody>
      </p:sp>
      <p:sp>
        <p:nvSpPr>
          <p:cNvPr id="116773" name="Line 44">
            <a:extLst>
              <a:ext uri="{FF2B5EF4-FFF2-40B4-BE49-F238E27FC236}">
                <a16:creationId xmlns:a16="http://schemas.microsoft.com/office/drawing/2014/main" id="{93020076-1011-44BF-867F-E249EFC695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59825" y="4652963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6774" name="Text Box 45">
            <a:extLst>
              <a:ext uri="{FF2B5EF4-FFF2-40B4-BE49-F238E27FC236}">
                <a16:creationId xmlns:a16="http://schemas.microsoft.com/office/drawing/2014/main" id="{1EF3F4FA-FB74-4703-8031-DE7CA1CA1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2850" y="4581525"/>
            <a:ext cx="360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b="0">
                <a:latin typeface="Times New Roman" panose="02020603050405020304" pitchFamily="18" charset="0"/>
              </a:rPr>
              <a:t>)</a:t>
            </a:r>
          </a:p>
        </p:txBody>
      </p:sp>
      <p:sp>
        <p:nvSpPr>
          <p:cNvPr id="116775" name="Text Box 46">
            <a:extLst>
              <a:ext uri="{FF2B5EF4-FFF2-40B4-BE49-F238E27FC236}">
                <a16:creationId xmlns:a16="http://schemas.microsoft.com/office/drawing/2014/main" id="{E53B3747-C12D-42A5-BE3C-50CC362E30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5084763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8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(E)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6776" name="Text Box 47">
            <a:extLst>
              <a:ext uri="{FF2B5EF4-FFF2-40B4-BE49-F238E27FC236}">
                <a16:creationId xmlns:a16="http://schemas.microsoft.com/office/drawing/2014/main" id="{BC58A967-3A67-4257-B27C-B6BD889159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836613"/>
            <a:ext cx="1800225" cy="68580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9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347184" name="Rectangle 48">
            <a:extLst>
              <a:ext uri="{FF2B5EF4-FFF2-40B4-BE49-F238E27FC236}">
                <a16:creationId xmlns:a16="http://schemas.microsoft.com/office/drawing/2014/main" id="{0EF15C7D-01AA-49BE-A0C4-1D142AC71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8075" y="1052513"/>
            <a:ext cx="4319588" cy="649287"/>
          </a:xfrm>
          <a:prstGeom prst="rect">
            <a:avLst/>
          </a:prstGeom>
          <a:solidFill>
            <a:srgbClr val="FF9900">
              <a:alpha val="43137"/>
            </a:srgbClr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6778" name="Text Box 49">
            <a:extLst>
              <a:ext uri="{FF2B5EF4-FFF2-40B4-BE49-F238E27FC236}">
                <a16:creationId xmlns:a16="http://schemas.microsoft.com/office/drawing/2014/main" id="{D4CAEF19-8333-44C8-8866-27CAFC1B1B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3789363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7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(E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6779" name="Text Box 50">
            <a:extLst>
              <a:ext uri="{FF2B5EF4-FFF2-40B4-BE49-F238E27FC236}">
                <a16:creationId xmlns:a16="http://schemas.microsoft.com/office/drawing/2014/main" id="{9FD022A7-1DAE-43E7-B5EA-73F3F5613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522922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4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+T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6780" name="Text Box 51">
            <a:extLst>
              <a:ext uri="{FF2B5EF4-FFF2-40B4-BE49-F238E27FC236}">
                <a16:creationId xmlns:a16="http://schemas.microsoft.com/office/drawing/2014/main" id="{D1CCD01F-8C1E-4286-A22E-48B7EFDAE0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1700213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6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(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E)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 · </a:t>
            </a:r>
            <a:r>
              <a:rPr lang="en-US" altLang="zh-TW" sz="2000" b="0">
                <a:latin typeface="Arial" panose="020B0604020202020204" pitchFamily="34" charset="0"/>
              </a:rPr>
              <a:t>(E)</a:t>
            </a:r>
          </a:p>
        </p:txBody>
      </p:sp>
      <p:sp>
        <p:nvSpPr>
          <p:cNvPr id="116781" name="Text Box 52">
            <a:extLst>
              <a:ext uri="{FF2B5EF4-FFF2-40B4-BE49-F238E27FC236}">
                <a16:creationId xmlns:a16="http://schemas.microsoft.com/office/drawing/2014/main" id="{22159844-3E65-43A9-8F32-74ED302F74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76475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5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 id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</a:p>
        </p:txBody>
      </p:sp>
      <p:sp>
        <p:nvSpPr>
          <p:cNvPr id="116782" name="Text Box 53">
            <a:extLst>
              <a:ext uri="{FF2B5EF4-FFF2-40B4-BE49-F238E27FC236}">
                <a16:creationId xmlns:a16="http://schemas.microsoft.com/office/drawing/2014/main" id="{692BC8A2-096E-4496-9318-5CA55ED33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500438"/>
            <a:ext cx="1800225" cy="10477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3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+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T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116783" name="Text Box 54">
            <a:extLst>
              <a:ext uri="{FF2B5EF4-FFF2-40B4-BE49-F238E27FC236}">
                <a16:creationId xmlns:a16="http://schemas.microsoft.com/office/drawing/2014/main" id="{AEB2F91E-4B50-4491-9964-FD72F9AF7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941888"/>
            <a:ext cx="1800225" cy="5905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2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$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endParaRPr lang="en-US" altLang="zh-TW" sz="2000" b="0">
              <a:latin typeface="Arial" panose="020B0604020202020204" pitchFamily="34" charset="0"/>
            </a:endParaRPr>
          </a:p>
        </p:txBody>
      </p:sp>
      <p:sp>
        <p:nvSpPr>
          <p:cNvPr id="116784" name="Text Box 55">
            <a:extLst>
              <a:ext uri="{FF2B5EF4-FFF2-40B4-BE49-F238E27FC236}">
                <a16:creationId xmlns:a16="http://schemas.microsoft.com/office/drawing/2014/main" id="{327946D7-3CE0-4A8A-A288-BB58759EB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3500438"/>
            <a:ext cx="1800225" cy="8191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1</a:t>
            </a:r>
            <a:endParaRPr kumimoji="0" lang="en-US" altLang="zh-TW" sz="1800" b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solidFill>
                  <a:schemeClr val="tx2"/>
                </a:solidFill>
                <a:latin typeface="Arial" panose="020B0604020202020204" pitchFamily="34" charset="0"/>
              </a:rPr>
              <a:t>   </a:t>
            </a:r>
            <a:r>
              <a:rPr lang="en-US" altLang="zh-TW" sz="2000" b="0">
                <a:latin typeface="Arial" panose="020B0604020202020204" pitchFamily="34" charset="0"/>
              </a:rPr>
              <a:t>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$</a:t>
            </a:r>
          </a:p>
          <a:p>
            <a:pPr>
              <a:lnSpc>
                <a:spcPts val="18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E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+T</a:t>
            </a:r>
          </a:p>
        </p:txBody>
      </p:sp>
      <p:sp>
        <p:nvSpPr>
          <p:cNvPr id="116785" name="Text Box 56">
            <a:extLst>
              <a:ext uri="{FF2B5EF4-FFF2-40B4-BE49-F238E27FC236}">
                <a16:creationId xmlns:a16="http://schemas.microsoft.com/office/drawing/2014/main" id="{9AC42BD8-233D-498E-BF07-A24194268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1341438"/>
            <a:ext cx="1800225" cy="15049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kumimoji="0" lang="en-US" altLang="zh-TW" sz="1800" b="0">
                <a:solidFill>
                  <a:srgbClr val="0366A9"/>
                </a:solidFill>
                <a:latin typeface="Times New Roman" panose="02020603050405020304" pitchFamily="18" charset="0"/>
              </a:rPr>
              <a:t>state 0</a:t>
            </a:r>
            <a:r>
              <a:rPr kumimoji="0" lang="en-US" altLang="zh-TW" sz="1800" b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S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E$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E+T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E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T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id</a:t>
            </a:r>
          </a:p>
          <a:p>
            <a:pPr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TW" sz="2000" b="0">
                <a:latin typeface="Arial" panose="020B0604020202020204" pitchFamily="34" charset="0"/>
              </a:rPr>
              <a:t>   T </a:t>
            </a:r>
            <a:r>
              <a:rPr lang="en-US" altLang="zh-TW" sz="2000" b="0">
                <a:latin typeface="Symbol" panose="05050102010706020507" pitchFamily="18" charset="2"/>
              </a:rPr>
              <a:t>®</a:t>
            </a:r>
            <a:r>
              <a:rPr lang="en-US" altLang="zh-TW" sz="2000" b="0">
                <a:latin typeface="Arial" panose="020B0604020202020204" pitchFamily="34" charset="0"/>
              </a:rPr>
              <a:t> </a:t>
            </a:r>
            <a:r>
              <a:rPr lang="en-US" altLang="zh-TW" sz="2000" b="0">
                <a:latin typeface="Symbol" panose="05050102010706020507" pitchFamily="18" charset="2"/>
              </a:rPr>
              <a:t>·</a:t>
            </a:r>
            <a:r>
              <a:rPr lang="en-US" altLang="zh-TW" sz="2000" b="0">
                <a:latin typeface="Arial" panose="020B0604020202020204" pitchFamily="34" charset="0"/>
              </a:rPr>
              <a:t> (E)</a:t>
            </a:r>
          </a:p>
        </p:txBody>
      </p:sp>
      <p:sp>
        <p:nvSpPr>
          <p:cNvPr id="50" name="灯片编号占位符 3">
            <a:extLst>
              <a:ext uri="{FF2B5EF4-FFF2-40B4-BE49-F238E27FC236}">
                <a16:creationId xmlns:a16="http://schemas.microsoft.com/office/drawing/2014/main" id="{2C25CE4D-45AF-4E5F-8040-B13A14335B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60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7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47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7165" grpId="0" animBg="1"/>
      <p:bldP spid="347184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投影片編號版面配置區 22">
            <a:extLst>
              <a:ext uri="{FF2B5EF4-FFF2-40B4-BE49-F238E27FC236}">
                <a16:creationId xmlns:a16="http://schemas.microsoft.com/office/drawing/2014/main" id="{37460E10-B63C-447C-A75D-079EA20396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61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7764" name="Rectangle 3">
            <a:extLst>
              <a:ext uri="{FF2B5EF4-FFF2-40B4-BE49-F238E27FC236}">
                <a16:creationId xmlns:a16="http://schemas.microsoft.com/office/drawing/2014/main" id="{B72AA627-869D-4AC1-8176-9F10FA9C0F66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(11)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B6C82DDB-53A6-4912-8A5B-58837EBC5748}"/>
              </a:ext>
            </a:extLst>
          </p:cNvPr>
          <p:cNvGrpSpPr/>
          <p:nvPr/>
        </p:nvGrpSpPr>
        <p:grpSpPr>
          <a:xfrm>
            <a:off x="2698452" y="2259106"/>
            <a:ext cx="5584936" cy="3889629"/>
            <a:chOff x="2063750" y="836613"/>
            <a:chExt cx="7993063" cy="4965636"/>
          </a:xfrm>
        </p:grpSpPr>
        <p:sp>
          <p:nvSpPr>
            <p:cNvPr id="117763" name="Text Box 2">
              <a:extLst>
                <a:ext uri="{FF2B5EF4-FFF2-40B4-BE49-F238E27FC236}">
                  <a16:creationId xmlns:a16="http://schemas.microsoft.com/office/drawing/2014/main" id="{04A7939A-2757-42F1-95A3-844729A4AF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3750" y="1341438"/>
              <a:ext cx="1800224" cy="1740628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0</a:t>
              </a:r>
              <a:r>
                <a:rPr kumimoji="0" lang="en-US" altLang="zh-TW" sz="1400" b="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S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E$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E+T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id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(E)</a:t>
              </a:r>
            </a:p>
          </p:txBody>
        </p:sp>
        <p:sp>
          <p:nvSpPr>
            <p:cNvPr id="117766" name="Line 6">
              <a:extLst>
                <a:ext uri="{FF2B5EF4-FFF2-40B4-BE49-F238E27FC236}">
                  <a16:creationId xmlns:a16="http://schemas.microsoft.com/office/drawing/2014/main" id="{F6C5E788-10CB-4262-BBF4-603005EC94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7350" y="2973165"/>
              <a:ext cx="0" cy="52727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67" name="Text Box 7">
              <a:extLst>
                <a:ext uri="{FF2B5EF4-FFF2-40B4-BE49-F238E27FC236}">
                  <a16:creationId xmlns:a16="http://schemas.microsoft.com/office/drawing/2014/main" id="{A6F68545-503E-4543-BD0B-311685BDC0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3861" y="3082006"/>
              <a:ext cx="360362" cy="352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Times New Roman" panose="02020603050405020304" pitchFamily="18" charset="0"/>
                </a:rPr>
                <a:t>E</a:t>
              </a:r>
              <a:endParaRPr lang="zh-TW" altLang="en-US" sz="1400" b="0" dirty="0">
                <a:latin typeface="Times New Roman" panose="02020603050405020304" pitchFamily="18" charset="0"/>
              </a:endParaRPr>
            </a:p>
          </p:txBody>
        </p:sp>
        <p:sp>
          <p:nvSpPr>
            <p:cNvPr id="117768" name="Text Box 8">
              <a:extLst>
                <a:ext uri="{FF2B5EF4-FFF2-40B4-BE49-F238E27FC236}">
                  <a16:creationId xmlns:a16="http://schemas.microsoft.com/office/drawing/2014/main" id="{76408FEF-9E95-4547-8161-E6A6B9F53B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79875" y="981075"/>
              <a:ext cx="360363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17769" name="Text Box 9">
              <a:extLst>
                <a:ext uri="{FF2B5EF4-FFF2-40B4-BE49-F238E27FC236}">
                  <a16:creationId xmlns:a16="http://schemas.microsoft.com/office/drawing/2014/main" id="{28091D2C-32A1-4AD9-8A8F-0FD1AE569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1313" y="1700213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17770" name="Text Box 10">
              <a:extLst>
                <a:ext uri="{FF2B5EF4-FFF2-40B4-BE49-F238E27FC236}">
                  <a16:creationId xmlns:a16="http://schemas.microsoft.com/office/drawing/2014/main" id="{73991A71-97CE-4DF3-8046-DDFE43F35F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9231" y="2236457"/>
              <a:ext cx="682628" cy="392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id</a:t>
              </a:r>
              <a:endParaRPr lang="zh-TW" altLang="en-US" sz="1400" b="0">
                <a:latin typeface="Times New Roman" panose="02020603050405020304" pitchFamily="18" charset="0"/>
              </a:endParaRPr>
            </a:p>
          </p:txBody>
        </p:sp>
        <p:sp>
          <p:nvSpPr>
            <p:cNvPr id="117771" name="Line 11">
              <a:extLst>
                <a:ext uri="{FF2B5EF4-FFF2-40B4-BE49-F238E27FC236}">
                  <a16:creationId xmlns:a16="http://schemas.microsoft.com/office/drawing/2014/main" id="{495F27D5-C6EA-413F-BDDB-F33CC93951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3975" y="1341438"/>
              <a:ext cx="40322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72" name="Line 12">
              <a:extLst>
                <a:ext uri="{FF2B5EF4-FFF2-40B4-BE49-F238E27FC236}">
                  <a16:creationId xmlns:a16="http://schemas.microsoft.com/office/drawing/2014/main" id="{DDF3E723-35DD-4844-8BFA-CCEDB45124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3975" y="2060575"/>
              <a:ext cx="40322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73" name="Line 13">
              <a:extLst>
                <a:ext uri="{FF2B5EF4-FFF2-40B4-BE49-F238E27FC236}">
                  <a16:creationId xmlns:a16="http://schemas.microsoft.com/office/drawing/2014/main" id="{402C9129-2358-4E79-B5F0-5AA61DCBC3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3975" y="2565400"/>
              <a:ext cx="9366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74" name="Text Box 14">
              <a:extLst>
                <a:ext uri="{FF2B5EF4-FFF2-40B4-BE49-F238E27FC236}">
                  <a16:creationId xmlns:a16="http://schemas.microsoft.com/office/drawing/2014/main" id="{70843632-4A05-4EBF-950D-F68DC8B46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3750" y="3500438"/>
              <a:ext cx="1800224" cy="943004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</a:t>
              </a:r>
              <a:endParaRPr kumimoji="0" lang="en-US" altLang="zh-TW" sz="1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S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$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+T</a:t>
              </a:r>
            </a:p>
          </p:txBody>
        </p:sp>
        <p:sp>
          <p:nvSpPr>
            <p:cNvPr id="117775" name="Line 15">
              <a:extLst>
                <a:ext uri="{FF2B5EF4-FFF2-40B4-BE49-F238E27FC236}">
                  <a16:creationId xmlns:a16="http://schemas.microsoft.com/office/drawing/2014/main" id="{51456458-4838-488F-8553-0C812538C1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7350" y="4292600"/>
              <a:ext cx="0" cy="6477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76" name="Text Box 16">
              <a:extLst>
                <a:ext uri="{FF2B5EF4-FFF2-40B4-BE49-F238E27FC236}">
                  <a16:creationId xmlns:a16="http://schemas.microsoft.com/office/drawing/2014/main" id="{B1A1434A-308B-404F-A798-0D73DEB15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1814" y="4437063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$</a:t>
              </a:r>
            </a:p>
          </p:txBody>
        </p:sp>
        <p:sp>
          <p:nvSpPr>
            <p:cNvPr id="117777" name="Line 17">
              <a:extLst>
                <a:ext uri="{FF2B5EF4-FFF2-40B4-BE49-F238E27FC236}">
                  <a16:creationId xmlns:a16="http://schemas.microsoft.com/office/drawing/2014/main" id="{99C850C4-F7A5-4947-AF72-E9BBC1A8A7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3975" y="3933825"/>
              <a:ext cx="9366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78" name="Text Box 18">
              <a:extLst>
                <a:ext uri="{FF2B5EF4-FFF2-40B4-BE49-F238E27FC236}">
                  <a16:creationId xmlns:a16="http://schemas.microsoft.com/office/drawing/2014/main" id="{A625A26A-99E0-45E5-AFEE-35ADD753E6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1313" y="3573463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+</a:t>
              </a:r>
            </a:p>
          </p:txBody>
        </p:sp>
        <p:sp>
          <p:nvSpPr>
            <p:cNvPr id="117779" name="Text Box 19">
              <a:extLst>
                <a:ext uri="{FF2B5EF4-FFF2-40B4-BE49-F238E27FC236}">
                  <a16:creationId xmlns:a16="http://schemas.microsoft.com/office/drawing/2014/main" id="{A84AF4DF-B8AF-4D35-86CC-67B5A9F39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3750" y="4941889"/>
              <a:ext cx="1800225" cy="573023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2</a:t>
              </a:r>
              <a:endParaRPr kumimoji="0" lang="en-US" altLang="zh-TW" sz="1400" b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Arial" panose="020B0604020202020204" pitchFamily="34" charset="0"/>
                </a:rPr>
                <a:t>   S </a:t>
              </a:r>
              <a:r>
                <a:rPr lang="en-US" altLang="zh-TW" sz="1400" b="0">
                  <a:latin typeface="Symbol" panose="05050102010706020507" pitchFamily="18" charset="2"/>
                </a:rPr>
                <a:t>®</a:t>
              </a:r>
              <a:r>
                <a:rPr lang="en-US" altLang="zh-TW" sz="1400" b="0">
                  <a:latin typeface="Arial" panose="020B0604020202020204" pitchFamily="34" charset="0"/>
                </a:rPr>
                <a:t> E $ </a:t>
              </a:r>
              <a:r>
                <a:rPr lang="en-US" altLang="zh-TW" sz="1400" b="0">
                  <a:latin typeface="Symbol" panose="05050102010706020507" pitchFamily="18" charset="2"/>
                </a:rPr>
                <a:t>·</a:t>
              </a:r>
              <a:endParaRPr lang="en-US" altLang="zh-TW" sz="1400" b="0">
                <a:latin typeface="Arial" panose="020B0604020202020204" pitchFamily="34" charset="0"/>
              </a:endParaRPr>
            </a:p>
          </p:txBody>
        </p:sp>
        <p:sp>
          <p:nvSpPr>
            <p:cNvPr id="117780" name="Text Box 20">
              <a:extLst>
                <a:ext uri="{FF2B5EF4-FFF2-40B4-BE49-F238E27FC236}">
                  <a16:creationId xmlns:a16="http://schemas.microsoft.com/office/drawing/2014/main" id="{1619FC36-BDA9-448B-AAD5-E287A16E7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0600" y="3500438"/>
              <a:ext cx="1800224" cy="1218046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3</a:t>
              </a:r>
              <a:endParaRPr kumimoji="0" lang="en-US" altLang="zh-TW" sz="1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 +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id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(E)</a:t>
              </a:r>
            </a:p>
          </p:txBody>
        </p:sp>
        <p:sp>
          <p:nvSpPr>
            <p:cNvPr id="117781" name="Line 21">
              <a:extLst>
                <a:ext uri="{FF2B5EF4-FFF2-40B4-BE49-F238E27FC236}">
                  <a16:creationId xmlns:a16="http://schemas.microsoft.com/office/drawing/2014/main" id="{071AB263-22AB-4485-A72D-7A4DA94158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64200" y="2852738"/>
              <a:ext cx="0" cy="6477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82" name="Text Box 22">
              <a:extLst>
                <a:ext uri="{FF2B5EF4-FFF2-40B4-BE49-F238E27FC236}">
                  <a16:creationId xmlns:a16="http://schemas.microsoft.com/office/drawing/2014/main" id="{1813EA17-4F3A-4F3B-9363-79E23A980A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5638" y="2997201"/>
              <a:ext cx="893135" cy="392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Times New Roman" panose="02020603050405020304" pitchFamily="18" charset="0"/>
                </a:rPr>
                <a:t>id</a:t>
              </a:r>
              <a:endParaRPr lang="zh-TW" altLang="en-US" sz="1400" b="0" dirty="0">
                <a:latin typeface="Times New Roman" panose="02020603050405020304" pitchFamily="18" charset="0"/>
              </a:endParaRPr>
            </a:p>
          </p:txBody>
        </p:sp>
        <p:sp>
          <p:nvSpPr>
            <p:cNvPr id="117783" name="Line 23">
              <a:extLst>
                <a:ext uri="{FF2B5EF4-FFF2-40B4-BE49-F238E27FC236}">
                  <a16:creationId xmlns:a16="http://schemas.microsoft.com/office/drawing/2014/main" id="{6B37E63B-9167-46A2-A56B-FD43DE637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4200" y="4581525"/>
              <a:ext cx="0" cy="6477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84" name="Text Box 24">
              <a:extLst>
                <a:ext uri="{FF2B5EF4-FFF2-40B4-BE49-F238E27FC236}">
                  <a16:creationId xmlns:a16="http://schemas.microsoft.com/office/drawing/2014/main" id="{EE2E8D5D-0F9F-4A7B-8E3C-71F8F2CCB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5638" y="4724400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17785" name="Freeform 25">
              <a:extLst>
                <a:ext uri="{FF2B5EF4-FFF2-40B4-BE49-F238E27FC236}">
                  <a16:creationId xmlns:a16="http://schemas.microsoft.com/office/drawing/2014/main" id="{39B85154-DC13-400A-B923-B08171A74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825" y="4005263"/>
              <a:ext cx="930275" cy="7937"/>
            </a:xfrm>
            <a:custGeom>
              <a:avLst/>
              <a:gdLst>
                <a:gd name="T0" fmla="*/ 0 w 586"/>
                <a:gd name="T1" fmla="*/ 0 h 5"/>
                <a:gd name="T2" fmla="*/ 2147483646 w 586"/>
                <a:gd name="T3" fmla="*/ 2147483646 h 5"/>
                <a:gd name="T4" fmla="*/ 0 60000 65536"/>
                <a:gd name="T5" fmla="*/ 0 60000 65536"/>
                <a:gd name="T6" fmla="*/ 0 w 586"/>
                <a:gd name="T7" fmla="*/ 0 h 5"/>
                <a:gd name="T8" fmla="*/ 586 w 586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86" h="5">
                  <a:moveTo>
                    <a:pt x="0" y="0"/>
                  </a:moveTo>
                  <a:lnTo>
                    <a:pt x="586" y="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86" name="Text Box 26">
              <a:extLst>
                <a:ext uri="{FF2B5EF4-FFF2-40B4-BE49-F238E27FC236}">
                  <a16:creationId xmlns:a16="http://schemas.microsoft.com/office/drawing/2014/main" id="{ED5A74E5-E84F-4620-B2E2-C5B21D99FB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3500438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17787" name="Text Box 27">
              <a:extLst>
                <a:ext uri="{FF2B5EF4-FFF2-40B4-BE49-F238E27FC236}">
                  <a16:creationId xmlns:a16="http://schemas.microsoft.com/office/drawing/2014/main" id="{803907E4-2217-4F65-AAA9-C71568D8D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1675" y="5229226"/>
              <a:ext cx="1800225" cy="573023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4</a:t>
              </a:r>
              <a:endParaRPr kumimoji="0" lang="en-US" altLang="zh-TW" sz="1400" b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Arial" panose="020B0604020202020204" pitchFamily="34" charset="0"/>
                </a:rPr>
                <a:t>   E </a:t>
              </a:r>
              <a:r>
                <a:rPr lang="en-US" altLang="zh-TW" sz="1400" b="0">
                  <a:latin typeface="Symbol" panose="05050102010706020507" pitchFamily="18" charset="2"/>
                </a:rPr>
                <a:t>®</a:t>
              </a:r>
              <a:r>
                <a:rPr lang="en-US" altLang="zh-TW" sz="1400" b="0">
                  <a:latin typeface="Arial" panose="020B0604020202020204" pitchFamily="34" charset="0"/>
                </a:rPr>
                <a:t> E +T</a:t>
              </a:r>
              <a:r>
                <a:rPr lang="en-US" altLang="zh-TW" sz="1400" b="0"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17788" name="Text Box 28">
              <a:extLst>
                <a:ext uri="{FF2B5EF4-FFF2-40B4-BE49-F238E27FC236}">
                  <a16:creationId xmlns:a16="http://schemas.microsoft.com/office/drawing/2014/main" id="{1F624D29-1948-498F-B8CC-1A8CE92C53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0600" y="2276475"/>
              <a:ext cx="1800225" cy="573023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5</a:t>
              </a:r>
              <a:endParaRPr kumimoji="0" lang="en-US" altLang="zh-TW" sz="1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 id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17789" name="Text Box 30">
              <a:extLst>
                <a:ext uri="{FF2B5EF4-FFF2-40B4-BE49-F238E27FC236}">
                  <a16:creationId xmlns:a16="http://schemas.microsoft.com/office/drawing/2014/main" id="{6A15161D-81C8-462F-994F-B8FB6DB348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6225" y="1844675"/>
              <a:ext cx="1800224" cy="1740628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6</a:t>
              </a:r>
              <a:r>
                <a:rPr kumimoji="0" lang="en-US" altLang="zh-TW" sz="1400" b="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(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E)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E+T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id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 · </a:t>
              </a:r>
              <a:r>
                <a:rPr lang="en-US" altLang="zh-TW" sz="1400" b="0" dirty="0">
                  <a:latin typeface="Arial" panose="020B0604020202020204" pitchFamily="34" charset="0"/>
                </a:rPr>
                <a:t>(E)</a:t>
              </a:r>
            </a:p>
          </p:txBody>
        </p:sp>
        <p:sp>
          <p:nvSpPr>
            <p:cNvPr id="117790" name="Line 31">
              <a:extLst>
                <a:ext uri="{FF2B5EF4-FFF2-40B4-BE49-F238E27FC236}">
                  <a16:creationId xmlns:a16="http://schemas.microsoft.com/office/drawing/2014/main" id="{58FFAA0F-5650-4183-885D-602412411D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3068638"/>
              <a:ext cx="0" cy="9366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91" name="Line 32">
              <a:extLst>
                <a:ext uri="{FF2B5EF4-FFF2-40B4-BE49-F238E27FC236}">
                  <a16:creationId xmlns:a16="http://schemas.microsoft.com/office/drawing/2014/main" id="{D5BE9A60-8633-4FDB-8DA8-CEC2A2F4C9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3068638"/>
              <a:ext cx="360362" cy="15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cxnSp>
          <p:nvCxnSpPr>
            <p:cNvPr id="117792" name="AutoShape 33">
              <a:extLst>
                <a:ext uri="{FF2B5EF4-FFF2-40B4-BE49-F238E27FC236}">
                  <a16:creationId xmlns:a16="http://schemas.microsoft.com/office/drawing/2014/main" id="{1CC370F6-2B28-448E-9F70-3F614183A082}"/>
                </a:ext>
              </a:extLst>
            </p:cNvPr>
            <p:cNvCxnSpPr>
              <a:cxnSpLocks noChangeShapeType="1"/>
              <a:stCxn id="117789" idx="3"/>
              <a:endCxn id="117789" idx="0"/>
            </p:cNvCxnSpPr>
            <p:nvPr/>
          </p:nvCxnSpPr>
          <p:spPr bwMode="auto">
            <a:xfrm flipH="1" flipV="1">
              <a:off x="8796338" y="1844675"/>
              <a:ext cx="900112" cy="870314"/>
            </a:xfrm>
            <a:prstGeom prst="curvedConnector4">
              <a:avLst>
                <a:gd name="adj1" fmla="val -36348"/>
                <a:gd name="adj2" fmla="val 133533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7793" name="Text Box 34">
              <a:extLst>
                <a:ext uri="{FF2B5EF4-FFF2-40B4-BE49-F238E27FC236}">
                  <a16:creationId xmlns:a16="http://schemas.microsoft.com/office/drawing/2014/main" id="{E0C058C2-9A05-484B-9F79-F126A2F852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96450" y="1412875"/>
              <a:ext cx="360363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17794" name="Text Box 35">
              <a:extLst>
                <a:ext uri="{FF2B5EF4-FFF2-40B4-BE49-F238E27FC236}">
                  <a16:creationId xmlns:a16="http://schemas.microsoft.com/office/drawing/2014/main" id="{F88FF5DC-7F11-41F5-9C86-F07B78891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2355373"/>
              <a:ext cx="719136" cy="392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id</a:t>
              </a:r>
              <a:endParaRPr lang="zh-TW" altLang="en-US" sz="1400" b="0">
                <a:latin typeface="Times New Roman" panose="02020603050405020304" pitchFamily="18" charset="0"/>
              </a:endParaRPr>
            </a:p>
          </p:txBody>
        </p:sp>
        <p:sp>
          <p:nvSpPr>
            <p:cNvPr id="117795" name="Line 36">
              <a:extLst>
                <a:ext uri="{FF2B5EF4-FFF2-40B4-BE49-F238E27FC236}">
                  <a16:creationId xmlns:a16="http://schemas.microsoft.com/office/drawing/2014/main" id="{07689B62-6E2A-4785-B5C4-DCAABDD9ED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00825" y="2708275"/>
              <a:ext cx="1295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96" name="Text Box 37">
              <a:extLst>
                <a:ext uri="{FF2B5EF4-FFF2-40B4-BE49-F238E27FC236}">
                  <a16:creationId xmlns:a16="http://schemas.microsoft.com/office/drawing/2014/main" id="{FAAFB375-8F6C-421C-B468-43A4FF54B4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01050" y="1412875"/>
              <a:ext cx="360363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17797" name="Line 38">
              <a:extLst>
                <a:ext uri="{FF2B5EF4-FFF2-40B4-BE49-F238E27FC236}">
                  <a16:creationId xmlns:a16="http://schemas.microsoft.com/office/drawing/2014/main" id="{381C09A0-5A29-445F-8C1E-B014B3AF11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59825" y="1412875"/>
              <a:ext cx="0" cy="4302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798" name="Text Box 39">
              <a:extLst>
                <a:ext uri="{FF2B5EF4-FFF2-40B4-BE49-F238E27FC236}">
                  <a16:creationId xmlns:a16="http://schemas.microsoft.com/office/drawing/2014/main" id="{AFB2080D-F7F6-401C-9F2C-FFA1B26AAD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97130" y="3470749"/>
              <a:ext cx="360363" cy="352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17799" name="Line 40">
              <a:extLst>
                <a:ext uri="{FF2B5EF4-FFF2-40B4-BE49-F238E27FC236}">
                  <a16:creationId xmlns:a16="http://schemas.microsoft.com/office/drawing/2014/main" id="{405BFB03-6A64-411F-BB21-4040344264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59825" y="3357563"/>
              <a:ext cx="0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800" name="Text Box 41">
              <a:extLst>
                <a:ext uri="{FF2B5EF4-FFF2-40B4-BE49-F238E27FC236}">
                  <a16:creationId xmlns:a16="http://schemas.microsoft.com/office/drawing/2014/main" id="{DA3BE98C-BB9A-4C08-8C45-0FCFE4CE6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6225" y="3789363"/>
              <a:ext cx="1800224" cy="943004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7</a:t>
              </a:r>
              <a:endParaRPr kumimoji="0" lang="en-US" altLang="zh-TW" sz="1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T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(E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)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®</a:t>
              </a:r>
              <a:r>
                <a:rPr lang="en-US" altLang="zh-TW" sz="1400" b="0" dirty="0">
                  <a:latin typeface="Arial" panose="020B0604020202020204" pitchFamily="34" charset="0"/>
                </a:rPr>
                <a:t> E </a:t>
              </a:r>
              <a:r>
                <a:rPr lang="en-US" altLang="zh-TW" sz="1400" b="0" dirty="0">
                  <a:latin typeface="Symbol" panose="05050102010706020507" pitchFamily="18" charset="2"/>
                </a:rPr>
                <a:t>·</a:t>
              </a:r>
              <a:r>
                <a:rPr lang="en-US" altLang="zh-TW" sz="1400" b="0" dirty="0">
                  <a:latin typeface="Arial" panose="020B0604020202020204" pitchFamily="34" charset="0"/>
                </a:rPr>
                <a:t> +T</a:t>
              </a:r>
            </a:p>
          </p:txBody>
        </p:sp>
        <p:sp>
          <p:nvSpPr>
            <p:cNvPr id="117801" name="Line 42">
              <a:extLst>
                <a:ext uri="{FF2B5EF4-FFF2-40B4-BE49-F238E27FC236}">
                  <a16:creationId xmlns:a16="http://schemas.microsoft.com/office/drawing/2014/main" id="{C2F39A8B-4DFA-4389-AD7F-9D60F325A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00825" y="4365625"/>
              <a:ext cx="1295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802" name="Text Box 43">
              <a:extLst>
                <a:ext uri="{FF2B5EF4-FFF2-40B4-BE49-F238E27FC236}">
                  <a16:creationId xmlns:a16="http://schemas.microsoft.com/office/drawing/2014/main" id="{6AFAAF56-9CFE-465F-9AED-5FCD5799CC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4365626"/>
              <a:ext cx="360362" cy="352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+</a:t>
              </a:r>
            </a:p>
          </p:txBody>
        </p:sp>
        <p:sp>
          <p:nvSpPr>
            <p:cNvPr id="117803" name="Line 44">
              <a:extLst>
                <a:ext uri="{FF2B5EF4-FFF2-40B4-BE49-F238E27FC236}">
                  <a16:creationId xmlns:a16="http://schemas.microsoft.com/office/drawing/2014/main" id="{997A28FE-CC95-4AEB-8561-F2DDBE2224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59825" y="4652963"/>
              <a:ext cx="0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804" name="Text Box 45">
              <a:extLst>
                <a:ext uri="{FF2B5EF4-FFF2-40B4-BE49-F238E27FC236}">
                  <a16:creationId xmlns:a16="http://schemas.microsoft.com/office/drawing/2014/main" id="{F8FEF3A2-3FD0-44B5-B563-2539CF800F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2850" y="4712106"/>
              <a:ext cx="431801" cy="392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117805" name="Text Box 46">
              <a:extLst>
                <a:ext uri="{FF2B5EF4-FFF2-40B4-BE49-F238E27FC236}">
                  <a16:creationId xmlns:a16="http://schemas.microsoft.com/office/drawing/2014/main" id="{9D3F8FC1-58EE-4A23-8FC0-668EFD249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6225" y="5084762"/>
              <a:ext cx="1800225" cy="573023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8</a:t>
              </a:r>
              <a:endParaRPr kumimoji="0" lang="en-US" altLang="zh-TW" sz="1400" b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Arial" panose="020B0604020202020204" pitchFamily="34" charset="0"/>
                </a:rPr>
                <a:t>   T </a:t>
              </a:r>
              <a:r>
                <a:rPr lang="en-US" altLang="zh-TW" sz="1400" b="0">
                  <a:latin typeface="Symbol" panose="05050102010706020507" pitchFamily="18" charset="2"/>
                </a:rPr>
                <a:t>®</a:t>
              </a:r>
              <a:r>
                <a:rPr lang="en-US" altLang="zh-TW" sz="1400" b="0">
                  <a:latin typeface="Arial" panose="020B0604020202020204" pitchFamily="34" charset="0"/>
                </a:rPr>
                <a:t> (E) </a:t>
              </a:r>
              <a:r>
                <a:rPr lang="en-US" altLang="zh-TW" sz="1400" b="0">
                  <a:latin typeface="Symbol" panose="05050102010706020507" pitchFamily="18" charset="2"/>
                </a:rPr>
                <a:t>·</a:t>
              </a:r>
            </a:p>
          </p:txBody>
        </p:sp>
        <p:sp>
          <p:nvSpPr>
            <p:cNvPr id="117806" name="Text Box 47">
              <a:extLst>
                <a:ext uri="{FF2B5EF4-FFF2-40B4-BE49-F238E27FC236}">
                  <a16:creationId xmlns:a16="http://schemas.microsoft.com/office/drawing/2014/main" id="{833C8416-FE4D-487C-A34E-76B36CD8F7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6225" y="836613"/>
              <a:ext cx="1800225" cy="573023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9</a:t>
              </a:r>
              <a:endParaRPr kumimoji="0" lang="en-US" altLang="zh-TW" sz="1400" b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latin typeface="Arial" panose="020B0604020202020204" pitchFamily="34" charset="0"/>
                </a:rPr>
                <a:t>   E </a:t>
              </a:r>
              <a:r>
                <a:rPr lang="en-US" altLang="zh-TW" sz="1400" b="0">
                  <a:latin typeface="Symbol" panose="05050102010706020507" pitchFamily="18" charset="2"/>
                </a:rPr>
                <a:t>®</a:t>
              </a:r>
              <a:r>
                <a:rPr lang="en-US" altLang="zh-TW" sz="1400" b="0">
                  <a:latin typeface="Arial" panose="020B0604020202020204" pitchFamily="34" charset="0"/>
                </a:rPr>
                <a:t> T</a:t>
              </a:r>
              <a:r>
                <a:rPr lang="en-US" altLang="zh-TW" sz="1400" b="0">
                  <a:latin typeface="Symbol" panose="05050102010706020507" pitchFamily="18" charset="2"/>
                </a:rPr>
                <a:t>·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18C7E23-1B2E-4A3A-A5A6-188DAA223A43}"/>
              </a:ext>
            </a:extLst>
          </p:cNvPr>
          <p:cNvGrpSpPr/>
          <p:nvPr/>
        </p:nvGrpSpPr>
        <p:grpSpPr>
          <a:xfrm>
            <a:off x="8480499" y="4981798"/>
            <a:ext cx="1800225" cy="1076015"/>
            <a:chOff x="8867775" y="5229225"/>
            <a:chExt cx="1800225" cy="1076015"/>
          </a:xfrm>
        </p:grpSpPr>
        <p:sp>
          <p:nvSpPr>
            <p:cNvPr id="117809" name="Text Box 51">
              <a:extLst>
                <a:ext uri="{FF2B5EF4-FFF2-40B4-BE49-F238E27FC236}">
                  <a16:creationId xmlns:a16="http://schemas.microsoft.com/office/drawing/2014/main" id="{A1DAE256-51CD-4A10-9CE0-EB98FBF01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67775" y="5805488"/>
              <a:ext cx="1800225" cy="499752"/>
            </a:xfrm>
            <a:prstGeom prst="rect">
              <a:avLst/>
            </a:prstGeom>
            <a:noFill/>
            <a:ln w="222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16000"/>
                </a:spcBef>
                <a:buClr>
                  <a:srgbClr val="BCBCBC"/>
                </a:buClr>
                <a:buFont typeface="Wingdings 3" panose="05040102010807070707" pitchFamily="18" charset="2"/>
                <a:buNone/>
              </a:pPr>
              <a:r>
                <a:rPr kumimoji="0" lang="en-US" altLang="zh-TW" sz="1400" b="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state 10</a:t>
              </a:r>
              <a:endParaRPr kumimoji="0" lang="en-US" altLang="zh-TW" sz="1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ts val="18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TW" sz="1400" b="0" dirty="0">
                  <a:latin typeface="Arial" panose="020B0604020202020204" pitchFamily="34" charset="0"/>
                </a:rPr>
                <a:t>   Error</a:t>
              </a:r>
              <a:endParaRPr lang="en-US" altLang="zh-TW" sz="1400" b="0" dirty="0">
                <a:latin typeface="Symbol" panose="05050102010706020507" pitchFamily="18" charset="2"/>
              </a:endParaRPr>
            </a:p>
          </p:txBody>
        </p:sp>
        <p:sp>
          <p:nvSpPr>
            <p:cNvPr id="117810" name="Line 52">
              <a:extLst>
                <a:ext uri="{FF2B5EF4-FFF2-40B4-BE49-F238E27FC236}">
                  <a16:creationId xmlns:a16="http://schemas.microsoft.com/office/drawing/2014/main" id="{54A0C620-085E-4CF4-BF3F-46B744F4DF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12350" y="5229225"/>
              <a:ext cx="0" cy="576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7811" name="Text Box 53">
              <a:extLst>
                <a:ext uri="{FF2B5EF4-FFF2-40B4-BE49-F238E27FC236}">
                  <a16:creationId xmlns:a16="http://schemas.microsoft.com/office/drawing/2014/main" id="{BDE22883-773D-49C6-A033-607AC4A6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83788" y="5272256"/>
              <a:ext cx="684212" cy="4118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lnSpc>
                  <a:spcPct val="45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any</a:t>
              </a:r>
            </a:p>
            <a:p>
              <a:pPr eaLnBrk="1" hangingPunct="1">
                <a:lnSpc>
                  <a:spcPct val="45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4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error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537A5DEB-142A-421C-9256-2E082DB034AE}"/>
              </a:ext>
            </a:extLst>
          </p:cNvPr>
          <p:cNvGrpSpPr/>
          <p:nvPr/>
        </p:nvGrpSpPr>
        <p:grpSpPr>
          <a:xfrm>
            <a:off x="2237592" y="1156449"/>
            <a:ext cx="7865706" cy="954946"/>
            <a:chOff x="2237592" y="1091903"/>
            <a:chExt cx="7865706" cy="954946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5F7C231C-ED10-44E7-8BD4-32CB4F3ED4BA}"/>
                </a:ext>
              </a:extLst>
            </p:cNvPr>
            <p:cNvGrpSpPr/>
            <p:nvPr/>
          </p:nvGrpSpPr>
          <p:grpSpPr>
            <a:xfrm>
              <a:off x="4116836" y="1091903"/>
              <a:ext cx="5986462" cy="954946"/>
              <a:chOff x="2782888" y="5903054"/>
              <a:chExt cx="5986462" cy="954946"/>
            </a:xfrm>
          </p:grpSpPr>
          <p:graphicFrame>
            <p:nvGraphicFramePr>
              <p:cNvPr id="117807" name="Object 49">
                <a:extLst>
                  <a:ext uri="{FF2B5EF4-FFF2-40B4-BE49-F238E27FC236}">
                    <a16:creationId xmlns:a16="http://schemas.microsoft.com/office/drawing/2014/main" id="{D41635EF-91E2-41A0-92AE-AD68118CCE2D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98415835"/>
                  </p:ext>
                </p:extLst>
              </p:nvPr>
            </p:nvGraphicFramePr>
            <p:xfrm>
              <a:off x="2782888" y="5949950"/>
              <a:ext cx="5986462" cy="9080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文件" r:id="rId3" imgW="6493455" imgH="1115662" progId="Word.Document.8">
                      <p:embed/>
                    </p:oleObj>
                  </mc:Choice>
                  <mc:Fallback>
                    <p:oleObj name="文件" r:id="rId3" imgW="6493455" imgH="1115662" progId="Word.Document.8">
                      <p:embed/>
                      <p:pic>
                        <p:nvPicPr>
                          <p:cNvPr id="117807" name="Object 49">
                            <a:extLst>
                              <a:ext uri="{FF2B5EF4-FFF2-40B4-BE49-F238E27FC236}">
                                <a16:creationId xmlns:a16="http://schemas.microsoft.com/office/drawing/2014/main" id="{D41635EF-91E2-41A0-92AE-AD68118CCE2D}"/>
                              </a:ext>
                            </a:extLst>
                          </p:cNvPr>
                          <p:cNvPicPr>
                            <a:picLocks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782888" y="5949950"/>
                            <a:ext cx="5986462" cy="90805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17808" name="Rectangle 50">
                <a:extLst>
                  <a:ext uri="{FF2B5EF4-FFF2-40B4-BE49-F238E27FC236}">
                    <a16:creationId xmlns:a16="http://schemas.microsoft.com/office/drawing/2014/main" id="{4A515B5E-9461-4EA2-8F3B-69BAA2AEC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7351" y="5903054"/>
                <a:ext cx="531999" cy="836612"/>
              </a:xfrm>
              <a:prstGeom prst="rect">
                <a:avLst/>
              </a:prstGeom>
              <a:noFill/>
              <a:ln w="222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TW" altLang="en-US" sz="1600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117812" name="Text Box 54">
              <a:extLst>
                <a:ext uri="{FF2B5EF4-FFF2-40B4-BE49-F238E27FC236}">
                  <a16:creationId xmlns:a16="http://schemas.microsoft.com/office/drawing/2014/main" id="{2932E52F-7371-4F93-B6A3-EAE7ED704E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37592" y="1375467"/>
              <a:ext cx="2087506" cy="3168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lnSpc>
                  <a:spcPct val="55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Action Table</a:t>
              </a:r>
            </a:p>
          </p:txBody>
        </p:sp>
      </p:grpSp>
      <p:sp>
        <p:nvSpPr>
          <p:cNvPr id="53" name="灯片编号占位符 3">
            <a:extLst>
              <a:ext uri="{FF2B5EF4-FFF2-40B4-BE49-F238E27FC236}">
                <a16:creationId xmlns:a16="http://schemas.microsoft.com/office/drawing/2014/main" id="{84E2460D-6D46-471F-859D-EBE90A9763B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29532" y="6688137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61</a:t>
            </a:fld>
            <a:endParaRPr lang="zh-TW" altLang="en-US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投影片編號版面配置區 22">
            <a:extLst>
              <a:ext uri="{FF2B5EF4-FFF2-40B4-BE49-F238E27FC236}">
                <a16:creationId xmlns:a16="http://schemas.microsoft.com/office/drawing/2014/main" id="{9C1696C7-F2A2-4656-828F-BDC8964278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8787" name="Rectangle 3">
            <a:extLst>
              <a:ext uri="{FF2B5EF4-FFF2-40B4-BE49-F238E27FC236}">
                <a16:creationId xmlns:a16="http://schemas.microsoft.com/office/drawing/2014/main" id="{537CE621-0D12-4574-B5DB-93D49EBEF936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LR(0) Tracing Example (12)</a:t>
            </a:r>
            <a:endParaRPr lang="zh-TW" altLang="en-US" sz="4000" dirty="0">
              <a:ea typeface="新細明體" panose="02020500000000000000" pitchFamily="18" charset="-120"/>
            </a:endParaRPr>
          </a:p>
        </p:txBody>
      </p:sp>
      <p:pic>
        <p:nvPicPr>
          <p:cNvPr id="118788" name="Picture 53">
            <a:extLst>
              <a:ext uri="{FF2B5EF4-FFF2-40B4-BE49-F238E27FC236}">
                <a16:creationId xmlns:a16="http://schemas.microsoft.com/office/drawing/2014/main" id="{71F393BE-40B8-4772-8F7B-22CBE19190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5877" y="1592611"/>
            <a:ext cx="6434203" cy="4162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9" name="Text Box 56">
            <a:extLst>
              <a:ext uri="{FF2B5EF4-FFF2-40B4-BE49-F238E27FC236}">
                <a16:creationId xmlns:a16="http://schemas.microsoft.com/office/drawing/2014/main" id="{5BF132D9-2189-4FAC-A17D-4AB738928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19" y="1317346"/>
            <a:ext cx="1097280" cy="7046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Goto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Table</a:t>
            </a:r>
          </a:p>
        </p:txBody>
      </p:sp>
      <p:graphicFrame>
        <p:nvGraphicFramePr>
          <p:cNvPr id="349528" name="Group 344">
            <a:extLst>
              <a:ext uri="{FF2B5EF4-FFF2-40B4-BE49-F238E27FC236}">
                <a16:creationId xmlns:a16="http://schemas.microsoft.com/office/drawing/2014/main" id="{03CDD0B4-FFE1-4168-B6BE-78AE4484E714}"/>
              </a:ext>
            </a:extLst>
          </p:cNvPr>
          <p:cNvGraphicFramePr>
            <a:graphicFrameLocks noGrp="1"/>
          </p:cNvGraphicFramePr>
          <p:nvPr/>
        </p:nvGraphicFramePr>
        <p:xfrm>
          <a:off x="1524000" y="1125538"/>
          <a:ext cx="3851275" cy="4994280"/>
        </p:xfrm>
        <a:graphic>
          <a:graphicData uri="http://schemas.openxmlformats.org/drawingml/2006/table">
            <a:tbl>
              <a:tblPr/>
              <a:tblGrid>
                <a:gridCol w="657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0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84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846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016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68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846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016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9846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65746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85711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4" marB="4571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7" name="灯片编号占位符 3">
            <a:extLst>
              <a:ext uri="{FF2B5EF4-FFF2-40B4-BE49-F238E27FC236}">
                <a16:creationId xmlns:a16="http://schemas.microsoft.com/office/drawing/2014/main" id="{775CA7D5-1446-4638-95B5-EFA47AAE5D0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62</a:t>
            </a:fld>
            <a:endParaRPr lang="zh-TW" altLang="en-US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投影片編號版面配置區 22">
            <a:extLst>
              <a:ext uri="{FF2B5EF4-FFF2-40B4-BE49-F238E27FC236}">
                <a16:creationId xmlns:a16="http://schemas.microsoft.com/office/drawing/2014/main" id="{6754015E-1AA3-4825-B955-FE42C93453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63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graphicFrame>
        <p:nvGraphicFramePr>
          <p:cNvPr id="352402" name="Group 146">
            <a:extLst>
              <a:ext uri="{FF2B5EF4-FFF2-40B4-BE49-F238E27FC236}">
                <a16:creationId xmlns:a16="http://schemas.microsoft.com/office/drawing/2014/main" id="{308FEE9E-7A4A-445D-B8A9-B8AF765C6E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7435322"/>
              </p:ext>
            </p:extLst>
          </p:nvPr>
        </p:nvGraphicFramePr>
        <p:xfrm>
          <a:off x="830919" y="1001772"/>
          <a:ext cx="3437255" cy="4381916"/>
        </p:xfrm>
        <a:graphic>
          <a:graphicData uri="http://schemas.openxmlformats.org/drawingml/2006/table">
            <a:tbl>
              <a:tblPr/>
              <a:tblGrid>
                <a:gridCol w="6298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94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6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58676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19947" name="Object 149">
            <a:extLst>
              <a:ext uri="{FF2B5EF4-FFF2-40B4-BE49-F238E27FC236}">
                <a16:creationId xmlns:a16="http://schemas.microsoft.com/office/drawing/2014/main" id="{41B42B26-096B-4A02-AEF4-8DAB5CA5208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727733"/>
              </p:ext>
            </p:extLst>
          </p:nvPr>
        </p:nvGraphicFramePr>
        <p:xfrm>
          <a:off x="810322" y="5389370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2" imgW="6493455" imgH="1115662" progId="Word.Document.8">
                  <p:embed/>
                </p:oleObj>
              </mc:Choice>
              <mc:Fallback>
                <p:oleObj name="文件" r:id="rId2" imgW="6493455" imgH="1115662" progId="Word.Document.8">
                  <p:embed/>
                  <p:pic>
                    <p:nvPicPr>
                      <p:cNvPr id="119947" name="Object 149">
                        <a:extLst>
                          <a:ext uri="{FF2B5EF4-FFF2-40B4-BE49-F238E27FC236}">
                            <a16:creationId xmlns:a16="http://schemas.microsoft.com/office/drawing/2014/main" id="{41B42B26-096B-4A02-AEF4-8DAB5CA52086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0322" y="5389370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9948" name="Text Box 150">
            <a:extLst>
              <a:ext uri="{FF2B5EF4-FFF2-40B4-BE49-F238E27FC236}">
                <a16:creationId xmlns:a16="http://schemas.microsoft.com/office/drawing/2014/main" id="{CA671E94-6C1A-4D03-978C-867D5F0BA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8576" y="115888"/>
            <a:ext cx="869233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(1)</a:t>
            </a:r>
          </a:p>
        </p:txBody>
      </p:sp>
      <p:sp>
        <p:nvSpPr>
          <p:cNvPr id="119949" name="Text Box 151">
            <a:extLst>
              <a:ext uri="{FF2B5EF4-FFF2-40B4-BE49-F238E27FC236}">
                <a16:creationId xmlns:a16="http://schemas.microsoft.com/office/drawing/2014/main" id="{21A94B60-EDAE-4D94-AA1B-6FB9FD31EF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3283" y="1022157"/>
            <a:ext cx="4321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Initial :(id)$</a:t>
            </a:r>
          </a:p>
        </p:txBody>
      </p:sp>
      <p:sp>
        <p:nvSpPr>
          <p:cNvPr id="119950" name="Text Box 152">
            <a:extLst>
              <a:ext uri="{FF2B5EF4-FFF2-40B4-BE49-F238E27FC236}">
                <a16:creationId xmlns:a16="http://schemas.microsoft.com/office/drawing/2014/main" id="{3DEEEB66-7339-4259-8FE6-A71AE19C40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635" y="1413379"/>
            <a:ext cx="5580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>
                <a:latin typeface="Times New Roman" panose="02020603050405020304" pitchFamily="18" charset="0"/>
              </a:rPr>
              <a:t>step1:0                   </a:t>
            </a:r>
            <a:r>
              <a:rPr lang="en-US" altLang="zh-TW" sz="2400" dirty="0">
                <a:solidFill>
                  <a:srgbClr val="0366A9"/>
                </a:solidFill>
                <a:latin typeface="Times New Roman" panose="02020603050405020304" pitchFamily="18" charset="0"/>
              </a:rPr>
              <a:t> (</a:t>
            </a:r>
            <a:r>
              <a:rPr lang="en-US" altLang="zh-TW" sz="2400" dirty="0">
                <a:latin typeface="Times New Roman" panose="02020603050405020304" pitchFamily="18" charset="0"/>
              </a:rPr>
              <a:t>id)$                  </a:t>
            </a:r>
            <a:r>
              <a:rPr lang="en-US" altLang="zh-TW" sz="2400" dirty="0">
                <a:solidFill>
                  <a:srgbClr val="0366A9"/>
                </a:solidFill>
                <a:latin typeface="Times New Roman" panose="02020603050405020304" pitchFamily="18" charset="0"/>
              </a:rPr>
              <a:t>shift (</a:t>
            </a:r>
            <a:r>
              <a:rPr lang="en-US" altLang="zh-TW" sz="2400" dirty="0">
                <a:latin typeface="Times New Roman" panose="02020603050405020304" pitchFamily="18" charset="0"/>
              </a:rPr>
              <a:t>      </a:t>
            </a:r>
          </a:p>
        </p:txBody>
      </p:sp>
      <p:sp>
        <p:nvSpPr>
          <p:cNvPr id="119953" name="Rectangle 155">
            <a:extLst>
              <a:ext uri="{FF2B5EF4-FFF2-40B4-BE49-F238E27FC236}">
                <a16:creationId xmlns:a16="http://schemas.microsoft.com/office/drawing/2014/main" id="{F76E34AB-5A3F-415F-9F6F-BB5730353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972" y="5605270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9954" name="Rectangle 156">
            <a:extLst>
              <a:ext uri="{FF2B5EF4-FFF2-40B4-BE49-F238E27FC236}">
                <a16:creationId xmlns:a16="http://schemas.microsoft.com/office/drawing/2014/main" id="{B4D9A456-4231-40B5-86EF-34089A9EA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1549" y="1326996"/>
            <a:ext cx="356839" cy="379142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19955" name="Text Box 157">
            <a:extLst>
              <a:ext uri="{FF2B5EF4-FFF2-40B4-BE49-F238E27FC236}">
                <a16:creationId xmlns:a16="http://schemas.microsoft.com/office/drawing/2014/main" id="{F069C440-98D4-47FA-B0AC-D6BCC49FD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938" y="1844675"/>
            <a:ext cx="10080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dirty="0">
                <a:solidFill>
                  <a:srgbClr val="047016"/>
                </a:solidFill>
                <a:latin typeface="Times New Roman" panose="02020603050405020304" pitchFamily="18" charset="0"/>
              </a:rPr>
              <a:t>Tree:</a:t>
            </a:r>
          </a:p>
        </p:txBody>
      </p:sp>
      <p:sp>
        <p:nvSpPr>
          <p:cNvPr id="119956" name="Text Box 158">
            <a:extLst>
              <a:ext uri="{FF2B5EF4-FFF2-40B4-BE49-F238E27FC236}">
                <a16:creationId xmlns:a16="http://schemas.microsoft.com/office/drawing/2014/main" id="{0AFFB957-8346-4C2D-8535-B166E86187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2901" y="1841074"/>
            <a:ext cx="288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 dirty="0">
                <a:solidFill>
                  <a:srgbClr val="07C527"/>
                </a:solidFill>
                <a:latin typeface="Times New Roman" panose="02020603050405020304" pitchFamily="18" charset="0"/>
              </a:rPr>
              <a:t>(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4281B090-017F-4F5B-935D-B9EC7318237A}"/>
              </a:ext>
            </a:extLst>
          </p:cNvPr>
          <p:cNvGrpSpPr/>
          <p:nvPr/>
        </p:nvGrpSpPr>
        <p:grpSpPr>
          <a:xfrm>
            <a:off x="5918123" y="2611515"/>
            <a:ext cx="5184775" cy="3354387"/>
            <a:chOff x="6888279" y="2410793"/>
            <a:chExt cx="5184775" cy="3354387"/>
          </a:xfrm>
        </p:grpSpPr>
        <p:pic>
          <p:nvPicPr>
            <p:cNvPr id="119811" name="Picture 3">
              <a:extLst>
                <a:ext uri="{FF2B5EF4-FFF2-40B4-BE49-F238E27FC236}">
                  <a16:creationId xmlns:a16="http://schemas.microsoft.com/office/drawing/2014/main" id="{4EDF2D7A-BA81-49E2-A70E-4E6E84ACAE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8279" y="2410793"/>
              <a:ext cx="5184775" cy="3354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951" name="Line 153">
              <a:extLst>
                <a:ext uri="{FF2B5EF4-FFF2-40B4-BE49-F238E27FC236}">
                  <a16:creationId xmlns:a16="http://schemas.microsoft.com/office/drawing/2014/main" id="{7D5002E8-3C63-4D7A-A5EA-2022F029F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05879" y="3056905"/>
              <a:ext cx="2374900" cy="0"/>
            </a:xfrm>
            <a:prstGeom prst="line">
              <a:avLst/>
            </a:prstGeom>
            <a:noFill/>
            <a:ln w="22225">
              <a:solidFill>
                <a:srgbClr val="0366A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952" name="Text Box 154">
              <a:extLst>
                <a:ext uri="{FF2B5EF4-FFF2-40B4-BE49-F238E27FC236}">
                  <a16:creationId xmlns:a16="http://schemas.microsoft.com/office/drawing/2014/main" id="{723E109B-E87D-4678-BDD5-CBD67F6AE2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0917" y="2767980"/>
              <a:ext cx="6477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366A9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9957" name="Oval 159">
              <a:extLst>
                <a:ext uri="{FF2B5EF4-FFF2-40B4-BE49-F238E27FC236}">
                  <a16:creationId xmlns:a16="http://schemas.microsoft.com/office/drawing/2014/main" id="{4CCB57A9-5186-49EC-9037-B2B5DEB69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3804" y="3199780"/>
              <a:ext cx="144463" cy="14446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119958" name="Oval 160">
              <a:extLst>
                <a:ext uri="{FF2B5EF4-FFF2-40B4-BE49-F238E27FC236}">
                  <a16:creationId xmlns:a16="http://schemas.microsoft.com/office/drawing/2014/main" id="{96C2AA87-98E0-4100-B37D-B9BE30D2D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8392" y="2890641"/>
              <a:ext cx="144462" cy="144463"/>
            </a:xfrm>
            <a:prstGeom prst="ellipse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TW" altLang="en-US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17" name="灯片编号占位符 3">
            <a:extLst>
              <a:ext uri="{FF2B5EF4-FFF2-40B4-BE49-F238E27FC236}">
                <a16:creationId xmlns:a16="http://schemas.microsoft.com/office/drawing/2014/main" id="{88B8B4FA-D53A-4ADA-94E3-2E150FA2D62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63</a:t>
            </a:fld>
            <a:endParaRPr lang="zh-TW" altLang="en-US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投影片編號版面配置區 22">
            <a:extLst>
              <a:ext uri="{FF2B5EF4-FFF2-40B4-BE49-F238E27FC236}">
                <a16:creationId xmlns:a16="http://schemas.microsoft.com/office/drawing/2014/main" id="{BBF5361C-B60E-4B00-BB4E-9E7046355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64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0835" name="Picture 2">
            <a:extLst>
              <a:ext uri="{FF2B5EF4-FFF2-40B4-BE49-F238E27FC236}">
                <a16:creationId xmlns:a16="http://schemas.microsoft.com/office/drawing/2014/main" id="{C29F23DF-F57E-4EC3-8C40-982A245DD7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4376" y="2767633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3283" name="Group 3">
            <a:extLst>
              <a:ext uri="{FF2B5EF4-FFF2-40B4-BE49-F238E27FC236}">
                <a16:creationId xmlns:a16="http://schemas.microsoft.com/office/drawing/2014/main" id="{97D42E67-434A-4B3C-AD19-6124AB63C8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2199696"/>
              </p:ext>
            </p:extLst>
          </p:nvPr>
        </p:nvGraphicFramePr>
        <p:xfrm>
          <a:off x="1055648" y="1003609"/>
          <a:ext cx="3455988" cy="4358510"/>
        </p:xfrm>
        <a:graphic>
          <a:graphicData uri="http://schemas.openxmlformats.org/drawingml/2006/table">
            <a:tbl>
              <a:tblPr/>
              <a:tblGrid>
                <a:gridCol w="63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99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3453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0971" name="Object 138">
            <a:extLst>
              <a:ext uri="{FF2B5EF4-FFF2-40B4-BE49-F238E27FC236}">
                <a16:creationId xmlns:a16="http://schemas.microsoft.com/office/drawing/2014/main" id="{D42783E8-B8EA-482F-9EA8-7485D5A6058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0548236"/>
              </p:ext>
            </p:extLst>
          </p:nvPr>
        </p:nvGraphicFramePr>
        <p:xfrm>
          <a:off x="1022195" y="5344764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0971" name="Object 138">
                        <a:extLst>
                          <a:ext uri="{FF2B5EF4-FFF2-40B4-BE49-F238E27FC236}">
                            <a16:creationId xmlns:a16="http://schemas.microsoft.com/office/drawing/2014/main" id="{D42783E8-B8EA-482F-9EA8-7485D5A60582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2195" y="5344764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0972" name="Text Box 139">
            <a:extLst>
              <a:ext uri="{FF2B5EF4-FFF2-40B4-BE49-F238E27FC236}">
                <a16:creationId xmlns:a16="http://schemas.microsoft.com/office/drawing/2014/main" id="{53D1B9EA-FF5B-4073-BFBF-0E7A80AE9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8215" y="115888"/>
            <a:ext cx="879269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(2)</a:t>
            </a:r>
          </a:p>
        </p:txBody>
      </p:sp>
      <p:sp>
        <p:nvSpPr>
          <p:cNvPr id="120974" name="Text Box 143">
            <a:extLst>
              <a:ext uri="{FF2B5EF4-FFF2-40B4-BE49-F238E27FC236}">
                <a16:creationId xmlns:a16="http://schemas.microsoft.com/office/drawing/2014/main" id="{31D63ED2-9619-467A-A408-57106B018C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201" y="3340720"/>
            <a:ext cx="64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120975" name="Rectangle 144">
            <a:extLst>
              <a:ext uri="{FF2B5EF4-FFF2-40B4-BE49-F238E27FC236}">
                <a16:creationId xmlns:a16="http://schemas.microsoft.com/office/drawing/2014/main" id="{94002342-00F6-4837-A5C6-6349FEF61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3608" y="5560664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0976" name="Rectangle 145">
            <a:extLst>
              <a:ext uri="{FF2B5EF4-FFF2-40B4-BE49-F238E27FC236}">
                <a16:creationId xmlns:a16="http://schemas.microsoft.com/office/drawing/2014/main" id="{5A499A54-8857-4B41-8609-312A8A658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6584" y="3684548"/>
            <a:ext cx="411628" cy="341041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0979" name="Line 149">
            <a:extLst>
              <a:ext uri="{FF2B5EF4-FFF2-40B4-BE49-F238E27FC236}">
                <a16:creationId xmlns:a16="http://schemas.microsoft.com/office/drawing/2014/main" id="{1C170E4F-0AC2-4FF2-94BA-0D28C4B6D89B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6876" y="3701083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0980" name="Oval 150">
            <a:extLst>
              <a:ext uri="{FF2B5EF4-FFF2-40B4-BE49-F238E27FC236}">
                <a16:creationId xmlns:a16="http://schemas.microsoft.com/office/drawing/2014/main" id="{AF54EF0A-1B42-45C0-869D-338AB48CB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39" y="3701083"/>
            <a:ext cx="144462" cy="1444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0981" name="Oval 151">
            <a:extLst>
              <a:ext uri="{FF2B5EF4-FFF2-40B4-BE49-F238E27FC236}">
                <a16:creationId xmlns:a16="http://schemas.microsoft.com/office/drawing/2014/main" id="{4A86A45E-7E5A-45CC-8D63-32F9A12F9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9901" y="3701083"/>
            <a:ext cx="144463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0982" name="Line 152">
            <a:extLst>
              <a:ext uri="{FF2B5EF4-FFF2-40B4-BE49-F238E27FC236}">
                <a16:creationId xmlns:a16="http://schemas.microsoft.com/office/drawing/2014/main" id="{7107E4F5-229F-4E78-8CF3-67CC655453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4714" y="3701083"/>
            <a:ext cx="792162" cy="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A792842A-732B-4D13-AA1E-72656FF5AF31}"/>
              </a:ext>
            </a:extLst>
          </p:cNvPr>
          <p:cNvGrpSpPr/>
          <p:nvPr/>
        </p:nvGrpSpPr>
        <p:grpSpPr>
          <a:xfrm>
            <a:off x="5455928" y="1412447"/>
            <a:ext cx="4780891" cy="852887"/>
            <a:chOff x="5065635" y="999854"/>
            <a:chExt cx="4780891" cy="852887"/>
          </a:xfrm>
        </p:grpSpPr>
        <p:sp>
          <p:nvSpPr>
            <p:cNvPr id="120973" name="Text Box 141">
              <a:extLst>
                <a:ext uri="{FF2B5EF4-FFF2-40B4-BE49-F238E27FC236}">
                  <a16:creationId xmlns:a16="http://schemas.microsoft.com/office/drawing/2014/main" id="{86F0DC2B-A1F6-41D6-A29C-C534352B47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5635" y="1391076"/>
              <a:ext cx="478089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step2:06              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id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)$              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shift id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      </a:t>
              </a:r>
            </a:p>
          </p:txBody>
        </p:sp>
        <p:sp>
          <p:nvSpPr>
            <p:cNvPr id="120983" name="Text Box 154">
              <a:extLst>
                <a:ext uri="{FF2B5EF4-FFF2-40B4-BE49-F238E27FC236}">
                  <a16:creationId xmlns:a16="http://schemas.microsoft.com/office/drawing/2014/main" id="{EBC484D7-4532-49C7-B6EC-63F3AC1F67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5586" y="999854"/>
              <a:ext cx="43211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EE43503B-44F8-4B86-B284-DC715C3A81FB}"/>
              </a:ext>
            </a:extLst>
          </p:cNvPr>
          <p:cNvGrpSpPr/>
          <p:nvPr/>
        </p:nvGrpSpPr>
        <p:grpSpPr>
          <a:xfrm>
            <a:off x="10964631" y="1376324"/>
            <a:ext cx="1017044" cy="839323"/>
            <a:chOff x="6024641" y="1432080"/>
            <a:chExt cx="1017044" cy="839323"/>
          </a:xfrm>
        </p:grpSpPr>
        <p:sp>
          <p:nvSpPr>
            <p:cNvPr id="120977" name="Text Box 146">
              <a:extLst>
                <a:ext uri="{FF2B5EF4-FFF2-40B4-BE49-F238E27FC236}">
                  <a16:creationId xmlns:a16="http://schemas.microsoft.com/office/drawing/2014/main" id="{60B38E30-0484-4399-AE51-561FFCE303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641" y="1432080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0978" name="Text Box 147">
              <a:extLst>
                <a:ext uri="{FF2B5EF4-FFF2-40B4-BE49-F238E27FC236}">
                  <a16:creationId xmlns:a16="http://schemas.microsoft.com/office/drawing/2014/main" id="{6292B931-19A3-4C00-AE66-BAEBB8026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3623" y="1874528"/>
              <a:ext cx="288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0984" name="Text Box 155">
              <a:extLst>
                <a:ext uri="{FF2B5EF4-FFF2-40B4-BE49-F238E27FC236}">
                  <a16:creationId xmlns:a16="http://schemas.microsoft.com/office/drawing/2014/main" id="{78DE201A-5ABC-4E46-A5ED-BF1CB514FE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448" y="1874528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</p:grpSp>
      <p:sp>
        <p:nvSpPr>
          <p:cNvPr id="19" name="灯片编号占位符 3">
            <a:extLst>
              <a:ext uri="{FF2B5EF4-FFF2-40B4-BE49-F238E27FC236}">
                <a16:creationId xmlns:a16="http://schemas.microsoft.com/office/drawing/2014/main" id="{F5B92882-5384-4400-9222-920A8CB4AD4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64</a:t>
            </a:fld>
            <a:endParaRPr lang="zh-TW" altLang="en-US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投影片編號版面配置區 22">
            <a:extLst>
              <a:ext uri="{FF2B5EF4-FFF2-40B4-BE49-F238E27FC236}">
                <a16:creationId xmlns:a16="http://schemas.microsoft.com/office/drawing/2014/main" id="{6CF2A2DF-3D47-4E88-A1F6-1E6021FD00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65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1859" name="Picture 2">
            <a:extLst>
              <a:ext uri="{FF2B5EF4-FFF2-40B4-BE49-F238E27FC236}">
                <a16:creationId xmlns:a16="http://schemas.microsoft.com/office/drawing/2014/main" id="{BCE09C50-D833-412F-8BEC-21F0FBD887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9839" y="2176617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4307" name="Group 3">
            <a:extLst>
              <a:ext uri="{FF2B5EF4-FFF2-40B4-BE49-F238E27FC236}">
                <a16:creationId xmlns:a16="http://schemas.microsoft.com/office/drawing/2014/main" id="{9172BF13-6115-4B6D-AFAF-659D6A2B2CD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2134629"/>
              </p:ext>
            </p:extLst>
          </p:nvPr>
        </p:nvGraphicFramePr>
        <p:xfrm>
          <a:off x="988741" y="1037063"/>
          <a:ext cx="3455988" cy="4358510"/>
        </p:xfrm>
        <a:graphic>
          <a:graphicData uri="http://schemas.openxmlformats.org/drawingml/2006/table">
            <a:tbl>
              <a:tblPr/>
              <a:tblGrid>
                <a:gridCol w="6616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6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67629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1995" name="Object 138">
            <a:extLst>
              <a:ext uri="{FF2B5EF4-FFF2-40B4-BE49-F238E27FC236}">
                <a16:creationId xmlns:a16="http://schemas.microsoft.com/office/drawing/2014/main" id="{F4A806E1-CE73-4EAC-8A20-C640C99B395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6617331"/>
              </p:ext>
            </p:extLst>
          </p:nvPr>
        </p:nvGraphicFramePr>
        <p:xfrm>
          <a:off x="966439" y="5400519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1995" name="Object 138">
                        <a:extLst>
                          <a:ext uri="{FF2B5EF4-FFF2-40B4-BE49-F238E27FC236}">
                            <a16:creationId xmlns:a16="http://schemas.microsoft.com/office/drawing/2014/main" id="{F4A806E1-CE73-4EAC-8A20-C640C99B3952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6439" y="5400519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1996" name="Text Box 139">
            <a:extLst>
              <a:ext uri="{FF2B5EF4-FFF2-40B4-BE49-F238E27FC236}">
                <a16:creationId xmlns:a16="http://schemas.microsoft.com/office/drawing/2014/main" id="{3D240BB2-E95E-43BD-87CC-527EF4057A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7424" y="115888"/>
            <a:ext cx="870348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(3)</a:t>
            </a:r>
          </a:p>
        </p:txBody>
      </p:sp>
      <p:sp>
        <p:nvSpPr>
          <p:cNvPr id="121998" name="Text Box 142">
            <a:extLst>
              <a:ext uri="{FF2B5EF4-FFF2-40B4-BE49-F238E27FC236}">
                <a16:creationId xmlns:a16="http://schemas.microsoft.com/office/drawing/2014/main" id="{136ED1AD-90A6-450D-A7B3-37A229607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664" y="2822729"/>
            <a:ext cx="64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3</a:t>
            </a:r>
          </a:p>
        </p:txBody>
      </p:sp>
      <p:sp>
        <p:nvSpPr>
          <p:cNvPr id="121999" name="Rectangle 143">
            <a:extLst>
              <a:ext uri="{FF2B5EF4-FFF2-40B4-BE49-F238E27FC236}">
                <a16:creationId xmlns:a16="http://schemas.microsoft.com/office/drawing/2014/main" id="{D07435CD-421F-4945-AC59-F6EF57FF0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0514" y="5616419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2000" name="Rectangle 144">
            <a:extLst>
              <a:ext uri="{FF2B5EF4-FFF2-40B4-BE49-F238E27FC236}">
                <a16:creationId xmlns:a16="http://schemas.microsoft.com/office/drawing/2014/main" id="{CBAAF8A7-0402-48DA-B361-67F183A83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7629" y="3633323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2002" name="Line 148">
            <a:extLst>
              <a:ext uri="{FF2B5EF4-FFF2-40B4-BE49-F238E27FC236}">
                <a16:creationId xmlns:a16="http://schemas.microsoft.com/office/drawing/2014/main" id="{CD6EB280-3507-4564-9AFC-A17CDBFFA1EA}"/>
              </a:ext>
            </a:extLst>
          </p:cNvPr>
          <p:cNvSpPr>
            <a:spLocks noChangeShapeType="1"/>
          </p:cNvSpPr>
          <p:nvPr/>
        </p:nvSpPr>
        <p:spPr bwMode="auto">
          <a:xfrm>
            <a:off x="8652339" y="3110067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2003" name="Oval 149">
            <a:extLst>
              <a:ext uri="{FF2B5EF4-FFF2-40B4-BE49-F238E27FC236}">
                <a16:creationId xmlns:a16="http://schemas.microsoft.com/office/drawing/2014/main" id="{2F9AAB52-05C2-488F-B1CB-DE57A27CA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5364" y="2389342"/>
            <a:ext cx="144463" cy="1444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2004" name="Oval 150">
            <a:extLst>
              <a:ext uri="{FF2B5EF4-FFF2-40B4-BE49-F238E27FC236}">
                <a16:creationId xmlns:a16="http://schemas.microsoft.com/office/drawing/2014/main" id="{52F33912-61C0-47FE-9F3D-DE64D989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1402" y="3110067"/>
            <a:ext cx="144462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2005" name="Rectangle 152">
            <a:extLst>
              <a:ext uri="{FF2B5EF4-FFF2-40B4-BE49-F238E27FC236}">
                <a16:creationId xmlns:a16="http://schemas.microsoft.com/office/drawing/2014/main" id="{5DA68FF9-6800-435F-B693-95B30D5A2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789" y="3038629"/>
            <a:ext cx="865188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2006" name="Line 153">
            <a:extLst>
              <a:ext uri="{FF2B5EF4-FFF2-40B4-BE49-F238E27FC236}">
                <a16:creationId xmlns:a16="http://schemas.microsoft.com/office/drawing/2014/main" id="{22753178-8DD0-4603-9BAA-591B48970F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7302" y="3181504"/>
            <a:ext cx="1150937" cy="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2007" name="Line 154">
            <a:extLst>
              <a:ext uri="{FF2B5EF4-FFF2-40B4-BE49-F238E27FC236}">
                <a16:creationId xmlns:a16="http://schemas.microsoft.com/office/drawing/2014/main" id="{DF0ADED2-820A-4137-B7B1-D8B8DED5B2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6802" y="2533804"/>
            <a:ext cx="0" cy="64770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2008" name="Rectangle 157">
            <a:extLst>
              <a:ext uri="{FF2B5EF4-FFF2-40B4-BE49-F238E27FC236}">
                <a16:creationId xmlns:a16="http://schemas.microsoft.com/office/drawing/2014/main" id="{12C43124-D04F-4CBC-9034-D77368208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1264" y="2533804"/>
            <a:ext cx="360363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65EC2F6B-3E6E-46E1-A707-6468893AB026}"/>
              </a:ext>
            </a:extLst>
          </p:cNvPr>
          <p:cNvGrpSpPr/>
          <p:nvPr/>
        </p:nvGrpSpPr>
        <p:grpSpPr>
          <a:xfrm>
            <a:off x="5131344" y="1148576"/>
            <a:ext cx="4570218" cy="830584"/>
            <a:chOff x="5064436" y="1033308"/>
            <a:chExt cx="4570218" cy="830584"/>
          </a:xfrm>
        </p:grpSpPr>
        <p:sp>
          <p:nvSpPr>
            <p:cNvPr id="121997" name="Text Box 141">
              <a:extLst>
                <a:ext uri="{FF2B5EF4-FFF2-40B4-BE49-F238E27FC236}">
                  <a16:creationId xmlns:a16="http://schemas.microsoft.com/office/drawing/2014/main" id="{B17A6AD5-FA11-4EB6-8B9F-83BEC95FA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5636" y="1402227"/>
              <a:ext cx="456901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step3:06</a:t>
              </a: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)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$                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reduce 4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      </a:t>
              </a:r>
            </a:p>
          </p:txBody>
        </p:sp>
        <p:sp>
          <p:nvSpPr>
            <p:cNvPr id="122009" name="Text Box 158">
              <a:extLst>
                <a:ext uri="{FF2B5EF4-FFF2-40B4-BE49-F238E27FC236}">
                  <a16:creationId xmlns:a16="http://schemas.microsoft.com/office/drawing/2014/main" id="{A8B4F3AE-F934-42B3-9FEB-94F952B09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4436" y="1033308"/>
              <a:ext cx="43211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750912B7-A2C9-4E37-9A38-6D8B7E87910E}"/>
              </a:ext>
            </a:extLst>
          </p:cNvPr>
          <p:cNvGrpSpPr/>
          <p:nvPr/>
        </p:nvGrpSpPr>
        <p:grpSpPr>
          <a:xfrm>
            <a:off x="10657275" y="1052939"/>
            <a:ext cx="1170451" cy="1589978"/>
            <a:chOff x="6888163" y="1588197"/>
            <a:chExt cx="1170451" cy="1589978"/>
          </a:xfrm>
        </p:grpSpPr>
        <p:sp>
          <p:nvSpPr>
            <p:cNvPr id="122001" name="Text Box 145">
              <a:extLst>
                <a:ext uri="{FF2B5EF4-FFF2-40B4-BE49-F238E27FC236}">
                  <a16:creationId xmlns:a16="http://schemas.microsoft.com/office/drawing/2014/main" id="{7562A220-C795-4B6E-AD44-4046D54B1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0552" y="1588197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2010" name="Text Box 161">
              <a:extLst>
                <a:ext uri="{FF2B5EF4-FFF2-40B4-BE49-F238E27FC236}">
                  <a16:creationId xmlns:a16="http://schemas.microsoft.com/office/drawing/2014/main" id="{567EBA4B-68A0-4596-A738-255ED7D63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1989138"/>
              <a:ext cx="288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2011" name="Text Box 162">
              <a:extLst>
                <a:ext uri="{FF2B5EF4-FFF2-40B4-BE49-F238E27FC236}">
                  <a16:creationId xmlns:a16="http://schemas.microsoft.com/office/drawing/2014/main" id="{D70E88D2-BB2A-401F-BC59-59756FA52D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2781300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2012" name="Text Box 163">
              <a:extLst>
                <a:ext uri="{FF2B5EF4-FFF2-40B4-BE49-F238E27FC236}">
                  <a16:creationId xmlns:a16="http://schemas.microsoft.com/office/drawing/2014/main" id="{DFFFB6C2-0E67-4AD6-967A-FC0743F725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1989138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2013" name="Line 164">
              <a:extLst>
                <a:ext uri="{FF2B5EF4-FFF2-40B4-BE49-F238E27FC236}">
                  <a16:creationId xmlns:a16="http://schemas.microsoft.com/office/drawing/2014/main" id="{3B8DC556-E19F-4B4C-B546-754C5279F3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64425" y="2420938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" name="灯片编号占位符 3">
            <a:extLst>
              <a:ext uri="{FF2B5EF4-FFF2-40B4-BE49-F238E27FC236}">
                <a16:creationId xmlns:a16="http://schemas.microsoft.com/office/drawing/2014/main" id="{38ABB9B7-FDE9-4355-A78B-7C23D9670CB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65</a:t>
            </a:fld>
            <a:endParaRPr lang="zh-TW" altLang="en-US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投影片編號版面配置區 22">
            <a:extLst>
              <a:ext uri="{FF2B5EF4-FFF2-40B4-BE49-F238E27FC236}">
                <a16:creationId xmlns:a16="http://schemas.microsoft.com/office/drawing/2014/main" id="{0F5979D7-CD22-4C74-9B61-D4423E0765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66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2883" name="Picture 2">
            <a:extLst>
              <a:ext uri="{FF2B5EF4-FFF2-40B4-BE49-F238E27FC236}">
                <a16:creationId xmlns:a16="http://schemas.microsoft.com/office/drawing/2014/main" id="{923F9395-350E-4B2F-8794-4C285E942D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1351" y="2310432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5331" name="Group 3">
            <a:extLst>
              <a:ext uri="{FF2B5EF4-FFF2-40B4-BE49-F238E27FC236}">
                <a16:creationId xmlns:a16="http://schemas.microsoft.com/office/drawing/2014/main" id="{1222F6A2-AA9A-4FDB-BC41-9FCE93BEB5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7251950"/>
              </p:ext>
            </p:extLst>
          </p:nvPr>
        </p:nvGraphicFramePr>
        <p:xfrm>
          <a:off x="988741" y="1014761"/>
          <a:ext cx="3455988" cy="4358510"/>
        </p:xfrm>
        <a:graphic>
          <a:graphicData uri="http://schemas.openxmlformats.org/drawingml/2006/table">
            <a:tbl>
              <a:tblPr/>
              <a:tblGrid>
                <a:gridCol w="63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99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89932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3019" name="Object 138">
            <a:extLst>
              <a:ext uri="{FF2B5EF4-FFF2-40B4-BE49-F238E27FC236}">
                <a16:creationId xmlns:a16="http://schemas.microsoft.com/office/drawing/2014/main" id="{F472516D-F229-45C4-85C0-C8A3299F95D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3912636"/>
              </p:ext>
            </p:extLst>
          </p:nvPr>
        </p:nvGraphicFramePr>
        <p:xfrm>
          <a:off x="944137" y="5400520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3019" name="Object 138">
                        <a:extLst>
                          <a:ext uri="{FF2B5EF4-FFF2-40B4-BE49-F238E27FC236}">
                            <a16:creationId xmlns:a16="http://schemas.microsoft.com/office/drawing/2014/main" id="{F472516D-F229-45C4-85C0-C8A3299F95D3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4137" y="5400520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3020" name="Text Box 139">
            <a:extLst>
              <a:ext uri="{FF2B5EF4-FFF2-40B4-BE49-F238E27FC236}">
                <a16:creationId xmlns:a16="http://schemas.microsoft.com/office/drawing/2014/main" id="{2F3C476F-7C0D-4DAA-9A5E-6D9361CF9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3971" y="115888"/>
            <a:ext cx="873694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(4)</a:t>
            </a:r>
          </a:p>
        </p:txBody>
      </p:sp>
      <p:sp>
        <p:nvSpPr>
          <p:cNvPr id="123022" name="Text Box 142">
            <a:extLst>
              <a:ext uri="{FF2B5EF4-FFF2-40B4-BE49-F238E27FC236}">
                <a16:creationId xmlns:a16="http://schemas.microsoft.com/office/drawing/2014/main" id="{4302F3D2-FD96-4703-9D74-7F1EC38BD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0976" y="2956544"/>
            <a:ext cx="64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4</a:t>
            </a:r>
          </a:p>
        </p:txBody>
      </p:sp>
      <p:sp>
        <p:nvSpPr>
          <p:cNvPr id="123023" name="Rectangle 143">
            <a:extLst>
              <a:ext uri="{FF2B5EF4-FFF2-40B4-BE49-F238E27FC236}">
                <a16:creationId xmlns:a16="http://schemas.microsoft.com/office/drawing/2014/main" id="{E6C6F3D3-4DAA-42B0-8B25-CF199824C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0737" y="5616420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24" name="Rectangle 144">
            <a:extLst>
              <a:ext uri="{FF2B5EF4-FFF2-40B4-BE49-F238E27FC236}">
                <a16:creationId xmlns:a16="http://schemas.microsoft.com/office/drawing/2014/main" id="{79C561EE-B9E6-42F0-B73B-07754071C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156" y="3588719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26" name="Line 148">
            <a:extLst>
              <a:ext uri="{FF2B5EF4-FFF2-40B4-BE49-F238E27FC236}">
                <a16:creationId xmlns:a16="http://schemas.microsoft.com/office/drawing/2014/main" id="{FC835192-5881-4915-B302-EC3286D72C7D}"/>
              </a:ext>
            </a:extLst>
          </p:cNvPr>
          <p:cNvSpPr>
            <a:spLocks noChangeShapeType="1"/>
          </p:cNvSpPr>
          <p:nvPr/>
        </p:nvSpPr>
        <p:spPr bwMode="auto">
          <a:xfrm>
            <a:off x="8763851" y="3243882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3027" name="Oval 149">
            <a:extLst>
              <a:ext uri="{FF2B5EF4-FFF2-40B4-BE49-F238E27FC236}">
                <a16:creationId xmlns:a16="http://schemas.microsoft.com/office/drawing/2014/main" id="{80536162-DBE0-4802-8238-7AEF00170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6876" y="4323382"/>
            <a:ext cx="144463" cy="1444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28" name="Oval 150">
            <a:extLst>
              <a:ext uri="{FF2B5EF4-FFF2-40B4-BE49-F238E27FC236}">
                <a16:creationId xmlns:a16="http://schemas.microsoft.com/office/drawing/2014/main" id="{52D0D49B-473F-4E4B-AE68-DFEB4E3A0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6876" y="2523157"/>
            <a:ext cx="144463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29" name="Rectangle 151">
            <a:extLst>
              <a:ext uri="{FF2B5EF4-FFF2-40B4-BE49-F238E27FC236}">
                <a16:creationId xmlns:a16="http://schemas.microsoft.com/office/drawing/2014/main" id="{D57C8629-C118-4816-8BF4-0F7C51E63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9301" y="3027982"/>
            <a:ext cx="865188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30" name="Rectangle 156">
            <a:extLst>
              <a:ext uri="{FF2B5EF4-FFF2-40B4-BE49-F238E27FC236}">
                <a16:creationId xmlns:a16="http://schemas.microsoft.com/office/drawing/2014/main" id="{7A6AB861-37C2-4B92-BEF9-212709B31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9751" y="3820144"/>
            <a:ext cx="360363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3031" name="Line 157">
            <a:extLst>
              <a:ext uri="{FF2B5EF4-FFF2-40B4-BE49-F238E27FC236}">
                <a16:creationId xmlns:a16="http://schemas.microsoft.com/office/drawing/2014/main" id="{D64D4C1C-40F9-418B-A3E2-101BF1F636D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8314" y="2667619"/>
            <a:ext cx="0" cy="720725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3032" name="Line 158">
            <a:extLst>
              <a:ext uri="{FF2B5EF4-FFF2-40B4-BE49-F238E27FC236}">
                <a16:creationId xmlns:a16="http://schemas.microsoft.com/office/drawing/2014/main" id="{A8C60EAE-5F63-4EF5-B869-1DBB33B0027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8314" y="3388344"/>
            <a:ext cx="0" cy="720725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F576BB7C-E180-4349-A6BD-FE44F98F9E0C}"/>
              </a:ext>
            </a:extLst>
          </p:cNvPr>
          <p:cNvGrpSpPr/>
          <p:nvPr/>
        </p:nvGrpSpPr>
        <p:grpSpPr>
          <a:xfrm>
            <a:off x="5242855" y="1326994"/>
            <a:ext cx="4321175" cy="880947"/>
            <a:chOff x="5053284" y="988704"/>
            <a:chExt cx="4321175" cy="880947"/>
          </a:xfrm>
        </p:grpSpPr>
        <p:sp>
          <p:nvSpPr>
            <p:cNvPr id="123021" name="Text Box 141">
              <a:extLst>
                <a:ext uri="{FF2B5EF4-FFF2-40B4-BE49-F238E27FC236}">
                  <a16:creationId xmlns:a16="http://schemas.microsoft.com/office/drawing/2014/main" id="{26961085-FCDD-4D22-9EB2-C1DE85F4DB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4485" y="1391077"/>
              <a:ext cx="4223330" cy="478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step4:06</a:t>
              </a: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)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$            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reduce 3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      </a:t>
              </a:r>
            </a:p>
          </p:txBody>
        </p:sp>
        <p:sp>
          <p:nvSpPr>
            <p:cNvPr id="123033" name="Text Box 159">
              <a:extLst>
                <a:ext uri="{FF2B5EF4-FFF2-40B4-BE49-F238E27FC236}">
                  <a16:creationId xmlns:a16="http://schemas.microsoft.com/office/drawing/2014/main" id="{4B275838-12E1-4DBF-8453-FB2F92FB94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3284" y="988704"/>
              <a:ext cx="43211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130466BF-0351-4340-AFCD-79849125C93C}"/>
              </a:ext>
            </a:extLst>
          </p:cNvPr>
          <p:cNvGrpSpPr/>
          <p:nvPr/>
        </p:nvGrpSpPr>
        <p:grpSpPr>
          <a:xfrm>
            <a:off x="10713032" y="1197905"/>
            <a:ext cx="1270813" cy="2021778"/>
            <a:chOff x="6865861" y="1309417"/>
            <a:chExt cx="1270813" cy="2021778"/>
          </a:xfrm>
        </p:grpSpPr>
        <p:sp>
          <p:nvSpPr>
            <p:cNvPr id="123025" name="Text Box 145">
              <a:extLst>
                <a:ext uri="{FF2B5EF4-FFF2-40B4-BE49-F238E27FC236}">
                  <a16:creationId xmlns:a16="http://schemas.microsoft.com/office/drawing/2014/main" id="{6A4D9E84-C14F-483A-AF1E-F514A7B86E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8612" y="1309417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3034" name="Text Box 162">
              <a:extLst>
                <a:ext uri="{FF2B5EF4-FFF2-40B4-BE49-F238E27FC236}">
                  <a16:creationId xmlns:a16="http://schemas.microsoft.com/office/drawing/2014/main" id="{A414FA9C-26DD-4675-9F20-62983F507F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5861" y="1710358"/>
              <a:ext cx="288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3035" name="Text Box 163">
              <a:extLst>
                <a:ext uri="{FF2B5EF4-FFF2-40B4-BE49-F238E27FC236}">
                  <a16:creationId xmlns:a16="http://schemas.microsoft.com/office/drawing/2014/main" id="{0BABDAA4-2B9D-4C2F-A508-58D99EA2B2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7661" y="2934320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3036" name="Text Box 164">
              <a:extLst>
                <a:ext uri="{FF2B5EF4-FFF2-40B4-BE49-F238E27FC236}">
                  <a16:creationId xmlns:a16="http://schemas.microsoft.com/office/drawing/2014/main" id="{8F7D097B-4AFC-4EF4-B891-68A52BE689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9098" y="2286620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3037" name="Line 165">
              <a:extLst>
                <a:ext uri="{FF2B5EF4-FFF2-40B4-BE49-F238E27FC236}">
                  <a16:creationId xmlns:a16="http://schemas.microsoft.com/office/drawing/2014/main" id="{5F2BAB15-9018-4D4C-8615-7177A9909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13561" y="2645395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38" name="Line 166">
              <a:extLst>
                <a:ext uri="{FF2B5EF4-FFF2-40B4-BE49-F238E27FC236}">
                  <a16:creationId xmlns:a16="http://schemas.microsoft.com/office/drawing/2014/main" id="{FC8E27B3-B7A0-4551-8B54-E1F6CFF1D1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13561" y="2070720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39" name="Text Box 167">
              <a:extLst>
                <a:ext uri="{FF2B5EF4-FFF2-40B4-BE49-F238E27FC236}">
                  <a16:creationId xmlns:a16="http://schemas.microsoft.com/office/drawing/2014/main" id="{53ADCCF3-4DA5-4A64-8816-9F79C75C10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9098" y="1710358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</p:grpSp>
      <p:sp>
        <p:nvSpPr>
          <p:cNvPr id="26" name="灯片编号占位符 3">
            <a:extLst>
              <a:ext uri="{FF2B5EF4-FFF2-40B4-BE49-F238E27FC236}">
                <a16:creationId xmlns:a16="http://schemas.microsoft.com/office/drawing/2014/main" id="{15BBE610-7572-4E56-B7C9-7E3176CDBD9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63773" y="6401965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66</a:t>
            </a:fld>
            <a:endParaRPr lang="zh-TW" altLang="en-US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投影片編號版面配置區 22">
            <a:extLst>
              <a:ext uri="{FF2B5EF4-FFF2-40B4-BE49-F238E27FC236}">
                <a16:creationId xmlns:a16="http://schemas.microsoft.com/office/drawing/2014/main" id="{6DF459EF-8FC1-4FBF-B988-67AA48D47C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3907" name="Picture 2">
            <a:extLst>
              <a:ext uri="{FF2B5EF4-FFF2-40B4-BE49-F238E27FC236}">
                <a16:creationId xmlns:a16="http://schemas.microsoft.com/office/drawing/2014/main" id="{19B9967D-EA53-4BF7-B65B-6767C69922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7537" y="2421945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7379" name="Group 3">
            <a:extLst>
              <a:ext uri="{FF2B5EF4-FFF2-40B4-BE49-F238E27FC236}">
                <a16:creationId xmlns:a16="http://schemas.microsoft.com/office/drawing/2014/main" id="{60147E6D-E6A4-4964-ABA0-AABD1985C1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6182846"/>
              </p:ext>
            </p:extLst>
          </p:nvPr>
        </p:nvGraphicFramePr>
        <p:xfrm>
          <a:off x="966439" y="981308"/>
          <a:ext cx="3455988" cy="4358510"/>
        </p:xfrm>
        <a:graphic>
          <a:graphicData uri="http://schemas.openxmlformats.org/drawingml/2006/table">
            <a:tbl>
              <a:tblPr/>
              <a:tblGrid>
                <a:gridCol w="63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99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89932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4043" name="Object 138">
            <a:extLst>
              <a:ext uri="{FF2B5EF4-FFF2-40B4-BE49-F238E27FC236}">
                <a16:creationId xmlns:a16="http://schemas.microsoft.com/office/drawing/2014/main" id="{84F934C1-3FAC-4BB3-B4C1-117460A47D5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7495584"/>
              </p:ext>
            </p:extLst>
          </p:nvPr>
        </p:nvGraphicFramePr>
        <p:xfrm>
          <a:off x="944136" y="5378218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4043" name="Object 138">
                        <a:extLst>
                          <a:ext uri="{FF2B5EF4-FFF2-40B4-BE49-F238E27FC236}">
                            <a16:creationId xmlns:a16="http://schemas.microsoft.com/office/drawing/2014/main" id="{84F934C1-3FAC-4BB3-B4C1-117460A47D57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4136" y="5378218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4044" name="Text Box 139">
            <a:extLst>
              <a:ext uri="{FF2B5EF4-FFF2-40B4-BE49-F238E27FC236}">
                <a16:creationId xmlns:a16="http://schemas.microsoft.com/office/drawing/2014/main" id="{70C955FE-9FEF-4891-B865-A949EE5B9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6273" y="115888"/>
            <a:ext cx="871464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(5)</a:t>
            </a:r>
          </a:p>
        </p:txBody>
      </p:sp>
      <p:sp>
        <p:nvSpPr>
          <p:cNvPr id="124046" name="Text Box 141">
            <a:extLst>
              <a:ext uri="{FF2B5EF4-FFF2-40B4-BE49-F238E27FC236}">
                <a16:creationId xmlns:a16="http://schemas.microsoft.com/office/drawing/2014/main" id="{9DC280AE-A705-48AB-95B6-631AB78004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7162" y="4579357"/>
            <a:ext cx="64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5</a:t>
            </a:r>
          </a:p>
        </p:txBody>
      </p:sp>
      <p:sp>
        <p:nvSpPr>
          <p:cNvPr id="124047" name="Rectangle 142">
            <a:extLst>
              <a:ext uri="{FF2B5EF4-FFF2-40B4-BE49-F238E27FC236}">
                <a16:creationId xmlns:a16="http://schemas.microsoft.com/office/drawing/2014/main" id="{1239F6E5-945D-4DA8-BFFA-939D326A8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4474" y="5594118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4048" name="Rectangle 143">
            <a:extLst>
              <a:ext uri="{FF2B5EF4-FFF2-40B4-BE49-F238E27FC236}">
                <a16:creationId xmlns:a16="http://schemas.microsoft.com/office/drawing/2014/main" id="{8B1A7E8D-E30F-4925-BFAA-FA2E83923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6777" y="4122971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4052" name="Line 147">
            <a:extLst>
              <a:ext uri="{FF2B5EF4-FFF2-40B4-BE49-F238E27FC236}">
                <a16:creationId xmlns:a16="http://schemas.microsoft.com/office/drawing/2014/main" id="{39B8732A-B859-4819-8253-E9EEA98BBF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0037" y="3355395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4053" name="Oval 148">
            <a:extLst>
              <a:ext uri="{FF2B5EF4-FFF2-40B4-BE49-F238E27FC236}">
                <a16:creationId xmlns:a16="http://schemas.microsoft.com/office/drawing/2014/main" id="{6DCC4476-D9F4-40C8-954D-A44700439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3062" y="5155620"/>
            <a:ext cx="144463" cy="1444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4054" name="Oval 149">
            <a:extLst>
              <a:ext uri="{FF2B5EF4-FFF2-40B4-BE49-F238E27FC236}">
                <a16:creationId xmlns:a16="http://schemas.microsoft.com/office/drawing/2014/main" id="{1BA4B96F-302F-42E5-BB76-12477F3E5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3062" y="4434895"/>
            <a:ext cx="144463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4057" name="Line 155">
            <a:extLst>
              <a:ext uri="{FF2B5EF4-FFF2-40B4-BE49-F238E27FC236}">
                <a16:creationId xmlns:a16="http://schemas.microsoft.com/office/drawing/2014/main" id="{04FA2ABA-778A-4301-9193-75277F61CA3A}"/>
              </a:ext>
            </a:extLst>
          </p:cNvPr>
          <p:cNvSpPr>
            <a:spLocks noChangeShapeType="1"/>
          </p:cNvSpPr>
          <p:nvPr/>
        </p:nvSpPr>
        <p:spPr bwMode="auto">
          <a:xfrm>
            <a:off x="8774500" y="4579357"/>
            <a:ext cx="0" cy="504825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40771591-8A79-42DE-A92B-6D282A89C448}"/>
              </a:ext>
            </a:extLst>
          </p:cNvPr>
          <p:cNvGrpSpPr/>
          <p:nvPr/>
        </p:nvGrpSpPr>
        <p:grpSpPr>
          <a:xfrm>
            <a:off x="5410123" y="1278633"/>
            <a:ext cx="4179926" cy="822260"/>
            <a:chOff x="5030981" y="988703"/>
            <a:chExt cx="4179926" cy="822260"/>
          </a:xfrm>
        </p:grpSpPr>
        <p:sp>
          <p:nvSpPr>
            <p:cNvPr id="124045" name="Text Box 140">
              <a:extLst>
                <a:ext uri="{FF2B5EF4-FFF2-40B4-BE49-F238E27FC236}">
                  <a16:creationId xmlns:a16="http://schemas.microsoft.com/office/drawing/2014/main" id="{11F94849-A998-4935-8D8F-62EC9C04D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3333" y="1349298"/>
              <a:ext cx="41675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step5:067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)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$                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shift )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      </a:t>
              </a:r>
            </a:p>
          </p:txBody>
        </p:sp>
        <p:sp>
          <p:nvSpPr>
            <p:cNvPr id="124058" name="Text Box 156">
              <a:extLst>
                <a:ext uri="{FF2B5EF4-FFF2-40B4-BE49-F238E27FC236}">
                  <a16:creationId xmlns:a16="http://schemas.microsoft.com/office/drawing/2014/main" id="{2DC9B237-9809-4EF8-8807-DDD34D292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0981" y="988703"/>
              <a:ext cx="200543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40289744-A1A1-459A-AF30-F00851C97216}"/>
              </a:ext>
            </a:extLst>
          </p:cNvPr>
          <p:cNvGrpSpPr/>
          <p:nvPr/>
        </p:nvGrpSpPr>
        <p:grpSpPr>
          <a:xfrm>
            <a:off x="10311587" y="1365172"/>
            <a:ext cx="1582737" cy="2021778"/>
            <a:chOff x="6888163" y="1588197"/>
            <a:chExt cx="1582737" cy="2021778"/>
          </a:xfrm>
        </p:grpSpPr>
        <p:sp>
          <p:nvSpPr>
            <p:cNvPr id="124049" name="Text Box 144">
              <a:extLst>
                <a:ext uri="{FF2B5EF4-FFF2-40B4-BE49-F238E27FC236}">
                  <a16:creationId xmlns:a16="http://schemas.microsoft.com/office/drawing/2014/main" id="{7FF81FCA-0B80-43A7-B32E-CB93FFC6BD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7821" y="1588197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4050" name="Text Box 145">
              <a:extLst>
                <a:ext uri="{FF2B5EF4-FFF2-40B4-BE49-F238E27FC236}">
                  <a16:creationId xmlns:a16="http://schemas.microsoft.com/office/drawing/2014/main" id="{F2FC4159-0FC3-4B13-87B4-BDEA9D4F8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1989138"/>
              <a:ext cx="288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4051" name="Text Box 146">
              <a:extLst>
                <a:ext uri="{FF2B5EF4-FFF2-40B4-BE49-F238E27FC236}">
                  <a16:creationId xmlns:a16="http://schemas.microsoft.com/office/drawing/2014/main" id="{B06FD7FF-7B40-4E5A-8292-2A1208C393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3213100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4055" name="Text Box 151">
              <a:extLst>
                <a:ext uri="{FF2B5EF4-FFF2-40B4-BE49-F238E27FC236}">
                  <a16:creationId xmlns:a16="http://schemas.microsoft.com/office/drawing/2014/main" id="{85E2EA9D-4E26-448D-BD7D-B41A7B9B66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400" y="2565400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4056" name="Line 152">
              <a:extLst>
                <a:ext uri="{FF2B5EF4-FFF2-40B4-BE49-F238E27FC236}">
                  <a16:creationId xmlns:a16="http://schemas.microsoft.com/office/drawing/2014/main" id="{5B672F47-2F50-4D14-ACF0-A6B7A37680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2924175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059" name="Line 157">
              <a:extLst>
                <a:ext uri="{FF2B5EF4-FFF2-40B4-BE49-F238E27FC236}">
                  <a16:creationId xmlns:a16="http://schemas.microsoft.com/office/drawing/2014/main" id="{9D0FE629-74D3-45BA-B806-C8E0320F4E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2349500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060" name="Text Box 158">
              <a:extLst>
                <a:ext uri="{FF2B5EF4-FFF2-40B4-BE49-F238E27FC236}">
                  <a16:creationId xmlns:a16="http://schemas.microsoft.com/office/drawing/2014/main" id="{47104005-F8B2-4618-BD48-E89C006D1D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400" y="1989138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4061" name="Text Box 160">
              <a:extLst>
                <a:ext uri="{FF2B5EF4-FFF2-40B4-BE49-F238E27FC236}">
                  <a16:creationId xmlns:a16="http://schemas.microsoft.com/office/drawing/2014/main" id="{864A248D-BD5A-432E-8D1C-F751D2388E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67663" y="1989138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)</a:t>
              </a:r>
            </a:p>
          </p:txBody>
        </p:sp>
      </p:grpSp>
      <p:sp>
        <p:nvSpPr>
          <p:cNvPr id="24" name="灯片编号占位符 3">
            <a:extLst>
              <a:ext uri="{FF2B5EF4-FFF2-40B4-BE49-F238E27FC236}">
                <a16:creationId xmlns:a16="http://schemas.microsoft.com/office/drawing/2014/main" id="{EDA4AED4-FF64-48B0-BE85-AF049CECCD4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67</a:t>
            </a:fld>
            <a:endParaRPr lang="zh-TW" altLang="en-US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投影片編號版面配置區 22">
            <a:extLst>
              <a:ext uri="{FF2B5EF4-FFF2-40B4-BE49-F238E27FC236}">
                <a16:creationId xmlns:a16="http://schemas.microsoft.com/office/drawing/2014/main" id="{2B294AC5-41B5-4BD7-9889-B0E8AE73F6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4931" name="Picture 2">
            <a:extLst>
              <a:ext uri="{FF2B5EF4-FFF2-40B4-BE49-F238E27FC236}">
                <a16:creationId xmlns:a16="http://schemas.microsoft.com/office/drawing/2014/main" id="{396472F9-57C1-4365-9EB4-4B30449479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4874" y="2210072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8403" name="Group 3">
            <a:extLst>
              <a:ext uri="{FF2B5EF4-FFF2-40B4-BE49-F238E27FC236}">
                <a16:creationId xmlns:a16="http://schemas.microsoft.com/office/drawing/2014/main" id="{B5237FD6-4097-4523-BF97-BBD9AC7EA5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1159944"/>
              </p:ext>
            </p:extLst>
          </p:nvPr>
        </p:nvGraphicFramePr>
        <p:xfrm>
          <a:off x="854927" y="1003611"/>
          <a:ext cx="3455988" cy="4358510"/>
        </p:xfrm>
        <a:graphic>
          <a:graphicData uri="http://schemas.openxmlformats.org/drawingml/2006/table">
            <a:tbl>
              <a:tblPr/>
              <a:tblGrid>
                <a:gridCol w="63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99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89932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5067" name="Object 138">
            <a:extLst>
              <a:ext uri="{FF2B5EF4-FFF2-40B4-BE49-F238E27FC236}">
                <a16:creationId xmlns:a16="http://schemas.microsoft.com/office/drawing/2014/main" id="{C8B7F75C-0FC0-4DC8-A5EE-7F444A9ECA2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96818825"/>
              </p:ext>
            </p:extLst>
          </p:nvPr>
        </p:nvGraphicFramePr>
        <p:xfrm>
          <a:off x="854927" y="5389369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5067" name="Object 138">
                        <a:extLst>
                          <a:ext uri="{FF2B5EF4-FFF2-40B4-BE49-F238E27FC236}">
                            <a16:creationId xmlns:a16="http://schemas.microsoft.com/office/drawing/2014/main" id="{C8B7F75C-0FC0-4DC8-A5EE-7F444A9ECA2B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4927" y="5389369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5068" name="Text Box 139">
            <a:extLst>
              <a:ext uri="{FF2B5EF4-FFF2-40B4-BE49-F238E27FC236}">
                <a16:creationId xmlns:a16="http://schemas.microsoft.com/office/drawing/2014/main" id="{4518F975-7E0A-4520-B223-6C33BF096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5122" y="115888"/>
            <a:ext cx="872579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(6)</a:t>
            </a:r>
          </a:p>
        </p:txBody>
      </p:sp>
      <p:sp>
        <p:nvSpPr>
          <p:cNvPr id="125070" name="Text Box 141">
            <a:extLst>
              <a:ext uri="{FF2B5EF4-FFF2-40B4-BE49-F238E27FC236}">
                <a16:creationId xmlns:a16="http://schemas.microsoft.com/office/drawing/2014/main" id="{DF877909-D2AC-474F-BB6D-A8ADCF04A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1974" y="2567259"/>
            <a:ext cx="64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6</a:t>
            </a:r>
          </a:p>
        </p:txBody>
      </p:sp>
      <p:sp>
        <p:nvSpPr>
          <p:cNvPr id="125071" name="Rectangle 142">
            <a:extLst>
              <a:ext uri="{FF2B5EF4-FFF2-40B4-BE49-F238E27FC236}">
                <a16:creationId xmlns:a16="http://schemas.microsoft.com/office/drawing/2014/main" id="{B6E0CBD6-2B6A-45B8-8989-526D616DE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2602" y="5605269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5072" name="Rectangle 143">
            <a:extLst>
              <a:ext uri="{FF2B5EF4-FFF2-40B4-BE49-F238E27FC236}">
                <a16:creationId xmlns:a16="http://schemas.microsoft.com/office/drawing/2014/main" id="{A15C1015-F490-4F23-80E5-AF6899551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4966" y="1650653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5074" name="Line 147">
            <a:extLst>
              <a:ext uri="{FF2B5EF4-FFF2-40B4-BE49-F238E27FC236}">
                <a16:creationId xmlns:a16="http://schemas.microsoft.com/office/drawing/2014/main" id="{5AA6242D-664E-48CA-B26F-A2563E1DD2F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7374" y="3143522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5075" name="Oval 148">
            <a:extLst>
              <a:ext uri="{FF2B5EF4-FFF2-40B4-BE49-F238E27FC236}">
                <a16:creationId xmlns:a16="http://schemas.microsoft.com/office/drawing/2014/main" id="{B4DEF006-918F-4E7B-833F-86145F2AB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99537" y="2351359"/>
            <a:ext cx="144462" cy="1444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5076" name="Oval 149">
            <a:extLst>
              <a:ext uri="{FF2B5EF4-FFF2-40B4-BE49-F238E27FC236}">
                <a16:creationId xmlns:a16="http://schemas.microsoft.com/office/drawing/2014/main" id="{0A8F1604-2C94-42FA-BDFF-5239422AC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99537" y="4799284"/>
            <a:ext cx="144462" cy="144463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460B18D5-3C6F-4106-91AB-A8E7641280DC}"/>
              </a:ext>
            </a:extLst>
          </p:cNvPr>
          <p:cNvGrpSpPr/>
          <p:nvPr/>
        </p:nvGrpSpPr>
        <p:grpSpPr>
          <a:xfrm>
            <a:off x="4997528" y="1278635"/>
            <a:ext cx="3270520" cy="827940"/>
            <a:chOff x="5075586" y="977552"/>
            <a:chExt cx="3270520" cy="827940"/>
          </a:xfrm>
        </p:grpSpPr>
        <p:sp>
          <p:nvSpPr>
            <p:cNvPr id="125069" name="Text Box 140">
              <a:extLst>
                <a:ext uri="{FF2B5EF4-FFF2-40B4-BE49-F238E27FC236}">
                  <a16:creationId xmlns:a16="http://schemas.microsoft.com/office/drawing/2014/main" id="{EDDA67C5-BDB3-4734-98C9-33674F961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2932" y="1343827"/>
              <a:ext cx="32531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step6:0</a:t>
              </a: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678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$reduce 5</a:t>
              </a:r>
              <a:endParaRPr lang="en-US" altLang="zh-TW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125077" name="Text Box 153">
              <a:extLst>
                <a:ext uri="{FF2B5EF4-FFF2-40B4-BE49-F238E27FC236}">
                  <a16:creationId xmlns:a16="http://schemas.microsoft.com/office/drawing/2014/main" id="{ABC21E4E-8FF3-48CD-986D-2C670F271C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5586" y="977552"/>
              <a:ext cx="289753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sp>
        <p:nvSpPr>
          <p:cNvPr id="125078" name="Rectangle 156">
            <a:extLst>
              <a:ext uri="{FF2B5EF4-FFF2-40B4-BE49-F238E27FC236}">
                <a16:creationId xmlns:a16="http://schemas.microsoft.com/office/drawing/2014/main" id="{8FDF9520-BDB6-407D-94DC-5C9FEDB00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5849" y="3214959"/>
            <a:ext cx="792163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5079" name="Line 158">
            <a:extLst>
              <a:ext uri="{FF2B5EF4-FFF2-40B4-BE49-F238E27FC236}">
                <a16:creationId xmlns:a16="http://schemas.microsoft.com/office/drawing/2014/main" id="{96CBA753-918A-488E-9BEE-5043E3FB20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2562" y="4223022"/>
            <a:ext cx="0" cy="576262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5080" name="Line 159">
            <a:extLst>
              <a:ext uri="{FF2B5EF4-FFF2-40B4-BE49-F238E27FC236}">
                <a16:creationId xmlns:a16="http://schemas.microsoft.com/office/drawing/2014/main" id="{26D20C53-0E53-4865-B2A8-6B402A0496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2562" y="2856184"/>
            <a:ext cx="0" cy="1368425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5081" name="Line 160">
            <a:extLst>
              <a:ext uri="{FF2B5EF4-FFF2-40B4-BE49-F238E27FC236}">
                <a16:creationId xmlns:a16="http://schemas.microsoft.com/office/drawing/2014/main" id="{6C2DB2BE-ACE8-43E7-9A19-82BEC08FD3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8012" y="2927622"/>
            <a:ext cx="3384550" cy="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5082" name="Line 162">
            <a:extLst>
              <a:ext uri="{FF2B5EF4-FFF2-40B4-BE49-F238E27FC236}">
                <a16:creationId xmlns:a16="http://schemas.microsoft.com/office/drawing/2014/main" id="{643971A2-ACD3-4DC8-B014-252017B12E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59449" y="2422797"/>
            <a:ext cx="0" cy="504825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5083" name="Line 163">
            <a:extLst>
              <a:ext uri="{FF2B5EF4-FFF2-40B4-BE49-F238E27FC236}">
                <a16:creationId xmlns:a16="http://schemas.microsoft.com/office/drawing/2014/main" id="{73F0A731-5B7B-41A8-820A-4C709A82A55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9449" y="2422797"/>
            <a:ext cx="2520950" cy="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18735B32-A1B8-48D7-9994-556D3A6C67B5}"/>
              </a:ext>
            </a:extLst>
          </p:cNvPr>
          <p:cNvGrpSpPr/>
          <p:nvPr/>
        </p:nvGrpSpPr>
        <p:grpSpPr>
          <a:xfrm>
            <a:off x="10297029" y="1543591"/>
            <a:ext cx="1582737" cy="2534232"/>
            <a:chOff x="6888163" y="1220206"/>
            <a:chExt cx="1582737" cy="2534232"/>
          </a:xfrm>
        </p:grpSpPr>
        <p:sp>
          <p:nvSpPr>
            <p:cNvPr id="125073" name="Text Box 144">
              <a:extLst>
                <a:ext uri="{FF2B5EF4-FFF2-40B4-BE49-F238E27FC236}">
                  <a16:creationId xmlns:a16="http://schemas.microsoft.com/office/drawing/2014/main" id="{BCA47529-196C-46E8-BA35-1A8CB837B8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0913" y="1220206"/>
              <a:ext cx="680650" cy="407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5084" name="Text Box 168">
              <a:extLst>
                <a:ext uri="{FF2B5EF4-FFF2-40B4-BE49-F238E27FC236}">
                  <a16:creationId xmlns:a16="http://schemas.microsoft.com/office/drawing/2014/main" id="{DC084C3F-9FD6-4558-B3E2-715CF9310F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8163" y="2133600"/>
              <a:ext cx="288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5085" name="Text Box 169">
              <a:extLst>
                <a:ext uri="{FF2B5EF4-FFF2-40B4-BE49-F238E27FC236}">
                  <a16:creationId xmlns:a16="http://schemas.microsoft.com/office/drawing/2014/main" id="{8E6E4E54-8F41-4DD9-B608-5F5E5E6777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9963" y="3357563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5086" name="Text Box 170">
              <a:extLst>
                <a:ext uri="{FF2B5EF4-FFF2-40B4-BE49-F238E27FC236}">
                  <a16:creationId xmlns:a16="http://schemas.microsoft.com/office/drawing/2014/main" id="{F7B0DB18-18E5-46EE-91B9-256A58FCCC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400" y="2709863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5087" name="Line 171">
              <a:extLst>
                <a:ext uri="{FF2B5EF4-FFF2-40B4-BE49-F238E27FC236}">
                  <a16:creationId xmlns:a16="http://schemas.microsoft.com/office/drawing/2014/main" id="{DFFB6242-1E1F-4FF5-936D-5CCDE0A09A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3068638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088" name="Line 172">
              <a:extLst>
                <a:ext uri="{FF2B5EF4-FFF2-40B4-BE49-F238E27FC236}">
                  <a16:creationId xmlns:a16="http://schemas.microsoft.com/office/drawing/2014/main" id="{D311AC0F-1F1B-456A-AC69-17BCC31536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2493963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089" name="Text Box 173">
              <a:extLst>
                <a:ext uri="{FF2B5EF4-FFF2-40B4-BE49-F238E27FC236}">
                  <a16:creationId xmlns:a16="http://schemas.microsoft.com/office/drawing/2014/main" id="{D7F7017B-CD98-4EC2-99F7-F12A36C8C8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400" y="2133600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5090" name="Text Box 174">
              <a:extLst>
                <a:ext uri="{FF2B5EF4-FFF2-40B4-BE49-F238E27FC236}">
                  <a16:creationId xmlns:a16="http://schemas.microsoft.com/office/drawing/2014/main" id="{E402C8A2-DC1A-4269-A43D-A1DC90DC0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67663" y="2133600"/>
              <a:ext cx="5032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125091" name="Text Box 175">
              <a:extLst>
                <a:ext uri="{FF2B5EF4-FFF2-40B4-BE49-F238E27FC236}">
                  <a16:creationId xmlns:a16="http://schemas.microsoft.com/office/drawing/2014/main" id="{3A27E309-8696-4A45-A06E-0AECD23DE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400" y="1628775"/>
              <a:ext cx="5032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5092" name="Line 176">
              <a:extLst>
                <a:ext uri="{FF2B5EF4-FFF2-40B4-BE49-F238E27FC236}">
                  <a16:creationId xmlns:a16="http://schemas.microsoft.com/office/drawing/2014/main" id="{C9C74673-0480-4D04-89BD-8FC24D108E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04063" y="1916113"/>
              <a:ext cx="360362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093" name="Line 177">
              <a:extLst>
                <a:ext uri="{FF2B5EF4-FFF2-40B4-BE49-F238E27FC236}">
                  <a16:creationId xmlns:a16="http://schemas.microsoft.com/office/drawing/2014/main" id="{4CF184C7-BA31-4384-ADB1-B319D597D1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680325" y="1916113"/>
              <a:ext cx="43180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094" name="Line 178">
              <a:extLst>
                <a:ext uri="{FF2B5EF4-FFF2-40B4-BE49-F238E27FC236}">
                  <a16:creationId xmlns:a16="http://schemas.microsoft.com/office/drawing/2014/main" id="{11CD42DE-1F36-4683-B4D1-A7A246052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5863" y="1916113"/>
              <a:ext cx="0" cy="288925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3" name="灯片编号占位符 3">
            <a:extLst>
              <a:ext uri="{FF2B5EF4-FFF2-40B4-BE49-F238E27FC236}">
                <a16:creationId xmlns:a16="http://schemas.microsoft.com/office/drawing/2014/main" id="{BDDC2BB0-4B8F-4027-AF12-341B5EB7B41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68</a:t>
            </a:fld>
            <a:endParaRPr lang="zh-TW" altLang="en-US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投影片編號版面配置區 22">
            <a:extLst>
              <a:ext uri="{FF2B5EF4-FFF2-40B4-BE49-F238E27FC236}">
                <a16:creationId xmlns:a16="http://schemas.microsoft.com/office/drawing/2014/main" id="{50B7D153-898F-4207-9930-436F5EDE0E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69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5955" name="Picture 2">
            <a:extLst>
              <a:ext uri="{FF2B5EF4-FFF2-40B4-BE49-F238E27FC236}">
                <a16:creationId xmlns:a16="http://schemas.microsoft.com/office/drawing/2014/main" id="{FA7B4086-7EA7-452E-BA6C-B26382DAEA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13069" y="2232374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9427" name="Group 3">
            <a:extLst>
              <a:ext uri="{FF2B5EF4-FFF2-40B4-BE49-F238E27FC236}">
                <a16:creationId xmlns:a16="http://schemas.microsoft.com/office/drawing/2014/main" id="{4FDCBFAC-B443-441B-A918-5077D1F34D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9628488"/>
              </p:ext>
            </p:extLst>
          </p:nvPr>
        </p:nvGraphicFramePr>
        <p:xfrm>
          <a:off x="609600" y="1003610"/>
          <a:ext cx="3455988" cy="4358510"/>
        </p:xfrm>
        <a:graphic>
          <a:graphicData uri="http://schemas.openxmlformats.org/drawingml/2006/table">
            <a:tbl>
              <a:tblPr/>
              <a:tblGrid>
                <a:gridCol w="6616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6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44186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6091" name="Object 138">
            <a:extLst>
              <a:ext uri="{FF2B5EF4-FFF2-40B4-BE49-F238E27FC236}">
                <a16:creationId xmlns:a16="http://schemas.microsoft.com/office/drawing/2014/main" id="{C0B9B0DC-BBCD-4EEA-8803-66C825FD732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0185286"/>
              </p:ext>
            </p:extLst>
          </p:nvPr>
        </p:nvGraphicFramePr>
        <p:xfrm>
          <a:off x="576146" y="5400520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6091" name="Object 138">
                        <a:extLst>
                          <a:ext uri="{FF2B5EF4-FFF2-40B4-BE49-F238E27FC236}">
                            <a16:creationId xmlns:a16="http://schemas.microsoft.com/office/drawing/2014/main" id="{C0B9B0DC-BBCD-4EEA-8803-66C825FD7326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6146" y="5400520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6092" name="Text Box 139">
            <a:extLst>
              <a:ext uri="{FF2B5EF4-FFF2-40B4-BE49-F238E27FC236}">
                <a16:creationId xmlns:a16="http://schemas.microsoft.com/office/drawing/2014/main" id="{082BE4E9-E227-4C69-BF66-201313985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8215" y="115888"/>
            <a:ext cx="879269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(7)</a:t>
            </a:r>
          </a:p>
        </p:txBody>
      </p:sp>
      <p:sp>
        <p:nvSpPr>
          <p:cNvPr id="126094" name="Text Box 141">
            <a:extLst>
              <a:ext uri="{FF2B5EF4-FFF2-40B4-BE49-F238E27FC236}">
                <a16:creationId xmlns:a16="http://schemas.microsoft.com/office/drawing/2014/main" id="{5E625C6D-7E07-4553-9D79-DACF3E918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8732" y="2518124"/>
            <a:ext cx="6477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7</a:t>
            </a:r>
          </a:p>
        </p:txBody>
      </p:sp>
      <p:sp>
        <p:nvSpPr>
          <p:cNvPr id="126095" name="Rectangle 142">
            <a:extLst>
              <a:ext uri="{FF2B5EF4-FFF2-40B4-BE49-F238E27FC236}">
                <a16:creationId xmlns:a16="http://schemas.microsoft.com/office/drawing/2014/main" id="{F962DC50-F122-4739-BDB0-767BC6131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2746" y="5616420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6096" name="Rectangle 143">
            <a:extLst>
              <a:ext uri="{FF2B5EF4-FFF2-40B4-BE49-F238E27FC236}">
                <a16:creationId xmlns:a16="http://schemas.microsoft.com/office/drawing/2014/main" id="{6D2CB646-3729-4969-BECA-C5E78ABF8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166" y="1282661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6098" name="Line 147">
            <a:extLst>
              <a:ext uri="{FF2B5EF4-FFF2-40B4-BE49-F238E27FC236}">
                <a16:creationId xmlns:a16="http://schemas.microsoft.com/office/drawing/2014/main" id="{FE86D147-17BD-4AA1-AC8B-81A3B2A438A1}"/>
              </a:ext>
            </a:extLst>
          </p:cNvPr>
          <p:cNvSpPr>
            <a:spLocks noChangeShapeType="1"/>
          </p:cNvSpPr>
          <p:nvPr/>
        </p:nvSpPr>
        <p:spPr bwMode="auto">
          <a:xfrm>
            <a:off x="8005569" y="3165824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6099" name="Oval 148">
            <a:extLst>
              <a:ext uri="{FF2B5EF4-FFF2-40B4-BE49-F238E27FC236}">
                <a16:creationId xmlns:a16="http://schemas.microsoft.com/office/drawing/2014/main" id="{16D53A6D-572F-48F9-9872-6B6A8FEBF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182" y="3886549"/>
            <a:ext cx="144462" cy="14446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6100" name="Oval 149">
            <a:extLst>
              <a:ext uri="{FF2B5EF4-FFF2-40B4-BE49-F238E27FC236}">
                <a16:creationId xmlns:a16="http://schemas.microsoft.com/office/drawing/2014/main" id="{FE831596-1C06-4F1E-A225-C264A28F0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0757" y="2445099"/>
            <a:ext cx="144462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F6909447-4018-4063-B640-52A5F8718467}"/>
              </a:ext>
            </a:extLst>
          </p:cNvPr>
          <p:cNvGrpSpPr/>
          <p:nvPr/>
        </p:nvGrpSpPr>
        <p:grpSpPr>
          <a:xfrm>
            <a:off x="4451118" y="1271239"/>
            <a:ext cx="4321175" cy="802887"/>
            <a:chOff x="5064435" y="944098"/>
            <a:chExt cx="4321175" cy="802887"/>
          </a:xfrm>
        </p:grpSpPr>
        <p:sp>
          <p:nvSpPr>
            <p:cNvPr id="126093" name="Text Box 140">
              <a:extLst>
                <a:ext uri="{FF2B5EF4-FFF2-40B4-BE49-F238E27FC236}">
                  <a16:creationId xmlns:a16="http://schemas.microsoft.com/office/drawing/2014/main" id="{6B402C36-0241-4EC6-A2A5-04E22C7C4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938" y="1268412"/>
              <a:ext cx="4044911" cy="4785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step7:0</a:t>
              </a: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zh-TW" sz="2400" dirty="0">
                  <a:latin typeface="Times New Roman" panose="02020603050405020304" pitchFamily="18" charset="0"/>
                </a:rPr>
                <a:t>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$	reduce 3</a:t>
              </a:r>
              <a:endParaRPr lang="en-US" altLang="zh-TW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126101" name="Text Box 152">
              <a:extLst>
                <a:ext uri="{FF2B5EF4-FFF2-40B4-BE49-F238E27FC236}">
                  <a16:creationId xmlns:a16="http://schemas.microsoft.com/office/drawing/2014/main" id="{F94739E4-1D46-4FD1-81BA-9FA8CE633D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4435" y="944098"/>
              <a:ext cx="43211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sp>
        <p:nvSpPr>
          <p:cNvPr id="126102" name="Rectangle 155">
            <a:extLst>
              <a:ext uri="{FF2B5EF4-FFF2-40B4-BE49-F238E27FC236}">
                <a16:creationId xmlns:a16="http://schemas.microsoft.com/office/drawing/2014/main" id="{D649CE9F-003D-4DB3-AB06-E6DC9BD3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4044" y="2949924"/>
            <a:ext cx="792163" cy="2159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6103" name="Line 166">
            <a:extLst>
              <a:ext uri="{FF2B5EF4-FFF2-40B4-BE49-F238E27FC236}">
                <a16:creationId xmlns:a16="http://schemas.microsoft.com/office/drawing/2014/main" id="{AD4BB1A4-5846-4999-B944-17814CD86E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13182" y="2589561"/>
            <a:ext cx="2665412" cy="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6104" name="Line 167">
            <a:extLst>
              <a:ext uri="{FF2B5EF4-FFF2-40B4-BE49-F238E27FC236}">
                <a16:creationId xmlns:a16="http://schemas.microsoft.com/office/drawing/2014/main" id="{C937CAFB-A973-433E-BFFD-2DA935A82C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6207" y="2589561"/>
            <a:ext cx="0" cy="1295400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1C7CF8C9-0FAC-41D2-BD8E-0C19177EB0A4}"/>
              </a:ext>
            </a:extLst>
          </p:cNvPr>
          <p:cNvGrpSpPr/>
          <p:nvPr/>
        </p:nvGrpSpPr>
        <p:grpSpPr>
          <a:xfrm>
            <a:off x="9793753" y="1287114"/>
            <a:ext cx="1986621" cy="2231638"/>
            <a:chOff x="5812767" y="1498987"/>
            <a:chExt cx="1986621" cy="2231638"/>
          </a:xfrm>
        </p:grpSpPr>
        <p:sp>
          <p:nvSpPr>
            <p:cNvPr id="126097" name="Text Box 144">
              <a:extLst>
                <a:ext uri="{FF2B5EF4-FFF2-40B4-BE49-F238E27FC236}">
                  <a16:creationId xmlns:a16="http://schemas.microsoft.com/office/drawing/2014/main" id="{90076869-BF22-44CB-8184-CA1AD1AD3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2767" y="1498987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6105" name="Text Box 168">
              <a:extLst>
                <a:ext uri="{FF2B5EF4-FFF2-40B4-BE49-F238E27FC236}">
                  <a16:creationId xmlns:a16="http://schemas.microsoft.com/office/drawing/2014/main" id="{6CCF0B7A-790E-4FBD-9321-951CDA692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0100" y="2349500"/>
              <a:ext cx="31591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6106" name="Text Box 169">
              <a:extLst>
                <a:ext uri="{FF2B5EF4-FFF2-40B4-BE49-F238E27FC236}">
                  <a16:creationId xmlns:a16="http://schemas.microsoft.com/office/drawing/2014/main" id="{7CAE6136-2990-4357-A284-B7BC1687F1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3025" y="3363913"/>
              <a:ext cx="549275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6107" name="Text Box 170">
              <a:extLst>
                <a:ext uri="{FF2B5EF4-FFF2-40B4-BE49-F238E27FC236}">
                  <a16:creationId xmlns:a16="http://schemas.microsoft.com/office/drawing/2014/main" id="{41B48294-0012-41F7-B2DC-F8CFFB05D5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00813" y="2849563"/>
              <a:ext cx="550862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6108" name="Line 171">
              <a:extLst>
                <a:ext uri="{FF2B5EF4-FFF2-40B4-BE49-F238E27FC236}">
                  <a16:creationId xmlns:a16="http://schemas.microsoft.com/office/drawing/2014/main" id="{7F8F4C12-898E-4747-90F4-C5B15DF472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59563" y="3135313"/>
              <a:ext cx="0" cy="228600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09" name="Line 172">
              <a:extLst>
                <a:ext uri="{FF2B5EF4-FFF2-40B4-BE49-F238E27FC236}">
                  <a16:creationId xmlns:a16="http://schemas.microsoft.com/office/drawing/2014/main" id="{C5A99A55-CE44-470D-8E50-BC4BD0C4EA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59563" y="2678113"/>
              <a:ext cx="0" cy="228600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10" name="Text Box 173">
              <a:extLst>
                <a:ext uri="{FF2B5EF4-FFF2-40B4-BE49-F238E27FC236}">
                  <a16:creationId xmlns:a16="http://schemas.microsoft.com/office/drawing/2014/main" id="{771077E1-1BC8-4088-AB2B-AF53EEEBA7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00813" y="2390775"/>
              <a:ext cx="5508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dirty="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6111" name="Text Box 174">
              <a:extLst>
                <a:ext uri="{FF2B5EF4-FFF2-40B4-BE49-F238E27FC236}">
                  <a16:creationId xmlns:a16="http://schemas.microsoft.com/office/drawing/2014/main" id="{0C0D1F62-7727-48E5-96BB-07123AC1C0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1050" y="2390775"/>
              <a:ext cx="5492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126112" name="Text Box 175">
              <a:extLst>
                <a:ext uri="{FF2B5EF4-FFF2-40B4-BE49-F238E27FC236}">
                  <a16:creationId xmlns:a16="http://schemas.microsoft.com/office/drawing/2014/main" id="{F0EA6927-2ACD-4F80-BBCE-1F2270F7C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6363" y="1844675"/>
              <a:ext cx="550862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6113" name="Line 176">
              <a:extLst>
                <a:ext uri="{FF2B5EF4-FFF2-40B4-BE49-F238E27FC236}">
                  <a16:creationId xmlns:a16="http://schemas.microsoft.com/office/drawing/2014/main" id="{818B16C0-93CD-46A4-86C2-FA9ED04218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96000" y="2205038"/>
              <a:ext cx="392113" cy="230187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14" name="Line 177">
              <a:extLst>
                <a:ext uri="{FF2B5EF4-FFF2-40B4-BE49-F238E27FC236}">
                  <a16:creationId xmlns:a16="http://schemas.microsoft.com/office/drawing/2014/main" id="{22B636E8-DAE5-4E31-B2F0-47AE3DF01F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16725" y="2217738"/>
              <a:ext cx="471488" cy="230187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15" name="Line 178">
              <a:extLst>
                <a:ext uri="{FF2B5EF4-FFF2-40B4-BE49-F238E27FC236}">
                  <a16:creationId xmlns:a16="http://schemas.microsoft.com/office/drawing/2014/main" id="{1270E8ED-2AAD-4537-BF2D-08F33E67B1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59563" y="2217738"/>
              <a:ext cx="0" cy="230187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16" name="Text Box 179">
              <a:extLst>
                <a:ext uri="{FF2B5EF4-FFF2-40B4-BE49-F238E27FC236}">
                  <a16:creationId xmlns:a16="http://schemas.microsoft.com/office/drawing/2014/main" id="{71735DC9-4B73-4EC6-B9E9-A12C42E7E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525" y="1557338"/>
              <a:ext cx="5508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6117" name="Line 180">
              <a:extLst>
                <a:ext uri="{FF2B5EF4-FFF2-40B4-BE49-F238E27FC236}">
                  <a16:creationId xmlns:a16="http://schemas.microsoft.com/office/drawing/2014/main" id="{907943A3-B976-4E80-8138-1992EB9CBD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16725" y="1773238"/>
              <a:ext cx="392113" cy="230187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2" name="灯片编号占位符 3">
            <a:extLst>
              <a:ext uri="{FF2B5EF4-FFF2-40B4-BE49-F238E27FC236}">
                <a16:creationId xmlns:a16="http://schemas.microsoft.com/office/drawing/2014/main" id="{18926588-84E3-4E2B-A856-D0801578B6A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69</a:t>
            </a:fld>
            <a:endParaRPr lang="zh-TW" alt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投影片編號版面配置區 4">
            <a:extLst>
              <a:ext uri="{FF2B5EF4-FFF2-40B4-BE49-F238E27FC236}">
                <a16:creationId xmlns:a16="http://schemas.microsoft.com/office/drawing/2014/main" id="{F012017C-D195-4722-BFFD-D38113ED24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7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62B01199-BC30-4D6E-AF46-236E34AAEF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(5)</a:t>
            </a:r>
          </a:p>
        </p:txBody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DE6AABF4-6D1C-48B2-B298-376A0CC83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57" name="Rectangle 4">
            <a:extLst>
              <a:ext uri="{FF2B5EF4-FFF2-40B4-BE49-F238E27FC236}">
                <a16:creationId xmlns:a16="http://schemas.microsoft.com/office/drawing/2014/main" id="{00FDFB72-72D0-4E02-8972-A1E49898D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58" name="Rectangle 5">
            <a:extLst>
              <a:ext uri="{FF2B5EF4-FFF2-40B4-BE49-F238E27FC236}">
                <a16:creationId xmlns:a16="http://schemas.microsoft.com/office/drawing/2014/main" id="{B85CF65A-E77E-41C4-AEA5-15A8D3E0E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59" name="Rectangle 6">
            <a:extLst>
              <a:ext uri="{FF2B5EF4-FFF2-40B4-BE49-F238E27FC236}">
                <a16:creationId xmlns:a16="http://schemas.microsoft.com/office/drawing/2014/main" id="{68AB7865-6750-4979-B785-46DA5A95B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60" name="Rectangle 7">
            <a:extLst>
              <a:ext uri="{FF2B5EF4-FFF2-40B4-BE49-F238E27FC236}">
                <a16:creationId xmlns:a16="http://schemas.microsoft.com/office/drawing/2014/main" id="{8BF1CF7A-9F04-46FB-9E28-1F477C0DB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  <a:sym typeface="Symbol" panose="05050102010706020507" pitchFamily="18" charset="2"/>
              </a:rPr>
              <a:t>c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61" name="Text Box 8">
            <a:extLst>
              <a:ext uri="{FF2B5EF4-FFF2-40B4-BE49-F238E27FC236}">
                <a16:creationId xmlns:a16="http://schemas.microsoft.com/office/drawing/2014/main" id="{6939C48E-0D00-4DBB-8224-92B642151E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23562" name="Text Box 9">
            <a:extLst>
              <a:ext uri="{FF2B5EF4-FFF2-40B4-BE49-F238E27FC236}">
                <a16:creationId xmlns:a16="http://schemas.microsoft.com/office/drawing/2014/main" id="{8B7D7E52-7B9B-4037-9025-3B8F1F88A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23563" name="AutoShape 10">
            <a:extLst>
              <a:ext uri="{FF2B5EF4-FFF2-40B4-BE49-F238E27FC236}">
                <a16:creationId xmlns:a16="http://schemas.microsoft.com/office/drawing/2014/main" id="{F693A3DA-2038-4E57-9D60-1D21A4EBC4F0}"/>
              </a:ext>
            </a:extLst>
          </p:cNvPr>
          <p:cNvCxnSpPr>
            <a:cxnSpLocks noChangeShapeType="1"/>
            <a:stCxn id="23562" idx="0"/>
            <a:endCxn id="23559" idx="2"/>
          </p:cNvCxnSpPr>
          <p:nvPr/>
        </p:nvCxnSpPr>
        <p:spPr bwMode="auto">
          <a:xfrm rot="5400000" flipH="1">
            <a:off x="5479256" y="2783682"/>
            <a:ext cx="782637" cy="9715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64" name="Rectangle 11">
            <a:extLst>
              <a:ext uri="{FF2B5EF4-FFF2-40B4-BE49-F238E27FC236}">
                <a16:creationId xmlns:a16="http://schemas.microsoft.com/office/drawing/2014/main" id="{FB942B6F-6BDD-4BB8-BC03-3A472C6CB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65" name="Rectangle 12">
            <a:extLst>
              <a:ext uri="{FF2B5EF4-FFF2-40B4-BE49-F238E27FC236}">
                <a16:creationId xmlns:a16="http://schemas.microsoft.com/office/drawing/2014/main" id="{F9FB1A8F-6F02-4CB9-BAC4-8E9968017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358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3566" name="Text Box 13">
            <a:extLst>
              <a:ext uri="{FF2B5EF4-FFF2-40B4-BE49-F238E27FC236}">
                <a16:creationId xmlns:a16="http://schemas.microsoft.com/office/drawing/2014/main" id="{2AFCD26B-37D8-4EDF-A95C-0D720EBAF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23567" name="Rectangle 14">
            <a:extLst>
              <a:ext uri="{FF2B5EF4-FFF2-40B4-BE49-F238E27FC236}">
                <a16:creationId xmlns:a16="http://schemas.microsoft.com/office/drawing/2014/main" id="{F50DCDAD-BA41-4844-AA6A-2DC93D276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756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 dirty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23568" name="Group 15">
            <a:extLst>
              <a:ext uri="{FF2B5EF4-FFF2-40B4-BE49-F238E27FC236}">
                <a16:creationId xmlns:a16="http://schemas.microsoft.com/office/drawing/2014/main" id="{8307683F-CAC2-4CB6-B433-D82E476D93D8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23581" name="Line 16">
              <a:extLst>
                <a:ext uri="{FF2B5EF4-FFF2-40B4-BE49-F238E27FC236}">
                  <a16:creationId xmlns:a16="http://schemas.microsoft.com/office/drawing/2014/main" id="{A4D09AE6-CFEC-4B5C-86A0-931AAC65E3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3582" name="Rectangle 17">
              <a:extLst>
                <a:ext uri="{FF2B5EF4-FFF2-40B4-BE49-F238E27FC236}">
                  <a16:creationId xmlns:a16="http://schemas.microsoft.com/office/drawing/2014/main" id="{562E07CE-FE83-457F-9CD1-BAC75A711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23569" name="Rectangle 18">
            <a:extLst>
              <a:ext uri="{FF2B5EF4-FFF2-40B4-BE49-F238E27FC236}">
                <a16:creationId xmlns:a16="http://schemas.microsoft.com/office/drawing/2014/main" id="{0BD97703-9A81-4DD8-A738-8C24307BD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2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3570" name="Rectangle 19">
            <a:extLst>
              <a:ext uri="{FF2B5EF4-FFF2-40B4-BE49-F238E27FC236}">
                <a16:creationId xmlns:a16="http://schemas.microsoft.com/office/drawing/2014/main" id="{D506DE2D-E840-43DB-AE99-4597E07DC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23571" name="Rectangle 20">
            <a:extLst>
              <a:ext uri="{FF2B5EF4-FFF2-40B4-BE49-F238E27FC236}">
                <a16:creationId xmlns:a16="http://schemas.microsoft.com/office/drawing/2014/main" id="{241E24A4-F2B3-4D31-AF30-35E94F0DD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3572" name="Rectangle 21">
            <a:extLst>
              <a:ext uri="{FF2B5EF4-FFF2-40B4-BE49-F238E27FC236}">
                <a16:creationId xmlns:a16="http://schemas.microsoft.com/office/drawing/2014/main" id="{ED644920-7D00-408E-929F-AE209364E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3573" name="Rectangle 22">
            <a:extLst>
              <a:ext uri="{FF2B5EF4-FFF2-40B4-BE49-F238E27FC236}">
                <a16:creationId xmlns:a16="http://schemas.microsoft.com/office/drawing/2014/main" id="{B51B6210-A5DF-4251-9CB5-26790A405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3574" name="Rectangle 23">
            <a:extLst>
              <a:ext uri="{FF2B5EF4-FFF2-40B4-BE49-F238E27FC236}">
                <a16:creationId xmlns:a16="http://schemas.microsoft.com/office/drawing/2014/main" id="{4D10D5A1-F538-476A-B8E3-1BE158738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cxnSp>
        <p:nvCxnSpPr>
          <p:cNvPr id="138264" name="AutoShape 24">
            <a:extLst>
              <a:ext uri="{FF2B5EF4-FFF2-40B4-BE49-F238E27FC236}">
                <a16:creationId xmlns:a16="http://schemas.microsoft.com/office/drawing/2014/main" id="{13450514-6198-4DD2-92A5-064134B712C7}"/>
              </a:ext>
            </a:extLst>
          </p:cNvPr>
          <p:cNvCxnSpPr>
            <a:cxnSpLocks noChangeShapeType="1"/>
            <a:stCxn id="23562" idx="1"/>
            <a:endCxn id="23571" idx="3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65" name="AutoShape 25">
            <a:extLst>
              <a:ext uri="{FF2B5EF4-FFF2-40B4-BE49-F238E27FC236}">
                <a16:creationId xmlns:a16="http://schemas.microsoft.com/office/drawing/2014/main" id="{9471DA6D-C222-4AD8-8E73-2DE0BF618763}"/>
              </a:ext>
            </a:extLst>
          </p:cNvPr>
          <p:cNvCxnSpPr>
            <a:cxnSpLocks noChangeShapeType="1"/>
            <a:stCxn id="23562" idx="1"/>
            <a:endCxn id="23572" idx="3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66" name="AutoShape 26">
            <a:extLst>
              <a:ext uri="{FF2B5EF4-FFF2-40B4-BE49-F238E27FC236}">
                <a16:creationId xmlns:a16="http://schemas.microsoft.com/office/drawing/2014/main" id="{064FDF9F-2F44-4352-8091-2783ED46F883}"/>
              </a:ext>
            </a:extLst>
          </p:cNvPr>
          <p:cNvCxnSpPr>
            <a:cxnSpLocks noChangeShapeType="1"/>
            <a:stCxn id="23562" idx="1"/>
            <a:endCxn id="23573" idx="3"/>
          </p:cNvCxnSpPr>
          <p:nvPr/>
        </p:nvCxnSpPr>
        <p:spPr bwMode="auto">
          <a:xfrm rot="10800000" flipV="1">
            <a:off x="3568700" y="4076700"/>
            <a:ext cx="1401763" cy="3365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67" name="AutoShape 27">
            <a:extLst>
              <a:ext uri="{FF2B5EF4-FFF2-40B4-BE49-F238E27FC236}">
                <a16:creationId xmlns:a16="http://schemas.microsoft.com/office/drawing/2014/main" id="{35ABABC0-09D1-4270-9E23-8A57F5AA3321}"/>
              </a:ext>
            </a:extLst>
          </p:cNvPr>
          <p:cNvCxnSpPr>
            <a:cxnSpLocks noChangeShapeType="1"/>
            <a:stCxn id="23562" idx="1"/>
            <a:endCxn id="23574" idx="3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79" name="Text Box 29">
            <a:extLst>
              <a:ext uri="{FF2B5EF4-FFF2-40B4-BE49-F238E27FC236}">
                <a16:creationId xmlns:a16="http://schemas.microsoft.com/office/drawing/2014/main" id="{C908F647-BA7A-4286-87E5-9DB69E2C7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3580" name="Text Box 30">
            <a:extLst>
              <a:ext uri="{FF2B5EF4-FFF2-40B4-BE49-F238E27FC236}">
                <a16:creationId xmlns:a16="http://schemas.microsoft.com/office/drawing/2014/main" id="{3AEA667D-C635-4EBF-8D37-75B326658D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4000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A</a:t>
            </a:r>
          </a:p>
        </p:txBody>
      </p:sp>
      <p:sp>
        <p:nvSpPr>
          <p:cNvPr id="31" name="灯片编号占位符 3">
            <a:extLst>
              <a:ext uri="{FF2B5EF4-FFF2-40B4-BE49-F238E27FC236}">
                <a16:creationId xmlns:a16="http://schemas.microsoft.com/office/drawing/2014/main" id="{45ABF719-5899-4DDF-A22C-EF164144C1C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7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8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8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8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投影片編號版面配置區 22">
            <a:extLst>
              <a:ext uri="{FF2B5EF4-FFF2-40B4-BE49-F238E27FC236}">
                <a16:creationId xmlns:a16="http://schemas.microsoft.com/office/drawing/2014/main" id="{6E28A489-E7B6-4577-9367-8B5FD3C023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70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6979" name="Picture 2">
            <a:extLst>
              <a:ext uri="{FF2B5EF4-FFF2-40B4-BE49-F238E27FC236}">
                <a16:creationId xmlns:a16="http://schemas.microsoft.com/office/drawing/2014/main" id="{F7231DE9-DEF9-4877-A932-9401AEBC58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6455" y="2533457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60451" name="Group 3">
            <a:extLst>
              <a:ext uri="{FF2B5EF4-FFF2-40B4-BE49-F238E27FC236}">
                <a16:creationId xmlns:a16="http://schemas.microsoft.com/office/drawing/2014/main" id="{FAF81DC9-22DB-4A58-AFF5-079A439569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865789"/>
              </p:ext>
            </p:extLst>
          </p:nvPr>
        </p:nvGraphicFramePr>
        <p:xfrm>
          <a:off x="776869" y="1048214"/>
          <a:ext cx="3455988" cy="4358510"/>
        </p:xfrm>
        <a:graphic>
          <a:graphicData uri="http://schemas.openxmlformats.org/drawingml/2006/table">
            <a:tbl>
              <a:tblPr/>
              <a:tblGrid>
                <a:gridCol w="683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5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23024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7115" name="Object 138">
            <a:extLst>
              <a:ext uri="{FF2B5EF4-FFF2-40B4-BE49-F238E27FC236}">
                <a16:creationId xmlns:a16="http://schemas.microsoft.com/office/drawing/2014/main" id="{0A404237-384C-40B2-9CE1-EF00285763D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89531403"/>
              </p:ext>
            </p:extLst>
          </p:nvPr>
        </p:nvGraphicFramePr>
        <p:xfrm>
          <a:off x="743415" y="5400520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7115" name="Object 138">
                        <a:extLst>
                          <a:ext uri="{FF2B5EF4-FFF2-40B4-BE49-F238E27FC236}">
                            <a16:creationId xmlns:a16="http://schemas.microsoft.com/office/drawing/2014/main" id="{0A404237-384C-40B2-9CE1-EF00285763D3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3415" y="5400520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7116" name="Text Box 139">
            <a:extLst>
              <a:ext uri="{FF2B5EF4-FFF2-40B4-BE49-F238E27FC236}">
                <a16:creationId xmlns:a16="http://schemas.microsoft.com/office/drawing/2014/main" id="{E5CB4C9E-41D8-4153-9D76-6C442BC4A2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3610" y="115888"/>
            <a:ext cx="883730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(8)</a:t>
            </a:r>
          </a:p>
        </p:txBody>
      </p:sp>
      <p:sp>
        <p:nvSpPr>
          <p:cNvPr id="127118" name="Text Box 141">
            <a:extLst>
              <a:ext uri="{FF2B5EF4-FFF2-40B4-BE49-F238E27FC236}">
                <a16:creationId xmlns:a16="http://schemas.microsoft.com/office/drawing/2014/main" id="{211354E0-A8EF-4E0E-91D0-2C41A9CC87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7222" y="4619432"/>
            <a:ext cx="6477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>
                <a:solidFill>
                  <a:srgbClr val="0366A9"/>
                </a:solidFill>
                <a:latin typeface="Times New Roman" panose="02020603050405020304" pitchFamily="18" charset="0"/>
              </a:rPr>
              <a:t>8</a:t>
            </a:r>
          </a:p>
        </p:txBody>
      </p:sp>
      <p:sp>
        <p:nvSpPr>
          <p:cNvPr id="127119" name="Rectangle 142">
            <a:extLst>
              <a:ext uri="{FF2B5EF4-FFF2-40B4-BE49-F238E27FC236}">
                <a16:creationId xmlns:a16="http://schemas.microsoft.com/office/drawing/2014/main" id="{DA45087A-8435-4ECD-8F67-C4BF1F3BB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6403" y="5616420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7120" name="Rectangle 143">
            <a:extLst>
              <a:ext uri="{FF2B5EF4-FFF2-40B4-BE49-F238E27FC236}">
                <a16:creationId xmlns:a16="http://schemas.microsoft.com/office/drawing/2014/main" id="{DF36577A-8F91-42D5-AB72-234254F73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4831" y="1988711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7122" name="Line 147">
            <a:extLst>
              <a:ext uri="{FF2B5EF4-FFF2-40B4-BE49-F238E27FC236}">
                <a16:creationId xmlns:a16="http://schemas.microsoft.com/office/drawing/2014/main" id="{E0F2D919-65A7-4C6E-98C2-FEB5A1F20EF5}"/>
              </a:ext>
            </a:extLst>
          </p:cNvPr>
          <p:cNvSpPr>
            <a:spLocks noChangeShapeType="1"/>
          </p:cNvSpPr>
          <p:nvPr/>
        </p:nvSpPr>
        <p:spPr bwMode="auto">
          <a:xfrm>
            <a:off x="8596584" y="3466907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7123" name="Oval 148">
            <a:extLst>
              <a:ext uri="{FF2B5EF4-FFF2-40B4-BE49-F238E27FC236}">
                <a16:creationId xmlns:a16="http://schemas.microsoft.com/office/drawing/2014/main" id="{F576774D-86DA-47EB-8715-4B8B9A800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197" y="5195694"/>
            <a:ext cx="144462" cy="1444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7124" name="Oval 149">
            <a:extLst>
              <a:ext uri="{FF2B5EF4-FFF2-40B4-BE49-F238E27FC236}">
                <a16:creationId xmlns:a16="http://schemas.microsoft.com/office/drawing/2014/main" id="{23548C81-9A85-4F68-A687-214976992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197" y="4187632"/>
            <a:ext cx="144462" cy="144462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995DB367-A1AA-4FB5-BD93-628B08919D66}"/>
              </a:ext>
            </a:extLst>
          </p:cNvPr>
          <p:cNvGrpSpPr/>
          <p:nvPr/>
        </p:nvGrpSpPr>
        <p:grpSpPr>
          <a:xfrm>
            <a:off x="4997527" y="1222878"/>
            <a:ext cx="4321175" cy="799790"/>
            <a:chOff x="6168405" y="977553"/>
            <a:chExt cx="4321175" cy="799790"/>
          </a:xfrm>
        </p:grpSpPr>
        <p:sp>
          <p:nvSpPr>
            <p:cNvPr id="127117" name="Text Box 140">
              <a:extLst>
                <a:ext uri="{FF2B5EF4-FFF2-40B4-BE49-F238E27FC236}">
                  <a16:creationId xmlns:a16="http://schemas.microsoft.com/office/drawing/2014/main" id="{F4431FAF-7F2E-4DB8-99B9-C3FA47E26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4212" y="1304694"/>
              <a:ext cx="4167573" cy="472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latin typeface="Times New Roman" panose="02020603050405020304" pitchFamily="18" charset="0"/>
                </a:rPr>
                <a:t>step8:01	</a:t>
              </a:r>
              <a:r>
                <a:rPr lang="en-US" altLang="zh-TW" sz="2400" dirty="0">
                  <a:solidFill>
                    <a:srgbClr val="0366A9"/>
                  </a:solidFill>
                  <a:latin typeface="Times New Roman" panose="02020603050405020304" pitchFamily="18" charset="0"/>
                </a:rPr>
                <a:t>$	    shift $</a:t>
              </a:r>
              <a:endParaRPr lang="en-US" altLang="zh-TW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127125" name="Text Box 152">
              <a:extLst>
                <a:ext uri="{FF2B5EF4-FFF2-40B4-BE49-F238E27FC236}">
                  <a16:creationId xmlns:a16="http://schemas.microsoft.com/office/drawing/2014/main" id="{E01CF544-1787-4E3C-93CE-BF5E5B16D8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68405" y="977553"/>
              <a:ext cx="43211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4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Initial :(id)$</a:t>
              </a:r>
            </a:p>
          </p:txBody>
        </p:sp>
      </p:grpSp>
      <p:sp>
        <p:nvSpPr>
          <p:cNvPr id="127137" name="Line 162">
            <a:extLst>
              <a:ext uri="{FF2B5EF4-FFF2-40B4-BE49-F238E27FC236}">
                <a16:creationId xmlns:a16="http://schemas.microsoft.com/office/drawing/2014/main" id="{B77A52CE-62FC-4994-B77C-0D0A77DFAAF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77222" y="4330507"/>
            <a:ext cx="0" cy="865187"/>
          </a:xfrm>
          <a:prstGeom prst="line">
            <a:avLst/>
          </a:prstGeom>
          <a:noFill/>
          <a:ln w="22225">
            <a:solidFill>
              <a:srgbClr val="0366A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B975EF37-895F-477C-AFE1-5DC54DAFAE65}"/>
              </a:ext>
            </a:extLst>
          </p:cNvPr>
          <p:cNvGrpSpPr/>
          <p:nvPr/>
        </p:nvGrpSpPr>
        <p:grpSpPr>
          <a:xfrm>
            <a:off x="9563294" y="1398626"/>
            <a:ext cx="2628706" cy="2276747"/>
            <a:chOff x="6827528" y="1476684"/>
            <a:chExt cx="2628706" cy="2276747"/>
          </a:xfrm>
        </p:grpSpPr>
        <p:sp>
          <p:nvSpPr>
            <p:cNvPr id="127121" name="Text Box 144">
              <a:extLst>
                <a:ext uri="{FF2B5EF4-FFF2-40B4-BE49-F238E27FC236}">
                  <a16:creationId xmlns:a16="http://schemas.microsoft.com/office/drawing/2014/main" id="{C9DA7BE1-D76B-48BA-A4B7-35DF325FB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7528" y="1476684"/>
              <a:ext cx="10080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2000" dirty="0">
                  <a:solidFill>
                    <a:srgbClr val="047016"/>
                  </a:solidFill>
                  <a:latin typeface="Times New Roman" panose="02020603050405020304" pitchFamily="18" charset="0"/>
                </a:rPr>
                <a:t>Tree:</a:t>
              </a:r>
            </a:p>
          </p:txBody>
        </p:sp>
        <p:sp>
          <p:nvSpPr>
            <p:cNvPr id="127126" name="Text Box 145">
              <a:extLst>
                <a:ext uri="{FF2B5EF4-FFF2-40B4-BE49-F238E27FC236}">
                  <a16:creationId xmlns:a16="http://schemas.microsoft.com/office/drawing/2014/main" id="{B83AAAF8-B310-4DB3-961A-A7987420A4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84071" y="2372306"/>
              <a:ext cx="31591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(</a:t>
              </a:r>
            </a:p>
          </p:txBody>
        </p:sp>
        <p:sp>
          <p:nvSpPr>
            <p:cNvPr id="127127" name="Text Box 146">
              <a:extLst>
                <a:ext uri="{FF2B5EF4-FFF2-40B4-BE49-F238E27FC236}">
                  <a16:creationId xmlns:a16="http://schemas.microsoft.com/office/drawing/2014/main" id="{34FBDEDD-6107-460C-ADB2-46B1B1CC0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26996" y="3386718"/>
              <a:ext cx="5492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id</a:t>
              </a:r>
            </a:p>
          </p:txBody>
        </p:sp>
        <p:sp>
          <p:nvSpPr>
            <p:cNvPr id="127128" name="Text Box 150">
              <a:extLst>
                <a:ext uri="{FF2B5EF4-FFF2-40B4-BE49-F238E27FC236}">
                  <a16:creationId xmlns:a16="http://schemas.microsoft.com/office/drawing/2014/main" id="{4DD2AB8B-91EB-4D98-B439-BFD57B69BC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4784" y="2872368"/>
              <a:ext cx="550862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7129" name="Line 151">
              <a:extLst>
                <a:ext uri="{FF2B5EF4-FFF2-40B4-BE49-F238E27FC236}">
                  <a16:creationId xmlns:a16="http://schemas.microsoft.com/office/drawing/2014/main" id="{A1C63B43-7A0F-41CB-80DB-3DBEA3567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3534" y="3158118"/>
              <a:ext cx="0" cy="228600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30" name="Line 153">
              <a:extLst>
                <a:ext uri="{FF2B5EF4-FFF2-40B4-BE49-F238E27FC236}">
                  <a16:creationId xmlns:a16="http://schemas.microsoft.com/office/drawing/2014/main" id="{1CF90F25-6A84-4FBC-B295-FC0E90164F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3534" y="2700918"/>
              <a:ext cx="0" cy="228600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31" name="Text Box 154">
              <a:extLst>
                <a:ext uri="{FF2B5EF4-FFF2-40B4-BE49-F238E27FC236}">
                  <a16:creationId xmlns:a16="http://schemas.microsoft.com/office/drawing/2014/main" id="{A2E1FE77-9B80-4BF8-8AAE-9E05765EC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4784" y="2413581"/>
              <a:ext cx="5508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7132" name="Text Box 156">
              <a:extLst>
                <a:ext uri="{FF2B5EF4-FFF2-40B4-BE49-F238E27FC236}">
                  <a16:creationId xmlns:a16="http://schemas.microsoft.com/office/drawing/2014/main" id="{72326B2B-D382-46B6-9629-D77554E05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5021" y="2413581"/>
              <a:ext cx="549275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127133" name="Text Box 157">
              <a:extLst>
                <a:ext uri="{FF2B5EF4-FFF2-40B4-BE49-F238E27FC236}">
                  <a16:creationId xmlns:a16="http://schemas.microsoft.com/office/drawing/2014/main" id="{4BF3B6F8-138C-4E88-AAFB-545EC993AF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0334" y="1867481"/>
              <a:ext cx="55086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127134" name="Line 158">
              <a:extLst>
                <a:ext uri="{FF2B5EF4-FFF2-40B4-BE49-F238E27FC236}">
                  <a16:creationId xmlns:a16="http://schemas.microsoft.com/office/drawing/2014/main" id="{442BD5B8-9D86-48F0-8273-913A0C145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9971" y="2227843"/>
              <a:ext cx="392113" cy="230188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35" name="Line 159">
              <a:extLst>
                <a:ext uri="{FF2B5EF4-FFF2-40B4-BE49-F238E27FC236}">
                  <a16:creationId xmlns:a16="http://schemas.microsoft.com/office/drawing/2014/main" id="{B1454E5B-4C6F-43E6-BB1E-F99BC4EFC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920696" y="2240543"/>
              <a:ext cx="471488" cy="230188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36" name="Line 160">
              <a:extLst>
                <a:ext uri="{FF2B5EF4-FFF2-40B4-BE49-F238E27FC236}">
                  <a16:creationId xmlns:a16="http://schemas.microsoft.com/office/drawing/2014/main" id="{759A0B8D-3968-44F9-8430-E06E2679E0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3534" y="2240543"/>
              <a:ext cx="0" cy="230188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38" name="Text Box 164">
              <a:extLst>
                <a:ext uri="{FF2B5EF4-FFF2-40B4-BE49-F238E27FC236}">
                  <a16:creationId xmlns:a16="http://schemas.microsoft.com/office/drawing/2014/main" id="{87A734E0-7D89-4590-A934-83B3C4E655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2496" y="1580143"/>
              <a:ext cx="55086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E</a:t>
              </a:r>
            </a:p>
          </p:txBody>
        </p:sp>
        <p:sp>
          <p:nvSpPr>
            <p:cNvPr id="127139" name="Line 165">
              <a:extLst>
                <a:ext uri="{FF2B5EF4-FFF2-40B4-BE49-F238E27FC236}">
                  <a16:creationId xmlns:a16="http://schemas.microsoft.com/office/drawing/2014/main" id="{772A93AE-096C-43AB-AD1B-2CB8B6871B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20696" y="1796043"/>
              <a:ext cx="392113" cy="230188"/>
            </a:xfrm>
            <a:prstGeom prst="line">
              <a:avLst/>
            </a:prstGeom>
            <a:noFill/>
            <a:ln w="22225">
              <a:solidFill>
                <a:srgbClr val="07C5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40" name="Text Box 166">
              <a:extLst>
                <a:ext uri="{FF2B5EF4-FFF2-40B4-BE49-F238E27FC236}">
                  <a16:creationId xmlns:a16="http://schemas.microsoft.com/office/drawing/2014/main" id="{83B0B289-29A0-4A5D-96C7-84CDFC196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659" y="1580144"/>
              <a:ext cx="31157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 dirty="0">
                  <a:solidFill>
                    <a:srgbClr val="07C527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</p:grpSp>
      <p:sp>
        <p:nvSpPr>
          <p:cNvPr id="31" name="灯片编号占位符 3">
            <a:extLst>
              <a:ext uri="{FF2B5EF4-FFF2-40B4-BE49-F238E27FC236}">
                <a16:creationId xmlns:a16="http://schemas.microsoft.com/office/drawing/2014/main" id="{9BECF95B-E716-4C70-9E61-A0592D7AFC6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70</a:t>
            </a:fld>
            <a:endParaRPr lang="zh-TW" altLang="en-US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投影片編號版面配置區 22">
            <a:extLst>
              <a:ext uri="{FF2B5EF4-FFF2-40B4-BE49-F238E27FC236}">
                <a16:creationId xmlns:a16="http://schemas.microsoft.com/office/drawing/2014/main" id="{CF354BE5-33BA-459F-BAE1-59766A4445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71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28003" name="Picture 2">
            <a:extLst>
              <a:ext uri="{FF2B5EF4-FFF2-40B4-BE49-F238E27FC236}">
                <a16:creationId xmlns:a16="http://schemas.microsoft.com/office/drawing/2014/main" id="{5B89FF4D-FCBF-4B3A-97C9-508897158D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2142" y="2611515"/>
            <a:ext cx="5184775" cy="335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61475" name="Group 3">
            <a:extLst>
              <a:ext uri="{FF2B5EF4-FFF2-40B4-BE49-F238E27FC236}">
                <a16:creationId xmlns:a16="http://schemas.microsoft.com/office/drawing/2014/main" id="{2F93778A-AAF9-4909-8B48-75B3A6BBAF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470295"/>
              </p:ext>
            </p:extLst>
          </p:nvPr>
        </p:nvGraphicFramePr>
        <p:xfrm>
          <a:off x="866078" y="975211"/>
          <a:ext cx="3455988" cy="4358510"/>
        </p:xfrm>
        <a:graphic>
          <a:graphicData uri="http://schemas.openxmlformats.org/drawingml/2006/table">
            <a:tbl>
              <a:tblPr/>
              <a:tblGrid>
                <a:gridCol w="683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5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State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8"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Symbol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S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E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T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+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id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(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)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$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2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4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5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6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7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3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8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9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57"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ill Sans MT" panose="020B0502020104020203" pitchFamily="34" charset="0"/>
                          <a:ea typeface="新細明體" panose="02020500000000000000" pitchFamily="18" charset="-120"/>
                        </a:rPr>
                        <a:t>10</a:t>
                      </a:r>
                    </a:p>
                  </a:txBody>
                  <a:tcPr marT="45715" marB="4571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defRPr sz="22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1pPr>
                      <a:lvl2pPr marL="742950" indent="-28575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6000"/>
                        <a:buFont typeface="Wingdings 3" panose="05040102010807070707" pitchFamily="18" charset="2"/>
                        <a:defRPr sz="2100">
                          <a:solidFill>
                            <a:schemeClr val="tx2"/>
                          </a:solidFill>
                          <a:latin typeface="Gill Sans MT" panose="020B0502020104020203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rgbClr val="BCBCBC"/>
                        </a:buClr>
                        <a:buSzPct val="76000"/>
                        <a:buFont typeface="Wingdings 3" panose="05040102010807070707" pitchFamily="18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8BA2B4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4pPr>
                      <a:lvl5pPr marL="2057400" indent="-228600" eaLnBrk="0" hangingPunct="0">
                        <a:spcBef>
                          <a:spcPts val="300"/>
                        </a:spcBef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3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0000"/>
                        <a:buFont typeface="Wingdings" panose="05000000000000000000" pitchFamily="2" charset="2"/>
                        <a:defRPr sz="1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chemeClr val="accent1"/>
                        </a:buClr>
                        <a:buSzPct val="76000"/>
                        <a:buFont typeface="Wingdings 3" panose="05040102010807070707" pitchFamily="18" charset="2"/>
                        <a:buNone/>
                        <a:tabLst/>
                      </a:pPr>
                      <a:endParaRPr kumimoji="0" lang="zh-TW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ill Sans MT" panose="020B0502020104020203" pitchFamily="34" charset="0"/>
                        <a:ea typeface="新細明體" panose="02020500000000000000" pitchFamily="18" charset="-12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28139" name="Object 138">
            <a:extLst>
              <a:ext uri="{FF2B5EF4-FFF2-40B4-BE49-F238E27FC236}">
                <a16:creationId xmlns:a16="http://schemas.microsoft.com/office/drawing/2014/main" id="{5C8E5745-544C-4EF6-A2B3-C40E3F6055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9132272"/>
              </p:ext>
            </p:extLst>
          </p:nvPr>
        </p:nvGraphicFramePr>
        <p:xfrm>
          <a:off x="843775" y="5355915"/>
          <a:ext cx="3924300" cy="908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文件" r:id="rId3" imgW="6493455" imgH="1115662" progId="Word.Document.8">
                  <p:embed/>
                </p:oleObj>
              </mc:Choice>
              <mc:Fallback>
                <p:oleObj name="文件" r:id="rId3" imgW="6493455" imgH="1115662" progId="Word.Document.8">
                  <p:embed/>
                  <p:pic>
                    <p:nvPicPr>
                      <p:cNvPr id="128139" name="Object 138">
                        <a:extLst>
                          <a:ext uri="{FF2B5EF4-FFF2-40B4-BE49-F238E27FC236}">
                            <a16:creationId xmlns:a16="http://schemas.microsoft.com/office/drawing/2014/main" id="{5C8E5745-544C-4EF6-A2B3-C40E3F6055DB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3775" y="5355915"/>
                        <a:ext cx="3924300" cy="908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8140" name="Text Box 139">
            <a:extLst>
              <a:ext uri="{FF2B5EF4-FFF2-40B4-BE49-F238E27FC236}">
                <a16:creationId xmlns:a16="http://schemas.microsoft.com/office/drawing/2014/main" id="{544298BE-CE79-41A6-A580-C40A078B2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8215" y="115888"/>
            <a:ext cx="879269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Program Example (9)</a:t>
            </a:r>
          </a:p>
        </p:txBody>
      </p:sp>
      <p:sp>
        <p:nvSpPr>
          <p:cNvPr id="128141" name="Text Box 140">
            <a:extLst>
              <a:ext uri="{FF2B5EF4-FFF2-40B4-BE49-F238E27FC236}">
                <a16:creationId xmlns:a16="http://schemas.microsoft.com/office/drawing/2014/main" id="{B1252C51-D80A-4000-969E-C47B5FB75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1392" y="1483386"/>
            <a:ext cx="31862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>
                <a:latin typeface="Times New Roman" panose="02020603050405020304" pitchFamily="18" charset="0"/>
              </a:rPr>
              <a:t>step9: 012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	Accept</a:t>
            </a:r>
            <a:r>
              <a:rPr lang="en-US" altLang="zh-TW" sz="2400" dirty="0">
                <a:solidFill>
                  <a:srgbClr val="0366A9"/>
                </a:solidFill>
                <a:latin typeface="Times New Roman" panose="02020603050405020304" pitchFamily="18" charset="0"/>
              </a:rPr>
              <a:t>	</a:t>
            </a:r>
            <a:endParaRPr lang="en-US" altLang="zh-TW" sz="2400" dirty="0">
              <a:latin typeface="Times New Roman" panose="02020603050405020304" pitchFamily="18" charset="0"/>
            </a:endParaRPr>
          </a:p>
        </p:txBody>
      </p:sp>
      <p:sp>
        <p:nvSpPr>
          <p:cNvPr id="128142" name="Text Box 141">
            <a:extLst>
              <a:ext uri="{FF2B5EF4-FFF2-40B4-BE49-F238E27FC236}">
                <a16:creationId xmlns:a16="http://schemas.microsoft.com/office/drawing/2014/main" id="{6E90A354-247C-4018-913B-F9D81C371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7824" y="5409915"/>
            <a:ext cx="10810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1800" dirty="0">
                <a:solidFill>
                  <a:srgbClr val="0366A9"/>
                </a:solidFill>
                <a:latin typeface="Times New Roman" panose="02020603050405020304" pitchFamily="18" charset="0"/>
              </a:rPr>
              <a:t>9 Accept</a:t>
            </a:r>
          </a:p>
        </p:txBody>
      </p:sp>
      <p:sp>
        <p:nvSpPr>
          <p:cNvPr id="128143" name="Rectangle 142">
            <a:extLst>
              <a:ext uri="{FF2B5EF4-FFF2-40B4-BE49-F238E27FC236}">
                <a16:creationId xmlns:a16="http://schemas.microsoft.com/office/drawing/2014/main" id="{19087220-7B59-4FEE-8F86-C0E51A41C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688" y="5571815"/>
            <a:ext cx="431800" cy="647700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8144" name="Rectangle 143">
            <a:extLst>
              <a:ext uri="{FF2B5EF4-FFF2-40B4-BE49-F238E27FC236}">
                <a16:creationId xmlns:a16="http://schemas.microsoft.com/office/drawing/2014/main" id="{8D1D4090-C0F9-4034-9265-C1F51BCB6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2735" y="1201081"/>
            <a:ext cx="431800" cy="504825"/>
          </a:xfrm>
          <a:prstGeom prst="rect">
            <a:avLst/>
          </a:prstGeom>
          <a:solidFill>
            <a:srgbClr val="FF99CC">
              <a:alpha val="45882"/>
            </a:srgbClr>
          </a:solidFill>
          <a:ln w="22225">
            <a:solidFill>
              <a:srgbClr val="0366A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8146" name="Line 145">
            <a:extLst>
              <a:ext uri="{FF2B5EF4-FFF2-40B4-BE49-F238E27FC236}">
                <a16:creationId xmlns:a16="http://schemas.microsoft.com/office/drawing/2014/main" id="{C01B145B-8721-4381-8EC9-26F02D7E343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74642" y="3544965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8147" name="Oval 146">
            <a:extLst>
              <a:ext uri="{FF2B5EF4-FFF2-40B4-BE49-F238E27FC236}">
                <a16:creationId xmlns:a16="http://schemas.microsoft.com/office/drawing/2014/main" id="{9575E862-0267-479F-87C8-79B20A42D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2255" y="5273752"/>
            <a:ext cx="144462" cy="14446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8148" name="Oval 147">
            <a:extLst>
              <a:ext uri="{FF2B5EF4-FFF2-40B4-BE49-F238E27FC236}">
                <a16:creationId xmlns:a16="http://schemas.microsoft.com/office/drawing/2014/main" id="{19E8CC87-25F9-41DE-9B1B-38C9567ED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2255" y="5057852"/>
            <a:ext cx="144462" cy="144463"/>
          </a:xfrm>
          <a:prstGeom prst="ellipse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128149" name="Text Box 148">
            <a:extLst>
              <a:ext uri="{FF2B5EF4-FFF2-40B4-BE49-F238E27FC236}">
                <a16:creationId xmlns:a16="http://schemas.microsoft.com/office/drawing/2014/main" id="{A9288DB2-2B97-4002-BE06-CE4B93DC8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9040" y="1044962"/>
            <a:ext cx="19162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Initial :(id)$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BB09F472-D95A-4708-ABCE-A58AEBA781AF}"/>
              </a:ext>
            </a:extLst>
          </p:cNvPr>
          <p:cNvGrpSpPr/>
          <p:nvPr/>
        </p:nvGrpSpPr>
        <p:grpSpPr>
          <a:xfrm>
            <a:off x="10047326" y="1041786"/>
            <a:ext cx="2334245" cy="2765580"/>
            <a:chOff x="9857755" y="1130996"/>
            <a:chExt cx="2334245" cy="2765580"/>
          </a:xfrm>
        </p:grpSpPr>
        <p:sp>
          <p:nvSpPr>
            <p:cNvPr id="128162" name="Text Box 163">
              <a:extLst>
                <a:ext uri="{FF2B5EF4-FFF2-40B4-BE49-F238E27FC236}">
                  <a16:creationId xmlns:a16="http://schemas.microsoft.com/office/drawing/2014/main" id="{8BC23FE8-6BE4-4163-8D56-988CF5B33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42725" y="1658201"/>
              <a:ext cx="5492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TW" sz="1800">
                  <a:solidFill>
                    <a:srgbClr val="07C527"/>
                  </a:solidFill>
                  <a:latin typeface="Times New Roman" panose="02020603050405020304" pitchFamily="18" charset="0"/>
                </a:rPr>
                <a:t>$</a:t>
              </a:r>
            </a:p>
          </p:txBody>
        </p: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975D5DDA-71EF-484A-9E18-7BCFBC07018E}"/>
                </a:ext>
              </a:extLst>
            </p:cNvPr>
            <p:cNvGrpSpPr/>
            <p:nvPr/>
          </p:nvGrpSpPr>
          <p:grpSpPr>
            <a:xfrm>
              <a:off x="9857755" y="1130996"/>
              <a:ext cx="1900857" cy="2765580"/>
              <a:chOff x="9857755" y="1130996"/>
              <a:chExt cx="1900857" cy="2765580"/>
            </a:xfrm>
          </p:grpSpPr>
          <p:sp>
            <p:nvSpPr>
              <p:cNvPr id="128145" name="Text Box 144">
                <a:extLst>
                  <a:ext uri="{FF2B5EF4-FFF2-40B4-BE49-F238E27FC236}">
                    <a16:creationId xmlns:a16="http://schemas.microsoft.com/office/drawing/2014/main" id="{C1F3757F-C8A3-4A6C-974D-C20C609FF0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857755" y="1130996"/>
                <a:ext cx="1008062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2000" dirty="0">
                    <a:solidFill>
                      <a:srgbClr val="047016"/>
                    </a:solidFill>
                    <a:latin typeface="Times New Roman" panose="02020603050405020304" pitchFamily="18" charset="0"/>
                  </a:rPr>
                  <a:t>Tree:</a:t>
                </a:r>
              </a:p>
            </p:txBody>
          </p:sp>
          <p:sp>
            <p:nvSpPr>
              <p:cNvPr id="128150" name="Text Box 149">
                <a:extLst>
                  <a:ext uri="{FF2B5EF4-FFF2-40B4-BE49-F238E27FC236}">
                    <a16:creationId xmlns:a16="http://schemas.microsoft.com/office/drawing/2014/main" id="{FE11D8E0-58CB-4E62-9413-37522FFEDD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13937" y="2666264"/>
                <a:ext cx="315913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(</a:t>
                </a:r>
              </a:p>
            </p:txBody>
          </p:sp>
          <p:sp>
            <p:nvSpPr>
              <p:cNvPr id="128151" name="Text Box 150">
                <a:extLst>
                  <a:ext uri="{FF2B5EF4-FFF2-40B4-BE49-F238E27FC236}">
                    <a16:creationId xmlns:a16="http://schemas.microsoft.com/office/drawing/2014/main" id="{7187F242-1032-47DC-84E7-E9AAF488D5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90200" y="3529864"/>
                <a:ext cx="549275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id</a:t>
                </a:r>
              </a:p>
            </p:txBody>
          </p:sp>
          <p:sp>
            <p:nvSpPr>
              <p:cNvPr id="128152" name="Text Box 151">
                <a:extLst>
                  <a:ext uri="{FF2B5EF4-FFF2-40B4-BE49-F238E27FC236}">
                    <a16:creationId xmlns:a16="http://schemas.microsoft.com/office/drawing/2014/main" id="{08EA2806-9398-4649-847D-FA9B401CB6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61637" y="3098064"/>
                <a:ext cx="550863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T</a:t>
                </a:r>
              </a:p>
            </p:txBody>
          </p:sp>
          <p:sp>
            <p:nvSpPr>
              <p:cNvPr id="128153" name="Line 152">
                <a:extLst>
                  <a:ext uri="{FF2B5EF4-FFF2-40B4-BE49-F238E27FC236}">
                    <a16:creationId xmlns:a16="http://schemas.microsoft.com/office/drawing/2014/main" id="{6E19189F-D841-4DCB-BD9B-2936117EBB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06100" y="3386989"/>
                <a:ext cx="12700" cy="222250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54" name="Line 153">
                <a:extLst>
                  <a:ext uri="{FF2B5EF4-FFF2-40B4-BE49-F238E27FC236}">
                    <a16:creationId xmlns:a16="http://schemas.microsoft.com/office/drawing/2014/main" id="{BA6BD261-5737-4170-B6AC-166C33EB3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06100" y="2953601"/>
                <a:ext cx="0" cy="228600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55" name="Text Box 154">
                <a:extLst>
                  <a:ext uri="{FF2B5EF4-FFF2-40B4-BE49-F238E27FC236}">
                    <a16:creationId xmlns:a16="http://schemas.microsoft.com/office/drawing/2014/main" id="{42808561-E5C0-4FB1-8475-162ABD59DD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61637" y="2666264"/>
                <a:ext cx="550863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E</a:t>
                </a:r>
              </a:p>
            </p:txBody>
          </p:sp>
          <p:sp>
            <p:nvSpPr>
              <p:cNvPr id="128156" name="Text Box 155">
                <a:extLst>
                  <a:ext uri="{FF2B5EF4-FFF2-40B4-BE49-F238E27FC236}">
                    <a16:creationId xmlns:a16="http://schemas.microsoft.com/office/drawing/2014/main" id="{7A7517D2-3B74-4EE1-ADBA-71BB6DA86D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09337" y="2666264"/>
                <a:ext cx="549275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)</a:t>
                </a:r>
              </a:p>
            </p:txBody>
          </p:sp>
          <p:sp>
            <p:nvSpPr>
              <p:cNvPr id="128157" name="Text Box 156">
                <a:extLst>
                  <a:ext uri="{FF2B5EF4-FFF2-40B4-BE49-F238E27FC236}">
                    <a16:creationId xmlns:a16="http://schemas.microsoft.com/office/drawing/2014/main" id="{E5C81F3B-2E72-4ECE-B829-72E6624586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61637" y="2161439"/>
                <a:ext cx="550863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T</a:t>
                </a:r>
              </a:p>
            </p:txBody>
          </p:sp>
          <p:sp>
            <p:nvSpPr>
              <p:cNvPr id="128158" name="Line 157">
                <a:extLst>
                  <a:ext uri="{FF2B5EF4-FFF2-40B4-BE49-F238E27FC236}">
                    <a16:creationId xmlns:a16="http://schemas.microsoft.com/office/drawing/2014/main" id="{6AD9814E-748B-4B2D-B6AA-27F43101B3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129837" y="2521801"/>
                <a:ext cx="392113" cy="230188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59" name="Line 158">
                <a:extLst>
                  <a:ext uri="{FF2B5EF4-FFF2-40B4-BE49-F238E27FC236}">
                    <a16:creationId xmlns:a16="http://schemas.microsoft.com/office/drawing/2014/main" id="{F5E33BED-D0A7-457C-A4AE-95B835B750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850562" y="2521801"/>
                <a:ext cx="358775" cy="215900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60" name="Line 159">
                <a:extLst>
                  <a:ext uri="{FF2B5EF4-FFF2-40B4-BE49-F238E27FC236}">
                    <a16:creationId xmlns:a16="http://schemas.microsoft.com/office/drawing/2014/main" id="{AF2D016D-2A38-4A24-8D90-620F0B3053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06100" y="2521801"/>
                <a:ext cx="0" cy="230188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61" name="Text Box 161">
                <a:extLst>
                  <a:ext uri="{FF2B5EF4-FFF2-40B4-BE49-F238E27FC236}">
                    <a16:creationId xmlns:a16="http://schemas.microsoft.com/office/drawing/2014/main" id="{D5735FCF-CDCA-4ABF-A86E-214880DB5F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61637" y="1658201"/>
                <a:ext cx="550863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E</a:t>
                </a:r>
              </a:p>
            </p:txBody>
          </p:sp>
          <p:sp>
            <p:nvSpPr>
              <p:cNvPr id="128163" name="Line 165">
                <a:extLst>
                  <a:ext uri="{FF2B5EF4-FFF2-40B4-BE49-F238E27FC236}">
                    <a16:creationId xmlns:a16="http://schemas.microsoft.com/office/drawing/2014/main" id="{33301C77-5797-4BEF-9254-31DFE5616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06100" y="2018564"/>
                <a:ext cx="0" cy="230187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64" name="Line 166">
                <a:extLst>
                  <a:ext uri="{FF2B5EF4-FFF2-40B4-BE49-F238E27FC236}">
                    <a16:creationId xmlns:a16="http://schemas.microsoft.com/office/drawing/2014/main" id="{CEB87EF1-7FAB-4731-8F50-CB14716F96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77537" y="1513739"/>
                <a:ext cx="392113" cy="230187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65" name="Line 167">
                <a:extLst>
                  <a:ext uri="{FF2B5EF4-FFF2-40B4-BE49-F238E27FC236}">
                    <a16:creationId xmlns:a16="http://schemas.microsoft.com/office/drawing/2014/main" id="{5552CAA6-8E89-4D7D-805F-D2CF434702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353800" y="1513739"/>
                <a:ext cx="358775" cy="215900"/>
              </a:xfrm>
              <a:prstGeom prst="line">
                <a:avLst/>
              </a:prstGeom>
              <a:noFill/>
              <a:ln w="22225">
                <a:solidFill>
                  <a:srgbClr val="07C52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166" name="Text Box 168">
                <a:extLst>
                  <a:ext uri="{FF2B5EF4-FFF2-40B4-BE49-F238E27FC236}">
                    <a16:creationId xmlns:a16="http://schemas.microsoft.com/office/drawing/2014/main" id="{35C68DC1-0E64-47A4-976F-03CE2708DE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137900" y="1153376"/>
                <a:ext cx="550862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TW" sz="1800">
                    <a:solidFill>
                      <a:srgbClr val="07C527"/>
                    </a:solidFill>
                    <a:latin typeface="Times New Roman" panose="02020603050405020304" pitchFamily="18" charset="0"/>
                  </a:rPr>
                  <a:t>S</a:t>
                </a:r>
              </a:p>
            </p:txBody>
          </p:sp>
        </p:grpSp>
      </p:grpSp>
      <p:sp>
        <p:nvSpPr>
          <p:cNvPr id="33" name="灯片编号占位符 3">
            <a:extLst>
              <a:ext uri="{FF2B5EF4-FFF2-40B4-BE49-F238E27FC236}">
                <a16:creationId xmlns:a16="http://schemas.microsoft.com/office/drawing/2014/main" id="{6B734A16-9F00-4FB3-9EF0-3447924A1B1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71</a:t>
            </a:fld>
            <a:endParaRPr lang="zh-TW" altLang="en-US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投影片編號版面配置區 22">
            <a:extLst>
              <a:ext uri="{FF2B5EF4-FFF2-40B4-BE49-F238E27FC236}">
                <a16:creationId xmlns:a16="http://schemas.microsoft.com/office/drawing/2014/main" id="{1C473313-1C26-44F1-B71C-6BB4B1E554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7F93E751-9161-4A35-BEC0-CBDF4F1D55A2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72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9027" name="Rectangle 2">
            <a:extLst>
              <a:ext uri="{FF2B5EF4-FFF2-40B4-BE49-F238E27FC236}">
                <a16:creationId xmlns:a16="http://schemas.microsoft.com/office/drawing/2014/main" id="{792C9220-4D0C-4D8E-8A0B-70AE45D2AF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Practical Issue</a:t>
            </a:r>
          </a:p>
        </p:txBody>
      </p:sp>
      <p:sp>
        <p:nvSpPr>
          <p:cNvPr id="129028" name="Text Box 5">
            <a:extLst>
              <a:ext uri="{FF2B5EF4-FFF2-40B4-BE49-F238E27FC236}">
                <a16:creationId xmlns:a16="http://schemas.microsoft.com/office/drawing/2014/main" id="{8FB8FE09-D25A-4558-8DBD-229F91077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9650" y="1341438"/>
            <a:ext cx="2808288" cy="2403475"/>
          </a:xfrm>
          <a:prstGeom prst="rect">
            <a:avLst/>
          </a:prstGeom>
          <a:noFill/>
          <a:ln w="22225">
            <a:solidFill>
              <a:srgbClr val="FF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16000"/>
              </a:spcBef>
              <a:buClr>
                <a:srgbClr val="BCBCBC"/>
              </a:buClr>
              <a:buFont typeface="Wingdings 3" panose="05040102010807070707" pitchFamily="18" charset="2"/>
              <a:buNone/>
            </a:pPr>
            <a:r>
              <a:rPr lang="en-US" altLang="zh-TW" sz="2000" dirty="0">
                <a:solidFill>
                  <a:srgbClr val="047016"/>
                </a:solidFill>
              </a:rPr>
              <a:t>F</a:t>
            </a:r>
            <a:r>
              <a:rPr kumimoji="0" lang="en-US" altLang="zh-TW" sz="2000" b="0" dirty="0">
                <a:solidFill>
                  <a:srgbClr val="047016"/>
                </a:solidFill>
              </a:rPr>
              <a:t>or grammar G</a:t>
            </a:r>
            <a:r>
              <a:rPr kumimoji="0" lang="en-US" altLang="zh-TW" sz="2000" b="0" baseline="-25000" dirty="0">
                <a:solidFill>
                  <a:srgbClr val="047016"/>
                </a:solidFill>
              </a:rPr>
              <a:t>3</a:t>
            </a:r>
            <a:r>
              <a:rPr kumimoji="0" lang="en-US" altLang="zh-TW" sz="2000" b="0" dirty="0">
                <a:solidFill>
                  <a:srgbClr val="047016"/>
                </a:solidFill>
              </a:rPr>
              <a:t> :</a:t>
            </a:r>
          </a:p>
          <a:p>
            <a:pPr lvl="1" eaLnBrk="1" hangingPunct="1">
              <a:lnSpc>
                <a:spcPct val="90000"/>
              </a:lnSpc>
              <a:spcBef>
                <a:spcPct val="3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1.	S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  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E   $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2.	E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E   +   T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3.	E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T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4.	T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T   *   P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5.	T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P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6.	P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id</a:t>
            </a:r>
          </a:p>
          <a:p>
            <a:pPr lvl="1" eaLnBrk="1" hangingPunct="1">
              <a:lnSpc>
                <a:spcPct val="90000"/>
              </a:lnSpc>
              <a:spcBef>
                <a:spcPct val="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7.	P  </a:t>
            </a:r>
            <a:r>
              <a:rPr lang="en-US" altLang="zh-TW" sz="2000" dirty="0">
                <a:solidFill>
                  <a:srgbClr val="047016"/>
                </a:solidFill>
                <a:latin typeface="Symbol" panose="05050102010706020507" pitchFamily="18" charset="2"/>
              </a:rPr>
              <a:t>®</a:t>
            </a:r>
            <a:r>
              <a:rPr lang="en-US" altLang="zh-TW" sz="2000" dirty="0">
                <a:solidFill>
                  <a:srgbClr val="047016"/>
                </a:solidFill>
                <a:latin typeface="Arial" panose="020B0604020202020204" pitchFamily="34" charset="0"/>
              </a:rPr>
              <a:t>  (   E   )</a:t>
            </a:r>
          </a:p>
        </p:txBody>
      </p:sp>
      <p:sp>
        <p:nvSpPr>
          <p:cNvPr id="129029" name="Rectangle 6">
            <a:extLst>
              <a:ext uri="{FF2B5EF4-FFF2-40B4-BE49-F238E27FC236}">
                <a16:creationId xmlns:a16="http://schemas.microsoft.com/office/drawing/2014/main" id="{893B43F7-173C-4634-9D24-1602325283FD}"/>
              </a:ext>
            </a:extLst>
          </p:cNvPr>
          <p:cNvSpPr>
            <a:spLocks/>
          </p:cNvSpPr>
          <p:nvPr/>
        </p:nvSpPr>
        <p:spPr bwMode="auto">
          <a:xfrm>
            <a:off x="2063750" y="3573463"/>
            <a:ext cx="82296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3200" dirty="0">
                <a:solidFill>
                  <a:schemeClr val="tx2"/>
                </a:solidFill>
                <a:latin typeface="Bookman Old Style" panose="02050604050505020204" pitchFamily="18" charset="0"/>
              </a:rPr>
              <a:t>Question:</a:t>
            </a:r>
          </a:p>
        </p:txBody>
      </p:sp>
      <p:sp>
        <p:nvSpPr>
          <p:cNvPr id="129030" name="Line 7">
            <a:extLst>
              <a:ext uri="{FF2B5EF4-FFF2-40B4-BE49-F238E27FC236}">
                <a16:creationId xmlns:a16="http://schemas.microsoft.com/office/drawing/2014/main" id="{3DD0F48B-9AE5-43E9-9A1D-4385B3312B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1688" y="4736274"/>
            <a:ext cx="5785643" cy="8021"/>
          </a:xfrm>
          <a:prstGeom prst="line">
            <a:avLst/>
          </a:prstGeom>
          <a:noFill/>
          <a:ln w="9525">
            <a:solidFill>
              <a:srgbClr val="0366A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9031" name="Text Box 8">
            <a:extLst>
              <a:ext uri="{FF2B5EF4-FFF2-40B4-BE49-F238E27FC236}">
                <a16:creationId xmlns:a16="http://schemas.microsoft.com/office/drawing/2014/main" id="{629768C9-2BAC-4048-A094-84BDA5515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3817" y="4916506"/>
            <a:ext cx="5436512" cy="830997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What is the problem when you finished G</a:t>
            </a:r>
            <a:r>
              <a:rPr lang="en-US" altLang="zh-TW" sz="2400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3</a:t>
            </a:r>
            <a:r>
              <a:rPr lang="en-US" altLang="zh-TW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with LR(0) trace ?</a:t>
            </a:r>
            <a:endParaRPr lang="en-US" altLang="zh-TW" sz="2400" dirty="0">
              <a:latin typeface="Times New Roman" panose="02020603050405020304" pitchFamily="18" charset="0"/>
            </a:endParaRPr>
          </a:p>
        </p:txBody>
      </p:sp>
      <p:sp>
        <p:nvSpPr>
          <p:cNvPr id="8" name="灯片编号占位符 3">
            <a:extLst>
              <a:ext uri="{FF2B5EF4-FFF2-40B4-BE49-F238E27FC236}">
                <a16:creationId xmlns:a16="http://schemas.microsoft.com/office/drawing/2014/main" id="{61D2F085-92F8-49F3-9C41-FF887B8CDA4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72</a:t>
            </a:fld>
            <a:endParaRPr lang="zh-TW" altLang="en-US"/>
          </a:p>
        </p:txBody>
      </p:sp>
      <p:pic>
        <p:nvPicPr>
          <p:cNvPr id="10" name="Picture 5" descr="19">
            <a:extLst>
              <a:ext uri="{FF2B5EF4-FFF2-40B4-BE49-F238E27FC236}">
                <a16:creationId xmlns:a16="http://schemas.microsoft.com/office/drawing/2014/main" id="{088C627A-19C7-4B43-ACC5-F9F2A01FEC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10" r="6212" b="7633"/>
          <a:stretch/>
        </p:blipFill>
        <p:spPr bwMode="auto">
          <a:xfrm>
            <a:off x="7931216" y="1177616"/>
            <a:ext cx="4021601" cy="47916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90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9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9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90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90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029" grpId="0"/>
      <p:bldP spid="129030" grpId="0" animBg="1"/>
      <p:bldP spid="12903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投影片編號版面配置區 4">
            <a:extLst>
              <a:ext uri="{FF2B5EF4-FFF2-40B4-BE49-F238E27FC236}">
                <a16:creationId xmlns:a16="http://schemas.microsoft.com/office/drawing/2014/main" id="{117BDADB-76B9-4607-A584-B7C938305D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8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4AC928F2-2518-4D98-929B-384E0CF43B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(6)</a:t>
            </a:r>
          </a:p>
        </p:txBody>
      </p:sp>
      <p:sp>
        <p:nvSpPr>
          <p:cNvPr id="25604" name="Rectangle 3">
            <a:extLst>
              <a:ext uri="{FF2B5EF4-FFF2-40B4-BE49-F238E27FC236}">
                <a16:creationId xmlns:a16="http://schemas.microsoft.com/office/drawing/2014/main" id="{EE1530ED-5A9F-43DD-8D52-08E0E6E9E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05" name="Rectangle 4">
            <a:extLst>
              <a:ext uri="{FF2B5EF4-FFF2-40B4-BE49-F238E27FC236}">
                <a16:creationId xmlns:a16="http://schemas.microsoft.com/office/drawing/2014/main" id="{AB5482C6-06C8-4952-99CD-4B04BCAE1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06" name="Rectangle 5">
            <a:extLst>
              <a:ext uri="{FF2B5EF4-FFF2-40B4-BE49-F238E27FC236}">
                <a16:creationId xmlns:a16="http://schemas.microsoft.com/office/drawing/2014/main" id="{9CA0E236-CCA1-44DD-A815-B76D88F4A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07" name="Rectangle 6">
            <a:extLst>
              <a:ext uri="{FF2B5EF4-FFF2-40B4-BE49-F238E27FC236}">
                <a16:creationId xmlns:a16="http://schemas.microsoft.com/office/drawing/2014/main" id="{E03C662B-056D-44B6-9E85-9BEB2C47F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08" name="Rectangle 7">
            <a:extLst>
              <a:ext uri="{FF2B5EF4-FFF2-40B4-BE49-F238E27FC236}">
                <a16:creationId xmlns:a16="http://schemas.microsoft.com/office/drawing/2014/main" id="{41265B88-C9BB-41C5-B67E-1A39E9BB7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  <a:sym typeface="Symbol" panose="05050102010706020507" pitchFamily="18" charset="2"/>
              </a:rPr>
              <a:t>c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09" name="Text Box 8">
            <a:extLst>
              <a:ext uri="{FF2B5EF4-FFF2-40B4-BE49-F238E27FC236}">
                <a16:creationId xmlns:a16="http://schemas.microsoft.com/office/drawing/2014/main" id="{3CADAB9C-DD9F-487B-B9A0-734126ED9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25610" name="Text Box 9">
            <a:extLst>
              <a:ext uri="{FF2B5EF4-FFF2-40B4-BE49-F238E27FC236}">
                <a16:creationId xmlns:a16="http://schemas.microsoft.com/office/drawing/2014/main" id="{B1B9B7B9-4816-44D1-B796-147E83CF9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25611" name="AutoShape 10">
            <a:extLst>
              <a:ext uri="{FF2B5EF4-FFF2-40B4-BE49-F238E27FC236}">
                <a16:creationId xmlns:a16="http://schemas.microsoft.com/office/drawing/2014/main" id="{622B7EDB-F96D-46B0-A401-A9EA80F96D2E}"/>
              </a:ext>
            </a:extLst>
          </p:cNvPr>
          <p:cNvCxnSpPr>
            <a:cxnSpLocks noChangeShapeType="1"/>
            <a:stCxn id="25610" idx="0"/>
            <a:endCxn id="25606" idx="2"/>
          </p:cNvCxnSpPr>
          <p:nvPr/>
        </p:nvCxnSpPr>
        <p:spPr bwMode="auto">
          <a:xfrm rot="5400000" flipH="1">
            <a:off x="5707856" y="3012282"/>
            <a:ext cx="782637" cy="5143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12" name="Rectangle 11">
            <a:extLst>
              <a:ext uri="{FF2B5EF4-FFF2-40B4-BE49-F238E27FC236}">
                <a16:creationId xmlns:a16="http://schemas.microsoft.com/office/drawing/2014/main" id="{FBAD1509-F7C5-4E9C-A3E1-CF22CDEAE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13" name="Rectangle 12">
            <a:extLst>
              <a:ext uri="{FF2B5EF4-FFF2-40B4-BE49-F238E27FC236}">
                <a16:creationId xmlns:a16="http://schemas.microsoft.com/office/drawing/2014/main" id="{33EC4607-F3E9-411A-93E1-9D83806D1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5614" name="Text Box 13">
            <a:extLst>
              <a:ext uri="{FF2B5EF4-FFF2-40B4-BE49-F238E27FC236}">
                <a16:creationId xmlns:a16="http://schemas.microsoft.com/office/drawing/2014/main" id="{7CC28FF4-93D4-4871-9216-7D81B33A6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25615" name="Rectangle 14">
            <a:extLst>
              <a:ext uri="{FF2B5EF4-FFF2-40B4-BE49-F238E27FC236}">
                <a16:creationId xmlns:a16="http://schemas.microsoft.com/office/drawing/2014/main" id="{CDECB053-7686-4910-8479-8831BDE68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772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 dirty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25616" name="Group 15">
            <a:extLst>
              <a:ext uri="{FF2B5EF4-FFF2-40B4-BE49-F238E27FC236}">
                <a16:creationId xmlns:a16="http://schemas.microsoft.com/office/drawing/2014/main" id="{585D2989-AD4D-458F-970A-DF31B02E7F52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25628" name="Line 16">
              <a:extLst>
                <a:ext uri="{FF2B5EF4-FFF2-40B4-BE49-F238E27FC236}">
                  <a16:creationId xmlns:a16="http://schemas.microsoft.com/office/drawing/2014/main" id="{6FBDC76C-BA57-4E66-AE19-EF3626910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5629" name="Rectangle 17">
              <a:extLst>
                <a:ext uri="{FF2B5EF4-FFF2-40B4-BE49-F238E27FC236}">
                  <a16:creationId xmlns:a16="http://schemas.microsoft.com/office/drawing/2014/main" id="{F6B9A3C5-63C5-4AFE-A1B1-2A46D4D76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25617" name="Rectangle 18">
            <a:extLst>
              <a:ext uri="{FF2B5EF4-FFF2-40B4-BE49-F238E27FC236}">
                <a16:creationId xmlns:a16="http://schemas.microsoft.com/office/drawing/2014/main" id="{17EB7A81-7050-4FB8-8814-35DB2C213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2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5618" name="Rectangle 19">
            <a:extLst>
              <a:ext uri="{FF2B5EF4-FFF2-40B4-BE49-F238E27FC236}">
                <a16:creationId xmlns:a16="http://schemas.microsoft.com/office/drawing/2014/main" id="{85F1E84B-D780-4720-BEAA-E1E3D33EA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25619" name="Rectangle 20">
            <a:extLst>
              <a:ext uri="{FF2B5EF4-FFF2-40B4-BE49-F238E27FC236}">
                <a16:creationId xmlns:a16="http://schemas.microsoft.com/office/drawing/2014/main" id="{1752976B-B89A-4861-A01E-23ABADDEE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5620" name="Rectangle 21">
            <a:extLst>
              <a:ext uri="{FF2B5EF4-FFF2-40B4-BE49-F238E27FC236}">
                <a16:creationId xmlns:a16="http://schemas.microsoft.com/office/drawing/2014/main" id="{2F42AD26-FDEE-46F9-8B39-DAC53F0ED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5621" name="Rectangle 22">
            <a:extLst>
              <a:ext uri="{FF2B5EF4-FFF2-40B4-BE49-F238E27FC236}">
                <a16:creationId xmlns:a16="http://schemas.microsoft.com/office/drawing/2014/main" id="{CFFD0EF1-E7CD-46AB-A15F-D25096894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5622" name="Rectangle 23">
            <a:extLst>
              <a:ext uri="{FF2B5EF4-FFF2-40B4-BE49-F238E27FC236}">
                <a16:creationId xmlns:a16="http://schemas.microsoft.com/office/drawing/2014/main" id="{FFDA5A9E-3C7B-4E69-AE0F-6DBA83557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cxnSp>
        <p:nvCxnSpPr>
          <p:cNvPr id="139288" name="AutoShape 24">
            <a:extLst>
              <a:ext uri="{FF2B5EF4-FFF2-40B4-BE49-F238E27FC236}">
                <a16:creationId xmlns:a16="http://schemas.microsoft.com/office/drawing/2014/main" id="{3AEDBE3E-325C-4BDD-9915-A9FD914A231C}"/>
              </a:ext>
            </a:extLst>
          </p:cNvPr>
          <p:cNvCxnSpPr>
            <a:cxnSpLocks noChangeShapeType="1"/>
            <a:stCxn id="25610" idx="1"/>
            <a:endCxn id="25619" idx="3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9289" name="AutoShape 25">
            <a:extLst>
              <a:ext uri="{FF2B5EF4-FFF2-40B4-BE49-F238E27FC236}">
                <a16:creationId xmlns:a16="http://schemas.microsoft.com/office/drawing/2014/main" id="{B1D30058-7D85-46D5-9D45-62AD747C418C}"/>
              </a:ext>
            </a:extLst>
          </p:cNvPr>
          <p:cNvCxnSpPr>
            <a:cxnSpLocks noChangeShapeType="1"/>
            <a:stCxn id="25610" idx="1"/>
            <a:endCxn id="25620" idx="3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9290" name="AutoShape 26">
            <a:extLst>
              <a:ext uri="{FF2B5EF4-FFF2-40B4-BE49-F238E27FC236}">
                <a16:creationId xmlns:a16="http://schemas.microsoft.com/office/drawing/2014/main" id="{1E70AF46-39D1-4199-A9BA-DE16E0F571F1}"/>
              </a:ext>
            </a:extLst>
          </p:cNvPr>
          <p:cNvCxnSpPr>
            <a:cxnSpLocks noChangeShapeType="1"/>
            <a:stCxn id="25610" idx="1"/>
            <a:endCxn id="25622" idx="3"/>
          </p:cNvCxnSpPr>
          <p:nvPr/>
        </p:nvCxnSpPr>
        <p:spPr bwMode="auto">
          <a:xfrm rot="10800000" flipV="1">
            <a:off x="3568700" y="4076700"/>
            <a:ext cx="1401763" cy="654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26" name="Text Box 31">
            <a:extLst>
              <a:ext uri="{FF2B5EF4-FFF2-40B4-BE49-F238E27FC236}">
                <a16:creationId xmlns:a16="http://schemas.microsoft.com/office/drawing/2014/main" id="{00624C23-7432-49BD-9950-FD93945DDF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627" name="Text Box 33">
            <a:extLst>
              <a:ext uri="{FF2B5EF4-FFF2-40B4-BE49-F238E27FC236}">
                <a16:creationId xmlns:a16="http://schemas.microsoft.com/office/drawing/2014/main" id="{12460BC2-D4F1-4E4D-AAD2-972C744DA5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4000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b</a:t>
            </a:r>
          </a:p>
        </p:txBody>
      </p:sp>
      <p:sp>
        <p:nvSpPr>
          <p:cNvPr id="30" name="灯片编号占位符 3">
            <a:extLst>
              <a:ext uri="{FF2B5EF4-FFF2-40B4-BE49-F238E27FC236}">
                <a16:creationId xmlns:a16="http://schemas.microsoft.com/office/drawing/2014/main" id="{0514E7D6-E80E-419F-97AF-6D9A1718991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24628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8</a:t>
            </a:fld>
            <a:endParaRPr lang="zh-TW" altLang="en-US"/>
          </a:p>
        </p:txBody>
      </p:sp>
      <p:cxnSp>
        <p:nvCxnSpPr>
          <p:cNvPr id="31" name="AutoShape 25">
            <a:extLst>
              <a:ext uri="{FF2B5EF4-FFF2-40B4-BE49-F238E27FC236}">
                <a16:creationId xmlns:a16="http://schemas.microsoft.com/office/drawing/2014/main" id="{B1D30058-7D85-46D5-9D45-62AD747C418C}"/>
              </a:ext>
            </a:extLst>
          </p:cNvPr>
          <p:cNvCxnSpPr>
            <a:cxnSpLocks noChangeShapeType="1"/>
            <a:endCxn id="25621" idx="3"/>
          </p:cNvCxnSpPr>
          <p:nvPr/>
        </p:nvCxnSpPr>
        <p:spPr bwMode="auto">
          <a:xfrm rot="10800000" flipV="1">
            <a:off x="3568700" y="4104222"/>
            <a:ext cx="1413036" cy="309028"/>
          </a:xfrm>
          <a:prstGeom prst="curvedConnector3">
            <a:avLst>
              <a:gd name="adj1" fmla="val 50000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9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9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投影片編號版面配置區 4">
            <a:extLst>
              <a:ext uri="{FF2B5EF4-FFF2-40B4-BE49-F238E27FC236}">
                <a16:creationId xmlns:a16="http://schemas.microsoft.com/office/drawing/2014/main" id="{B3FB5824-5503-4512-BCBF-DD2B82837F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17563" y="6356350"/>
            <a:ext cx="26416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kumimoji="0" sz="1400" b="0" kern="1200">
                <a:solidFill>
                  <a:schemeClr val="tx2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5pPr>
            <a:lvl6pPr marL="22860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6pPr>
            <a:lvl7pPr marL="27432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7pPr>
            <a:lvl8pPr marL="32004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8pPr>
            <a:lvl9pPr marL="3657600" algn="l" defTabSz="914400" rtl="0" eaLnBrk="1" latinLnBrk="0" hangingPunct="1">
              <a:defRPr kumimoji="1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新細明體" panose="02020500000000000000" pitchFamily="18" charset="-120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fld id="{E088FBD9-2115-4A91-BEF6-A8250A19289A}" type="slidenum">
              <a:rPr lang="zh-TW" altLang="en-US" smtClean="0"/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t>9</a:t>
            </a:fld>
            <a:endParaRPr lang="zh-TW" altLang="en-US" sz="1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51" name="Rectangle 2">
            <a:extLst>
              <a:ext uri="{FF2B5EF4-FFF2-40B4-BE49-F238E27FC236}">
                <a16:creationId xmlns:a16="http://schemas.microsoft.com/office/drawing/2014/main" id="{D1B49F62-E644-498C-AA3D-551277E058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sz="4000" dirty="0">
                <a:ea typeface="新細明體" panose="02020500000000000000" pitchFamily="18" charset="-120"/>
              </a:rPr>
              <a:t>Introduction (7)</a:t>
            </a:r>
          </a:p>
        </p:txBody>
      </p:sp>
      <p:sp>
        <p:nvSpPr>
          <p:cNvPr id="27652" name="Rectangle 3">
            <a:extLst>
              <a:ext uri="{FF2B5EF4-FFF2-40B4-BE49-F238E27FC236}">
                <a16:creationId xmlns:a16="http://schemas.microsoft.com/office/drawing/2014/main" id="{E9157839-2A76-4B2E-B2B2-96D4D1DA5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53" name="Rectangle 4">
            <a:extLst>
              <a:ext uri="{FF2B5EF4-FFF2-40B4-BE49-F238E27FC236}">
                <a16:creationId xmlns:a16="http://schemas.microsoft.com/office/drawing/2014/main" id="{9D6839AD-318C-481A-B1BE-7FDFC150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8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d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54" name="Rectangle 5">
            <a:extLst>
              <a:ext uri="{FF2B5EF4-FFF2-40B4-BE49-F238E27FC236}">
                <a16:creationId xmlns:a16="http://schemas.microsoft.com/office/drawing/2014/main" id="{6EE3D16E-416F-46CF-8CE2-C581ACE4C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b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55" name="Rectangle 6">
            <a:extLst>
              <a:ext uri="{FF2B5EF4-FFF2-40B4-BE49-F238E27FC236}">
                <a16:creationId xmlns:a16="http://schemas.microsoft.com/office/drawing/2014/main" id="{19594E28-7692-4B39-A9B3-F323B7C1A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A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56" name="Rectangle 7">
            <a:extLst>
              <a:ext uri="{FF2B5EF4-FFF2-40B4-BE49-F238E27FC236}">
                <a16:creationId xmlns:a16="http://schemas.microsoft.com/office/drawing/2014/main" id="{32B78518-7944-405D-BD1B-19B747BEA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586038"/>
            <a:ext cx="457200" cy="292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  <a:sym typeface="Symbol" panose="05050102010706020507" pitchFamily="18" charset="2"/>
              </a:rPr>
              <a:t>c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57" name="Text Box 8">
            <a:extLst>
              <a:ext uri="{FF2B5EF4-FFF2-40B4-BE49-F238E27FC236}">
                <a16:creationId xmlns:a16="http://schemas.microsoft.com/office/drawing/2014/main" id="{445C37E6-7B51-4D25-A3EC-862764E6F0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0" y="2547938"/>
            <a:ext cx="933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INPUT:</a:t>
            </a:r>
          </a:p>
        </p:txBody>
      </p:sp>
      <p:sp>
        <p:nvSpPr>
          <p:cNvPr id="27658" name="Text Box 9">
            <a:extLst>
              <a:ext uri="{FF2B5EF4-FFF2-40B4-BE49-F238E27FC236}">
                <a16:creationId xmlns:a16="http://schemas.microsoft.com/office/drawing/2014/main" id="{ECF13D27-BB52-4490-BABC-17BA17493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3660775"/>
            <a:ext cx="2770187" cy="8318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Bottom-Up Parsing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2400" b="0">
                <a:latin typeface="Arial" panose="020B0604020202020204" pitchFamily="34" charset="0"/>
              </a:rPr>
              <a:t>Program</a:t>
            </a:r>
          </a:p>
        </p:txBody>
      </p:sp>
      <p:cxnSp>
        <p:nvCxnSpPr>
          <p:cNvPr id="27659" name="AutoShape 10">
            <a:extLst>
              <a:ext uri="{FF2B5EF4-FFF2-40B4-BE49-F238E27FC236}">
                <a16:creationId xmlns:a16="http://schemas.microsoft.com/office/drawing/2014/main" id="{42129376-CFF1-465B-AEB8-15ED2FD43ED0}"/>
              </a:ext>
            </a:extLst>
          </p:cNvPr>
          <p:cNvCxnSpPr>
            <a:cxnSpLocks noChangeShapeType="1"/>
            <a:stCxn id="27658" idx="0"/>
            <a:endCxn id="27656" idx="2"/>
          </p:cNvCxnSpPr>
          <p:nvPr/>
        </p:nvCxnSpPr>
        <p:spPr bwMode="auto">
          <a:xfrm rot="5400000" flipH="1">
            <a:off x="5936456" y="3240882"/>
            <a:ext cx="782637" cy="57150"/>
          </a:xfrm>
          <a:prstGeom prst="curvedConnector3">
            <a:avLst>
              <a:gd name="adj1" fmla="val 49898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660" name="Rectangle 11">
            <a:extLst>
              <a:ext uri="{FF2B5EF4-FFF2-40B4-BE49-F238E27FC236}">
                <a16:creationId xmlns:a16="http://schemas.microsoft.com/office/drawing/2014/main" id="{9EE9030F-85EE-4B94-B7EA-7C3F6DC05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e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61" name="Rectangle 12">
            <a:extLst>
              <a:ext uri="{FF2B5EF4-FFF2-40B4-BE49-F238E27FC236}">
                <a16:creationId xmlns:a16="http://schemas.microsoft.com/office/drawing/2014/main" id="{E447B68B-9709-450A-8C5D-F6B4C00CE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3900" y="2832100"/>
            <a:ext cx="2159000" cy="215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7662" name="Text Box 13">
            <a:extLst>
              <a:ext uri="{FF2B5EF4-FFF2-40B4-BE49-F238E27FC236}">
                <a16:creationId xmlns:a16="http://schemas.microsoft.com/office/drawing/2014/main" id="{B653FC74-4D6A-41D5-ACAD-0FE503E6B8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8650" y="2471738"/>
            <a:ext cx="1187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OUTPUT:</a:t>
            </a:r>
          </a:p>
        </p:txBody>
      </p:sp>
      <p:sp>
        <p:nvSpPr>
          <p:cNvPr id="27663" name="Rectangle 14">
            <a:extLst>
              <a:ext uri="{FF2B5EF4-FFF2-40B4-BE49-F238E27FC236}">
                <a16:creationId xmlns:a16="http://schemas.microsoft.com/office/drawing/2014/main" id="{9098097B-05A0-4EB4-B613-76FAD41C0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7560" y="39814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 dirty="0">
                <a:solidFill>
                  <a:srgbClr val="0000FF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27664" name="Group 15">
            <a:extLst>
              <a:ext uri="{FF2B5EF4-FFF2-40B4-BE49-F238E27FC236}">
                <a16:creationId xmlns:a16="http://schemas.microsoft.com/office/drawing/2014/main" id="{17EE810D-FE81-4DA7-A2B1-A17EA321CDDD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318000"/>
            <a:ext cx="323850" cy="614363"/>
            <a:chOff x="4834" y="3256"/>
            <a:chExt cx="204" cy="387"/>
          </a:xfrm>
        </p:grpSpPr>
        <p:sp>
          <p:nvSpPr>
            <p:cNvPr id="27685" name="Line 16">
              <a:extLst>
                <a:ext uri="{FF2B5EF4-FFF2-40B4-BE49-F238E27FC236}">
                  <a16:creationId xmlns:a16="http://schemas.microsoft.com/office/drawing/2014/main" id="{0E66738B-B82E-40A2-93EF-04DBC43CAB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8" y="3256"/>
              <a:ext cx="0" cy="18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7686" name="Rectangle 17">
              <a:extLst>
                <a:ext uri="{FF2B5EF4-FFF2-40B4-BE49-F238E27FC236}">
                  <a16:creationId xmlns:a16="http://schemas.microsoft.com/office/drawing/2014/main" id="{A6B7DBCF-98BD-4FED-A406-648D2502F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4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  <a:sym typeface="Symbol" panose="05050102010706020507" pitchFamily="18" charset="2"/>
                </a:rPr>
                <a:t>b</a:t>
              </a:r>
            </a:p>
          </p:txBody>
        </p:sp>
      </p:grpSp>
      <p:sp>
        <p:nvSpPr>
          <p:cNvPr id="27665" name="Rectangle 18">
            <a:extLst>
              <a:ext uri="{FF2B5EF4-FFF2-40B4-BE49-F238E27FC236}">
                <a16:creationId xmlns:a16="http://schemas.microsoft.com/office/drawing/2014/main" id="{A9692C02-207D-4F9C-A79B-A7D013CCA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2200" y="2586038"/>
            <a:ext cx="457200" cy="2921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600">
                <a:latin typeface="Arial" panose="020B0604020202020204" pitchFamily="34" charset="0"/>
              </a:rPr>
              <a:t>$</a:t>
            </a:r>
            <a:endParaRPr kumimoji="0" lang="en-US" altLang="zh-TW" sz="1600" b="0">
              <a:latin typeface="Arial" panose="020B0604020202020204" pitchFamily="34" charset="0"/>
            </a:endParaRPr>
          </a:p>
        </p:txBody>
      </p:sp>
      <p:sp>
        <p:nvSpPr>
          <p:cNvPr id="27666" name="Rectangle 19">
            <a:extLst>
              <a:ext uri="{FF2B5EF4-FFF2-40B4-BE49-F238E27FC236}">
                <a16:creationId xmlns:a16="http://schemas.microsoft.com/office/drawing/2014/main" id="{8D6FDB1E-1A9D-4845-91A9-B6A05FB0F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02000"/>
            <a:ext cx="1282700" cy="3175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Production</a:t>
            </a:r>
          </a:p>
        </p:txBody>
      </p:sp>
      <p:sp>
        <p:nvSpPr>
          <p:cNvPr id="27667" name="Rectangle 20">
            <a:extLst>
              <a:ext uri="{FF2B5EF4-FFF2-40B4-BE49-F238E27FC236}">
                <a16:creationId xmlns:a16="http://schemas.microsoft.com/office/drawing/2014/main" id="{93B48D97-F0BF-4B24-B75D-8E4D92EE7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19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S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aABe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7668" name="Rectangle 21">
            <a:extLst>
              <a:ext uri="{FF2B5EF4-FFF2-40B4-BE49-F238E27FC236}">
                <a16:creationId xmlns:a16="http://schemas.microsoft.com/office/drawing/2014/main" id="{03AC9FC8-6C8D-4A36-B675-076AD96C8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937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Abc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7669" name="Rectangle 22">
            <a:extLst>
              <a:ext uri="{FF2B5EF4-FFF2-40B4-BE49-F238E27FC236}">
                <a16:creationId xmlns:a16="http://schemas.microsoft.com/office/drawing/2014/main" id="{28D5D5DC-0EAD-4A30-B646-1138BAA0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2545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A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b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sp>
        <p:nvSpPr>
          <p:cNvPr id="27670" name="Rectangle 23">
            <a:extLst>
              <a:ext uri="{FF2B5EF4-FFF2-40B4-BE49-F238E27FC236}">
                <a16:creationId xmlns:a16="http://schemas.microsoft.com/office/drawing/2014/main" id="{14380738-ECC6-4666-950E-B33623318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572000"/>
            <a:ext cx="1282700" cy="3175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TW" sz="1800" b="0">
                <a:latin typeface="Arial" panose="020B0604020202020204" pitchFamily="34" charset="0"/>
              </a:rPr>
              <a:t>B </a:t>
            </a:r>
            <a:r>
              <a:rPr kumimoji="0" lang="en-US" altLang="zh-TW" sz="1800" b="0">
                <a:latin typeface="Arial" panose="020B0604020202020204" pitchFamily="34" charset="0"/>
                <a:sym typeface="Symbol" panose="05050102010706020507" pitchFamily="18" charset="2"/>
              </a:rPr>
              <a:t> d</a:t>
            </a:r>
            <a:endParaRPr kumimoji="0" lang="en-US" altLang="zh-TW" sz="1800" b="0">
              <a:latin typeface="Arial" panose="020B0604020202020204" pitchFamily="34" charset="0"/>
            </a:endParaRPr>
          </a:p>
        </p:txBody>
      </p:sp>
      <p:cxnSp>
        <p:nvCxnSpPr>
          <p:cNvPr id="140312" name="AutoShape 24">
            <a:extLst>
              <a:ext uri="{FF2B5EF4-FFF2-40B4-BE49-F238E27FC236}">
                <a16:creationId xmlns:a16="http://schemas.microsoft.com/office/drawing/2014/main" id="{682FFED0-002B-4625-B0B9-87FC27C5FA3C}"/>
              </a:ext>
            </a:extLst>
          </p:cNvPr>
          <p:cNvCxnSpPr>
            <a:cxnSpLocks noChangeShapeType="1"/>
            <a:stCxn id="27658" idx="1"/>
            <a:endCxn id="27667" idx="3"/>
          </p:cNvCxnSpPr>
          <p:nvPr/>
        </p:nvCxnSpPr>
        <p:spPr bwMode="auto">
          <a:xfrm rot="10800000">
            <a:off x="3568700" y="3778250"/>
            <a:ext cx="1401763" cy="2984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13" name="AutoShape 25">
            <a:extLst>
              <a:ext uri="{FF2B5EF4-FFF2-40B4-BE49-F238E27FC236}">
                <a16:creationId xmlns:a16="http://schemas.microsoft.com/office/drawing/2014/main" id="{1F8D1EEB-0412-4A39-B3F2-D11939FE26CC}"/>
              </a:ext>
            </a:extLst>
          </p:cNvPr>
          <p:cNvCxnSpPr>
            <a:cxnSpLocks noChangeShapeType="1"/>
            <a:stCxn id="27658" idx="1"/>
            <a:endCxn id="27668" idx="3"/>
          </p:cNvCxnSpPr>
          <p:nvPr/>
        </p:nvCxnSpPr>
        <p:spPr bwMode="auto">
          <a:xfrm rot="10800000" flipV="1">
            <a:off x="3568700" y="4076700"/>
            <a:ext cx="1401763" cy="19050"/>
          </a:xfrm>
          <a:prstGeom prst="curvedConnector3">
            <a:avLst>
              <a:gd name="adj1" fmla="val 49944"/>
            </a:avLst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" name="Group 26">
            <a:extLst>
              <a:ext uri="{FF2B5EF4-FFF2-40B4-BE49-F238E27FC236}">
                <a16:creationId xmlns:a16="http://schemas.microsoft.com/office/drawing/2014/main" id="{9DFF48BD-C3C4-42C3-8B20-174BFA966FF1}"/>
              </a:ext>
            </a:extLst>
          </p:cNvPr>
          <p:cNvGrpSpPr>
            <a:grpSpLocks/>
          </p:cNvGrpSpPr>
          <p:nvPr/>
        </p:nvGrpSpPr>
        <p:grpSpPr bwMode="auto">
          <a:xfrm>
            <a:off x="8729663" y="3435350"/>
            <a:ext cx="1006475" cy="925513"/>
            <a:chOff x="4539" y="2164"/>
            <a:chExt cx="634" cy="583"/>
          </a:xfrm>
        </p:grpSpPr>
        <p:sp>
          <p:nvSpPr>
            <p:cNvPr id="27678" name="Line 27">
              <a:extLst>
                <a:ext uri="{FF2B5EF4-FFF2-40B4-BE49-F238E27FC236}">
                  <a16:creationId xmlns:a16="http://schemas.microsoft.com/office/drawing/2014/main" id="{284B57DB-C571-44E3-AF42-BDBC03E2B6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3" y="2360"/>
              <a:ext cx="160" cy="17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7679" name="Line 28">
              <a:extLst>
                <a:ext uri="{FF2B5EF4-FFF2-40B4-BE49-F238E27FC236}">
                  <a16:creationId xmlns:a16="http://schemas.microsoft.com/office/drawing/2014/main" id="{3B731917-0F16-4EF7-960E-2CFF753947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9" y="2360"/>
              <a:ext cx="160" cy="17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7680" name="Rectangle 29">
              <a:extLst>
                <a:ext uri="{FF2B5EF4-FFF2-40B4-BE49-F238E27FC236}">
                  <a16:creationId xmlns:a16="http://schemas.microsoft.com/office/drawing/2014/main" id="{C0B8F7FF-6CEE-4DC1-84C2-8E1BAFD98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7" y="250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>
                  <a:latin typeface="Arial" panose="020B0604020202020204" pitchFamily="34" charset="0"/>
                </a:rPr>
                <a:t>c</a:t>
              </a:r>
              <a:endParaRPr kumimoji="0" lang="en-US" altLang="zh-TW" sz="1800" b="0">
                <a:solidFill>
                  <a:srgbClr val="0000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7681" name="Rectangle 30">
              <a:extLst>
                <a:ext uri="{FF2B5EF4-FFF2-40B4-BE49-F238E27FC236}">
                  <a16:creationId xmlns:a16="http://schemas.microsoft.com/office/drawing/2014/main" id="{30A79CA4-D722-479F-92A6-5B30BF7CB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16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76000"/>
                <a:buFont typeface="Wingdings 3" panose="05040102010807070707" pitchFamily="18" charset="2"/>
                <a:buChar char=""/>
                <a:defRPr sz="2600">
                  <a:solidFill>
                    <a:schemeClr val="tx1"/>
                  </a:solidFill>
                  <a:latin typeface="Gill Sans MT" panose="020B0502020104020203" pitchFamily="34" charset="0"/>
                </a:defRPr>
              </a:lvl1pPr>
              <a:lvl2pPr marL="742950" indent="-285750">
                <a:spcBef>
                  <a:spcPts val="500"/>
                </a:spcBef>
                <a:buClr>
                  <a:schemeClr val="accent2"/>
                </a:buClr>
                <a:buSzPct val="76000"/>
                <a:buFont typeface="Wingdings 3" panose="05040102010807070707" pitchFamily="18" charset="2"/>
                <a:buChar char=""/>
                <a:defRPr sz="2300">
                  <a:solidFill>
                    <a:schemeClr val="tx2"/>
                  </a:solidFill>
                  <a:latin typeface="Gill Sans MT" panose="020B0502020104020203" pitchFamily="34" charset="0"/>
                </a:defRPr>
              </a:lvl2pPr>
              <a:lvl3pPr marL="1143000" indent="-228600">
                <a:spcBef>
                  <a:spcPts val="500"/>
                </a:spcBef>
                <a:buClr>
                  <a:srgbClr val="BCBCBC"/>
                </a:buClr>
                <a:buSzPct val="76000"/>
                <a:buFont typeface="Wingdings 3" panose="05040102010807070707" pitchFamily="18" charset="2"/>
                <a:buChar char="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3pPr>
              <a:lvl4pPr marL="1600200" indent="-228600">
                <a:spcBef>
                  <a:spcPts val="400"/>
                </a:spcBef>
                <a:buClr>
                  <a:srgbClr val="8BA2B4"/>
                </a:buClr>
                <a:buSzPct val="70000"/>
                <a:buFont typeface="Wingdings" panose="05000000000000000000" pitchFamily="2" charset="2"/>
                <a:buChar char=""/>
                <a:defRPr sz="2000">
                  <a:solidFill>
                    <a:schemeClr val="tx1"/>
                  </a:solidFill>
                  <a:latin typeface="Gill Sans MT" panose="020B0502020104020203" pitchFamily="34" charset="0"/>
                </a:defRPr>
              </a:lvl4pPr>
              <a:lvl5pPr marL="2057400" indent="-228600">
                <a:spcBef>
                  <a:spcPts val="3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5pPr>
              <a:lvl6pPr marL="25146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6pPr>
              <a:lvl7pPr marL="29718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7pPr>
              <a:lvl8pPr marL="34290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8pPr>
              <a:lvl9pPr marL="3886200" indent="-2286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"/>
                <a:defRPr sz="1600">
                  <a:solidFill>
                    <a:schemeClr val="tx1"/>
                  </a:solidFill>
                  <a:latin typeface="Gill Sans MT" panose="020B0502020104020203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TW" sz="1800" b="0">
                  <a:solidFill>
                    <a:srgbClr val="0000FF"/>
                  </a:solidFill>
                  <a:latin typeface="Arial" panose="020B0604020202020204" pitchFamily="34" charset="0"/>
                </a:rPr>
                <a:t>A</a:t>
              </a:r>
            </a:p>
          </p:txBody>
        </p:sp>
        <p:grpSp>
          <p:nvGrpSpPr>
            <p:cNvPr id="27682" name="Group 31">
              <a:extLst>
                <a:ext uri="{FF2B5EF4-FFF2-40B4-BE49-F238E27FC236}">
                  <a16:creationId xmlns:a16="http://schemas.microsoft.com/office/drawing/2014/main" id="{B42A42FD-ABD5-4ED8-AC93-0A1CB03ED9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6" y="2360"/>
              <a:ext cx="204" cy="387"/>
              <a:chOff x="4834" y="3256"/>
              <a:chExt cx="204" cy="387"/>
            </a:xfrm>
          </p:grpSpPr>
          <p:sp>
            <p:nvSpPr>
              <p:cNvPr id="27683" name="Line 32">
                <a:extLst>
                  <a:ext uri="{FF2B5EF4-FFF2-40B4-BE49-F238E27FC236}">
                    <a16:creationId xmlns:a16="http://schemas.microsoft.com/office/drawing/2014/main" id="{A60708E0-0839-468C-A2DD-F4434CAF8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8" y="3256"/>
                <a:ext cx="0" cy="18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27684" name="Rectangle 33">
                <a:extLst>
                  <a:ext uri="{FF2B5EF4-FFF2-40B4-BE49-F238E27FC236}">
                    <a16:creationId xmlns:a16="http://schemas.microsoft.com/office/drawing/2014/main" id="{0BFDC971-1CEF-4C83-8FE8-0502B95F8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3412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76000"/>
                  <a:buFont typeface="Wingdings 3" panose="05040102010807070707" pitchFamily="18" charset="2"/>
                  <a:buChar char=""/>
                  <a:defRPr sz="2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1pPr>
                <a:lvl2pPr marL="742950" indent="-285750">
                  <a:spcBef>
                    <a:spcPts val="500"/>
                  </a:spcBef>
                  <a:buClr>
                    <a:schemeClr val="accent2"/>
                  </a:buClr>
                  <a:buSzPct val="76000"/>
                  <a:buFont typeface="Wingdings 3" panose="05040102010807070707" pitchFamily="18" charset="2"/>
                  <a:buChar char=""/>
                  <a:defRPr sz="2300">
                    <a:solidFill>
                      <a:schemeClr val="tx2"/>
                    </a:solidFill>
                    <a:latin typeface="Gill Sans MT" panose="020B0502020104020203" pitchFamily="34" charset="0"/>
                  </a:defRPr>
                </a:lvl2pPr>
                <a:lvl3pPr marL="1143000" indent="-228600">
                  <a:spcBef>
                    <a:spcPts val="500"/>
                  </a:spcBef>
                  <a:buClr>
                    <a:srgbClr val="BCBCBC"/>
                  </a:buClr>
                  <a:buSzPct val="76000"/>
                  <a:buFont typeface="Wingdings 3" panose="05040102010807070707" pitchFamily="18" charset="2"/>
                  <a:buChar char="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3pPr>
                <a:lvl4pPr marL="1600200" indent="-228600">
                  <a:spcBef>
                    <a:spcPts val="400"/>
                  </a:spcBef>
                  <a:buClr>
                    <a:srgbClr val="8BA2B4"/>
                  </a:buClr>
                  <a:buSzPct val="70000"/>
                  <a:buFont typeface="Wingdings" panose="05000000000000000000" pitchFamily="2" charset="2"/>
                  <a:buChar char=""/>
                  <a:defRPr sz="20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4pPr>
                <a:lvl5pPr marL="2057400" indent="-228600">
                  <a:spcBef>
                    <a:spcPts val="300"/>
                  </a:spcBef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5pPr>
                <a:lvl6pPr marL="25146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6pPr>
                <a:lvl7pPr marL="29718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7pPr>
                <a:lvl8pPr marL="34290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8pPr>
                <a:lvl9pPr marL="3886200" indent="-228600" eaLnBrk="0" fontAlgn="base" hangingPunct="0">
                  <a:spcBef>
                    <a:spcPts val="300"/>
                  </a:spcBef>
                  <a:spcAft>
                    <a:spcPct val="0"/>
                  </a:spcAft>
                  <a:buClr>
                    <a:schemeClr val="accent2"/>
                  </a:buClr>
                  <a:buSzPct val="70000"/>
                  <a:buFont typeface="Wingdings" panose="05000000000000000000" pitchFamily="2" charset="2"/>
                  <a:buChar char=""/>
                  <a:defRPr sz="1600">
                    <a:solidFill>
                      <a:schemeClr val="tx1"/>
                    </a:solidFill>
                    <a:latin typeface="Gill Sans MT" panose="020B0502020104020203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TW" sz="1800">
                    <a:latin typeface="Arial" panose="020B0604020202020204" pitchFamily="34" charset="0"/>
                    <a:sym typeface="Symbol" panose="05050102010706020507" pitchFamily="18" charset="2"/>
                  </a:rPr>
                  <a:t>b</a:t>
                </a:r>
              </a:p>
            </p:txBody>
          </p:sp>
        </p:grpSp>
      </p:grpSp>
      <p:sp>
        <p:nvSpPr>
          <p:cNvPr id="140322" name="AutoShape 34">
            <a:extLst>
              <a:ext uri="{FF2B5EF4-FFF2-40B4-BE49-F238E27FC236}">
                <a16:creationId xmlns:a16="http://schemas.microsoft.com/office/drawing/2014/main" id="{695F64BE-0367-4F66-A140-B462E6F23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0" y="3981450"/>
            <a:ext cx="469900" cy="190500"/>
          </a:xfrm>
          <a:prstGeom prst="rightArrow">
            <a:avLst>
              <a:gd name="adj1" fmla="val 50000"/>
              <a:gd name="adj2" fmla="val 61667"/>
            </a:avLst>
          </a:prstGeom>
          <a:solidFill>
            <a:schemeClr val="accent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2400">
              <a:latin typeface="Times New Roman" panose="02020603050405020304" pitchFamily="18" charset="0"/>
            </a:endParaRPr>
          </a:p>
        </p:txBody>
      </p:sp>
      <p:sp>
        <p:nvSpPr>
          <p:cNvPr id="27675" name="Text Box 36">
            <a:extLst>
              <a:ext uri="{FF2B5EF4-FFF2-40B4-BE49-F238E27FC236}">
                <a16:creationId xmlns:a16="http://schemas.microsoft.com/office/drawing/2014/main" id="{16DAAE2A-C6B3-4D86-B052-F184F7D34A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1341438"/>
            <a:ext cx="4608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US" altLang="zh-TW" sz="2400">
                <a:solidFill>
                  <a:srgbClr val="FF0000"/>
                </a:solidFill>
                <a:latin typeface="Times New Roman" panose="02020603050405020304" pitchFamily="18" charset="0"/>
              </a:rPr>
              <a:t>Bottom-Up Parser Example</a:t>
            </a:r>
            <a:endParaRPr kumimoji="0" lang="zh-TW" altLang="en-US" sz="24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76" name="Text Box 37">
            <a:extLst>
              <a:ext uri="{FF2B5EF4-FFF2-40B4-BE49-F238E27FC236}">
                <a16:creationId xmlns:a16="http://schemas.microsoft.com/office/drawing/2014/main" id="{9481C97E-7D98-4C2B-8B83-E01F88F36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5" y="1844675"/>
            <a:ext cx="3240088" cy="603250"/>
          </a:xfrm>
          <a:prstGeom prst="rect">
            <a:avLst/>
          </a:prstGeom>
          <a:noFill/>
          <a:ln w="2222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Shift c</a:t>
            </a:r>
          </a:p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en-US" altLang="zh-TW" sz="20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" name="矩形 37">
            <a:extLst>
              <a:ext uri="{FF2B5EF4-FFF2-40B4-BE49-F238E27FC236}">
                <a16:creationId xmlns:a16="http://schemas.microsoft.com/office/drawing/2014/main" id="{450DABF1-C119-4740-9F9C-549F86EF6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2143125"/>
            <a:ext cx="2652713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76000"/>
              <a:buFont typeface="Wingdings 3" panose="05040102010807070707" pitchFamily="18" charset="2"/>
              <a:buChar char=""/>
              <a:defRPr sz="26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  <a:lvl2pPr marL="742950" indent="-285750">
              <a:spcBef>
                <a:spcPts val="500"/>
              </a:spcBef>
              <a:buClr>
                <a:schemeClr val="accent2"/>
              </a:buClr>
              <a:buSzPct val="76000"/>
              <a:buFont typeface="Wingdings 3" panose="05040102010807070707" pitchFamily="18" charset="2"/>
              <a:buChar char=""/>
              <a:defRPr sz="2300">
                <a:solidFill>
                  <a:schemeClr val="tx2"/>
                </a:solidFill>
                <a:latin typeface="Gill Sans MT" panose="020B0502020104020203" pitchFamily="34" charset="0"/>
              </a:defRPr>
            </a:lvl2pPr>
            <a:lvl3pPr marL="1143000" indent="-228600">
              <a:spcBef>
                <a:spcPts val="500"/>
              </a:spcBef>
              <a:buClr>
                <a:srgbClr val="BCBCBC"/>
              </a:buClr>
              <a:buSzPct val="76000"/>
              <a:buFont typeface="Wingdings 3" panose="05040102010807070707" pitchFamily="18" charset="2"/>
              <a:buChar char="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3pPr>
            <a:lvl4pPr marL="1600200" indent="-228600">
              <a:spcBef>
                <a:spcPts val="400"/>
              </a:spcBef>
              <a:buClr>
                <a:srgbClr val="8BA2B4"/>
              </a:buClr>
              <a:buSzPct val="70000"/>
              <a:buFont typeface="Wingdings" panose="05000000000000000000" pitchFamily="2" charset="2"/>
              <a:buChar char=""/>
              <a:defRPr sz="2000">
                <a:solidFill>
                  <a:schemeClr val="tx1"/>
                </a:solidFill>
                <a:latin typeface="Gill Sans MT" panose="020B0502020104020203" pitchFamily="34" charset="0"/>
              </a:defRPr>
            </a:lvl4pPr>
            <a:lvl5pPr marL="2057400" indent="-228600">
              <a:spcBef>
                <a:spcPts val="3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anose="05000000000000000000" pitchFamily="2" charset="2"/>
              <a:buChar char=""/>
              <a:defRPr sz="1600">
                <a:solidFill>
                  <a:schemeClr val="tx1"/>
                </a:solidFill>
                <a:latin typeface="Gill Sans MT" panose="020B0502020104020203" pitchFamily="34" charset="0"/>
              </a:defRPr>
            </a:lvl9pPr>
          </a:lstStyle>
          <a:p>
            <a:pPr eaLnBrk="1" hangingPunct="1">
              <a:lnSpc>
                <a:spcPct val="5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TW" sz="2000">
                <a:solidFill>
                  <a:srgbClr val="FF0000"/>
                </a:solidFill>
                <a:latin typeface="Times New Roman" panose="02020603050405020304" pitchFamily="18" charset="0"/>
              </a:rPr>
              <a:t>Reduce from Abc to A </a:t>
            </a:r>
          </a:p>
        </p:txBody>
      </p:sp>
      <p:sp>
        <p:nvSpPr>
          <p:cNvPr id="39" name="灯片编号占位符 3">
            <a:extLst>
              <a:ext uri="{FF2B5EF4-FFF2-40B4-BE49-F238E27FC236}">
                <a16:creationId xmlns:a16="http://schemas.microsoft.com/office/drawing/2014/main" id="{C1B95DEF-81EA-4E7F-83B4-0E2C63C3627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108017" y="6546144"/>
            <a:ext cx="2844800" cy="339725"/>
          </a:xfrm>
        </p:spPr>
        <p:txBody>
          <a:bodyPr/>
          <a:lstStyle/>
          <a:p>
            <a:fld id="{D9B6BDF2-6896-4B98-8776-C18582F63BA5}" type="slidenum">
              <a:rPr lang="zh-TW" altLang="en-US" smtClean="0"/>
              <a:pPr/>
              <a:t>9</a:t>
            </a:fld>
            <a:endParaRPr lang="zh-TW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0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0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40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322" grpId="0" animBg="1"/>
      <p:bldP spid="38" grpId="0"/>
    </p:bldLst>
  </p:timing>
</p:sld>
</file>

<file path=ppt/theme/theme1.xml><?xml version="1.0" encoding="utf-8"?>
<a:theme xmlns:a="http://schemas.openxmlformats.org/drawingml/2006/main" name="NTHU UniCloud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預設簡報設計">
      <a:majorFont>
        <a:latin typeface="MS Sans Serif"/>
        <a:ea typeface="MS Sans Serif"/>
        <a:cs typeface="MS Sans Serif"/>
      </a:majorFont>
      <a:minorFont>
        <a:latin typeface="Arial"/>
        <a:ea typeface="新細明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zh-TW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新細明體" pitchFamily="18" charset="-12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zh-TW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新細明體" pitchFamily="18" charset="-120"/>
          </a:defRPr>
        </a:defPPr>
      </a:lstStyle>
    </a:lnDef>
    <a:txDef>
      <a:spPr>
        <a:noFill/>
      </a:spPr>
      <a:bodyPr wrap="none" rtlCol="0" anchor="ctr" anchorCtr="1">
        <a:spAutoFit/>
      </a:bodyPr>
      <a:lstStyle>
        <a:defPPr>
          <a:defRPr dirty="0" smtClean="0">
            <a:ea typeface="標楷體" pitchFamily="65" charset="-120"/>
            <a:cs typeface="Calibri" pitchFamily="34" charset="0"/>
          </a:defRPr>
        </a:defPPr>
      </a:lstStyle>
    </a:txDef>
  </a:objectDefaults>
  <a:extraClrSchemeLst>
    <a:extraClrScheme>
      <a:clrScheme name="預設簡報設計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NTHU UniCloud" id="{771810AA-CEBD-463A-B947-7C0DFAF8BB54}" vid="{30CF6CD1-9989-4B2E-8702-709C1DF65D80}"/>
    </a:ext>
  </a:extLst>
</a:theme>
</file>

<file path=ppt/theme/theme2.xml><?xml version="1.0" encoding="utf-8"?>
<a:theme xmlns:a="http://schemas.openxmlformats.org/drawingml/2006/main" name="自訂設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277</TotalTime>
  <Words>7391</Words>
  <Application>Microsoft Office PowerPoint</Application>
  <PresentationFormat>宽屏</PresentationFormat>
  <Paragraphs>2314</Paragraphs>
  <Slides>72</Slides>
  <Notes>46</Notes>
  <HiddenSlides>0</HiddenSlides>
  <MMClips>0</MMClips>
  <ScaleCrop>false</ScaleCrop>
  <HeadingPairs>
    <vt:vector size="8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2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72</vt:i4>
      </vt:variant>
    </vt:vector>
  </HeadingPairs>
  <TitlesOfParts>
    <vt:vector size="88" baseType="lpstr">
      <vt:lpstr>MS Sans Serif</vt:lpstr>
      <vt:lpstr>新細明體</vt:lpstr>
      <vt:lpstr>华文楷体</vt:lpstr>
      <vt:lpstr>Arial</vt:lpstr>
      <vt:lpstr>Arial Narrow</vt:lpstr>
      <vt:lpstr>Bookman Old Style</vt:lpstr>
      <vt:lpstr>Calibri</vt:lpstr>
      <vt:lpstr>Calibri Light</vt:lpstr>
      <vt:lpstr>Gill Sans MT</vt:lpstr>
      <vt:lpstr>Symbol</vt:lpstr>
      <vt:lpstr>Times New Roman</vt:lpstr>
      <vt:lpstr>Wingdings</vt:lpstr>
      <vt:lpstr>Wingdings 3</vt:lpstr>
      <vt:lpstr>NTHU UniCloud</vt:lpstr>
      <vt:lpstr>自訂設計</vt:lpstr>
      <vt:lpstr>文件</vt:lpstr>
      <vt:lpstr>CSC4180 – Compiler Construction</vt:lpstr>
      <vt:lpstr>Outline</vt:lpstr>
      <vt:lpstr>Introduction (1)</vt:lpstr>
      <vt:lpstr>Introduction (2)</vt:lpstr>
      <vt:lpstr>Introduction (3)</vt:lpstr>
      <vt:lpstr>Introduction (4)</vt:lpstr>
      <vt:lpstr>Introduction (5)</vt:lpstr>
      <vt:lpstr>Introduction (6)</vt:lpstr>
      <vt:lpstr>Introduction (7)</vt:lpstr>
      <vt:lpstr>Introduction (8)</vt:lpstr>
      <vt:lpstr>Introduction (9)</vt:lpstr>
      <vt:lpstr>Introduction (10)</vt:lpstr>
      <vt:lpstr>Introduction (11)</vt:lpstr>
      <vt:lpstr>Introduction (12)</vt:lpstr>
      <vt:lpstr>Introduction (13)</vt:lpstr>
      <vt:lpstr>Outline</vt:lpstr>
      <vt:lpstr>Shift-Reduce Parsers (1)</vt:lpstr>
      <vt:lpstr>Shift-Reduce Parsers (2)</vt:lpstr>
      <vt:lpstr>Shift-Reduce Parsers (3)</vt:lpstr>
      <vt:lpstr>Shift-Reduce Parsers (4)</vt:lpstr>
      <vt:lpstr>Shift-Reduce Parsers (5)</vt:lpstr>
      <vt:lpstr>Shift-Reduce Parsers (6)</vt:lpstr>
      <vt:lpstr>Shift-Reduce Parsers (7)</vt:lpstr>
      <vt:lpstr>Shift-Reduce Parsers (8)</vt:lpstr>
      <vt:lpstr>Shift-Reduce Parsers (9)</vt:lpstr>
      <vt:lpstr>Shift-Reduce Parsers (10)</vt:lpstr>
      <vt:lpstr>Shift-Reduce Parsers (11)</vt:lpstr>
      <vt:lpstr>Shift-Reduce Parsers (12)</vt:lpstr>
      <vt:lpstr>Shift-Reduce Parsers (13)</vt:lpstr>
      <vt:lpstr>Shift-Reduce Parsers (14)</vt:lpstr>
      <vt:lpstr>Shift-Reduce Parsers (15)</vt:lpstr>
      <vt:lpstr>Shift-Reduce Parsers (16)</vt:lpstr>
      <vt:lpstr>Shift-Reduce Parsers (17)</vt:lpstr>
      <vt:lpstr>Shift-Reduce Parsers (18)</vt:lpstr>
      <vt:lpstr>Outline</vt:lpstr>
      <vt:lpstr>LR Parsers</vt:lpstr>
      <vt:lpstr>LR(0) Table Construction (1)</vt:lpstr>
      <vt:lpstr>LR(0) Table Construction (2)</vt:lpstr>
      <vt:lpstr>LR(0) Table Construction(3)</vt:lpstr>
      <vt:lpstr>LR(0) Table Construction (4)</vt:lpstr>
      <vt:lpstr>LR(0) Table Construction (5)</vt:lpstr>
      <vt:lpstr>LR(0) Table Construction (6)</vt:lpstr>
      <vt:lpstr>LR(0) Table Construction (7)</vt:lpstr>
      <vt:lpstr>LR(0) Table Construction (8)</vt:lpstr>
      <vt:lpstr>LR(0) Table Construction (9)</vt:lpstr>
      <vt:lpstr>LR(0) Table Construction (10)</vt:lpstr>
      <vt:lpstr>LR(0) Table Construction (11)</vt:lpstr>
      <vt:lpstr>LR(0) Table Construction (12)</vt:lpstr>
      <vt:lpstr>LR(0) Table Construction (13)</vt:lpstr>
      <vt:lpstr>LR(0) Tracing Example (0)</vt:lpstr>
      <vt:lpstr>LR(0) Tracing Example (1)</vt:lpstr>
      <vt:lpstr>LR(0) Tracing Example (2)</vt:lpstr>
      <vt:lpstr>LR(0) Tracing Example (3)</vt:lpstr>
      <vt:lpstr>LR(0) Tracing Example (4)</vt:lpstr>
      <vt:lpstr>LR(0) Tracing Example (5)</vt:lpstr>
      <vt:lpstr>LR(0) Tracing Example (6)</vt:lpstr>
      <vt:lpstr>LR(0) Tracing Example (7)</vt:lpstr>
      <vt:lpstr>LR(0) Tracing Example (8)</vt:lpstr>
      <vt:lpstr>LR(0) Tracing Example (9)</vt:lpstr>
      <vt:lpstr>LR(0) Tracing Example (10)</vt:lpstr>
      <vt:lpstr>LR(0) Tracing Example (11)</vt:lpstr>
      <vt:lpstr>LR(0) Tracing Example (12)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Practical Issue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香港中文大学(深圳)数据科学院 School of Data Science</dc:title>
  <dc:creator>Windows 使用者</dc:creator>
  <cp:lastModifiedBy>Yeh-Ching Chung</cp:lastModifiedBy>
  <cp:revision>58</cp:revision>
  <dcterms:created xsi:type="dcterms:W3CDTF">2020-07-15T11:13:39Z</dcterms:created>
  <dcterms:modified xsi:type="dcterms:W3CDTF">2025-03-13T01:37:55Z</dcterms:modified>
</cp:coreProperties>
</file>