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8"/>
  </p:notesMasterIdLst>
  <p:handoutMasterIdLst>
    <p:handoutMasterId r:id="rId109"/>
  </p:handoutMasterIdLst>
  <p:sldIdLst>
    <p:sldId id="256" r:id="rId2"/>
    <p:sldId id="384" r:id="rId3"/>
    <p:sldId id="446" r:id="rId4"/>
    <p:sldId id="447" r:id="rId5"/>
    <p:sldId id="445" r:id="rId6"/>
    <p:sldId id="450" r:id="rId7"/>
    <p:sldId id="451" r:id="rId8"/>
    <p:sldId id="453" r:id="rId9"/>
    <p:sldId id="449" r:id="rId10"/>
    <p:sldId id="454" r:id="rId11"/>
    <p:sldId id="456" r:id="rId12"/>
    <p:sldId id="455" r:id="rId13"/>
    <p:sldId id="595" r:id="rId14"/>
    <p:sldId id="459" r:id="rId15"/>
    <p:sldId id="458" r:id="rId16"/>
    <p:sldId id="461" r:id="rId17"/>
    <p:sldId id="462" r:id="rId18"/>
    <p:sldId id="463" r:id="rId19"/>
    <p:sldId id="464" r:id="rId20"/>
    <p:sldId id="470" r:id="rId21"/>
    <p:sldId id="469" r:id="rId22"/>
    <p:sldId id="465" r:id="rId23"/>
    <p:sldId id="473" r:id="rId24"/>
    <p:sldId id="474" r:id="rId25"/>
    <p:sldId id="475" r:id="rId26"/>
    <p:sldId id="476" r:id="rId27"/>
    <p:sldId id="488" r:id="rId28"/>
    <p:sldId id="478" r:id="rId29"/>
    <p:sldId id="481" r:id="rId30"/>
    <p:sldId id="482" r:id="rId31"/>
    <p:sldId id="483" r:id="rId32"/>
    <p:sldId id="484" r:id="rId33"/>
    <p:sldId id="591" r:id="rId34"/>
    <p:sldId id="489" r:id="rId35"/>
    <p:sldId id="490" r:id="rId36"/>
    <p:sldId id="491" r:id="rId37"/>
    <p:sldId id="492" r:id="rId38"/>
    <p:sldId id="493" r:id="rId39"/>
    <p:sldId id="581" r:id="rId40"/>
    <p:sldId id="495" r:id="rId41"/>
    <p:sldId id="496" r:id="rId42"/>
    <p:sldId id="497" r:id="rId43"/>
    <p:sldId id="498" r:id="rId44"/>
    <p:sldId id="582" r:id="rId45"/>
    <p:sldId id="500" r:id="rId46"/>
    <p:sldId id="501" r:id="rId47"/>
    <p:sldId id="502" r:id="rId48"/>
    <p:sldId id="504" r:id="rId49"/>
    <p:sldId id="505" r:id="rId50"/>
    <p:sldId id="506" r:id="rId51"/>
    <p:sldId id="507" r:id="rId52"/>
    <p:sldId id="508" r:id="rId53"/>
    <p:sldId id="509" r:id="rId54"/>
    <p:sldId id="510" r:id="rId55"/>
    <p:sldId id="511" r:id="rId56"/>
    <p:sldId id="512" r:id="rId57"/>
    <p:sldId id="513" r:id="rId58"/>
    <p:sldId id="514" r:id="rId59"/>
    <p:sldId id="515" r:id="rId60"/>
    <p:sldId id="516" r:id="rId61"/>
    <p:sldId id="517" r:id="rId62"/>
    <p:sldId id="518" r:id="rId63"/>
    <p:sldId id="519" r:id="rId64"/>
    <p:sldId id="520" r:id="rId65"/>
    <p:sldId id="521" r:id="rId66"/>
    <p:sldId id="522" r:id="rId67"/>
    <p:sldId id="523" r:id="rId68"/>
    <p:sldId id="524" r:id="rId69"/>
    <p:sldId id="525" r:id="rId70"/>
    <p:sldId id="556" r:id="rId71"/>
    <p:sldId id="557" r:id="rId72"/>
    <p:sldId id="570" r:id="rId73"/>
    <p:sldId id="526" r:id="rId74"/>
    <p:sldId id="588" r:id="rId75"/>
    <p:sldId id="575" r:id="rId76"/>
    <p:sldId id="584" r:id="rId77"/>
    <p:sldId id="585" r:id="rId78"/>
    <p:sldId id="567" r:id="rId79"/>
    <p:sldId id="568" r:id="rId80"/>
    <p:sldId id="587" r:id="rId81"/>
    <p:sldId id="569" r:id="rId82"/>
    <p:sldId id="531" r:id="rId83"/>
    <p:sldId id="533" r:id="rId84"/>
    <p:sldId id="536" r:id="rId85"/>
    <p:sldId id="537" r:id="rId86"/>
    <p:sldId id="535" r:id="rId87"/>
    <p:sldId id="539" r:id="rId88"/>
    <p:sldId id="540" r:id="rId89"/>
    <p:sldId id="544" r:id="rId90"/>
    <p:sldId id="538" r:id="rId91"/>
    <p:sldId id="541" r:id="rId92"/>
    <p:sldId id="542" r:id="rId93"/>
    <p:sldId id="543" r:id="rId94"/>
    <p:sldId id="545" r:id="rId95"/>
    <p:sldId id="546" r:id="rId96"/>
    <p:sldId id="547" r:id="rId97"/>
    <p:sldId id="548" r:id="rId98"/>
    <p:sldId id="549" r:id="rId99"/>
    <p:sldId id="550" r:id="rId100"/>
    <p:sldId id="551" r:id="rId101"/>
    <p:sldId id="552" r:id="rId102"/>
    <p:sldId id="553" r:id="rId103"/>
    <p:sldId id="554" r:id="rId104"/>
    <p:sldId id="593" r:id="rId105"/>
    <p:sldId id="596" r:id="rId106"/>
    <p:sldId id="594" r:id="rId10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12" autoAdjust="0"/>
  </p:normalViewPr>
  <p:slideViewPr>
    <p:cSldViewPr snapToGrid="0">
      <p:cViewPr varScale="1">
        <p:scale>
          <a:sx n="64" d="100"/>
          <a:sy n="64" d="100"/>
        </p:scale>
        <p:origin x="48" y="252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13276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heme" Target="theme/theme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tableStyles" Target="tableStyle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handoutMaster" Target="handoutMasters/handoutMaster1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BDCE37-E9BE-4280-8D68-34E43D66CEDB}" type="datetimeFigureOut">
              <a:rPr lang="zh-TW" altLang="en-US" smtClean="0"/>
              <a:pPr/>
              <a:t>2023/2/8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ED679-6CF9-4493-8C9A-6F31F985AAE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8682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A883-381C-409E-9635-BB54B21745E4}" type="datetimeFigureOut">
              <a:rPr lang="zh-TW" altLang="en-US" smtClean="0"/>
              <a:pPr/>
              <a:t>2023/2/8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C40E4-B9C8-417B-AB00-3BF7F8038A2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81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>
            <a:extLst>
              <a:ext uri="{FF2B5EF4-FFF2-40B4-BE49-F238E27FC236}">
                <a16:creationId xmlns:a16="http://schemas.microsoft.com/office/drawing/2014/main" id="{62CB44E0-64AF-47F9-9046-878D34F941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備忘稿版面配置區 2">
            <a:extLst>
              <a:ext uri="{FF2B5EF4-FFF2-40B4-BE49-F238E27FC236}">
                <a16:creationId xmlns:a16="http://schemas.microsoft.com/office/drawing/2014/main" id="{8CB3F5BE-395F-4D07-9384-396B0B09E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36" name="投影片編號版面配置區 3">
            <a:extLst>
              <a:ext uri="{FF2B5EF4-FFF2-40B4-BE49-F238E27FC236}">
                <a16:creationId xmlns:a16="http://schemas.microsoft.com/office/drawing/2014/main" id="{F007711B-19AF-4A67-82D5-DF62FA46BD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5307EB6-588E-479D-B83E-01ABDFD3B0BE}" type="slidenum">
              <a:rPr lang="zh-TW" altLang="en-US"/>
              <a:pPr>
                <a:spcBef>
                  <a:spcPct val="0"/>
                </a:spcBef>
              </a:pPr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>
            <a:extLst>
              <a:ext uri="{FF2B5EF4-FFF2-40B4-BE49-F238E27FC236}">
                <a16:creationId xmlns:a16="http://schemas.microsoft.com/office/drawing/2014/main" id="{84CC28E8-071F-4A4C-8026-846847C9E6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備忘稿版面配置區 2">
            <a:extLst>
              <a:ext uri="{FF2B5EF4-FFF2-40B4-BE49-F238E27FC236}">
                <a16:creationId xmlns:a16="http://schemas.microsoft.com/office/drawing/2014/main" id="{A62756F2-60C6-4E16-B0B2-12B47C30B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868" name="投影片編號版面配置區 3">
            <a:extLst>
              <a:ext uri="{FF2B5EF4-FFF2-40B4-BE49-F238E27FC236}">
                <a16:creationId xmlns:a16="http://schemas.microsoft.com/office/drawing/2014/main" id="{3D55F213-6438-4C99-BA6D-A0BCC66B98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997DB8B-273C-4AFD-A5C7-89C952B2E986}" type="slidenum">
              <a:rPr lang="zh-TW" altLang="en-US"/>
              <a:pPr>
                <a:spcBef>
                  <a:spcPct val="0"/>
                </a:spcBef>
              </a:pPr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投影片圖像版面配置區 1">
            <a:extLst>
              <a:ext uri="{FF2B5EF4-FFF2-40B4-BE49-F238E27FC236}">
                <a16:creationId xmlns:a16="http://schemas.microsoft.com/office/drawing/2014/main" id="{7AC6BE37-6101-443F-BC30-69FB0730E5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備忘稿版面配置區 2">
            <a:extLst>
              <a:ext uri="{FF2B5EF4-FFF2-40B4-BE49-F238E27FC236}">
                <a16:creationId xmlns:a16="http://schemas.microsoft.com/office/drawing/2014/main" id="{38FF8CEF-02A4-4ED9-8C0B-5294B8DF4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284" name="投影片編號版面配置區 3">
            <a:extLst>
              <a:ext uri="{FF2B5EF4-FFF2-40B4-BE49-F238E27FC236}">
                <a16:creationId xmlns:a16="http://schemas.microsoft.com/office/drawing/2014/main" id="{BC989AF1-8472-47C9-AD3B-6FC74D43F1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9A8C7F2-1941-4912-94A6-4907D1CE8373}" type="slidenum">
              <a:rPr lang="zh-TW" altLang="en-US"/>
              <a:pPr>
                <a:spcBef>
                  <a:spcPct val="0"/>
                </a:spcBef>
              </a:pPr>
              <a:t>101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投影片圖像版面配置區 1">
            <a:extLst>
              <a:ext uri="{FF2B5EF4-FFF2-40B4-BE49-F238E27FC236}">
                <a16:creationId xmlns:a16="http://schemas.microsoft.com/office/drawing/2014/main" id="{FD79B20B-9769-4726-B1C9-8D8DCF03E4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備忘稿版面配置區 2">
            <a:extLst>
              <a:ext uri="{FF2B5EF4-FFF2-40B4-BE49-F238E27FC236}">
                <a16:creationId xmlns:a16="http://schemas.microsoft.com/office/drawing/2014/main" id="{DA1610A3-2CA3-46D3-997B-28C313F5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7332" name="投影片編號版面配置區 3">
            <a:extLst>
              <a:ext uri="{FF2B5EF4-FFF2-40B4-BE49-F238E27FC236}">
                <a16:creationId xmlns:a16="http://schemas.microsoft.com/office/drawing/2014/main" id="{08330A25-498F-4CC7-BFCA-279F1DF96C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3F4C21B-1AFF-4537-9781-F56D25FA8BFA}" type="slidenum">
              <a:rPr lang="zh-TW" altLang="en-US"/>
              <a:pPr>
                <a:spcBef>
                  <a:spcPct val="0"/>
                </a:spcBef>
              </a:pPr>
              <a:t>102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投影片圖像版面配置區 1">
            <a:extLst>
              <a:ext uri="{FF2B5EF4-FFF2-40B4-BE49-F238E27FC236}">
                <a16:creationId xmlns:a16="http://schemas.microsoft.com/office/drawing/2014/main" id="{F458C63A-B0B5-4D09-81C8-DCCF5AA4A2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備忘稿版面配置區 2">
            <a:extLst>
              <a:ext uri="{FF2B5EF4-FFF2-40B4-BE49-F238E27FC236}">
                <a16:creationId xmlns:a16="http://schemas.microsoft.com/office/drawing/2014/main" id="{D8563AA9-98A1-431C-82E7-583AEC3CF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9380" name="投影片編號版面配置區 3">
            <a:extLst>
              <a:ext uri="{FF2B5EF4-FFF2-40B4-BE49-F238E27FC236}">
                <a16:creationId xmlns:a16="http://schemas.microsoft.com/office/drawing/2014/main" id="{F7F74821-5710-4D5B-9281-4F13136AB2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F72415D-819F-4A6B-A051-D7D1274E0F78}" type="slidenum">
              <a:rPr lang="zh-TW" altLang="en-US"/>
              <a:pPr>
                <a:spcBef>
                  <a:spcPct val="0"/>
                </a:spcBef>
              </a:pPr>
              <a:t>103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投影片圖像版面配置區 1">
            <a:extLst>
              <a:ext uri="{FF2B5EF4-FFF2-40B4-BE49-F238E27FC236}">
                <a16:creationId xmlns:a16="http://schemas.microsoft.com/office/drawing/2014/main" id="{9C1713D7-CE35-4B11-83C2-B96B1B189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備忘稿版面配置區 2">
            <a:extLst>
              <a:ext uri="{FF2B5EF4-FFF2-40B4-BE49-F238E27FC236}">
                <a16:creationId xmlns:a16="http://schemas.microsoft.com/office/drawing/2014/main" id="{05D790E3-AA7C-4068-B7BC-C0AC1DEDB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1428" name="投影片編號版面配置區 3">
            <a:extLst>
              <a:ext uri="{FF2B5EF4-FFF2-40B4-BE49-F238E27FC236}">
                <a16:creationId xmlns:a16="http://schemas.microsoft.com/office/drawing/2014/main" id="{00BB1BD7-5143-4512-8F24-B2B30E606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568BBB0-7A2E-4DA3-A867-DBE54DA4462B}" type="slidenum">
              <a:rPr lang="zh-TW" altLang="en-US" smtClean="0"/>
              <a:pPr>
                <a:spcBef>
                  <a:spcPct val="0"/>
                </a:spcBef>
              </a:pPr>
              <a:t>104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投影片圖像版面配置區 1">
            <a:extLst>
              <a:ext uri="{FF2B5EF4-FFF2-40B4-BE49-F238E27FC236}">
                <a16:creationId xmlns:a16="http://schemas.microsoft.com/office/drawing/2014/main" id="{9C1713D7-CE35-4B11-83C2-B96B1B189D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備忘稿版面配置區 2">
            <a:extLst>
              <a:ext uri="{FF2B5EF4-FFF2-40B4-BE49-F238E27FC236}">
                <a16:creationId xmlns:a16="http://schemas.microsoft.com/office/drawing/2014/main" id="{05D790E3-AA7C-4068-B7BC-C0AC1DEDB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1428" name="投影片編號版面配置區 3">
            <a:extLst>
              <a:ext uri="{FF2B5EF4-FFF2-40B4-BE49-F238E27FC236}">
                <a16:creationId xmlns:a16="http://schemas.microsoft.com/office/drawing/2014/main" id="{00BB1BD7-5143-4512-8F24-B2B30E606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568BBB0-7A2E-4DA3-A867-DBE54DA4462B}" type="slidenum">
              <a:rPr lang="zh-TW" altLang="en-US" smtClean="0"/>
              <a:pPr>
                <a:spcBef>
                  <a:spcPct val="0"/>
                </a:spcBef>
              </a:pPr>
              <a:t>105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7409723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投影片圖像版面配置區 1">
            <a:extLst>
              <a:ext uri="{FF2B5EF4-FFF2-40B4-BE49-F238E27FC236}">
                <a16:creationId xmlns:a16="http://schemas.microsoft.com/office/drawing/2014/main" id="{5213F006-00EB-46B7-A899-6FA28767E6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備忘稿版面配置區 2">
            <a:extLst>
              <a:ext uri="{FF2B5EF4-FFF2-40B4-BE49-F238E27FC236}">
                <a16:creationId xmlns:a16="http://schemas.microsoft.com/office/drawing/2014/main" id="{8F8111E0-6E3D-450E-8DB4-569F40B63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3476" name="投影片編號版面配置區 3">
            <a:extLst>
              <a:ext uri="{FF2B5EF4-FFF2-40B4-BE49-F238E27FC236}">
                <a16:creationId xmlns:a16="http://schemas.microsoft.com/office/drawing/2014/main" id="{68EF688A-03C7-4E05-AB31-BF8B1CF741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0575EBA-0E8E-41A5-90D7-8B2205966DDA}" type="slidenum">
              <a:rPr lang="zh-TW" altLang="en-US" smtClean="0"/>
              <a:pPr>
                <a:spcBef>
                  <a:spcPct val="0"/>
                </a:spcBef>
              </a:pPr>
              <a:t>106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投影片圖像版面配置區 1">
            <a:extLst>
              <a:ext uri="{FF2B5EF4-FFF2-40B4-BE49-F238E27FC236}">
                <a16:creationId xmlns:a16="http://schemas.microsoft.com/office/drawing/2014/main" id="{D1580C40-4236-439E-A900-EFF8D37CA2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備忘稿版面配置區 2">
            <a:extLst>
              <a:ext uri="{FF2B5EF4-FFF2-40B4-BE49-F238E27FC236}">
                <a16:creationId xmlns:a16="http://schemas.microsoft.com/office/drawing/2014/main" id="{D3519349-A82C-4399-A4A0-EB3417719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 dirty="0"/>
              <a:t>對一個</a:t>
            </a:r>
            <a:r>
              <a:rPr lang="en-US" altLang="zh-TW" dirty="0"/>
              <a:t>state </a:t>
            </a:r>
            <a:r>
              <a:rPr lang="zh-TW" altLang="en-US" dirty="0"/>
              <a:t>有兩個</a:t>
            </a:r>
            <a:r>
              <a:rPr lang="en-US" altLang="zh-TW" dirty="0"/>
              <a:t>input </a:t>
            </a:r>
            <a:r>
              <a:rPr lang="zh-TW" altLang="en-US" dirty="0"/>
              <a:t>兩個</a:t>
            </a:r>
            <a:r>
              <a:rPr lang="en-US" altLang="zh-TW" dirty="0"/>
              <a:t>move </a:t>
            </a:r>
            <a:r>
              <a:rPr lang="zh-TW" altLang="en-US" dirty="0"/>
              <a:t> 就叫做</a:t>
            </a:r>
            <a:r>
              <a:rPr lang="en-US" altLang="zh-TW" dirty="0"/>
              <a:t>NFA</a:t>
            </a:r>
            <a:endParaRPr lang="zh-TW" altLang="en-US" dirty="0"/>
          </a:p>
        </p:txBody>
      </p:sp>
      <p:sp>
        <p:nvSpPr>
          <p:cNvPr id="38916" name="投影片編號版面配置區 3">
            <a:extLst>
              <a:ext uri="{FF2B5EF4-FFF2-40B4-BE49-F238E27FC236}">
                <a16:creationId xmlns:a16="http://schemas.microsoft.com/office/drawing/2014/main" id="{3174BD25-0C70-456C-AF44-0BE1C33C66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9972A13-9207-451A-A5E6-43146D223880}" type="slidenum">
              <a:rPr lang="zh-TW" altLang="en-US"/>
              <a:pPr>
                <a:spcBef>
                  <a:spcPct val="0"/>
                </a:spcBef>
              </a:pPr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投影片圖像版面配置區 1">
            <a:extLst>
              <a:ext uri="{FF2B5EF4-FFF2-40B4-BE49-F238E27FC236}">
                <a16:creationId xmlns:a16="http://schemas.microsoft.com/office/drawing/2014/main" id="{E80ADE6B-426F-40B0-A069-74C9866364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備忘稿版面配置區 2">
            <a:extLst>
              <a:ext uri="{FF2B5EF4-FFF2-40B4-BE49-F238E27FC236}">
                <a16:creationId xmlns:a16="http://schemas.microsoft.com/office/drawing/2014/main" id="{D13F0F37-C9D9-4CD7-9699-9624DE956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/>
              <a:t>兩個不一樣的地方 在於 </a:t>
            </a:r>
            <a:r>
              <a:rPr lang="en-US" altLang="zh-TW"/>
              <a:t>identify </a:t>
            </a:r>
            <a:r>
              <a:rPr lang="zh-TW" altLang="en-US"/>
              <a:t>的定義</a:t>
            </a:r>
            <a:endParaRPr lang="en-US" altLang="zh-TW"/>
          </a:p>
          <a:p>
            <a:endParaRPr lang="en-US" altLang="zh-TW"/>
          </a:p>
          <a:p>
            <a:pPr marL="0" lvl="1"/>
            <a:r>
              <a:rPr lang="en-US" altLang="zh-TW" sz="2400" b="1">
                <a:solidFill>
                  <a:srgbClr val="002060"/>
                </a:solidFill>
              </a:rPr>
              <a:t>ID  =  L(L|D)*(_(L|D)</a:t>
            </a:r>
            <a:r>
              <a:rPr lang="en-US" altLang="zh-TW" sz="2400" b="1" baseline="30000">
                <a:solidFill>
                  <a:srgbClr val="002060"/>
                </a:solidFill>
              </a:rPr>
              <a:t>+</a:t>
            </a:r>
            <a:r>
              <a:rPr lang="en-US" altLang="zh-TW" sz="2400" b="1">
                <a:solidFill>
                  <a:srgbClr val="002060"/>
                </a:solidFill>
              </a:rPr>
              <a:t>)*</a:t>
            </a:r>
            <a:r>
              <a:rPr lang="zh-TW" altLang="en-US" sz="2400" b="1">
                <a:solidFill>
                  <a:srgbClr val="002060"/>
                </a:solidFill>
              </a:rPr>
              <a:t>   </a:t>
            </a:r>
            <a:r>
              <a:rPr lang="en-US" altLang="zh-TW" sz="2400" b="1">
                <a:solidFill>
                  <a:srgbClr val="002060"/>
                </a:solidFill>
              </a:rPr>
              <a:t>to  L(L|D)*(_(L|D)</a:t>
            </a:r>
            <a:r>
              <a:rPr lang="en-US" altLang="zh-TW" sz="2400" b="1" baseline="30000">
                <a:solidFill>
                  <a:srgbClr val="002060"/>
                </a:solidFill>
              </a:rPr>
              <a:t>+</a:t>
            </a:r>
            <a:r>
              <a:rPr lang="en-US" altLang="zh-TW" sz="2400" b="1">
                <a:solidFill>
                  <a:srgbClr val="002060"/>
                </a:solidFill>
              </a:rPr>
              <a:t>)*</a:t>
            </a:r>
          </a:p>
          <a:p>
            <a:pPr marL="0" lvl="1"/>
            <a:endParaRPr lang="en-US" altLang="zh-TW" sz="2400" b="1">
              <a:solidFill>
                <a:srgbClr val="002060"/>
              </a:solidFill>
            </a:endParaRPr>
          </a:p>
          <a:p>
            <a:pPr marL="0" lvl="1"/>
            <a:r>
              <a:rPr lang="en-US" altLang="zh-TW" sz="2400" b="1">
                <a:solidFill>
                  <a:srgbClr val="002060"/>
                </a:solidFill>
              </a:rPr>
              <a:t>A data structure can be translated for many REs or FAs</a:t>
            </a:r>
            <a:endParaRPr lang="zh-TW" altLang="en-US" sz="2400" b="1">
              <a:solidFill>
                <a:srgbClr val="002060"/>
              </a:solidFill>
            </a:endParaRPr>
          </a:p>
          <a:p>
            <a:endParaRPr lang="zh-TW" altLang="en-US"/>
          </a:p>
        </p:txBody>
      </p:sp>
      <p:sp>
        <p:nvSpPr>
          <p:cNvPr id="40964" name="投影片編號版面配置區 3">
            <a:extLst>
              <a:ext uri="{FF2B5EF4-FFF2-40B4-BE49-F238E27FC236}">
                <a16:creationId xmlns:a16="http://schemas.microsoft.com/office/drawing/2014/main" id="{6BE85DE3-A236-46EA-AE41-7A1E719632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45C5282-1007-47EA-B02C-DFFBF5DB2294}" type="slidenum">
              <a:rPr lang="zh-TW" altLang="en-US"/>
              <a:pPr>
                <a:spcBef>
                  <a:spcPct val="0"/>
                </a:spcBef>
              </a:pPr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圖像版面配置區 1">
            <a:extLst>
              <a:ext uri="{FF2B5EF4-FFF2-40B4-BE49-F238E27FC236}">
                <a16:creationId xmlns:a16="http://schemas.microsoft.com/office/drawing/2014/main" id="{6F969E1A-A59A-45C7-A30E-051D634D37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備忘稿版面配置區 2">
            <a:extLst>
              <a:ext uri="{FF2B5EF4-FFF2-40B4-BE49-F238E27FC236}">
                <a16:creationId xmlns:a16="http://schemas.microsoft.com/office/drawing/2014/main" id="{9A307098-4B32-4006-BAFC-4C889193E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3012" name="投影片編號版面配置區 3">
            <a:extLst>
              <a:ext uri="{FF2B5EF4-FFF2-40B4-BE49-F238E27FC236}">
                <a16:creationId xmlns:a16="http://schemas.microsoft.com/office/drawing/2014/main" id="{34CD0555-3D10-406F-A4C8-4206B3C001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47A9FAC-F702-4856-9236-7A31A8902BF2}" type="slidenum">
              <a:rPr lang="zh-TW" altLang="en-US"/>
              <a:pPr>
                <a:spcBef>
                  <a:spcPct val="0"/>
                </a:spcBef>
              </a:pPr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圖像版面配置區 1">
            <a:extLst>
              <a:ext uri="{FF2B5EF4-FFF2-40B4-BE49-F238E27FC236}">
                <a16:creationId xmlns:a16="http://schemas.microsoft.com/office/drawing/2014/main" id="{66559858-AA30-4808-B36A-10D8CAE96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備忘稿版面配置區 2">
            <a:extLst>
              <a:ext uri="{FF2B5EF4-FFF2-40B4-BE49-F238E27FC236}">
                <a16:creationId xmlns:a16="http://schemas.microsoft.com/office/drawing/2014/main" id="{D79FD85B-A590-4A91-9AC4-0742F3FA2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5060" name="投影片編號版面配置區 3">
            <a:extLst>
              <a:ext uri="{FF2B5EF4-FFF2-40B4-BE49-F238E27FC236}">
                <a16:creationId xmlns:a16="http://schemas.microsoft.com/office/drawing/2014/main" id="{A385726A-29B8-4E78-95AC-60E2A7D5A3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2798CB7-5578-4B64-963B-546F4A5A7241}" type="slidenum">
              <a:rPr lang="zh-TW" altLang="en-US"/>
              <a:pPr>
                <a:spcBef>
                  <a:spcPct val="0"/>
                </a:spcBef>
              </a:pPr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投影片圖像版面配置區 1">
            <a:extLst>
              <a:ext uri="{FF2B5EF4-FFF2-40B4-BE49-F238E27FC236}">
                <a16:creationId xmlns:a16="http://schemas.microsoft.com/office/drawing/2014/main" id="{1D1EFCB8-E2E1-495B-8539-5D06C2DB87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備忘稿版面配置區 2">
            <a:extLst>
              <a:ext uri="{FF2B5EF4-FFF2-40B4-BE49-F238E27FC236}">
                <a16:creationId xmlns:a16="http://schemas.microsoft.com/office/drawing/2014/main" id="{BCA10652-A60C-4974-AF35-FF50F2AFC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7108" name="投影片編號版面配置區 3">
            <a:extLst>
              <a:ext uri="{FF2B5EF4-FFF2-40B4-BE49-F238E27FC236}">
                <a16:creationId xmlns:a16="http://schemas.microsoft.com/office/drawing/2014/main" id="{1E4EF401-8D3E-4E43-8B08-517FAE94D5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22E4FDD-3CA6-477B-A1EC-DAA6094999C8}" type="slidenum">
              <a:rPr lang="zh-TW" altLang="en-US"/>
              <a:pPr>
                <a:spcBef>
                  <a:spcPct val="0"/>
                </a:spcBef>
              </a:pPr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投影片圖像版面配置區 1">
            <a:extLst>
              <a:ext uri="{FF2B5EF4-FFF2-40B4-BE49-F238E27FC236}">
                <a16:creationId xmlns:a16="http://schemas.microsoft.com/office/drawing/2014/main" id="{A10569F7-9FFA-4EA5-8332-93F5F3B224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備忘稿版面配置區 2">
            <a:extLst>
              <a:ext uri="{FF2B5EF4-FFF2-40B4-BE49-F238E27FC236}">
                <a16:creationId xmlns:a16="http://schemas.microsoft.com/office/drawing/2014/main" id="{4308E55D-3CB0-4C42-9533-3F438B5BD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9156" name="投影片編號版面配置區 3">
            <a:extLst>
              <a:ext uri="{FF2B5EF4-FFF2-40B4-BE49-F238E27FC236}">
                <a16:creationId xmlns:a16="http://schemas.microsoft.com/office/drawing/2014/main" id="{ACB9CF56-2552-4CE9-96F6-9C31A1E7BD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9080668-42F0-45AA-BBFD-5479BC592F06}" type="slidenum">
              <a:rPr lang="zh-TW" altLang="en-US"/>
              <a:pPr>
                <a:spcBef>
                  <a:spcPct val="0"/>
                </a:spcBef>
              </a:pPr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投影片圖像版面配置區 1">
            <a:extLst>
              <a:ext uri="{FF2B5EF4-FFF2-40B4-BE49-F238E27FC236}">
                <a16:creationId xmlns:a16="http://schemas.microsoft.com/office/drawing/2014/main" id="{6CEFC0CA-06F2-4A75-A8C7-C1529E97AF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備忘稿版面配置區 2">
            <a:extLst>
              <a:ext uri="{FF2B5EF4-FFF2-40B4-BE49-F238E27FC236}">
                <a16:creationId xmlns:a16="http://schemas.microsoft.com/office/drawing/2014/main" id="{B35AB08C-5ED2-4C0E-AAE2-D39533FF32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/>
              <a:t>非有值則錯</a:t>
            </a:r>
          </a:p>
        </p:txBody>
      </p:sp>
      <p:sp>
        <p:nvSpPr>
          <p:cNvPr id="51204" name="投影片編號版面配置區 3">
            <a:extLst>
              <a:ext uri="{FF2B5EF4-FFF2-40B4-BE49-F238E27FC236}">
                <a16:creationId xmlns:a16="http://schemas.microsoft.com/office/drawing/2014/main" id="{D1930665-4734-4E9F-AC04-9E1F49F256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9D667DD-28EE-4667-8415-9BAE70D2FABB}" type="slidenum">
              <a:rPr lang="zh-TW" altLang="en-US"/>
              <a:pPr>
                <a:spcBef>
                  <a:spcPct val="0"/>
                </a:spcBef>
              </a:pPr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投影片圖像版面配置區 1">
            <a:extLst>
              <a:ext uri="{FF2B5EF4-FFF2-40B4-BE49-F238E27FC236}">
                <a16:creationId xmlns:a16="http://schemas.microsoft.com/office/drawing/2014/main" id="{8BC214F3-3AF0-49EE-B91A-B21A2CCCB6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備忘稿版面配置區 2">
            <a:extLst>
              <a:ext uri="{FF2B5EF4-FFF2-40B4-BE49-F238E27FC236}">
                <a16:creationId xmlns:a16="http://schemas.microsoft.com/office/drawing/2014/main" id="{C8965353-6DE2-425F-8A65-40B2133EB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/>
              <a:t>缺點 沒彈性 一改就全改了</a:t>
            </a:r>
          </a:p>
        </p:txBody>
      </p:sp>
      <p:sp>
        <p:nvSpPr>
          <p:cNvPr id="53252" name="投影片編號版面配置區 3">
            <a:extLst>
              <a:ext uri="{FF2B5EF4-FFF2-40B4-BE49-F238E27FC236}">
                <a16:creationId xmlns:a16="http://schemas.microsoft.com/office/drawing/2014/main" id="{BDA1EC02-E9AE-4DA1-A9B0-E84EFB67DA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A7EBC8A-8464-4792-A607-64F74E9AED8B}" type="slidenum">
              <a:rPr lang="zh-TW" altLang="en-US"/>
              <a:pPr>
                <a:spcBef>
                  <a:spcPct val="0"/>
                </a:spcBef>
              </a:pPr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投影片圖像版面配置區 1">
            <a:extLst>
              <a:ext uri="{FF2B5EF4-FFF2-40B4-BE49-F238E27FC236}">
                <a16:creationId xmlns:a16="http://schemas.microsoft.com/office/drawing/2014/main" id="{D0CACA00-F258-4730-91CA-2DC5EAE309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備忘稿版面配置區 2">
            <a:extLst>
              <a:ext uri="{FF2B5EF4-FFF2-40B4-BE49-F238E27FC236}">
                <a16:creationId xmlns:a16="http://schemas.microsoft.com/office/drawing/2014/main" id="{5F128A7B-A83B-4630-96B8-198E5C7F6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55300" name="投影片編號版面配置區 3">
            <a:extLst>
              <a:ext uri="{FF2B5EF4-FFF2-40B4-BE49-F238E27FC236}">
                <a16:creationId xmlns:a16="http://schemas.microsoft.com/office/drawing/2014/main" id="{9CDC678B-2EBC-44A3-9B4A-669EBC5ECC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9C8233-7A81-499F-AF46-C37AE3AFE99E}" type="slidenum">
              <a:rPr lang="zh-TW" altLang="en-US"/>
              <a:pPr>
                <a:spcBef>
                  <a:spcPct val="0"/>
                </a:spcBef>
              </a:pPr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>
            <a:extLst>
              <a:ext uri="{FF2B5EF4-FFF2-40B4-BE49-F238E27FC236}">
                <a16:creationId xmlns:a16="http://schemas.microsoft.com/office/drawing/2014/main" id="{6279E2AB-8F20-413D-914D-93A15BC2F5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備忘稿版面配置區 2">
            <a:extLst>
              <a:ext uri="{FF2B5EF4-FFF2-40B4-BE49-F238E27FC236}">
                <a16:creationId xmlns:a16="http://schemas.microsoft.com/office/drawing/2014/main" id="{D7EC92AA-9951-4514-AAAA-55D7779F9F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/>
              <a:t>Quoted string in Pascal</a:t>
            </a:r>
            <a:r>
              <a:rPr lang="zh-TW" altLang="en-US" sz="2000"/>
              <a:t> </a:t>
            </a:r>
            <a:r>
              <a:rPr lang="en-US" altLang="zh-TW" sz="2000">
                <a:sym typeface="Wingdings" panose="05000000000000000000" pitchFamily="2" charset="2"/>
              </a:rPr>
              <a:t></a:t>
            </a:r>
            <a:r>
              <a:rPr lang="zh-TW" altLang="en-US" sz="2000">
                <a:sym typeface="Wingdings" panose="05000000000000000000" pitchFamily="2" charset="2"/>
              </a:rPr>
              <a:t> </a:t>
            </a:r>
            <a:r>
              <a:rPr lang="en-US" altLang="zh-TW" sz="2000">
                <a:sym typeface="Wingdings" panose="05000000000000000000" pitchFamily="2" charset="2"/>
              </a:rPr>
              <a:t>“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”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’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“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String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”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’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”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>
                <a:sym typeface="Wingdings" panose="05000000000000000000" pitchFamily="2" charset="2"/>
              </a:rPr>
              <a:t>”</a:t>
            </a:r>
            <a:r>
              <a:rPr lang="zh-TW" altLang="en-US" sz="2000">
                <a:sym typeface="Wingdings" panose="05000000000000000000" pitchFamily="2" charset="2"/>
              </a:rPr>
              <a:t> </a:t>
            </a:r>
            <a:r>
              <a:rPr lang="en-US" altLang="zh-TW" sz="2000">
                <a:sym typeface="Wingdings" panose="05000000000000000000" pitchFamily="2" charset="2"/>
              </a:rPr>
              <a:t>, “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” ” ” </a:t>
            </a:r>
            <a:r>
              <a:rPr lang="zh-TW" altLang="en-US" sz="2000" u="sng">
                <a:solidFill>
                  <a:srgbClr val="00B050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000" u="sng">
                <a:solidFill>
                  <a:srgbClr val="00B050"/>
                </a:solidFill>
                <a:sym typeface="Wingdings" panose="05000000000000000000" pitchFamily="2" charset="2"/>
              </a:rPr>
              <a:t>String “ ” ” ”</a:t>
            </a:r>
            <a:r>
              <a:rPr lang="en-US" altLang="zh-TW" sz="2000">
                <a:sym typeface="Wingdings" panose="05000000000000000000" pitchFamily="2" charset="2"/>
              </a:rPr>
              <a:t> ”</a:t>
            </a:r>
            <a:endParaRPr lang="en-US" altLang="zh-TW" sz="2000"/>
          </a:p>
          <a:p>
            <a:pPr>
              <a:lnSpc>
                <a:spcPct val="90000"/>
              </a:lnSpc>
            </a:pPr>
            <a:r>
              <a:rPr lang="en-US" altLang="zh-TW" sz="2000"/>
              <a:t>Can a string split across a line? </a:t>
            </a:r>
            <a:r>
              <a:rPr lang="en-US" altLang="zh-TW" sz="2000">
                <a:sym typeface="Wingdings" panose="05000000000000000000" pitchFamily="2" charset="2"/>
              </a:rPr>
              <a:t>  “Hello \n</a:t>
            </a:r>
          </a:p>
          <a:p>
            <a:pPr>
              <a:lnSpc>
                <a:spcPct val="90000"/>
              </a:lnSpc>
            </a:pPr>
            <a:r>
              <a:rPr lang="en-US" altLang="zh-TW" sz="2000">
                <a:sym typeface="Wingdings" panose="05000000000000000000" pitchFamily="2" charset="2"/>
              </a:rPr>
              <a:t>			 world “</a:t>
            </a:r>
            <a:endParaRPr lang="en-US" altLang="zh-TW" sz="2000"/>
          </a:p>
          <a:p>
            <a:pPr>
              <a:lnSpc>
                <a:spcPct val="90000"/>
              </a:lnSpc>
            </a:pPr>
            <a:r>
              <a:rPr lang="en-US" altLang="zh-TW" sz="2000"/>
              <a:t>Is a null string allowed? </a:t>
            </a:r>
            <a:r>
              <a:rPr lang="en-US" altLang="zh-TW" sz="2000">
                <a:sym typeface="Wingdings" panose="05000000000000000000" pitchFamily="2" charset="2"/>
              </a:rPr>
              <a:t> “</a:t>
            </a:r>
            <a:r>
              <a:rPr lang="zh-TW" altLang="en-US" sz="2000">
                <a:sym typeface="Wingdings" panose="05000000000000000000" pitchFamily="2" charset="2"/>
              </a:rPr>
              <a:t>  </a:t>
            </a:r>
            <a:r>
              <a:rPr lang="en-US" altLang="zh-TW" sz="2000" u="sng">
                <a:sym typeface="Wingdings" panose="05000000000000000000" pitchFamily="2" charset="2"/>
              </a:rPr>
              <a:t>(</a:t>
            </a:r>
            <a:r>
              <a:rPr lang="zh-TW" altLang="en-US" sz="2000" u="sng">
                <a:sym typeface="Wingdings" panose="05000000000000000000" pitchFamily="2" charset="2"/>
              </a:rPr>
              <a:t>我是空白</a:t>
            </a:r>
            <a:r>
              <a:rPr lang="en-US" altLang="zh-TW" sz="2000" u="sng">
                <a:sym typeface="Wingdings" panose="05000000000000000000" pitchFamily="2" charset="2"/>
              </a:rPr>
              <a:t>)</a:t>
            </a:r>
            <a:r>
              <a:rPr lang="en-US" altLang="zh-TW" sz="2000">
                <a:sym typeface="Wingdings" panose="05000000000000000000" pitchFamily="2" charset="2"/>
              </a:rPr>
              <a:t>“</a:t>
            </a:r>
            <a:endParaRPr lang="en-US" altLang="zh-TW" sz="2000"/>
          </a:p>
          <a:p>
            <a:pPr>
              <a:lnSpc>
                <a:spcPct val="90000"/>
              </a:lnSpc>
            </a:pPr>
            <a:r>
              <a:rPr lang="en-US" altLang="zh-TW" sz="2000"/>
              <a:t>Is .1 or 10. ok?</a:t>
            </a:r>
            <a:r>
              <a:rPr lang="zh-TW" altLang="en-US" sz="2000"/>
              <a:t>  </a:t>
            </a:r>
            <a:endParaRPr lang="en-US" altLang="zh-TW" sz="2000"/>
          </a:p>
          <a:p>
            <a:pPr>
              <a:lnSpc>
                <a:spcPct val="90000"/>
              </a:lnSpc>
            </a:pPr>
            <a:r>
              <a:rPr lang="en-US" altLang="zh-TW" sz="2000"/>
              <a:t>the 1..10 problem</a:t>
            </a:r>
            <a:r>
              <a:rPr lang="zh-TW" altLang="en-US" sz="2000"/>
              <a:t> </a:t>
            </a:r>
            <a:r>
              <a:rPr lang="en-US" altLang="zh-TW" sz="2000">
                <a:sym typeface="Wingdings" panose="05000000000000000000" pitchFamily="2" charset="2"/>
              </a:rPr>
              <a:t></a:t>
            </a:r>
            <a:r>
              <a:rPr lang="zh-TW" altLang="en-US" sz="2000">
                <a:sym typeface="Wingdings" panose="05000000000000000000" pitchFamily="2" charset="2"/>
              </a:rPr>
              <a:t> </a:t>
            </a:r>
            <a:r>
              <a:rPr lang="en-US" altLang="zh-TW" sz="2000" b="1" u="sng">
                <a:sym typeface="Wingdings" panose="05000000000000000000" pitchFamily="2" charset="2"/>
              </a:rPr>
              <a:t>1.</a:t>
            </a:r>
            <a:r>
              <a:rPr lang="en-US" altLang="zh-TW" sz="2000" b="1">
                <a:sym typeface="Wingdings" panose="05000000000000000000" pitchFamily="2" charset="2"/>
              </a:rPr>
              <a:t> </a:t>
            </a:r>
            <a:r>
              <a:rPr lang="en-US" altLang="zh-TW" sz="2000">
                <a:sym typeface="Wingdings" panose="05000000000000000000" pitchFamily="2" charset="2"/>
              </a:rPr>
              <a:t> </a:t>
            </a:r>
            <a:r>
              <a:rPr lang="en-US" altLang="zh-TW" sz="2000" b="1" u="sng">
                <a:sym typeface="Wingdings" panose="05000000000000000000" pitchFamily="2" charset="2"/>
              </a:rPr>
              <a:t>.10 </a:t>
            </a:r>
            <a:r>
              <a:rPr lang="en-US" altLang="zh-TW" sz="2000" b="1">
                <a:sym typeface="Wingdings" panose="05000000000000000000" pitchFamily="2" charset="2"/>
              </a:rPr>
              <a:t>  </a:t>
            </a:r>
            <a:r>
              <a:rPr lang="en-US" altLang="zh-TW" sz="2000">
                <a:sym typeface="Wingdings" panose="05000000000000000000" pitchFamily="2" charset="2"/>
              </a:rPr>
              <a:t>(</a:t>
            </a:r>
            <a:r>
              <a:rPr lang="zh-TW" altLang="en-US" sz="2000">
                <a:sym typeface="Wingdings" panose="05000000000000000000" pitchFamily="2" charset="2"/>
              </a:rPr>
              <a:t>錯誤</a:t>
            </a:r>
            <a:r>
              <a:rPr lang="en-US" altLang="zh-TW" sz="2000">
                <a:sym typeface="Wingdings" panose="05000000000000000000" pitchFamily="2" charset="2"/>
              </a:rPr>
              <a:t>)</a:t>
            </a:r>
            <a:r>
              <a:rPr lang="zh-TW" altLang="en-US" sz="2000" b="1">
                <a:sym typeface="Wingdings" panose="05000000000000000000" pitchFamily="2" charset="2"/>
              </a:rPr>
              <a:t> </a:t>
            </a:r>
            <a:r>
              <a:rPr lang="en-US" altLang="zh-TW" sz="2000" b="1">
                <a:sym typeface="Wingdings" panose="05000000000000000000" pitchFamily="2" charset="2"/>
              </a:rPr>
              <a:t>  </a:t>
            </a:r>
            <a:r>
              <a:rPr lang="en-US" altLang="zh-TW" sz="2000" b="1" u="sng">
                <a:sym typeface="Wingdings" panose="05000000000000000000" pitchFamily="2" charset="2"/>
              </a:rPr>
              <a:t>1</a:t>
            </a:r>
            <a:r>
              <a:rPr lang="en-US" altLang="zh-TW" sz="2000" b="1">
                <a:sym typeface="Wingdings" panose="05000000000000000000" pitchFamily="2" charset="2"/>
              </a:rPr>
              <a:t>  </a:t>
            </a:r>
            <a:r>
              <a:rPr lang="en-US" altLang="zh-TW" sz="2000" b="1" u="sng">
                <a:sym typeface="Wingdings" panose="05000000000000000000" pitchFamily="2" charset="2"/>
              </a:rPr>
              <a:t>.. </a:t>
            </a:r>
            <a:r>
              <a:rPr lang="en-US" altLang="zh-TW" sz="2000" b="1">
                <a:sym typeface="Wingdings" panose="05000000000000000000" pitchFamily="2" charset="2"/>
              </a:rPr>
              <a:t> </a:t>
            </a:r>
            <a:r>
              <a:rPr lang="en-US" altLang="zh-TW" sz="2000" b="1" u="sng">
                <a:sym typeface="Wingdings" panose="05000000000000000000" pitchFamily="2" charset="2"/>
              </a:rPr>
              <a:t>10</a:t>
            </a:r>
            <a:r>
              <a:rPr lang="zh-TW" altLang="en-US" sz="2000">
                <a:sym typeface="Wingdings" panose="05000000000000000000" pitchFamily="2" charset="2"/>
              </a:rPr>
              <a:t> </a:t>
            </a:r>
            <a:r>
              <a:rPr lang="en-US" altLang="zh-TW" sz="2000">
                <a:sym typeface="Wingdings" panose="05000000000000000000" pitchFamily="2" charset="2"/>
              </a:rPr>
              <a:t>(</a:t>
            </a:r>
            <a:r>
              <a:rPr lang="zh-TW" altLang="en-US" sz="2000">
                <a:sym typeface="Wingdings" panose="05000000000000000000" pitchFamily="2" charset="2"/>
              </a:rPr>
              <a:t>正確</a:t>
            </a:r>
            <a:r>
              <a:rPr lang="en-US" altLang="zh-TW" sz="2000">
                <a:sym typeface="Wingdings" panose="05000000000000000000" pitchFamily="2" charset="2"/>
              </a:rPr>
              <a:t>)</a:t>
            </a:r>
            <a:endParaRPr lang="en-US" altLang="zh-TW"/>
          </a:p>
        </p:txBody>
      </p:sp>
      <p:sp>
        <p:nvSpPr>
          <p:cNvPr id="20484" name="投影片編號版面配置區 3">
            <a:extLst>
              <a:ext uri="{FF2B5EF4-FFF2-40B4-BE49-F238E27FC236}">
                <a16:creationId xmlns:a16="http://schemas.microsoft.com/office/drawing/2014/main" id="{ED1B5C25-FA85-4475-921D-9F48782B1E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64C8E41-2715-42E0-8453-7A7224AB5E49}" type="slidenum">
              <a:rPr lang="zh-TW" altLang="en-US"/>
              <a:pPr>
                <a:spcBef>
                  <a:spcPct val="0"/>
                </a:spcBef>
              </a:pPr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>
            <a:extLst>
              <a:ext uri="{FF2B5EF4-FFF2-40B4-BE49-F238E27FC236}">
                <a16:creationId xmlns:a16="http://schemas.microsoft.com/office/drawing/2014/main" id="{376B1A38-A35F-46C1-A951-A0C1D3CD65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備忘稿版面配置區 2">
            <a:extLst>
              <a:ext uri="{FF2B5EF4-FFF2-40B4-BE49-F238E27FC236}">
                <a16:creationId xmlns:a16="http://schemas.microsoft.com/office/drawing/2014/main" id="{B840CED3-C77D-4CCB-9F27-2C72C4F7B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7348" name="投影片編號版面配置區 3">
            <a:extLst>
              <a:ext uri="{FF2B5EF4-FFF2-40B4-BE49-F238E27FC236}">
                <a16:creationId xmlns:a16="http://schemas.microsoft.com/office/drawing/2014/main" id="{87EF5639-6BE3-4BA2-B869-A449C7D8B9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A157CC2-AF90-4273-89A7-6B90CF31CAE2}" type="slidenum">
              <a:rPr lang="zh-TW" altLang="en-US"/>
              <a:pPr>
                <a:spcBef>
                  <a:spcPct val="0"/>
                </a:spcBef>
              </a:pPr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>
            <a:extLst>
              <a:ext uri="{FF2B5EF4-FFF2-40B4-BE49-F238E27FC236}">
                <a16:creationId xmlns:a16="http://schemas.microsoft.com/office/drawing/2014/main" id="{C5D4CBD2-D062-4BAD-B35C-3FA2016F7F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備忘稿版面配置區 2">
            <a:extLst>
              <a:ext uri="{FF2B5EF4-FFF2-40B4-BE49-F238E27FC236}">
                <a16:creationId xmlns:a16="http://schemas.microsoft.com/office/drawing/2014/main" id="{DE13F526-452D-4894-9DB1-CBD94517E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/>
              <a:t>ZEROS</a:t>
            </a:r>
          </a:p>
          <a:p>
            <a:r>
              <a:rPr lang="en-US" altLang="zh-TW"/>
              <a:t>ZERO</a:t>
            </a:r>
          </a:p>
          <a:p>
            <a:r>
              <a:rPr lang="en-US" altLang="zh-TW"/>
              <a:t>ZERO1S</a:t>
            </a:r>
            <a:endParaRPr lang="zh-TW" altLang="en-US"/>
          </a:p>
        </p:txBody>
      </p:sp>
      <p:sp>
        <p:nvSpPr>
          <p:cNvPr id="59396" name="投影片編號版面配置區 3">
            <a:extLst>
              <a:ext uri="{FF2B5EF4-FFF2-40B4-BE49-F238E27FC236}">
                <a16:creationId xmlns:a16="http://schemas.microsoft.com/office/drawing/2014/main" id="{D4C73ADD-8535-41FD-9CAC-5D19E7EDE7D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1239CA4-ABFE-42CA-8CF1-42D25E8CB2A3}" type="slidenum">
              <a:rPr lang="zh-TW" altLang="en-US"/>
              <a:pPr>
                <a:spcBef>
                  <a:spcPct val="0"/>
                </a:spcBef>
              </a:pPr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>
            <a:extLst>
              <a:ext uri="{FF2B5EF4-FFF2-40B4-BE49-F238E27FC236}">
                <a16:creationId xmlns:a16="http://schemas.microsoft.com/office/drawing/2014/main" id="{39FF8156-D615-405B-92B3-573CEAC03E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備忘稿版面配置區 2">
            <a:extLst>
              <a:ext uri="{FF2B5EF4-FFF2-40B4-BE49-F238E27FC236}">
                <a16:creationId xmlns:a16="http://schemas.microsoft.com/office/drawing/2014/main" id="{C65EA759-EB76-4AB1-963E-74640081EE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/>
              <a:t>Directives : </a:t>
            </a:r>
            <a:r>
              <a:rPr lang="zh-TW" altLang="en-US"/>
              <a:t>不屬於語法的一部分 為了輔助</a:t>
            </a:r>
            <a:r>
              <a:rPr lang="en-US" altLang="zh-TW"/>
              <a:t>compiler</a:t>
            </a:r>
            <a:r>
              <a:rPr lang="zh-TW" altLang="en-US"/>
              <a:t>處理的動作</a:t>
            </a:r>
          </a:p>
        </p:txBody>
      </p:sp>
      <p:sp>
        <p:nvSpPr>
          <p:cNvPr id="61444" name="投影片編號版面配置區 3">
            <a:extLst>
              <a:ext uri="{FF2B5EF4-FFF2-40B4-BE49-F238E27FC236}">
                <a16:creationId xmlns:a16="http://schemas.microsoft.com/office/drawing/2014/main" id="{636E6DE1-0AD8-4B2C-A061-F249DDFE0E0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AFD1CDF-76E2-4C53-9762-CA386FF7B088}" type="slidenum">
              <a:rPr lang="zh-TW" altLang="en-US"/>
              <a:pPr>
                <a:spcBef>
                  <a:spcPct val="0"/>
                </a:spcBef>
              </a:pPr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投影片圖像版面配置區 1">
            <a:extLst>
              <a:ext uri="{FF2B5EF4-FFF2-40B4-BE49-F238E27FC236}">
                <a16:creationId xmlns:a16="http://schemas.microsoft.com/office/drawing/2014/main" id="{9553171E-A40A-4FCC-86B8-5E27F18CC6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備忘稿版面配置區 2">
            <a:extLst>
              <a:ext uri="{FF2B5EF4-FFF2-40B4-BE49-F238E27FC236}">
                <a16:creationId xmlns:a16="http://schemas.microsoft.com/office/drawing/2014/main" id="{A73361E6-78FF-480E-85FF-5E58883A5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/>
              <a:t>用誰來做</a:t>
            </a:r>
            <a:r>
              <a:rPr lang="en-US" altLang="zh-TW"/>
              <a:t>?</a:t>
            </a:r>
          </a:p>
          <a:p>
            <a:r>
              <a:rPr lang="en-US" altLang="zh-TW"/>
              <a:t>Parser</a:t>
            </a:r>
            <a:r>
              <a:rPr lang="zh-TW" altLang="en-US"/>
              <a:t>去做</a:t>
            </a:r>
            <a:endParaRPr lang="en-US" altLang="zh-TW"/>
          </a:p>
          <a:p>
            <a:endParaRPr lang="en-US" altLang="zh-TW"/>
          </a:p>
          <a:p>
            <a:r>
              <a:rPr lang="zh-TW" altLang="en-US"/>
              <a:t>複雜的給</a:t>
            </a:r>
            <a:r>
              <a:rPr lang="en-US" altLang="zh-TW"/>
              <a:t>semical routine (parser)</a:t>
            </a:r>
          </a:p>
          <a:p>
            <a:endParaRPr lang="en-US" altLang="zh-TW"/>
          </a:p>
          <a:p>
            <a:r>
              <a:rPr lang="zh-TW" altLang="en-US"/>
              <a:t>我們要決定要給</a:t>
            </a:r>
            <a:r>
              <a:rPr lang="en-US" altLang="zh-TW"/>
              <a:t>parser</a:t>
            </a:r>
            <a:r>
              <a:rPr lang="zh-TW" altLang="en-US"/>
              <a:t>哪些事情做 哪些功能</a:t>
            </a:r>
            <a:endParaRPr lang="en-US" altLang="zh-TW"/>
          </a:p>
          <a:p>
            <a:endParaRPr lang="en-US" altLang="zh-TW"/>
          </a:p>
          <a:p>
            <a:endParaRPr lang="zh-TW" altLang="en-US"/>
          </a:p>
        </p:txBody>
      </p:sp>
      <p:sp>
        <p:nvSpPr>
          <p:cNvPr id="63492" name="投影片編號版面配置區 3">
            <a:extLst>
              <a:ext uri="{FF2B5EF4-FFF2-40B4-BE49-F238E27FC236}">
                <a16:creationId xmlns:a16="http://schemas.microsoft.com/office/drawing/2014/main" id="{65C00A6C-7302-414B-A447-4111745333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CF8687C-AB08-4B98-9A69-9542C86FF88B}" type="slidenum">
              <a:rPr lang="zh-TW" altLang="en-US"/>
              <a:pPr>
                <a:spcBef>
                  <a:spcPct val="0"/>
                </a:spcBef>
              </a:pPr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投影片圖像版面配置區 1">
            <a:extLst>
              <a:ext uri="{FF2B5EF4-FFF2-40B4-BE49-F238E27FC236}">
                <a16:creationId xmlns:a16="http://schemas.microsoft.com/office/drawing/2014/main" id="{10E86220-690E-464F-947B-71BD931537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備忘稿版面配置區 2">
            <a:extLst>
              <a:ext uri="{FF2B5EF4-FFF2-40B4-BE49-F238E27FC236}">
                <a16:creationId xmlns:a16="http://schemas.microsoft.com/office/drawing/2014/main" id="{196211D1-032E-45FC-8CCA-205FD4A23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5540" name="投影片編號版面配置區 3">
            <a:extLst>
              <a:ext uri="{FF2B5EF4-FFF2-40B4-BE49-F238E27FC236}">
                <a16:creationId xmlns:a16="http://schemas.microsoft.com/office/drawing/2014/main" id="{DC86E8D4-4F57-4813-9979-B419B3C502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2F394C0-FC0B-4D25-9C28-547C14942F8D}" type="slidenum">
              <a:rPr lang="zh-TW" altLang="en-US"/>
              <a:pPr>
                <a:spcBef>
                  <a:spcPct val="0"/>
                </a:spcBef>
              </a:pPr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投影片圖像版面配置區 1">
            <a:extLst>
              <a:ext uri="{FF2B5EF4-FFF2-40B4-BE49-F238E27FC236}">
                <a16:creationId xmlns:a16="http://schemas.microsoft.com/office/drawing/2014/main" id="{E0C2B4FE-99BB-4638-BF7D-DF572731FF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備忘稿版面配置區 2">
            <a:extLst>
              <a:ext uri="{FF2B5EF4-FFF2-40B4-BE49-F238E27FC236}">
                <a16:creationId xmlns:a16="http://schemas.microsoft.com/office/drawing/2014/main" id="{21A1E0B0-53D3-4A04-8E19-DC1391E7B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67588" name="投影片編號版面配置區 3">
            <a:extLst>
              <a:ext uri="{FF2B5EF4-FFF2-40B4-BE49-F238E27FC236}">
                <a16:creationId xmlns:a16="http://schemas.microsoft.com/office/drawing/2014/main" id="{69205FC4-F746-4AE7-A4D8-BD51A9D2DD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9F156CF-0133-477B-8C54-355BCAA23713}" type="slidenum">
              <a:rPr lang="zh-TW" altLang="en-US"/>
              <a:pPr>
                <a:spcBef>
                  <a:spcPct val="0"/>
                </a:spcBef>
              </a:pPr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投影片圖像版面配置區 1">
            <a:extLst>
              <a:ext uri="{FF2B5EF4-FFF2-40B4-BE49-F238E27FC236}">
                <a16:creationId xmlns:a16="http://schemas.microsoft.com/office/drawing/2014/main" id="{C92B1942-CE77-4BB9-A04E-D4F94D2409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備忘稿版面配置區 2">
            <a:extLst>
              <a:ext uri="{FF2B5EF4-FFF2-40B4-BE49-F238E27FC236}">
                <a16:creationId xmlns:a16="http://schemas.microsoft.com/office/drawing/2014/main" id="{E58B5C51-236B-42B6-842E-0C8676351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9636" name="投影片編號版面配置區 3">
            <a:extLst>
              <a:ext uri="{FF2B5EF4-FFF2-40B4-BE49-F238E27FC236}">
                <a16:creationId xmlns:a16="http://schemas.microsoft.com/office/drawing/2014/main" id="{6F46888A-EA76-41ED-9F74-FBD3F43900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097275E-2508-43AE-993D-DA99F64C125B}" type="slidenum">
              <a:rPr lang="zh-TW" altLang="en-US"/>
              <a:pPr>
                <a:spcBef>
                  <a:spcPct val="0"/>
                </a:spcBef>
              </a:pPr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投影片圖像版面配置區 1">
            <a:extLst>
              <a:ext uri="{FF2B5EF4-FFF2-40B4-BE49-F238E27FC236}">
                <a16:creationId xmlns:a16="http://schemas.microsoft.com/office/drawing/2014/main" id="{3EEE02BC-9DB6-4903-B5AE-A5F81B5755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備忘稿版面配置區 2">
            <a:extLst>
              <a:ext uri="{FF2B5EF4-FFF2-40B4-BE49-F238E27FC236}">
                <a16:creationId xmlns:a16="http://schemas.microsoft.com/office/drawing/2014/main" id="{3E7BB809-83ED-46DC-8CB7-4C6A31DE9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1684" name="投影片編號版面配置區 3">
            <a:extLst>
              <a:ext uri="{FF2B5EF4-FFF2-40B4-BE49-F238E27FC236}">
                <a16:creationId xmlns:a16="http://schemas.microsoft.com/office/drawing/2014/main" id="{484C7609-5696-4DC5-9C6B-4DF91A5849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C14E100-7774-4004-9AD3-0DF18D6EA1A0}" type="slidenum">
              <a:rPr lang="zh-TW" altLang="en-US"/>
              <a:pPr>
                <a:spcBef>
                  <a:spcPct val="0"/>
                </a:spcBef>
              </a:pPr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投影片圖像版面配置區 1">
            <a:extLst>
              <a:ext uri="{FF2B5EF4-FFF2-40B4-BE49-F238E27FC236}">
                <a16:creationId xmlns:a16="http://schemas.microsoft.com/office/drawing/2014/main" id="{49AF1752-CCEB-4DBB-9EBB-E80755C52F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備忘稿版面配置區 2">
            <a:extLst>
              <a:ext uri="{FF2B5EF4-FFF2-40B4-BE49-F238E27FC236}">
                <a16:creationId xmlns:a16="http://schemas.microsoft.com/office/drawing/2014/main" id="{38622C29-B232-46F0-9904-36ACAB1AF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3732" name="投影片編號版面配置區 3">
            <a:extLst>
              <a:ext uri="{FF2B5EF4-FFF2-40B4-BE49-F238E27FC236}">
                <a16:creationId xmlns:a16="http://schemas.microsoft.com/office/drawing/2014/main" id="{82ECBCEF-3CE8-44EC-8799-F6C9CEE2B9A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FFAB103-9B76-45C6-858B-DDC36EC3A2F6}" type="slidenum">
              <a:rPr lang="zh-TW" altLang="en-US"/>
              <a:pPr>
                <a:spcBef>
                  <a:spcPct val="0"/>
                </a:spcBef>
              </a:pPr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投影片圖像版面配置區 1">
            <a:extLst>
              <a:ext uri="{FF2B5EF4-FFF2-40B4-BE49-F238E27FC236}">
                <a16:creationId xmlns:a16="http://schemas.microsoft.com/office/drawing/2014/main" id="{77079231-EE65-4D2D-82A5-73BE29E0A2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備忘稿版面配置區 2">
            <a:extLst>
              <a:ext uri="{FF2B5EF4-FFF2-40B4-BE49-F238E27FC236}">
                <a16:creationId xmlns:a16="http://schemas.microsoft.com/office/drawing/2014/main" id="{DE0F73BF-FD56-4DC2-B27F-13DB047B6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5780" name="投影片編號版面配置區 3">
            <a:extLst>
              <a:ext uri="{FF2B5EF4-FFF2-40B4-BE49-F238E27FC236}">
                <a16:creationId xmlns:a16="http://schemas.microsoft.com/office/drawing/2014/main" id="{4085A52F-C6CD-4D81-AAD2-A776F3A285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7FB9681-CED0-46E9-9472-C9C9707A674D}" type="slidenum">
              <a:rPr lang="zh-TW" altLang="en-US"/>
              <a:pPr>
                <a:spcBef>
                  <a:spcPct val="0"/>
                </a:spcBef>
              </a:pPr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>
            <a:extLst>
              <a:ext uri="{FF2B5EF4-FFF2-40B4-BE49-F238E27FC236}">
                <a16:creationId xmlns:a16="http://schemas.microsoft.com/office/drawing/2014/main" id="{6D0CE905-F41B-4ABF-939C-2A42CA826E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備忘稿版面配置區 2">
            <a:extLst>
              <a:ext uri="{FF2B5EF4-FFF2-40B4-BE49-F238E27FC236}">
                <a16:creationId xmlns:a16="http://schemas.microsoft.com/office/drawing/2014/main" id="{DA5A2119-1BB1-4137-BEAF-2F57B896B0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32" name="投影片編號版面配置區 3">
            <a:extLst>
              <a:ext uri="{FF2B5EF4-FFF2-40B4-BE49-F238E27FC236}">
                <a16:creationId xmlns:a16="http://schemas.microsoft.com/office/drawing/2014/main" id="{9A676F7A-6C98-4357-A62A-B94847D551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B4F0577-8463-4F4A-9702-547B6D6E108C}" type="slidenum">
              <a:rPr lang="zh-TW" altLang="en-US"/>
              <a:pPr>
                <a:spcBef>
                  <a:spcPct val="0"/>
                </a:spcBef>
              </a:pPr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投影片圖像版面配置區 1">
            <a:extLst>
              <a:ext uri="{FF2B5EF4-FFF2-40B4-BE49-F238E27FC236}">
                <a16:creationId xmlns:a16="http://schemas.microsoft.com/office/drawing/2014/main" id="{2280D30F-0C31-4EFC-85D5-2560D9A16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備忘稿版面配置區 2">
            <a:extLst>
              <a:ext uri="{FF2B5EF4-FFF2-40B4-BE49-F238E27FC236}">
                <a16:creationId xmlns:a16="http://schemas.microsoft.com/office/drawing/2014/main" id="{C1B7FAE8-4BA1-453B-8599-62D380D16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7828" name="投影片編號版面配置區 3">
            <a:extLst>
              <a:ext uri="{FF2B5EF4-FFF2-40B4-BE49-F238E27FC236}">
                <a16:creationId xmlns:a16="http://schemas.microsoft.com/office/drawing/2014/main" id="{AAE6A06B-4CEA-4F69-85D2-7AC1984D38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5E6D3CF-F63E-46A8-9434-187BEB74EF1B}" type="slidenum">
              <a:rPr lang="zh-TW" altLang="en-US"/>
              <a:pPr>
                <a:spcBef>
                  <a:spcPct val="0"/>
                </a:spcBef>
              </a:pPr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投影片圖像版面配置區 1">
            <a:extLst>
              <a:ext uri="{FF2B5EF4-FFF2-40B4-BE49-F238E27FC236}">
                <a16:creationId xmlns:a16="http://schemas.microsoft.com/office/drawing/2014/main" id="{3D53F790-136B-4886-8FAA-EAD6F58DDD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備忘稿版面配置區 2">
            <a:extLst>
              <a:ext uri="{FF2B5EF4-FFF2-40B4-BE49-F238E27FC236}">
                <a16:creationId xmlns:a16="http://schemas.microsoft.com/office/drawing/2014/main" id="{5A9D732C-1CA9-4331-B50A-12B2013B0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9876" name="投影片編號版面配置區 3">
            <a:extLst>
              <a:ext uri="{FF2B5EF4-FFF2-40B4-BE49-F238E27FC236}">
                <a16:creationId xmlns:a16="http://schemas.microsoft.com/office/drawing/2014/main" id="{C6428472-20AE-471B-B3E7-0F49A30377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DCEF026-EC35-459D-BBE7-15A14771E708}" type="slidenum">
              <a:rPr lang="zh-TW" altLang="en-US"/>
              <a:pPr>
                <a:spcBef>
                  <a:spcPct val="0"/>
                </a:spcBef>
              </a:pPr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投影片圖像版面配置區 1">
            <a:extLst>
              <a:ext uri="{FF2B5EF4-FFF2-40B4-BE49-F238E27FC236}">
                <a16:creationId xmlns:a16="http://schemas.microsoft.com/office/drawing/2014/main" id="{25E8FFC4-3356-4C55-97BF-8A25F867A9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備忘稿版面配置區 2">
            <a:extLst>
              <a:ext uri="{FF2B5EF4-FFF2-40B4-BE49-F238E27FC236}">
                <a16:creationId xmlns:a16="http://schemas.microsoft.com/office/drawing/2014/main" id="{6C4A3CE2-0EAD-4A3A-A5A0-9938E7512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6020" name="投影片編號版面配置區 3">
            <a:extLst>
              <a:ext uri="{FF2B5EF4-FFF2-40B4-BE49-F238E27FC236}">
                <a16:creationId xmlns:a16="http://schemas.microsoft.com/office/drawing/2014/main" id="{8869B0F5-6D77-4822-97B7-232A31A7EE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E677E8D-E556-4D0E-8249-CC6D12B6945C}" type="slidenum">
              <a:rPr lang="zh-TW" altLang="en-US"/>
              <a:pPr>
                <a:spcBef>
                  <a:spcPct val="0"/>
                </a:spcBef>
              </a:pPr>
              <a:t>33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投影片圖像版面配置區 1">
            <a:extLst>
              <a:ext uri="{FF2B5EF4-FFF2-40B4-BE49-F238E27FC236}">
                <a16:creationId xmlns:a16="http://schemas.microsoft.com/office/drawing/2014/main" id="{1D1B2A6B-26F8-4971-B676-14CB87EE65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備忘稿版面配置區 2">
            <a:extLst>
              <a:ext uri="{FF2B5EF4-FFF2-40B4-BE49-F238E27FC236}">
                <a16:creationId xmlns:a16="http://schemas.microsoft.com/office/drawing/2014/main" id="{332DF4E0-D20E-4B54-8934-6097DF651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8068" name="投影片編號版面配置區 3">
            <a:extLst>
              <a:ext uri="{FF2B5EF4-FFF2-40B4-BE49-F238E27FC236}">
                <a16:creationId xmlns:a16="http://schemas.microsoft.com/office/drawing/2014/main" id="{EE20B747-5826-4E98-8BDA-0BFA2080A1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1A12BF1-193C-428D-BC95-8024369B3A1F}" type="slidenum">
              <a:rPr lang="zh-TW" altLang="en-US"/>
              <a:pPr>
                <a:spcBef>
                  <a:spcPct val="0"/>
                </a:spcBef>
              </a:pPr>
              <a:t>34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投影片圖像版面配置區 1">
            <a:extLst>
              <a:ext uri="{FF2B5EF4-FFF2-40B4-BE49-F238E27FC236}">
                <a16:creationId xmlns:a16="http://schemas.microsoft.com/office/drawing/2014/main" id="{0DCA8CA7-6384-4C90-A73D-257E5286C2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備忘稿版面配置區 2">
            <a:extLst>
              <a:ext uri="{FF2B5EF4-FFF2-40B4-BE49-F238E27FC236}">
                <a16:creationId xmlns:a16="http://schemas.microsoft.com/office/drawing/2014/main" id="{0B125E2D-E7AB-4B7A-A6C9-A13D68044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0116" name="投影片編號版面配置區 3">
            <a:extLst>
              <a:ext uri="{FF2B5EF4-FFF2-40B4-BE49-F238E27FC236}">
                <a16:creationId xmlns:a16="http://schemas.microsoft.com/office/drawing/2014/main" id="{A1F1DB03-EA5B-42B0-A81B-6645D3A5F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F21E808-01D6-4EF8-840A-A55B45FFFA7A}" type="slidenum">
              <a:rPr lang="zh-TW" altLang="en-US"/>
              <a:pPr>
                <a:spcBef>
                  <a:spcPct val="0"/>
                </a:spcBef>
              </a:pPr>
              <a:t>35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投影片圖像版面配置區 1">
            <a:extLst>
              <a:ext uri="{FF2B5EF4-FFF2-40B4-BE49-F238E27FC236}">
                <a16:creationId xmlns:a16="http://schemas.microsoft.com/office/drawing/2014/main" id="{0E5CA1B6-7242-4074-9016-A5E90D27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備忘稿版面配置區 2">
            <a:extLst>
              <a:ext uri="{FF2B5EF4-FFF2-40B4-BE49-F238E27FC236}">
                <a16:creationId xmlns:a16="http://schemas.microsoft.com/office/drawing/2014/main" id="{4E5699E5-E8E9-480F-820B-DD5DA51D4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2164" name="投影片編號版面配置區 3">
            <a:extLst>
              <a:ext uri="{FF2B5EF4-FFF2-40B4-BE49-F238E27FC236}">
                <a16:creationId xmlns:a16="http://schemas.microsoft.com/office/drawing/2014/main" id="{05D6EC44-2809-4812-996C-DA3581D446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B507043-A0A6-492B-AC92-0435F00DBA8A}" type="slidenum">
              <a:rPr lang="zh-TW" altLang="en-US"/>
              <a:pPr>
                <a:spcBef>
                  <a:spcPct val="0"/>
                </a:spcBef>
              </a:pPr>
              <a:t>36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投影片圖像版面配置區 1">
            <a:extLst>
              <a:ext uri="{FF2B5EF4-FFF2-40B4-BE49-F238E27FC236}">
                <a16:creationId xmlns:a16="http://schemas.microsoft.com/office/drawing/2014/main" id="{CD1F9624-80BF-4025-9692-0F7F7BCAD4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備忘稿版面配置區 2">
            <a:extLst>
              <a:ext uri="{FF2B5EF4-FFF2-40B4-BE49-F238E27FC236}">
                <a16:creationId xmlns:a16="http://schemas.microsoft.com/office/drawing/2014/main" id="{716B0184-4101-41D2-A692-D648CA7A0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4212" name="投影片編號版面配置區 3">
            <a:extLst>
              <a:ext uri="{FF2B5EF4-FFF2-40B4-BE49-F238E27FC236}">
                <a16:creationId xmlns:a16="http://schemas.microsoft.com/office/drawing/2014/main" id="{C41A8033-2833-45DB-A8BD-2F5C5EBDC3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1B140C6-C8C8-4312-ABD5-D68D16D8DEB7}" type="slidenum">
              <a:rPr lang="zh-TW" altLang="en-US"/>
              <a:pPr>
                <a:spcBef>
                  <a:spcPct val="0"/>
                </a:spcBef>
              </a:pPr>
              <a:t>37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投影片圖像版面配置區 1">
            <a:extLst>
              <a:ext uri="{FF2B5EF4-FFF2-40B4-BE49-F238E27FC236}">
                <a16:creationId xmlns:a16="http://schemas.microsoft.com/office/drawing/2014/main" id="{EF6DB8B5-E41F-415C-9060-14D8030376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備忘稿版面配置區 2">
            <a:extLst>
              <a:ext uri="{FF2B5EF4-FFF2-40B4-BE49-F238E27FC236}">
                <a16:creationId xmlns:a16="http://schemas.microsoft.com/office/drawing/2014/main" id="{BB198F2A-EF2E-4602-BF5D-AE0728FA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6260" name="投影片編號版面配置區 3">
            <a:extLst>
              <a:ext uri="{FF2B5EF4-FFF2-40B4-BE49-F238E27FC236}">
                <a16:creationId xmlns:a16="http://schemas.microsoft.com/office/drawing/2014/main" id="{CB17327B-03CD-48A5-81DE-355E4D0FED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5596D2F-455D-47E5-933C-164CA2806A29}" type="slidenum">
              <a:rPr lang="zh-TW" altLang="en-US"/>
              <a:pPr>
                <a:spcBef>
                  <a:spcPct val="0"/>
                </a:spcBef>
              </a:pPr>
              <a:t>38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投影片圖像版面配置區 1">
            <a:extLst>
              <a:ext uri="{FF2B5EF4-FFF2-40B4-BE49-F238E27FC236}">
                <a16:creationId xmlns:a16="http://schemas.microsoft.com/office/drawing/2014/main" id="{C5030ED6-ACDC-475C-BD0F-4AED21CE86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備忘稿版面配置區 2">
            <a:extLst>
              <a:ext uri="{FF2B5EF4-FFF2-40B4-BE49-F238E27FC236}">
                <a16:creationId xmlns:a16="http://schemas.microsoft.com/office/drawing/2014/main" id="{7417EDC8-6632-4CB0-AD3E-2FF73A211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/>
              <a:t>先</a:t>
            </a:r>
            <a:r>
              <a:rPr lang="en-US" altLang="zh-TW"/>
              <a:t>A</a:t>
            </a:r>
            <a:r>
              <a:rPr lang="zh-TW" altLang="en-US"/>
              <a:t> 在</a:t>
            </a:r>
            <a:r>
              <a:rPr lang="en-US" altLang="zh-TW"/>
              <a:t>B</a:t>
            </a:r>
            <a:endParaRPr lang="zh-TW" altLang="en-US"/>
          </a:p>
        </p:txBody>
      </p:sp>
      <p:sp>
        <p:nvSpPr>
          <p:cNvPr id="98308" name="投影片編號版面配置區 3">
            <a:extLst>
              <a:ext uri="{FF2B5EF4-FFF2-40B4-BE49-F238E27FC236}">
                <a16:creationId xmlns:a16="http://schemas.microsoft.com/office/drawing/2014/main" id="{459135E3-1458-43F1-B223-B69BF32A72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C8AB827-44B8-41F3-BCAC-2DD291C77E96}" type="slidenum">
              <a:rPr lang="zh-TW" altLang="en-US"/>
              <a:pPr>
                <a:spcBef>
                  <a:spcPct val="0"/>
                </a:spcBef>
              </a:pPr>
              <a:t>39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投影片圖像版面配置區 1">
            <a:extLst>
              <a:ext uri="{FF2B5EF4-FFF2-40B4-BE49-F238E27FC236}">
                <a16:creationId xmlns:a16="http://schemas.microsoft.com/office/drawing/2014/main" id="{B2BDBE15-803B-4723-AD76-E2F3A14089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備忘稿版面配置區 2">
            <a:extLst>
              <a:ext uri="{FF2B5EF4-FFF2-40B4-BE49-F238E27FC236}">
                <a16:creationId xmlns:a16="http://schemas.microsoft.com/office/drawing/2014/main" id="{F4591B1A-A7BC-4B64-8EF8-75E1B9409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zh-TW" altLang="en-US" u="sng"/>
              <a:t>以課本為主 不對 扣分</a:t>
            </a:r>
          </a:p>
        </p:txBody>
      </p:sp>
      <p:sp>
        <p:nvSpPr>
          <p:cNvPr id="100356" name="投影片編號版面配置區 3">
            <a:extLst>
              <a:ext uri="{FF2B5EF4-FFF2-40B4-BE49-F238E27FC236}">
                <a16:creationId xmlns:a16="http://schemas.microsoft.com/office/drawing/2014/main" id="{313CB4DC-A5A2-4563-BFFB-3A94C029E5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05152AE-94B6-4D55-96D5-B75A010AE56B}" type="slidenum">
              <a:rPr lang="zh-TW" altLang="en-US"/>
              <a:pPr>
                <a:spcBef>
                  <a:spcPct val="0"/>
                </a:spcBef>
              </a:pPr>
              <a:t>40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>
            <a:extLst>
              <a:ext uri="{FF2B5EF4-FFF2-40B4-BE49-F238E27FC236}">
                <a16:creationId xmlns:a16="http://schemas.microsoft.com/office/drawing/2014/main" id="{81006A99-A8A8-4B3E-9101-3669AC517D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備忘稿版面配置區 2">
            <a:extLst>
              <a:ext uri="{FF2B5EF4-FFF2-40B4-BE49-F238E27FC236}">
                <a16:creationId xmlns:a16="http://schemas.microsoft.com/office/drawing/2014/main" id="{A538CD9C-2A89-404E-8A75-7596773AA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580" name="投影片編號版面配置區 3">
            <a:extLst>
              <a:ext uri="{FF2B5EF4-FFF2-40B4-BE49-F238E27FC236}">
                <a16:creationId xmlns:a16="http://schemas.microsoft.com/office/drawing/2014/main" id="{C7046C22-E619-46C8-B2A4-70BF735775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FCE24370-012D-4150-8647-E886949F18BA}" type="slidenum">
              <a:rPr lang="zh-TW" altLang="en-US"/>
              <a:pPr>
                <a:spcBef>
                  <a:spcPct val="0"/>
                </a:spcBef>
              </a:pPr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投影片圖像版面配置區 1">
            <a:extLst>
              <a:ext uri="{FF2B5EF4-FFF2-40B4-BE49-F238E27FC236}">
                <a16:creationId xmlns:a16="http://schemas.microsoft.com/office/drawing/2014/main" id="{FFCEBF9A-6989-42DE-9658-ACA8DC002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備忘稿版面配置區 2">
            <a:extLst>
              <a:ext uri="{FF2B5EF4-FFF2-40B4-BE49-F238E27FC236}">
                <a16:creationId xmlns:a16="http://schemas.microsoft.com/office/drawing/2014/main" id="{A4F4E3D1-ECFE-4AA6-B332-A687FEBBC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404" name="投影片編號版面配置區 3">
            <a:extLst>
              <a:ext uri="{FF2B5EF4-FFF2-40B4-BE49-F238E27FC236}">
                <a16:creationId xmlns:a16="http://schemas.microsoft.com/office/drawing/2014/main" id="{A36C070D-DD2E-41EA-91A0-B152104B5F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8E2B78D-08CD-45D9-8637-92D0CE11C3DF}" type="slidenum">
              <a:rPr lang="zh-TW" altLang="en-US"/>
              <a:pPr>
                <a:spcBef>
                  <a:spcPct val="0"/>
                </a:spcBef>
              </a:pPr>
              <a:t>41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投影片圖像版面配置區 1">
            <a:extLst>
              <a:ext uri="{FF2B5EF4-FFF2-40B4-BE49-F238E27FC236}">
                <a16:creationId xmlns:a16="http://schemas.microsoft.com/office/drawing/2014/main" id="{4879877A-C079-499B-AC1C-152A3C0057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備忘稿版面配置區 2">
            <a:extLst>
              <a:ext uri="{FF2B5EF4-FFF2-40B4-BE49-F238E27FC236}">
                <a16:creationId xmlns:a16="http://schemas.microsoft.com/office/drawing/2014/main" id="{BD2F5EB5-209E-46C8-87B7-808E01C6B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4452" name="投影片編號版面配置區 3">
            <a:extLst>
              <a:ext uri="{FF2B5EF4-FFF2-40B4-BE49-F238E27FC236}">
                <a16:creationId xmlns:a16="http://schemas.microsoft.com/office/drawing/2014/main" id="{EDE9313F-F386-4397-8547-0012B7B979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244972B-6CB2-4CA4-AEFC-382D4BDD3CF8}" type="slidenum">
              <a:rPr lang="zh-TW" altLang="en-US"/>
              <a:pPr>
                <a:spcBef>
                  <a:spcPct val="0"/>
                </a:spcBef>
              </a:pPr>
              <a:t>42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投影片圖像版面配置區 1">
            <a:extLst>
              <a:ext uri="{FF2B5EF4-FFF2-40B4-BE49-F238E27FC236}">
                <a16:creationId xmlns:a16="http://schemas.microsoft.com/office/drawing/2014/main" id="{4F10F417-D61D-4505-A664-80FF1CE96A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備忘稿版面配置區 2">
            <a:extLst>
              <a:ext uri="{FF2B5EF4-FFF2-40B4-BE49-F238E27FC236}">
                <a16:creationId xmlns:a16="http://schemas.microsoft.com/office/drawing/2014/main" id="{AD111DD7-7BFD-4460-8437-27D79CAF2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6500" name="投影片編號版面配置區 3">
            <a:extLst>
              <a:ext uri="{FF2B5EF4-FFF2-40B4-BE49-F238E27FC236}">
                <a16:creationId xmlns:a16="http://schemas.microsoft.com/office/drawing/2014/main" id="{96054A90-6048-4DC6-81FA-0F7250B566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B1AC87-9EE2-4B9D-B351-E505FDBA19F7}" type="slidenum">
              <a:rPr lang="zh-TW" altLang="en-US"/>
              <a:pPr>
                <a:spcBef>
                  <a:spcPct val="0"/>
                </a:spcBef>
              </a:pPr>
              <a:t>43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投影片圖像版面配置區 1">
            <a:extLst>
              <a:ext uri="{FF2B5EF4-FFF2-40B4-BE49-F238E27FC236}">
                <a16:creationId xmlns:a16="http://schemas.microsoft.com/office/drawing/2014/main" id="{4CAF2A4F-67BD-4D5A-9C93-0249CF9F4C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備忘稿版面配置區 2">
            <a:extLst>
              <a:ext uri="{FF2B5EF4-FFF2-40B4-BE49-F238E27FC236}">
                <a16:creationId xmlns:a16="http://schemas.microsoft.com/office/drawing/2014/main" id="{9DCE8A44-21C4-4D81-BFDC-EE82DF73D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108548" name="投影片編號版面配置區 3">
            <a:extLst>
              <a:ext uri="{FF2B5EF4-FFF2-40B4-BE49-F238E27FC236}">
                <a16:creationId xmlns:a16="http://schemas.microsoft.com/office/drawing/2014/main" id="{0B9293C9-3AEE-40AA-AFBA-8B78CBD989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3EB8A7F-C606-49A2-A9FC-9C183FD5EFC1}" type="slidenum">
              <a:rPr lang="zh-TW" altLang="en-US"/>
              <a:pPr>
                <a:spcBef>
                  <a:spcPct val="0"/>
                </a:spcBef>
              </a:pPr>
              <a:t>44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投影片圖像版面配置區 1">
            <a:extLst>
              <a:ext uri="{FF2B5EF4-FFF2-40B4-BE49-F238E27FC236}">
                <a16:creationId xmlns:a16="http://schemas.microsoft.com/office/drawing/2014/main" id="{96607A13-FF84-4BFE-88F4-7651A53CA8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備忘稿版面配置區 2">
            <a:extLst>
              <a:ext uri="{FF2B5EF4-FFF2-40B4-BE49-F238E27FC236}">
                <a16:creationId xmlns:a16="http://schemas.microsoft.com/office/drawing/2014/main" id="{9C78EACC-F58C-4C06-A655-A0589AE18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0596" name="投影片編號版面配置區 3">
            <a:extLst>
              <a:ext uri="{FF2B5EF4-FFF2-40B4-BE49-F238E27FC236}">
                <a16:creationId xmlns:a16="http://schemas.microsoft.com/office/drawing/2014/main" id="{6ED4E1C7-8247-4007-83E7-567A41FE14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E47C2A0-CF00-4794-B8AF-F10C45547373}" type="slidenum">
              <a:rPr lang="zh-TW" altLang="en-US"/>
              <a:pPr>
                <a:spcBef>
                  <a:spcPct val="0"/>
                </a:spcBef>
              </a:pPr>
              <a:t>45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投影片圖像版面配置區 1">
            <a:extLst>
              <a:ext uri="{FF2B5EF4-FFF2-40B4-BE49-F238E27FC236}">
                <a16:creationId xmlns:a16="http://schemas.microsoft.com/office/drawing/2014/main" id="{3F7A9CEC-AD76-4B6D-B931-0DBCD1A8F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備忘稿版面配置區 2">
            <a:extLst>
              <a:ext uri="{FF2B5EF4-FFF2-40B4-BE49-F238E27FC236}">
                <a16:creationId xmlns:a16="http://schemas.microsoft.com/office/drawing/2014/main" id="{8D376B80-C8D6-4981-A84C-ED1F6CF50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2644" name="投影片編號版面配置區 3">
            <a:extLst>
              <a:ext uri="{FF2B5EF4-FFF2-40B4-BE49-F238E27FC236}">
                <a16:creationId xmlns:a16="http://schemas.microsoft.com/office/drawing/2014/main" id="{B4397309-67FF-4B3D-8DFC-58B41A5A58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ED4096D-0BD2-4BDF-8275-140B421D0517}" type="slidenum">
              <a:rPr lang="zh-TW" altLang="en-US"/>
              <a:pPr>
                <a:spcBef>
                  <a:spcPct val="0"/>
                </a:spcBef>
              </a:pPr>
              <a:t>46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投影片圖像版面配置區 1">
            <a:extLst>
              <a:ext uri="{FF2B5EF4-FFF2-40B4-BE49-F238E27FC236}">
                <a16:creationId xmlns:a16="http://schemas.microsoft.com/office/drawing/2014/main" id="{5BE4B125-225A-4B36-94F1-972D7061F4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備忘稿版面配置區 2">
            <a:extLst>
              <a:ext uri="{FF2B5EF4-FFF2-40B4-BE49-F238E27FC236}">
                <a16:creationId xmlns:a16="http://schemas.microsoft.com/office/drawing/2014/main" id="{318F82DE-DC94-4C30-8F75-F731BCB67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4692" name="投影片編號版面配置區 3">
            <a:extLst>
              <a:ext uri="{FF2B5EF4-FFF2-40B4-BE49-F238E27FC236}">
                <a16:creationId xmlns:a16="http://schemas.microsoft.com/office/drawing/2014/main" id="{E7ED68CA-5E0D-4B79-AFDB-5FBBAAD028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DF1AF9A-9DBB-483D-B124-A62F5FD422E8}" type="slidenum">
              <a:rPr lang="zh-TW" altLang="en-US"/>
              <a:pPr>
                <a:spcBef>
                  <a:spcPct val="0"/>
                </a:spcBef>
              </a:pPr>
              <a:t>47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投影片圖像版面配置區 1">
            <a:extLst>
              <a:ext uri="{FF2B5EF4-FFF2-40B4-BE49-F238E27FC236}">
                <a16:creationId xmlns:a16="http://schemas.microsoft.com/office/drawing/2014/main" id="{6826608A-59D5-4AA6-835C-0A8B7F1CB0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備忘稿版面配置區 2">
            <a:extLst>
              <a:ext uri="{FF2B5EF4-FFF2-40B4-BE49-F238E27FC236}">
                <a16:creationId xmlns:a16="http://schemas.microsoft.com/office/drawing/2014/main" id="{1130EF4E-0F9F-47FA-8395-EF74455F0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6740" name="投影片編號版面配置區 3">
            <a:extLst>
              <a:ext uri="{FF2B5EF4-FFF2-40B4-BE49-F238E27FC236}">
                <a16:creationId xmlns:a16="http://schemas.microsoft.com/office/drawing/2014/main" id="{4129ABF8-F67B-46A9-ADF2-72C9F48564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AFBDE81-2DFC-4F0C-A61E-FA9502253AA8}" type="slidenum">
              <a:rPr lang="zh-TW" altLang="en-US"/>
              <a:pPr>
                <a:spcBef>
                  <a:spcPct val="0"/>
                </a:spcBef>
              </a:pPr>
              <a:t>48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投影片圖像版面配置區 1">
            <a:extLst>
              <a:ext uri="{FF2B5EF4-FFF2-40B4-BE49-F238E27FC236}">
                <a16:creationId xmlns:a16="http://schemas.microsoft.com/office/drawing/2014/main" id="{F51E5B8D-570F-4BC4-A418-28A34751FD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備忘稿版面配置區 2">
            <a:extLst>
              <a:ext uri="{FF2B5EF4-FFF2-40B4-BE49-F238E27FC236}">
                <a16:creationId xmlns:a16="http://schemas.microsoft.com/office/drawing/2014/main" id="{AF6A2F2E-025D-4C6E-AE67-536452001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8788" name="投影片編號版面配置區 3">
            <a:extLst>
              <a:ext uri="{FF2B5EF4-FFF2-40B4-BE49-F238E27FC236}">
                <a16:creationId xmlns:a16="http://schemas.microsoft.com/office/drawing/2014/main" id="{05BAAC04-90E3-4B8F-9742-CAAA3484421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5624AAD-8F15-4350-B1A2-93B1784B106C}" type="slidenum">
              <a:rPr lang="zh-TW" altLang="en-US"/>
              <a:pPr>
                <a:spcBef>
                  <a:spcPct val="0"/>
                </a:spcBef>
              </a:pPr>
              <a:t>49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投影片圖像版面配置區 1">
            <a:extLst>
              <a:ext uri="{FF2B5EF4-FFF2-40B4-BE49-F238E27FC236}">
                <a16:creationId xmlns:a16="http://schemas.microsoft.com/office/drawing/2014/main" id="{7B68ACEB-EFD8-48AC-ACBA-66D6D8A5FE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備忘稿版面配置區 2">
            <a:extLst>
              <a:ext uri="{FF2B5EF4-FFF2-40B4-BE49-F238E27FC236}">
                <a16:creationId xmlns:a16="http://schemas.microsoft.com/office/drawing/2014/main" id="{417F4976-6560-429A-9779-AF2D10D905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0836" name="投影片編號版面配置區 3">
            <a:extLst>
              <a:ext uri="{FF2B5EF4-FFF2-40B4-BE49-F238E27FC236}">
                <a16:creationId xmlns:a16="http://schemas.microsoft.com/office/drawing/2014/main" id="{29583064-169C-42CC-BC48-3F92401D46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CBABBA0-B440-4426-A267-154B19E4B2AC}" type="slidenum">
              <a:rPr lang="zh-TW" altLang="en-US"/>
              <a:pPr>
                <a:spcBef>
                  <a:spcPct val="0"/>
                </a:spcBef>
              </a:pPr>
              <a:t>50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>
            <a:extLst>
              <a:ext uri="{FF2B5EF4-FFF2-40B4-BE49-F238E27FC236}">
                <a16:creationId xmlns:a16="http://schemas.microsoft.com/office/drawing/2014/main" id="{8411B807-A6D0-42AA-B8A7-AA0CB5F508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備忘稿版面配置區 2">
            <a:extLst>
              <a:ext uri="{FF2B5EF4-FFF2-40B4-BE49-F238E27FC236}">
                <a16:creationId xmlns:a16="http://schemas.microsoft.com/office/drawing/2014/main" id="{7E6B08DE-3C15-43D4-BEAF-31808B6DDB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(a|b|c)*</a:t>
            </a:r>
            <a:r>
              <a:rPr lang="en-US" altLang="zh-TW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 = </a:t>
            </a:r>
            <a:r>
              <a:rPr lang="en-US" altLang="zh-TW">
                <a:solidFill>
                  <a:srgbClr val="00B050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(a|b,c)*</a:t>
            </a:r>
            <a:r>
              <a:rPr lang="en-US" altLang="zh-TW">
                <a:solidFill>
                  <a:srgbClr val="0070C0"/>
                </a:solidFill>
                <a:latin typeface="Arial Unicode MS" pitchFamily="34" charset="-120"/>
                <a:ea typeface="Arial Unicode MS" pitchFamily="34" charset="-120"/>
                <a:sym typeface="Wingdings" panose="05000000000000000000" pitchFamily="2" charset="2"/>
              </a:rPr>
              <a:t> </a:t>
            </a:r>
            <a:endParaRPr lang="zh-TW" altLang="en-US"/>
          </a:p>
        </p:txBody>
      </p:sp>
      <p:sp>
        <p:nvSpPr>
          <p:cNvPr id="26628" name="投影片編號版面配置區 3">
            <a:extLst>
              <a:ext uri="{FF2B5EF4-FFF2-40B4-BE49-F238E27FC236}">
                <a16:creationId xmlns:a16="http://schemas.microsoft.com/office/drawing/2014/main" id="{F2847C97-7B07-4BA6-96A1-341B1B6D98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5C45255-6241-4300-9EC1-95E2B5FEC92A}" type="slidenum">
              <a:rPr lang="zh-TW" altLang="en-US"/>
              <a:pPr>
                <a:spcBef>
                  <a:spcPct val="0"/>
                </a:spcBef>
              </a:pPr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投影片圖像版面配置區 1">
            <a:extLst>
              <a:ext uri="{FF2B5EF4-FFF2-40B4-BE49-F238E27FC236}">
                <a16:creationId xmlns:a16="http://schemas.microsoft.com/office/drawing/2014/main" id="{725EDC13-F31D-49F7-8D79-98EE379CC1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備忘稿版面配置區 2">
            <a:extLst>
              <a:ext uri="{FF2B5EF4-FFF2-40B4-BE49-F238E27FC236}">
                <a16:creationId xmlns:a16="http://schemas.microsoft.com/office/drawing/2014/main" id="{1C7E1353-5708-4C12-9DFA-7F9537AAD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2884" name="投影片編號版面配置區 3">
            <a:extLst>
              <a:ext uri="{FF2B5EF4-FFF2-40B4-BE49-F238E27FC236}">
                <a16:creationId xmlns:a16="http://schemas.microsoft.com/office/drawing/2014/main" id="{08408395-19A9-4E97-9A2A-12722D6B8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2A7C3D6-7920-47FA-9375-4DADC945AADC}" type="slidenum">
              <a:rPr lang="zh-TW" altLang="en-US"/>
              <a:pPr>
                <a:spcBef>
                  <a:spcPct val="0"/>
                </a:spcBef>
              </a:pPr>
              <a:t>51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投影片圖像版面配置區 1">
            <a:extLst>
              <a:ext uri="{FF2B5EF4-FFF2-40B4-BE49-F238E27FC236}">
                <a16:creationId xmlns:a16="http://schemas.microsoft.com/office/drawing/2014/main" id="{53B1FDBD-FCBC-4414-AB35-6E95B8F1DE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備忘稿版面配置區 2">
            <a:extLst>
              <a:ext uri="{FF2B5EF4-FFF2-40B4-BE49-F238E27FC236}">
                <a16:creationId xmlns:a16="http://schemas.microsoft.com/office/drawing/2014/main" id="{A29AF3D2-E967-463D-B991-41418F33B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4932" name="投影片編號版面配置區 3">
            <a:extLst>
              <a:ext uri="{FF2B5EF4-FFF2-40B4-BE49-F238E27FC236}">
                <a16:creationId xmlns:a16="http://schemas.microsoft.com/office/drawing/2014/main" id="{D2879A71-68FA-43B7-9592-1D8F5C485F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5AFC78B-5E5E-49FA-B89B-6E5E9997D0FF}" type="slidenum">
              <a:rPr lang="zh-TW" altLang="en-US"/>
              <a:pPr>
                <a:spcBef>
                  <a:spcPct val="0"/>
                </a:spcBef>
              </a:pPr>
              <a:t>52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投影片圖像版面配置區 1">
            <a:extLst>
              <a:ext uri="{FF2B5EF4-FFF2-40B4-BE49-F238E27FC236}">
                <a16:creationId xmlns:a16="http://schemas.microsoft.com/office/drawing/2014/main" id="{27B34AAF-7031-4C1D-B230-EA2A126EDA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備忘稿版面配置區 2">
            <a:extLst>
              <a:ext uri="{FF2B5EF4-FFF2-40B4-BE49-F238E27FC236}">
                <a16:creationId xmlns:a16="http://schemas.microsoft.com/office/drawing/2014/main" id="{03A0284A-CDDF-43D3-8C1D-66E02DB95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6980" name="投影片編號版面配置區 3">
            <a:extLst>
              <a:ext uri="{FF2B5EF4-FFF2-40B4-BE49-F238E27FC236}">
                <a16:creationId xmlns:a16="http://schemas.microsoft.com/office/drawing/2014/main" id="{0F97B800-84AB-4103-BEF5-7F8EC06F50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E2A8E5F-348C-4349-8762-710DB66292BD}" type="slidenum">
              <a:rPr lang="zh-TW" altLang="en-US"/>
              <a:pPr>
                <a:spcBef>
                  <a:spcPct val="0"/>
                </a:spcBef>
              </a:pPr>
              <a:t>53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投影片圖像版面配置區 1">
            <a:extLst>
              <a:ext uri="{FF2B5EF4-FFF2-40B4-BE49-F238E27FC236}">
                <a16:creationId xmlns:a16="http://schemas.microsoft.com/office/drawing/2014/main" id="{38CDC9FE-30DB-4122-80DE-A930828130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備忘稿版面配置區 2">
            <a:extLst>
              <a:ext uri="{FF2B5EF4-FFF2-40B4-BE49-F238E27FC236}">
                <a16:creationId xmlns:a16="http://schemas.microsoft.com/office/drawing/2014/main" id="{F9BBE6FB-2BDE-4707-B7CB-E0D8B0509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9028" name="投影片編號版面配置區 3">
            <a:extLst>
              <a:ext uri="{FF2B5EF4-FFF2-40B4-BE49-F238E27FC236}">
                <a16:creationId xmlns:a16="http://schemas.microsoft.com/office/drawing/2014/main" id="{2B669C46-79A8-493B-BEBB-F92A6AFE18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878CE4C-B15D-4667-83F7-748D9ED7CF05}" type="slidenum">
              <a:rPr lang="zh-TW" altLang="en-US"/>
              <a:pPr>
                <a:spcBef>
                  <a:spcPct val="0"/>
                </a:spcBef>
              </a:pPr>
              <a:t>54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投影片圖像版面配置區 1">
            <a:extLst>
              <a:ext uri="{FF2B5EF4-FFF2-40B4-BE49-F238E27FC236}">
                <a16:creationId xmlns:a16="http://schemas.microsoft.com/office/drawing/2014/main" id="{A954AE70-0479-470C-9A63-F4A2B150E9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備忘稿版面配置區 2">
            <a:extLst>
              <a:ext uri="{FF2B5EF4-FFF2-40B4-BE49-F238E27FC236}">
                <a16:creationId xmlns:a16="http://schemas.microsoft.com/office/drawing/2014/main" id="{EF539409-C069-4B3D-A16F-2323291A4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1076" name="投影片編號版面配置區 3">
            <a:extLst>
              <a:ext uri="{FF2B5EF4-FFF2-40B4-BE49-F238E27FC236}">
                <a16:creationId xmlns:a16="http://schemas.microsoft.com/office/drawing/2014/main" id="{D93019C3-1C6C-40DE-AEBE-47CC32D137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A6118F3-45D1-4440-8619-A3A9D3C10D61}" type="slidenum">
              <a:rPr lang="zh-TW" altLang="en-US"/>
              <a:pPr>
                <a:spcBef>
                  <a:spcPct val="0"/>
                </a:spcBef>
              </a:pPr>
              <a:t>55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投影片圖像版面配置區 1">
            <a:extLst>
              <a:ext uri="{FF2B5EF4-FFF2-40B4-BE49-F238E27FC236}">
                <a16:creationId xmlns:a16="http://schemas.microsoft.com/office/drawing/2014/main" id="{7FDB07BE-1276-4FBE-8A46-09B48FCDC2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備忘稿版面配置區 2">
            <a:extLst>
              <a:ext uri="{FF2B5EF4-FFF2-40B4-BE49-F238E27FC236}">
                <a16:creationId xmlns:a16="http://schemas.microsoft.com/office/drawing/2014/main" id="{49CF636A-4F67-438B-A687-BDAF409B5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3124" name="投影片編號版面配置區 3">
            <a:extLst>
              <a:ext uri="{FF2B5EF4-FFF2-40B4-BE49-F238E27FC236}">
                <a16:creationId xmlns:a16="http://schemas.microsoft.com/office/drawing/2014/main" id="{31ED8919-5C4F-4734-AAA5-5F4589D1BB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7B04BB1-735F-480E-918F-1632C290EF8F}" type="slidenum">
              <a:rPr lang="zh-TW" altLang="en-US"/>
              <a:pPr>
                <a:spcBef>
                  <a:spcPct val="0"/>
                </a:spcBef>
              </a:pPr>
              <a:t>56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投影片圖像版面配置區 1">
            <a:extLst>
              <a:ext uri="{FF2B5EF4-FFF2-40B4-BE49-F238E27FC236}">
                <a16:creationId xmlns:a16="http://schemas.microsoft.com/office/drawing/2014/main" id="{B33A8444-F618-4C53-960A-D77A45C087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備忘稿版面配置區 2">
            <a:extLst>
              <a:ext uri="{FF2B5EF4-FFF2-40B4-BE49-F238E27FC236}">
                <a16:creationId xmlns:a16="http://schemas.microsoft.com/office/drawing/2014/main" id="{DDB205E1-C4A0-4E9C-B731-3206CB128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5172" name="投影片編號版面配置區 3">
            <a:extLst>
              <a:ext uri="{FF2B5EF4-FFF2-40B4-BE49-F238E27FC236}">
                <a16:creationId xmlns:a16="http://schemas.microsoft.com/office/drawing/2014/main" id="{09E68E6C-58DE-4B6C-9CDC-9E9678678F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E9A5241-F6B1-421B-AB81-BC8569D59DF5}" type="slidenum">
              <a:rPr lang="zh-TW" altLang="en-US"/>
              <a:pPr>
                <a:spcBef>
                  <a:spcPct val="0"/>
                </a:spcBef>
              </a:pPr>
              <a:t>57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投影片圖像版面配置區 1">
            <a:extLst>
              <a:ext uri="{FF2B5EF4-FFF2-40B4-BE49-F238E27FC236}">
                <a16:creationId xmlns:a16="http://schemas.microsoft.com/office/drawing/2014/main" id="{D39DAC2A-50C3-4404-9E56-3A55597FA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備忘稿版面配置區 2">
            <a:extLst>
              <a:ext uri="{FF2B5EF4-FFF2-40B4-BE49-F238E27FC236}">
                <a16:creationId xmlns:a16="http://schemas.microsoft.com/office/drawing/2014/main" id="{04B7E69F-6979-4776-9C64-52BA56759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7220" name="投影片編號版面配置區 3">
            <a:extLst>
              <a:ext uri="{FF2B5EF4-FFF2-40B4-BE49-F238E27FC236}">
                <a16:creationId xmlns:a16="http://schemas.microsoft.com/office/drawing/2014/main" id="{FF9ECFB4-8EB6-46E4-9F36-BF98B0D19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177CBD-7450-4064-A8F7-6D91462F14B4}" type="slidenum">
              <a:rPr lang="zh-TW" altLang="en-US"/>
              <a:pPr>
                <a:spcBef>
                  <a:spcPct val="0"/>
                </a:spcBef>
              </a:pPr>
              <a:t>58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投影片圖像版面配置區 1">
            <a:extLst>
              <a:ext uri="{FF2B5EF4-FFF2-40B4-BE49-F238E27FC236}">
                <a16:creationId xmlns:a16="http://schemas.microsoft.com/office/drawing/2014/main" id="{49427B9F-C07F-4B3F-9515-C32E9CF13E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備忘稿版面配置區 2">
            <a:extLst>
              <a:ext uri="{FF2B5EF4-FFF2-40B4-BE49-F238E27FC236}">
                <a16:creationId xmlns:a16="http://schemas.microsoft.com/office/drawing/2014/main" id="{74D7497A-5C83-4FAC-A7CB-5389BC3B9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9268" name="投影片編號版面配置區 3">
            <a:extLst>
              <a:ext uri="{FF2B5EF4-FFF2-40B4-BE49-F238E27FC236}">
                <a16:creationId xmlns:a16="http://schemas.microsoft.com/office/drawing/2014/main" id="{17DDAA92-B57F-466F-AF11-0BA6522355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F52FA9B-9907-4E70-B013-F4C87C5E6224}" type="slidenum">
              <a:rPr lang="zh-TW" altLang="en-US"/>
              <a:pPr>
                <a:spcBef>
                  <a:spcPct val="0"/>
                </a:spcBef>
              </a:pPr>
              <a:t>59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投影片圖像版面配置區 1">
            <a:extLst>
              <a:ext uri="{FF2B5EF4-FFF2-40B4-BE49-F238E27FC236}">
                <a16:creationId xmlns:a16="http://schemas.microsoft.com/office/drawing/2014/main" id="{AFA3FC69-4B1C-4684-B1D6-238E530E82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備忘稿版面配置區 2">
            <a:extLst>
              <a:ext uri="{FF2B5EF4-FFF2-40B4-BE49-F238E27FC236}">
                <a16:creationId xmlns:a16="http://schemas.microsoft.com/office/drawing/2014/main" id="{57AD09C0-877C-482C-844E-C7240951B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1316" name="投影片編號版面配置區 3">
            <a:extLst>
              <a:ext uri="{FF2B5EF4-FFF2-40B4-BE49-F238E27FC236}">
                <a16:creationId xmlns:a16="http://schemas.microsoft.com/office/drawing/2014/main" id="{6956D118-0273-4422-A879-1AD8C17ABB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C2BD8D8-83ED-40D5-B27E-FDD4027C22B7}" type="slidenum">
              <a:rPr lang="zh-TW" altLang="en-US"/>
              <a:pPr>
                <a:spcBef>
                  <a:spcPct val="0"/>
                </a:spcBef>
              </a:pPr>
              <a:t>60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>
            <a:extLst>
              <a:ext uri="{FF2B5EF4-FFF2-40B4-BE49-F238E27FC236}">
                <a16:creationId xmlns:a16="http://schemas.microsoft.com/office/drawing/2014/main" id="{0FBEA53B-F3F2-4E1B-B834-7CC8BC908C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備忘稿版面配置區 2">
            <a:extLst>
              <a:ext uri="{FF2B5EF4-FFF2-40B4-BE49-F238E27FC236}">
                <a16:creationId xmlns:a16="http://schemas.microsoft.com/office/drawing/2014/main" id="{D9280D6B-923B-4998-A35A-23DED76DD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28676" name="投影片編號版面配置區 3">
            <a:extLst>
              <a:ext uri="{FF2B5EF4-FFF2-40B4-BE49-F238E27FC236}">
                <a16:creationId xmlns:a16="http://schemas.microsoft.com/office/drawing/2014/main" id="{94D346D9-F152-418A-8703-EF22F1C774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2F484CCC-7CC9-48CB-9456-4D977A6035D2}" type="slidenum">
              <a:rPr lang="zh-TW" altLang="en-US"/>
              <a:pPr>
                <a:spcBef>
                  <a:spcPct val="0"/>
                </a:spcBef>
              </a:pPr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投影片圖像版面配置區 1">
            <a:extLst>
              <a:ext uri="{FF2B5EF4-FFF2-40B4-BE49-F238E27FC236}">
                <a16:creationId xmlns:a16="http://schemas.microsoft.com/office/drawing/2014/main" id="{36E48983-E4C9-4BE5-9000-82C2F421D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備忘稿版面配置區 2">
            <a:extLst>
              <a:ext uri="{FF2B5EF4-FFF2-40B4-BE49-F238E27FC236}">
                <a16:creationId xmlns:a16="http://schemas.microsoft.com/office/drawing/2014/main" id="{87BD4B6B-F27D-4BE5-A214-A11F2D201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3364" name="投影片編號版面配置區 3">
            <a:extLst>
              <a:ext uri="{FF2B5EF4-FFF2-40B4-BE49-F238E27FC236}">
                <a16:creationId xmlns:a16="http://schemas.microsoft.com/office/drawing/2014/main" id="{8B5FED90-29DF-4C50-B3C6-78E43D5888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752C113-44E5-4073-B73E-4BC3ADCAF64E}" type="slidenum">
              <a:rPr lang="zh-TW" altLang="en-US"/>
              <a:pPr>
                <a:spcBef>
                  <a:spcPct val="0"/>
                </a:spcBef>
              </a:pPr>
              <a:t>61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投影片圖像版面配置區 1">
            <a:extLst>
              <a:ext uri="{FF2B5EF4-FFF2-40B4-BE49-F238E27FC236}">
                <a16:creationId xmlns:a16="http://schemas.microsoft.com/office/drawing/2014/main" id="{3F7E77CF-90A1-4A70-8607-CD9DF536F2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備忘稿版面配置區 2">
            <a:extLst>
              <a:ext uri="{FF2B5EF4-FFF2-40B4-BE49-F238E27FC236}">
                <a16:creationId xmlns:a16="http://schemas.microsoft.com/office/drawing/2014/main" id="{832C24A0-A64E-4F37-9AAC-8B49279E52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5412" name="投影片編號版面配置區 3">
            <a:extLst>
              <a:ext uri="{FF2B5EF4-FFF2-40B4-BE49-F238E27FC236}">
                <a16:creationId xmlns:a16="http://schemas.microsoft.com/office/drawing/2014/main" id="{10848ABE-5CD0-4A6E-BFC5-1DD4000D8E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F4D89C7-D2A6-419C-8200-7D87321FDA93}" type="slidenum">
              <a:rPr lang="zh-TW" altLang="en-US"/>
              <a:pPr>
                <a:spcBef>
                  <a:spcPct val="0"/>
                </a:spcBef>
              </a:pPr>
              <a:t>62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投影片圖像版面配置區 1">
            <a:extLst>
              <a:ext uri="{FF2B5EF4-FFF2-40B4-BE49-F238E27FC236}">
                <a16:creationId xmlns:a16="http://schemas.microsoft.com/office/drawing/2014/main" id="{8B508893-F529-4ADB-9FA7-27721DC306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備忘稿版面配置區 2">
            <a:extLst>
              <a:ext uri="{FF2B5EF4-FFF2-40B4-BE49-F238E27FC236}">
                <a16:creationId xmlns:a16="http://schemas.microsoft.com/office/drawing/2014/main" id="{83755D74-3CBE-4EB7-8E83-5503F8C6C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7460" name="投影片編號版面配置區 3">
            <a:extLst>
              <a:ext uri="{FF2B5EF4-FFF2-40B4-BE49-F238E27FC236}">
                <a16:creationId xmlns:a16="http://schemas.microsoft.com/office/drawing/2014/main" id="{A0055D7E-AF82-486B-84D5-A85FD32770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892634D-6A04-457A-AC1C-9C14576AFA87}" type="slidenum">
              <a:rPr lang="zh-TW" altLang="en-US"/>
              <a:pPr>
                <a:spcBef>
                  <a:spcPct val="0"/>
                </a:spcBef>
              </a:pPr>
              <a:t>63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投影片圖像版面配置區 1">
            <a:extLst>
              <a:ext uri="{FF2B5EF4-FFF2-40B4-BE49-F238E27FC236}">
                <a16:creationId xmlns:a16="http://schemas.microsoft.com/office/drawing/2014/main" id="{200DC92D-E6D6-43DA-BFC8-336DD7CEB9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備忘稿版面配置區 2">
            <a:extLst>
              <a:ext uri="{FF2B5EF4-FFF2-40B4-BE49-F238E27FC236}">
                <a16:creationId xmlns:a16="http://schemas.microsoft.com/office/drawing/2014/main" id="{8C16E395-F1E3-49EB-A06B-D7FD19683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9508" name="投影片編號版面配置區 3">
            <a:extLst>
              <a:ext uri="{FF2B5EF4-FFF2-40B4-BE49-F238E27FC236}">
                <a16:creationId xmlns:a16="http://schemas.microsoft.com/office/drawing/2014/main" id="{FD2AE3A1-C652-4ADD-84D4-61B7264E9F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ACC70DB-9C82-4591-BE09-5EE9509D3F92}" type="slidenum">
              <a:rPr lang="zh-TW" altLang="en-US"/>
              <a:pPr>
                <a:spcBef>
                  <a:spcPct val="0"/>
                </a:spcBef>
              </a:pPr>
              <a:t>64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投影片圖像版面配置區 1">
            <a:extLst>
              <a:ext uri="{FF2B5EF4-FFF2-40B4-BE49-F238E27FC236}">
                <a16:creationId xmlns:a16="http://schemas.microsoft.com/office/drawing/2014/main" id="{B9BD2F3B-0E1F-4757-BB2A-F2CDA579CA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備忘稿版面配置區 2">
            <a:extLst>
              <a:ext uri="{FF2B5EF4-FFF2-40B4-BE49-F238E27FC236}">
                <a16:creationId xmlns:a16="http://schemas.microsoft.com/office/drawing/2014/main" id="{378DE6CA-9202-48AF-99DA-D248FBB8C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1556" name="投影片編號版面配置區 3">
            <a:extLst>
              <a:ext uri="{FF2B5EF4-FFF2-40B4-BE49-F238E27FC236}">
                <a16:creationId xmlns:a16="http://schemas.microsoft.com/office/drawing/2014/main" id="{0CC91F33-E73A-4DF6-8A7C-A9F0587A99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AF10CA1-5CD0-4AE0-A0D6-BC97DFD92926}" type="slidenum">
              <a:rPr lang="zh-TW" altLang="en-US"/>
              <a:pPr>
                <a:spcBef>
                  <a:spcPct val="0"/>
                </a:spcBef>
              </a:pPr>
              <a:t>65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投影片圖像版面配置區 1">
            <a:extLst>
              <a:ext uri="{FF2B5EF4-FFF2-40B4-BE49-F238E27FC236}">
                <a16:creationId xmlns:a16="http://schemas.microsoft.com/office/drawing/2014/main" id="{522ED1E1-AD07-49D1-9A80-55666F9F67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備忘稿版面配置區 2">
            <a:extLst>
              <a:ext uri="{FF2B5EF4-FFF2-40B4-BE49-F238E27FC236}">
                <a16:creationId xmlns:a16="http://schemas.microsoft.com/office/drawing/2014/main" id="{F47138D4-9D0D-4509-AD77-CDD98F06B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3604" name="投影片編號版面配置區 3">
            <a:extLst>
              <a:ext uri="{FF2B5EF4-FFF2-40B4-BE49-F238E27FC236}">
                <a16:creationId xmlns:a16="http://schemas.microsoft.com/office/drawing/2014/main" id="{4111B153-2232-4432-BD16-B34FA24E0C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EE8BC86-02A3-4876-A08C-C77BF207286F}" type="slidenum">
              <a:rPr lang="zh-TW" altLang="en-US"/>
              <a:pPr>
                <a:spcBef>
                  <a:spcPct val="0"/>
                </a:spcBef>
              </a:pPr>
              <a:t>66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投影片圖像版面配置區 1">
            <a:extLst>
              <a:ext uri="{FF2B5EF4-FFF2-40B4-BE49-F238E27FC236}">
                <a16:creationId xmlns:a16="http://schemas.microsoft.com/office/drawing/2014/main" id="{82DEAFCD-75CD-436C-91CD-D9F0E11CD6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備忘稿版面配置區 2">
            <a:extLst>
              <a:ext uri="{FF2B5EF4-FFF2-40B4-BE49-F238E27FC236}">
                <a16:creationId xmlns:a16="http://schemas.microsoft.com/office/drawing/2014/main" id="{C92DCBF9-C87D-473B-B3A6-882126A2C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5652" name="投影片編號版面配置區 3">
            <a:extLst>
              <a:ext uri="{FF2B5EF4-FFF2-40B4-BE49-F238E27FC236}">
                <a16:creationId xmlns:a16="http://schemas.microsoft.com/office/drawing/2014/main" id="{D8834825-5ADD-4A08-916E-3A9032FB9A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8AD012E-694B-4162-9361-A34B4AF89894}" type="slidenum">
              <a:rPr lang="zh-TW" altLang="en-US"/>
              <a:pPr>
                <a:spcBef>
                  <a:spcPct val="0"/>
                </a:spcBef>
              </a:pPr>
              <a:t>67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投影片圖像版面配置區 1">
            <a:extLst>
              <a:ext uri="{FF2B5EF4-FFF2-40B4-BE49-F238E27FC236}">
                <a16:creationId xmlns:a16="http://schemas.microsoft.com/office/drawing/2014/main" id="{989F3079-C973-4D9F-B294-3E443F1D00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備忘稿版面配置區 2">
            <a:extLst>
              <a:ext uri="{FF2B5EF4-FFF2-40B4-BE49-F238E27FC236}">
                <a16:creationId xmlns:a16="http://schemas.microsoft.com/office/drawing/2014/main" id="{E19D68B2-6F5C-41A8-8319-66FE75384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7700" name="投影片編號版面配置區 3">
            <a:extLst>
              <a:ext uri="{FF2B5EF4-FFF2-40B4-BE49-F238E27FC236}">
                <a16:creationId xmlns:a16="http://schemas.microsoft.com/office/drawing/2014/main" id="{271047F1-B2CF-4F42-87C4-1B56420F4E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7589497-9071-40A3-984D-241046346625}" type="slidenum">
              <a:rPr lang="zh-TW" altLang="en-US"/>
              <a:pPr>
                <a:spcBef>
                  <a:spcPct val="0"/>
                </a:spcBef>
              </a:pPr>
              <a:t>68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投影片圖像版面配置區 1">
            <a:extLst>
              <a:ext uri="{FF2B5EF4-FFF2-40B4-BE49-F238E27FC236}">
                <a16:creationId xmlns:a16="http://schemas.microsoft.com/office/drawing/2014/main" id="{5B2A09DE-4070-48F4-A30B-924CD41DCA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備忘稿版面配置區 2">
            <a:extLst>
              <a:ext uri="{FF2B5EF4-FFF2-40B4-BE49-F238E27FC236}">
                <a16:creationId xmlns:a16="http://schemas.microsoft.com/office/drawing/2014/main" id="{D284AA34-51C2-4A2C-B017-D92CB88C6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59748" name="投影片編號版面配置區 3">
            <a:extLst>
              <a:ext uri="{FF2B5EF4-FFF2-40B4-BE49-F238E27FC236}">
                <a16:creationId xmlns:a16="http://schemas.microsoft.com/office/drawing/2014/main" id="{947246CB-6A36-4065-93FF-D14E4B5E6A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9FA1982-6908-4F4A-9937-12BB760CB14F}" type="slidenum">
              <a:rPr lang="zh-TW" altLang="en-US"/>
              <a:pPr>
                <a:spcBef>
                  <a:spcPct val="0"/>
                </a:spcBef>
              </a:pPr>
              <a:t>69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投影片圖像版面配置區 1">
            <a:extLst>
              <a:ext uri="{FF2B5EF4-FFF2-40B4-BE49-F238E27FC236}">
                <a16:creationId xmlns:a16="http://schemas.microsoft.com/office/drawing/2014/main" id="{F9451A34-59D5-4BD6-B9A8-C44AA877B7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備忘稿版面配置區 2">
            <a:extLst>
              <a:ext uri="{FF2B5EF4-FFF2-40B4-BE49-F238E27FC236}">
                <a16:creationId xmlns:a16="http://schemas.microsoft.com/office/drawing/2014/main" id="{39D5A6F0-BA0E-4D95-8A35-58E61F632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1796" name="投影片編號版面配置區 3">
            <a:extLst>
              <a:ext uri="{FF2B5EF4-FFF2-40B4-BE49-F238E27FC236}">
                <a16:creationId xmlns:a16="http://schemas.microsoft.com/office/drawing/2014/main" id="{C543BEC1-0B28-4925-9381-5A463667ACF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0D625D-8B5C-4B99-9253-7A1E45B08FA6}" type="slidenum">
              <a:rPr lang="zh-TW" altLang="en-US"/>
              <a:pPr>
                <a:spcBef>
                  <a:spcPct val="0"/>
                </a:spcBef>
              </a:pPr>
              <a:t>70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>
            <a:extLst>
              <a:ext uri="{FF2B5EF4-FFF2-40B4-BE49-F238E27FC236}">
                <a16:creationId xmlns:a16="http://schemas.microsoft.com/office/drawing/2014/main" id="{49345409-24EA-49F8-916D-C8BDD212B3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備忘稿版面配置區 2">
            <a:extLst>
              <a:ext uri="{FF2B5EF4-FFF2-40B4-BE49-F238E27FC236}">
                <a16:creationId xmlns:a16="http://schemas.microsoft.com/office/drawing/2014/main" id="{4BA4A9C5-6D98-462A-9E86-AF7594D4F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/>
              <a:t>Answer : NO</a:t>
            </a:r>
          </a:p>
          <a:p>
            <a:endParaRPr lang="en-US" altLang="zh-TW" dirty="0"/>
          </a:p>
          <a:p>
            <a:r>
              <a:rPr lang="en-US" altLang="zh-TW" dirty="0" err="1"/>
              <a:t>aB</a:t>
            </a:r>
            <a:r>
              <a:rPr lang="en-US" altLang="zh-TW" dirty="0"/>
              <a:t> : right grammar</a:t>
            </a:r>
          </a:p>
          <a:p>
            <a:r>
              <a:rPr lang="en-US" altLang="zh-TW" dirty="0"/>
              <a:t>Ba : left grammar</a:t>
            </a:r>
            <a:endParaRPr lang="zh-TW" altLang="en-US" dirty="0"/>
          </a:p>
        </p:txBody>
      </p:sp>
      <p:sp>
        <p:nvSpPr>
          <p:cNvPr id="30724" name="投影片編號版面配置區 3">
            <a:extLst>
              <a:ext uri="{FF2B5EF4-FFF2-40B4-BE49-F238E27FC236}">
                <a16:creationId xmlns:a16="http://schemas.microsoft.com/office/drawing/2014/main" id="{8364648D-5361-45D2-9426-BAF5563B04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9DB8F03-05E5-4AE7-8438-B6AAEA8CD0D7}" type="slidenum">
              <a:rPr lang="zh-TW" altLang="en-US"/>
              <a:pPr>
                <a:spcBef>
                  <a:spcPct val="0"/>
                </a:spcBef>
              </a:pPr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投影片圖像版面配置區 1">
            <a:extLst>
              <a:ext uri="{FF2B5EF4-FFF2-40B4-BE49-F238E27FC236}">
                <a16:creationId xmlns:a16="http://schemas.microsoft.com/office/drawing/2014/main" id="{A1F81000-CB16-4D6C-8B12-C3A6CDA800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備忘稿版面配置區 2">
            <a:extLst>
              <a:ext uri="{FF2B5EF4-FFF2-40B4-BE49-F238E27FC236}">
                <a16:creationId xmlns:a16="http://schemas.microsoft.com/office/drawing/2014/main" id="{26E89010-90B6-44EB-B93A-01CCC8FA3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3844" name="投影片編號版面配置區 3">
            <a:extLst>
              <a:ext uri="{FF2B5EF4-FFF2-40B4-BE49-F238E27FC236}">
                <a16:creationId xmlns:a16="http://schemas.microsoft.com/office/drawing/2014/main" id="{285F6E42-BF8E-4B3D-9CD0-777CEE9267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CD1DD2B-9D53-4B3D-AD82-8D9587600680}" type="slidenum">
              <a:rPr lang="zh-TW" altLang="en-US"/>
              <a:pPr>
                <a:spcBef>
                  <a:spcPct val="0"/>
                </a:spcBef>
              </a:pPr>
              <a:t>71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投影片圖像版面配置區 1">
            <a:extLst>
              <a:ext uri="{FF2B5EF4-FFF2-40B4-BE49-F238E27FC236}">
                <a16:creationId xmlns:a16="http://schemas.microsoft.com/office/drawing/2014/main" id="{4C661B88-0D9D-4F28-ADF6-FBF9D2A565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備忘稿版面配置區 2">
            <a:extLst>
              <a:ext uri="{FF2B5EF4-FFF2-40B4-BE49-F238E27FC236}">
                <a16:creationId xmlns:a16="http://schemas.microsoft.com/office/drawing/2014/main" id="{28C9969C-27CB-4256-AF6B-DA8D811A1B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5892" name="投影片編號版面配置區 3">
            <a:extLst>
              <a:ext uri="{FF2B5EF4-FFF2-40B4-BE49-F238E27FC236}">
                <a16:creationId xmlns:a16="http://schemas.microsoft.com/office/drawing/2014/main" id="{E91F1B61-E9C6-455F-927E-90208A46A8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D656227-E034-437A-AB83-397945278B35}" type="slidenum">
              <a:rPr lang="zh-TW" altLang="en-US"/>
              <a:pPr>
                <a:spcBef>
                  <a:spcPct val="0"/>
                </a:spcBef>
              </a:pPr>
              <a:t>72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投影片圖像版面配置區 1">
            <a:extLst>
              <a:ext uri="{FF2B5EF4-FFF2-40B4-BE49-F238E27FC236}">
                <a16:creationId xmlns:a16="http://schemas.microsoft.com/office/drawing/2014/main" id="{B38FCC71-44DF-4D55-80E7-0E45E38615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備忘稿版面配置區 2">
            <a:extLst>
              <a:ext uri="{FF2B5EF4-FFF2-40B4-BE49-F238E27FC236}">
                <a16:creationId xmlns:a16="http://schemas.microsoft.com/office/drawing/2014/main" id="{41FBE988-B74E-42AF-883E-38BA65749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7940" name="投影片編號版面配置區 3">
            <a:extLst>
              <a:ext uri="{FF2B5EF4-FFF2-40B4-BE49-F238E27FC236}">
                <a16:creationId xmlns:a16="http://schemas.microsoft.com/office/drawing/2014/main" id="{104DD0FB-B55F-46D8-9320-76A6E8B656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46A5BD0-FF9C-4130-ABC0-455D70F7FD26}" type="slidenum">
              <a:rPr lang="zh-TW" altLang="en-US"/>
              <a:pPr>
                <a:spcBef>
                  <a:spcPct val="0"/>
                </a:spcBef>
              </a:pPr>
              <a:t>73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投影片圖像版面配置區 1">
            <a:extLst>
              <a:ext uri="{FF2B5EF4-FFF2-40B4-BE49-F238E27FC236}">
                <a16:creationId xmlns:a16="http://schemas.microsoft.com/office/drawing/2014/main" id="{FC5A5F2D-31FA-400A-8E24-16CA62FFDB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備忘稿版面配置區 2">
            <a:extLst>
              <a:ext uri="{FF2B5EF4-FFF2-40B4-BE49-F238E27FC236}">
                <a16:creationId xmlns:a16="http://schemas.microsoft.com/office/drawing/2014/main" id="{89896532-5678-48C4-A3AC-32EF30F37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69988" name="投影片編號版面配置區 3">
            <a:extLst>
              <a:ext uri="{FF2B5EF4-FFF2-40B4-BE49-F238E27FC236}">
                <a16:creationId xmlns:a16="http://schemas.microsoft.com/office/drawing/2014/main" id="{AAA8F69A-27E3-4D53-BF41-9D786A0182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62AAEA0-5B8A-40F1-88B1-F88F27C2D692}" type="slidenum">
              <a:rPr lang="zh-TW" altLang="en-US"/>
              <a:pPr>
                <a:spcBef>
                  <a:spcPct val="0"/>
                </a:spcBef>
              </a:pPr>
              <a:t>74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投影片圖像版面配置區 1">
            <a:extLst>
              <a:ext uri="{FF2B5EF4-FFF2-40B4-BE49-F238E27FC236}">
                <a16:creationId xmlns:a16="http://schemas.microsoft.com/office/drawing/2014/main" id="{A67E383E-7DDC-4EE9-9CFD-0FC4CE3687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備忘稿版面配置區 2">
            <a:extLst>
              <a:ext uri="{FF2B5EF4-FFF2-40B4-BE49-F238E27FC236}">
                <a16:creationId xmlns:a16="http://schemas.microsoft.com/office/drawing/2014/main" id="{7AA89057-3EDB-404E-9356-A373EDA55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2036" name="投影片編號版面配置區 3">
            <a:extLst>
              <a:ext uri="{FF2B5EF4-FFF2-40B4-BE49-F238E27FC236}">
                <a16:creationId xmlns:a16="http://schemas.microsoft.com/office/drawing/2014/main" id="{9F4EA6FE-B9B8-4607-BCE0-C63F9AF03E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946ACD7-228C-4C67-B241-2FEC8BD1D0E1}" type="slidenum">
              <a:rPr lang="zh-TW" altLang="en-US"/>
              <a:pPr>
                <a:spcBef>
                  <a:spcPct val="0"/>
                </a:spcBef>
              </a:pPr>
              <a:t>75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投影片圖像版面配置區 1">
            <a:extLst>
              <a:ext uri="{FF2B5EF4-FFF2-40B4-BE49-F238E27FC236}">
                <a16:creationId xmlns:a16="http://schemas.microsoft.com/office/drawing/2014/main" id="{96F1F02C-80A2-4924-94EE-96229F4B27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備忘稿版面配置區 2">
            <a:extLst>
              <a:ext uri="{FF2B5EF4-FFF2-40B4-BE49-F238E27FC236}">
                <a16:creationId xmlns:a16="http://schemas.microsoft.com/office/drawing/2014/main" id="{F0D0E6F0-2CC0-4C66-BB3D-B36D4361AC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/>
              <a:t>dFinal many</a:t>
            </a:r>
          </a:p>
          <a:p>
            <a:r>
              <a:rPr lang="en-US" altLang="zh-TW"/>
              <a:t>Nfa many</a:t>
            </a:r>
          </a:p>
          <a:p>
            <a:endParaRPr lang="en-US" altLang="zh-TW"/>
          </a:p>
          <a:p>
            <a:r>
              <a:rPr lang="en-US" altLang="zh-TW"/>
              <a:t>DFA no empty</a:t>
            </a:r>
            <a:endParaRPr lang="zh-TW" altLang="en-US"/>
          </a:p>
        </p:txBody>
      </p:sp>
      <p:sp>
        <p:nvSpPr>
          <p:cNvPr id="174084" name="投影片編號版面配置區 3">
            <a:extLst>
              <a:ext uri="{FF2B5EF4-FFF2-40B4-BE49-F238E27FC236}">
                <a16:creationId xmlns:a16="http://schemas.microsoft.com/office/drawing/2014/main" id="{2577FDBB-A0F9-4D95-9E98-94323E0DA9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913F1B2-C9B0-4742-9302-91A4FD1AC9B1}" type="slidenum">
              <a:rPr lang="zh-TW" altLang="en-US"/>
              <a:pPr>
                <a:spcBef>
                  <a:spcPct val="0"/>
                </a:spcBef>
              </a:pPr>
              <a:t>76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投影片圖像版面配置區 1">
            <a:extLst>
              <a:ext uri="{FF2B5EF4-FFF2-40B4-BE49-F238E27FC236}">
                <a16:creationId xmlns:a16="http://schemas.microsoft.com/office/drawing/2014/main" id="{A2AB7A7E-17FA-4282-866A-46E454E5B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備忘稿版面配置區 2">
            <a:extLst>
              <a:ext uri="{FF2B5EF4-FFF2-40B4-BE49-F238E27FC236}">
                <a16:creationId xmlns:a16="http://schemas.microsoft.com/office/drawing/2014/main" id="{61AD0BE2-D8B4-4AE6-895B-6D5A7DB93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76132" name="投影片編號版面配置區 3">
            <a:extLst>
              <a:ext uri="{FF2B5EF4-FFF2-40B4-BE49-F238E27FC236}">
                <a16:creationId xmlns:a16="http://schemas.microsoft.com/office/drawing/2014/main" id="{7BF07B3A-CD1F-4E59-A351-C8DC2D273A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DC7131FA-C7E0-4737-A1F0-D637C15A60A7}" type="slidenum">
              <a:rPr lang="zh-TW" altLang="en-US"/>
              <a:pPr>
                <a:spcBef>
                  <a:spcPct val="0"/>
                </a:spcBef>
              </a:pPr>
              <a:t>77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投影片圖像版面配置區 1">
            <a:extLst>
              <a:ext uri="{FF2B5EF4-FFF2-40B4-BE49-F238E27FC236}">
                <a16:creationId xmlns:a16="http://schemas.microsoft.com/office/drawing/2014/main" id="{196F93DC-E027-4277-8101-EC6A7B9F4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備忘稿版面配置區 2">
            <a:extLst>
              <a:ext uri="{FF2B5EF4-FFF2-40B4-BE49-F238E27FC236}">
                <a16:creationId xmlns:a16="http://schemas.microsoft.com/office/drawing/2014/main" id="{8D03256F-7721-450E-BF81-E0CFC1276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178180" name="投影片編號版面配置區 3">
            <a:extLst>
              <a:ext uri="{FF2B5EF4-FFF2-40B4-BE49-F238E27FC236}">
                <a16:creationId xmlns:a16="http://schemas.microsoft.com/office/drawing/2014/main" id="{2EBC16A3-5058-46E8-85CE-BBB36425C4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25814AE-8D13-4704-863A-75C21199DC31}" type="slidenum">
              <a:rPr lang="zh-TW" altLang="en-US"/>
              <a:pPr>
                <a:spcBef>
                  <a:spcPct val="0"/>
                </a:spcBef>
              </a:pPr>
              <a:t>78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投影片圖像版面配置區 1">
            <a:extLst>
              <a:ext uri="{FF2B5EF4-FFF2-40B4-BE49-F238E27FC236}">
                <a16:creationId xmlns:a16="http://schemas.microsoft.com/office/drawing/2014/main" id="{5166377B-34E7-41D8-BB59-F51C0C31B4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備忘稿版面配置區 2">
            <a:extLst>
              <a:ext uri="{FF2B5EF4-FFF2-40B4-BE49-F238E27FC236}">
                <a16:creationId xmlns:a16="http://schemas.microsoft.com/office/drawing/2014/main" id="{9E233BAA-0EF2-4430-8E68-5CF9E7494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/>
              <a:t>A . B* | C</a:t>
            </a:r>
          </a:p>
          <a:p>
            <a:endParaRPr lang="en-US" altLang="zh-TW" dirty="0"/>
          </a:p>
          <a:p>
            <a:pPr>
              <a:buFontTx/>
              <a:buChar char="•"/>
            </a:pPr>
            <a:r>
              <a:rPr lang="zh-TW" altLang="en-US" dirty="0"/>
              <a:t>先</a:t>
            </a:r>
            <a:endParaRPr lang="en-US" altLang="zh-TW" dirty="0"/>
          </a:p>
          <a:p>
            <a:pPr>
              <a:buFontTx/>
              <a:buChar char="•"/>
            </a:pPr>
            <a:endParaRPr lang="zh-TW" altLang="en-US" dirty="0"/>
          </a:p>
        </p:txBody>
      </p:sp>
      <p:sp>
        <p:nvSpPr>
          <p:cNvPr id="180228" name="投影片編號版面配置區 3">
            <a:extLst>
              <a:ext uri="{FF2B5EF4-FFF2-40B4-BE49-F238E27FC236}">
                <a16:creationId xmlns:a16="http://schemas.microsoft.com/office/drawing/2014/main" id="{D521E864-A694-41DF-8468-850379574E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8F196E5-6007-4FB3-AB4D-DC4DC8CCABF3}" type="slidenum">
              <a:rPr lang="zh-TW" altLang="en-US"/>
              <a:pPr>
                <a:spcBef>
                  <a:spcPct val="0"/>
                </a:spcBef>
              </a:pPr>
              <a:t>79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投影片圖像版面配置區 1">
            <a:extLst>
              <a:ext uri="{FF2B5EF4-FFF2-40B4-BE49-F238E27FC236}">
                <a16:creationId xmlns:a16="http://schemas.microsoft.com/office/drawing/2014/main" id="{9936690C-2D30-4171-9720-E3FC28A071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5" name="備忘稿版面配置區 2">
            <a:extLst>
              <a:ext uri="{FF2B5EF4-FFF2-40B4-BE49-F238E27FC236}">
                <a16:creationId xmlns:a16="http://schemas.microsoft.com/office/drawing/2014/main" id="{CB975C4F-A8DC-4C81-B357-DFFC73CAA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2276" name="投影片編號版面配置區 3">
            <a:extLst>
              <a:ext uri="{FF2B5EF4-FFF2-40B4-BE49-F238E27FC236}">
                <a16:creationId xmlns:a16="http://schemas.microsoft.com/office/drawing/2014/main" id="{639AB933-E152-40C5-87EE-8DA2FB48452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1E738BB-3A21-492E-89C2-7AD937F36353}" type="slidenum">
              <a:rPr lang="zh-TW" altLang="en-US"/>
              <a:pPr>
                <a:spcBef>
                  <a:spcPct val="0"/>
                </a:spcBef>
              </a:pPr>
              <a:t>80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>
            <a:extLst>
              <a:ext uri="{FF2B5EF4-FFF2-40B4-BE49-F238E27FC236}">
                <a16:creationId xmlns:a16="http://schemas.microsoft.com/office/drawing/2014/main" id="{5D137DBE-CBFB-4F4D-8529-D1E71F5159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備忘稿版面配置區 2">
            <a:extLst>
              <a:ext uri="{FF2B5EF4-FFF2-40B4-BE49-F238E27FC236}">
                <a16:creationId xmlns:a16="http://schemas.microsoft.com/office/drawing/2014/main" id="{3D15417D-09DA-40F9-A1E1-7A1B7799B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32772" name="投影片編號版面配置區 3">
            <a:extLst>
              <a:ext uri="{FF2B5EF4-FFF2-40B4-BE49-F238E27FC236}">
                <a16:creationId xmlns:a16="http://schemas.microsoft.com/office/drawing/2014/main" id="{7B3AAB85-F8B3-4573-892A-EFF5729B96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E5772E2-F9DA-473F-A018-6A18C05FADC2}" type="slidenum">
              <a:rPr lang="zh-TW" altLang="en-US"/>
              <a:pPr>
                <a:spcBef>
                  <a:spcPct val="0"/>
                </a:spcBef>
              </a:pPr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投影片圖像版面配置區 1">
            <a:extLst>
              <a:ext uri="{FF2B5EF4-FFF2-40B4-BE49-F238E27FC236}">
                <a16:creationId xmlns:a16="http://schemas.microsoft.com/office/drawing/2014/main" id="{136943BA-E64D-44B4-9DA9-7CA557A934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備忘稿版面配置區 2">
            <a:extLst>
              <a:ext uri="{FF2B5EF4-FFF2-40B4-BE49-F238E27FC236}">
                <a16:creationId xmlns:a16="http://schemas.microsoft.com/office/drawing/2014/main" id="{223FCB78-E017-4E38-B5BD-2C7618E25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4324" name="投影片編號版面配置區 3">
            <a:extLst>
              <a:ext uri="{FF2B5EF4-FFF2-40B4-BE49-F238E27FC236}">
                <a16:creationId xmlns:a16="http://schemas.microsoft.com/office/drawing/2014/main" id="{BB6C07DC-2D28-4DCE-B8D2-887DA14E4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E04B76D-F9E8-4329-936A-A9BDF71E68BD}" type="slidenum">
              <a:rPr lang="zh-TW" altLang="en-US"/>
              <a:pPr>
                <a:spcBef>
                  <a:spcPct val="0"/>
                </a:spcBef>
              </a:pPr>
              <a:t>81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投影片圖像版面配置區 1">
            <a:extLst>
              <a:ext uri="{FF2B5EF4-FFF2-40B4-BE49-F238E27FC236}">
                <a16:creationId xmlns:a16="http://schemas.microsoft.com/office/drawing/2014/main" id="{6712AF1B-E2E4-410A-BF29-D4DC959B2D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備忘稿版面配置區 2">
            <a:extLst>
              <a:ext uri="{FF2B5EF4-FFF2-40B4-BE49-F238E27FC236}">
                <a16:creationId xmlns:a16="http://schemas.microsoft.com/office/drawing/2014/main" id="{FB80755C-14F7-486C-AB5F-692E26A4D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6372" name="投影片編號版面配置區 3">
            <a:extLst>
              <a:ext uri="{FF2B5EF4-FFF2-40B4-BE49-F238E27FC236}">
                <a16:creationId xmlns:a16="http://schemas.microsoft.com/office/drawing/2014/main" id="{62832002-F448-4698-A8D2-C5C4FF7110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14E3101-F8CD-4097-987B-1251B278D897}" type="slidenum">
              <a:rPr lang="zh-TW" altLang="en-US"/>
              <a:pPr>
                <a:spcBef>
                  <a:spcPct val="0"/>
                </a:spcBef>
              </a:pPr>
              <a:t>82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投影片圖像版面配置區 1">
            <a:extLst>
              <a:ext uri="{FF2B5EF4-FFF2-40B4-BE49-F238E27FC236}">
                <a16:creationId xmlns:a16="http://schemas.microsoft.com/office/drawing/2014/main" id="{CC633D0C-931E-4E4B-B834-3509AA47C2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19" name="備忘稿版面配置區 2">
            <a:extLst>
              <a:ext uri="{FF2B5EF4-FFF2-40B4-BE49-F238E27FC236}">
                <a16:creationId xmlns:a16="http://schemas.microsoft.com/office/drawing/2014/main" id="{B7E63777-6B3F-422F-AA45-010C4E6DA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>
              <a:buFontTx/>
              <a:buAutoNum type="arabicPeriod"/>
            </a:pPr>
            <a:r>
              <a:rPr lang="zh-TW" altLang="en-US" dirty="0"/>
              <a:t>先個別化</a:t>
            </a:r>
            <a:endParaRPr lang="en-US" altLang="zh-TW" dirty="0"/>
          </a:p>
          <a:p>
            <a:pPr marL="228600" indent="-228600">
              <a:buFontTx/>
              <a:buAutoNum type="arabicPeriod"/>
            </a:pPr>
            <a:r>
              <a:rPr lang="zh-TW" altLang="en-US" dirty="0"/>
              <a:t>再用線連接起來</a:t>
            </a:r>
          </a:p>
        </p:txBody>
      </p:sp>
      <p:sp>
        <p:nvSpPr>
          <p:cNvPr id="188420" name="投影片編號版面配置區 3">
            <a:extLst>
              <a:ext uri="{FF2B5EF4-FFF2-40B4-BE49-F238E27FC236}">
                <a16:creationId xmlns:a16="http://schemas.microsoft.com/office/drawing/2014/main" id="{6F7A6424-A319-4BC7-9FF0-4254DD7ECE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76959550-A75D-4818-A547-0227EC6C97B6}" type="slidenum">
              <a:rPr lang="zh-TW" altLang="en-US"/>
              <a:pPr>
                <a:spcBef>
                  <a:spcPct val="0"/>
                </a:spcBef>
              </a:pPr>
              <a:t>83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投影片圖像版面配置區 1">
            <a:extLst>
              <a:ext uri="{FF2B5EF4-FFF2-40B4-BE49-F238E27FC236}">
                <a16:creationId xmlns:a16="http://schemas.microsoft.com/office/drawing/2014/main" id="{946B91FD-577F-421B-A78E-29EC1B5E3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備忘稿版面配置區 2">
            <a:extLst>
              <a:ext uri="{FF2B5EF4-FFF2-40B4-BE49-F238E27FC236}">
                <a16:creationId xmlns:a16="http://schemas.microsoft.com/office/drawing/2014/main" id="{A2010C6C-B361-4E6B-8596-930FD2881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0468" name="投影片編號版面配置區 3">
            <a:extLst>
              <a:ext uri="{FF2B5EF4-FFF2-40B4-BE49-F238E27FC236}">
                <a16:creationId xmlns:a16="http://schemas.microsoft.com/office/drawing/2014/main" id="{63FBC292-B23B-487A-B952-1DC3919F8C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4C80018-0E5B-46F9-B6C9-A40A40C36F0A}" type="slidenum">
              <a:rPr lang="zh-TW" altLang="en-US"/>
              <a:pPr>
                <a:spcBef>
                  <a:spcPct val="0"/>
                </a:spcBef>
              </a:pPr>
              <a:t>84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投影片圖像版面配置區 1">
            <a:extLst>
              <a:ext uri="{FF2B5EF4-FFF2-40B4-BE49-F238E27FC236}">
                <a16:creationId xmlns:a16="http://schemas.microsoft.com/office/drawing/2014/main" id="{87A77F6B-AB8B-4C5D-AB3B-F1716066C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備忘稿版面配置區 2">
            <a:extLst>
              <a:ext uri="{FF2B5EF4-FFF2-40B4-BE49-F238E27FC236}">
                <a16:creationId xmlns:a16="http://schemas.microsoft.com/office/drawing/2014/main" id="{9E085DC4-997F-4C4E-8E13-2E4C6232C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2516" name="投影片編號版面配置區 3">
            <a:extLst>
              <a:ext uri="{FF2B5EF4-FFF2-40B4-BE49-F238E27FC236}">
                <a16:creationId xmlns:a16="http://schemas.microsoft.com/office/drawing/2014/main" id="{FAA6C24A-7138-488B-9775-EE686B4714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69B43811-9FD1-42C7-BE6D-379B50F808D9}" type="slidenum">
              <a:rPr lang="zh-TW" altLang="en-US"/>
              <a:pPr>
                <a:spcBef>
                  <a:spcPct val="0"/>
                </a:spcBef>
              </a:pPr>
              <a:t>85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投影片圖像版面配置區 1">
            <a:extLst>
              <a:ext uri="{FF2B5EF4-FFF2-40B4-BE49-F238E27FC236}">
                <a16:creationId xmlns:a16="http://schemas.microsoft.com/office/drawing/2014/main" id="{134868FA-9099-4EB6-B447-3A0A3569B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備忘稿版面配置區 2">
            <a:extLst>
              <a:ext uri="{FF2B5EF4-FFF2-40B4-BE49-F238E27FC236}">
                <a16:creationId xmlns:a16="http://schemas.microsoft.com/office/drawing/2014/main" id="{C84263AE-859A-43B7-9F4E-9B32B28CE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4564" name="投影片編號版面配置區 3">
            <a:extLst>
              <a:ext uri="{FF2B5EF4-FFF2-40B4-BE49-F238E27FC236}">
                <a16:creationId xmlns:a16="http://schemas.microsoft.com/office/drawing/2014/main" id="{2DF0E2D7-C4FC-4F19-9CB0-5A25798EA4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5256B9E1-4C82-4BFC-ACEF-C64297E9DA5D}" type="slidenum">
              <a:rPr lang="zh-TW" altLang="en-US"/>
              <a:pPr>
                <a:spcBef>
                  <a:spcPct val="0"/>
                </a:spcBef>
              </a:pPr>
              <a:t>86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投影片圖像版面配置區 1">
            <a:extLst>
              <a:ext uri="{FF2B5EF4-FFF2-40B4-BE49-F238E27FC236}">
                <a16:creationId xmlns:a16="http://schemas.microsoft.com/office/drawing/2014/main" id="{B822CC22-B41F-4BA2-A7BD-BB70AEF09A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6611" name="備忘稿版面配置區 2">
            <a:extLst>
              <a:ext uri="{FF2B5EF4-FFF2-40B4-BE49-F238E27FC236}">
                <a16:creationId xmlns:a16="http://schemas.microsoft.com/office/drawing/2014/main" id="{2C5C1F18-AD5C-4857-8CF0-42F5F0A624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6612" name="投影片編號版面配置區 3">
            <a:extLst>
              <a:ext uri="{FF2B5EF4-FFF2-40B4-BE49-F238E27FC236}">
                <a16:creationId xmlns:a16="http://schemas.microsoft.com/office/drawing/2014/main" id="{72DF561F-DC3D-4B04-8EBD-0A9308468A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CF57B826-5AAE-4F92-9B69-F6100D13E0D2}" type="slidenum">
              <a:rPr lang="zh-TW" altLang="en-US"/>
              <a:pPr>
                <a:spcBef>
                  <a:spcPct val="0"/>
                </a:spcBef>
              </a:pPr>
              <a:t>87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投影片圖像版面配置區 1">
            <a:extLst>
              <a:ext uri="{FF2B5EF4-FFF2-40B4-BE49-F238E27FC236}">
                <a16:creationId xmlns:a16="http://schemas.microsoft.com/office/drawing/2014/main" id="{1B45DBFC-C7F5-4A55-B27A-15314C0EC5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備忘稿版面配置區 2">
            <a:extLst>
              <a:ext uri="{FF2B5EF4-FFF2-40B4-BE49-F238E27FC236}">
                <a16:creationId xmlns:a16="http://schemas.microsoft.com/office/drawing/2014/main" id="{1661ECD3-076A-4F4F-A1B1-4E5FE8C646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8660" name="投影片編號版面配置區 3">
            <a:extLst>
              <a:ext uri="{FF2B5EF4-FFF2-40B4-BE49-F238E27FC236}">
                <a16:creationId xmlns:a16="http://schemas.microsoft.com/office/drawing/2014/main" id="{D64FA8DE-B725-4FCA-9548-A4C6FAAC0D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00DC199-F941-4712-8A0C-2B31039A7DA6}" type="slidenum">
              <a:rPr lang="zh-TW" altLang="en-US"/>
              <a:pPr>
                <a:spcBef>
                  <a:spcPct val="0"/>
                </a:spcBef>
              </a:pPr>
              <a:t>88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投影片圖像版面配置區 1">
            <a:extLst>
              <a:ext uri="{FF2B5EF4-FFF2-40B4-BE49-F238E27FC236}">
                <a16:creationId xmlns:a16="http://schemas.microsoft.com/office/drawing/2014/main" id="{C53456F8-D1AB-4AD8-9042-85B240E90C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備忘稿版面配置區 2">
            <a:extLst>
              <a:ext uri="{FF2B5EF4-FFF2-40B4-BE49-F238E27FC236}">
                <a16:creationId xmlns:a16="http://schemas.microsoft.com/office/drawing/2014/main" id="{159CDD3E-DE37-46F5-8979-C2BDA6CD1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0708" name="投影片編號版面配置區 3">
            <a:extLst>
              <a:ext uri="{FF2B5EF4-FFF2-40B4-BE49-F238E27FC236}">
                <a16:creationId xmlns:a16="http://schemas.microsoft.com/office/drawing/2014/main" id="{15E8E58F-0AD3-4383-B5F4-FE963AA668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430931C-34DB-4E93-8F6A-4304F3FF5B36}" type="slidenum">
              <a:rPr lang="zh-TW" altLang="en-US"/>
              <a:pPr>
                <a:spcBef>
                  <a:spcPct val="0"/>
                </a:spcBef>
              </a:pPr>
              <a:t>89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投影片圖像版面配置區 1">
            <a:extLst>
              <a:ext uri="{FF2B5EF4-FFF2-40B4-BE49-F238E27FC236}">
                <a16:creationId xmlns:a16="http://schemas.microsoft.com/office/drawing/2014/main" id="{727AAC2C-8ECC-4008-8A80-AF62C69FB8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備忘稿版面配置區 2">
            <a:extLst>
              <a:ext uri="{FF2B5EF4-FFF2-40B4-BE49-F238E27FC236}">
                <a16:creationId xmlns:a16="http://schemas.microsoft.com/office/drawing/2014/main" id="{F3DC15BC-ADC7-407B-98DA-C7AA19DA9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2756" name="投影片編號版面配置區 3">
            <a:extLst>
              <a:ext uri="{FF2B5EF4-FFF2-40B4-BE49-F238E27FC236}">
                <a16:creationId xmlns:a16="http://schemas.microsoft.com/office/drawing/2014/main" id="{D9E28361-C8E3-47B3-A94B-B84674E7D7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55351CE-F14C-4DF9-8D69-05E27DB54BF0}" type="slidenum">
              <a:rPr lang="zh-TW" altLang="en-US"/>
              <a:pPr>
                <a:spcBef>
                  <a:spcPct val="0"/>
                </a:spcBef>
              </a:pPr>
              <a:t>90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>
            <a:extLst>
              <a:ext uri="{FF2B5EF4-FFF2-40B4-BE49-F238E27FC236}">
                <a16:creationId xmlns:a16="http://schemas.microsoft.com/office/drawing/2014/main" id="{D6713716-6E63-4AFA-AB98-5B3362B271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備忘稿版面配置區 2">
            <a:extLst>
              <a:ext uri="{FF2B5EF4-FFF2-40B4-BE49-F238E27FC236}">
                <a16:creationId xmlns:a16="http://schemas.microsoft.com/office/drawing/2014/main" id="{4F646B6D-EEB4-40D5-AD7E-B539339DB0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4820" name="投影片編號版面配置區 3">
            <a:extLst>
              <a:ext uri="{FF2B5EF4-FFF2-40B4-BE49-F238E27FC236}">
                <a16:creationId xmlns:a16="http://schemas.microsoft.com/office/drawing/2014/main" id="{80F6406D-9D3C-4766-B6BC-F247F4DA5D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5185661-10B2-4C38-99D9-401535FF3A5B}" type="slidenum">
              <a:rPr lang="zh-TW" altLang="en-US"/>
              <a:pPr>
                <a:spcBef>
                  <a:spcPct val="0"/>
                </a:spcBef>
              </a:pPr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投影片圖像版面配置區 1">
            <a:extLst>
              <a:ext uri="{FF2B5EF4-FFF2-40B4-BE49-F238E27FC236}">
                <a16:creationId xmlns:a16="http://schemas.microsoft.com/office/drawing/2014/main" id="{BC9ED43E-65E0-4893-A8C0-9507F5FBAC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備忘稿版面配置區 2">
            <a:extLst>
              <a:ext uri="{FF2B5EF4-FFF2-40B4-BE49-F238E27FC236}">
                <a16:creationId xmlns:a16="http://schemas.microsoft.com/office/drawing/2014/main" id="{57C52F3C-668F-4E49-8551-6287ADBF9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204804" name="投影片編號版面配置區 3">
            <a:extLst>
              <a:ext uri="{FF2B5EF4-FFF2-40B4-BE49-F238E27FC236}">
                <a16:creationId xmlns:a16="http://schemas.microsoft.com/office/drawing/2014/main" id="{D2579D00-DA78-4637-83D5-E2E2BB60FA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EBD9EDC-83D5-4F68-B692-B56532ABC832}" type="slidenum">
              <a:rPr lang="zh-TW" altLang="en-US"/>
              <a:pPr>
                <a:spcBef>
                  <a:spcPct val="0"/>
                </a:spcBef>
              </a:pPr>
              <a:t>91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投影片圖像版面配置區 1">
            <a:extLst>
              <a:ext uri="{FF2B5EF4-FFF2-40B4-BE49-F238E27FC236}">
                <a16:creationId xmlns:a16="http://schemas.microsoft.com/office/drawing/2014/main" id="{E66EA7DA-FFFC-4914-8355-1C1DBD29EF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備忘稿版面配置區 2">
            <a:extLst>
              <a:ext uri="{FF2B5EF4-FFF2-40B4-BE49-F238E27FC236}">
                <a16:creationId xmlns:a16="http://schemas.microsoft.com/office/drawing/2014/main" id="{47352E28-8623-4D68-89D1-13CF814D7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6852" name="投影片編號版面配置區 3">
            <a:extLst>
              <a:ext uri="{FF2B5EF4-FFF2-40B4-BE49-F238E27FC236}">
                <a16:creationId xmlns:a16="http://schemas.microsoft.com/office/drawing/2014/main" id="{A629A8CC-4757-4149-AC46-3B6DF69EC9F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32DF83B-58C4-4465-AE8A-43D0CC4E580A}" type="slidenum">
              <a:rPr lang="zh-TW" altLang="en-US"/>
              <a:pPr>
                <a:spcBef>
                  <a:spcPct val="0"/>
                </a:spcBef>
              </a:pPr>
              <a:t>92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投影片圖像版面配置區 1">
            <a:extLst>
              <a:ext uri="{FF2B5EF4-FFF2-40B4-BE49-F238E27FC236}">
                <a16:creationId xmlns:a16="http://schemas.microsoft.com/office/drawing/2014/main" id="{13FFF33D-CF83-4423-9863-DEF774CB6D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備忘稿版面配置區 2">
            <a:extLst>
              <a:ext uri="{FF2B5EF4-FFF2-40B4-BE49-F238E27FC236}">
                <a16:creationId xmlns:a16="http://schemas.microsoft.com/office/drawing/2014/main" id="{2F08C081-7326-452E-A500-C1B41A0D7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8900" name="投影片編號版面配置區 3">
            <a:extLst>
              <a:ext uri="{FF2B5EF4-FFF2-40B4-BE49-F238E27FC236}">
                <a16:creationId xmlns:a16="http://schemas.microsoft.com/office/drawing/2014/main" id="{37612CED-90E2-4FF7-A6FE-9ECF64F904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8030965-DD2B-4623-BB67-9DD9EC9F48B2}" type="slidenum">
              <a:rPr lang="zh-TW" altLang="en-US"/>
              <a:pPr>
                <a:spcBef>
                  <a:spcPct val="0"/>
                </a:spcBef>
              </a:pPr>
              <a:t>93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投影片圖像版面配置區 1">
            <a:extLst>
              <a:ext uri="{FF2B5EF4-FFF2-40B4-BE49-F238E27FC236}">
                <a16:creationId xmlns:a16="http://schemas.microsoft.com/office/drawing/2014/main" id="{3B2E2323-75B5-4C01-9925-10939435EA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備忘稿版面配置區 2">
            <a:extLst>
              <a:ext uri="{FF2B5EF4-FFF2-40B4-BE49-F238E27FC236}">
                <a16:creationId xmlns:a16="http://schemas.microsoft.com/office/drawing/2014/main" id="{1184F0F3-B084-45BA-BC5E-597E082D0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0948" name="投影片編號版面配置區 3">
            <a:extLst>
              <a:ext uri="{FF2B5EF4-FFF2-40B4-BE49-F238E27FC236}">
                <a16:creationId xmlns:a16="http://schemas.microsoft.com/office/drawing/2014/main" id="{C71BCFE0-1B55-4E88-937C-805879868C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3EE21B53-7EFC-47C3-9131-2A7A455EF6C2}" type="slidenum">
              <a:rPr lang="zh-TW" altLang="en-US"/>
              <a:pPr>
                <a:spcBef>
                  <a:spcPct val="0"/>
                </a:spcBef>
              </a:pPr>
              <a:t>94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投影片圖像版面配置區 1">
            <a:extLst>
              <a:ext uri="{FF2B5EF4-FFF2-40B4-BE49-F238E27FC236}">
                <a16:creationId xmlns:a16="http://schemas.microsoft.com/office/drawing/2014/main" id="{C4717D4B-C23B-432C-82C4-356C75D35C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備忘稿版面配置區 2">
            <a:extLst>
              <a:ext uri="{FF2B5EF4-FFF2-40B4-BE49-F238E27FC236}">
                <a16:creationId xmlns:a16="http://schemas.microsoft.com/office/drawing/2014/main" id="{434A7E10-0577-4186-830E-5697A9523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2996" name="投影片編號版面配置區 3">
            <a:extLst>
              <a:ext uri="{FF2B5EF4-FFF2-40B4-BE49-F238E27FC236}">
                <a16:creationId xmlns:a16="http://schemas.microsoft.com/office/drawing/2014/main" id="{628C8B4B-B5E1-4E7A-A04D-37641BBFF2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014FF0C-7DB9-4026-8B3E-1A4C262718F7}" type="slidenum">
              <a:rPr lang="zh-TW" altLang="en-US"/>
              <a:pPr>
                <a:spcBef>
                  <a:spcPct val="0"/>
                </a:spcBef>
              </a:pPr>
              <a:t>95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投影片圖像版面配置區 1">
            <a:extLst>
              <a:ext uri="{FF2B5EF4-FFF2-40B4-BE49-F238E27FC236}">
                <a16:creationId xmlns:a16="http://schemas.microsoft.com/office/drawing/2014/main" id="{0253966C-2921-4092-A86D-C2CADD3011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備忘稿版面配置區 2">
            <a:extLst>
              <a:ext uri="{FF2B5EF4-FFF2-40B4-BE49-F238E27FC236}">
                <a16:creationId xmlns:a16="http://schemas.microsoft.com/office/drawing/2014/main" id="{2F34B1DF-65A2-4395-A233-DAF9E387B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5044" name="投影片編號版面配置區 3">
            <a:extLst>
              <a:ext uri="{FF2B5EF4-FFF2-40B4-BE49-F238E27FC236}">
                <a16:creationId xmlns:a16="http://schemas.microsoft.com/office/drawing/2014/main" id="{E42E8124-1D08-4879-AE60-8499CB959D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057255CB-F43E-42EA-AB1D-43ED531A1712}" type="slidenum">
              <a:rPr lang="zh-TW" altLang="en-US"/>
              <a:pPr>
                <a:spcBef>
                  <a:spcPct val="0"/>
                </a:spcBef>
              </a:pPr>
              <a:t>96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投影片圖像版面配置區 1">
            <a:extLst>
              <a:ext uri="{FF2B5EF4-FFF2-40B4-BE49-F238E27FC236}">
                <a16:creationId xmlns:a16="http://schemas.microsoft.com/office/drawing/2014/main" id="{A8AF7F90-8E9B-492A-95A5-3F976A5F31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備忘稿版面配置區 2">
            <a:extLst>
              <a:ext uri="{FF2B5EF4-FFF2-40B4-BE49-F238E27FC236}">
                <a16:creationId xmlns:a16="http://schemas.microsoft.com/office/drawing/2014/main" id="{12AC3082-9493-4269-A4C1-E687ACF0B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dirty="0"/>
          </a:p>
        </p:txBody>
      </p:sp>
      <p:sp>
        <p:nvSpPr>
          <p:cNvPr id="217092" name="投影片編號版面配置區 3">
            <a:extLst>
              <a:ext uri="{FF2B5EF4-FFF2-40B4-BE49-F238E27FC236}">
                <a16:creationId xmlns:a16="http://schemas.microsoft.com/office/drawing/2014/main" id="{51700079-F35D-4F51-8B1E-98C89AF33B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614287F-A88E-4A7C-B1C2-7B5448586ED4}" type="slidenum">
              <a:rPr lang="zh-TW" altLang="en-US"/>
              <a:pPr>
                <a:spcBef>
                  <a:spcPct val="0"/>
                </a:spcBef>
              </a:pPr>
              <a:t>97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投影片圖像版面配置區 1">
            <a:extLst>
              <a:ext uri="{FF2B5EF4-FFF2-40B4-BE49-F238E27FC236}">
                <a16:creationId xmlns:a16="http://schemas.microsoft.com/office/drawing/2014/main" id="{D8C13303-B3E2-428B-8503-7CC91A1D1E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備忘稿版面配置區 2">
            <a:extLst>
              <a:ext uri="{FF2B5EF4-FFF2-40B4-BE49-F238E27FC236}">
                <a16:creationId xmlns:a16="http://schemas.microsoft.com/office/drawing/2014/main" id="{A65C27F5-2BD0-404E-B16F-A97853184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9140" name="投影片編號版面配置區 3">
            <a:extLst>
              <a:ext uri="{FF2B5EF4-FFF2-40B4-BE49-F238E27FC236}">
                <a16:creationId xmlns:a16="http://schemas.microsoft.com/office/drawing/2014/main" id="{AF9E9C75-6C51-4DE6-98D4-7AF60C438C1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828CECA9-47DA-417A-A9DE-6C0DEBA7AFA6}" type="slidenum">
              <a:rPr lang="zh-TW" altLang="en-US"/>
              <a:pPr>
                <a:spcBef>
                  <a:spcPct val="0"/>
                </a:spcBef>
              </a:pPr>
              <a:t>98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投影片圖像版面配置區 1">
            <a:extLst>
              <a:ext uri="{FF2B5EF4-FFF2-40B4-BE49-F238E27FC236}">
                <a16:creationId xmlns:a16="http://schemas.microsoft.com/office/drawing/2014/main" id="{1D34022A-4451-4485-907D-65DC525EDB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備忘稿版面配置區 2">
            <a:extLst>
              <a:ext uri="{FF2B5EF4-FFF2-40B4-BE49-F238E27FC236}">
                <a16:creationId xmlns:a16="http://schemas.microsoft.com/office/drawing/2014/main" id="{FA630883-2E63-4F1C-A885-258394E8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1188" name="投影片編號版面配置區 3">
            <a:extLst>
              <a:ext uri="{FF2B5EF4-FFF2-40B4-BE49-F238E27FC236}">
                <a16:creationId xmlns:a16="http://schemas.microsoft.com/office/drawing/2014/main" id="{0A6FB6E9-BB15-4150-8846-1B0702115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45AD155-5676-4447-8A47-452455B46E93}" type="slidenum">
              <a:rPr lang="zh-TW" altLang="en-US"/>
              <a:pPr>
                <a:spcBef>
                  <a:spcPct val="0"/>
                </a:spcBef>
              </a:pPr>
              <a:t>99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投影片圖像版面配置區 1">
            <a:extLst>
              <a:ext uri="{FF2B5EF4-FFF2-40B4-BE49-F238E27FC236}">
                <a16:creationId xmlns:a16="http://schemas.microsoft.com/office/drawing/2014/main" id="{79B3B1D2-21BC-4FCA-9D57-F3DBBD35E6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備忘稿版面配置區 2">
            <a:extLst>
              <a:ext uri="{FF2B5EF4-FFF2-40B4-BE49-F238E27FC236}">
                <a16:creationId xmlns:a16="http://schemas.microsoft.com/office/drawing/2014/main" id="{48854430-2A95-496F-8B15-90C1BFBCF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3236" name="投影片編號版面配置區 3">
            <a:extLst>
              <a:ext uri="{FF2B5EF4-FFF2-40B4-BE49-F238E27FC236}">
                <a16:creationId xmlns:a16="http://schemas.microsoft.com/office/drawing/2014/main" id="{6E588AD9-6D8F-466D-B0FD-482F7C382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EA9FD081-216F-448C-A27D-D19C05091A6B}" type="slidenum">
              <a:rPr lang="zh-TW" altLang="en-US"/>
              <a:pPr>
                <a:spcBef>
                  <a:spcPct val="0"/>
                </a:spcBef>
              </a:pPr>
              <a:t>100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2000"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028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55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54771"/>
            <a:ext cx="8229600" cy="1275160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241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844156"/>
            <a:ext cx="8229600" cy="485775"/>
          </a:xfrm>
        </p:spPr>
        <p:txBody>
          <a:bodyPr/>
          <a:lstStyle/>
          <a:p>
            <a:pPr lvl="0"/>
            <a:r>
              <a:rPr lang="en-US" altLang="zh-TW" noProof="0"/>
              <a:t>Click icon to add table</a:t>
            </a:r>
            <a:endParaRPr lang="zh-TW" altLang="en-US" noProof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95952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891" indent="0" algn="ctr">
              <a:buNone/>
              <a:defRPr/>
            </a:lvl2pPr>
            <a:lvl3pPr marL="685783" indent="0" algn="ctr">
              <a:buNone/>
              <a:defRPr/>
            </a:lvl3pPr>
            <a:lvl4pPr marL="1028674" indent="0" algn="ctr">
              <a:buNone/>
              <a:defRPr/>
            </a:lvl4pPr>
            <a:lvl5pPr marL="1371566" indent="0" algn="ctr">
              <a:buNone/>
              <a:defRPr/>
            </a:lvl5pPr>
            <a:lvl6pPr marL="1714457" indent="0" algn="ctr">
              <a:buNone/>
              <a:defRPr/>
            </a:lvl6pPr>
            <a:lvl7pPr marL="2057349" indent="0" algn="ctr">
              <a:buNone/>
              <a:defRPr/>
            </a:lvl7pPr>
            <a:lvl8pPr marL="2400240" indent="0" algn="ctr">
              <a:buNone/>
              <a:defRPr/>
            </a:lvl8pPr>
            <a:lvl9pPr marL="2743131" indent="0" algn="ctr">
              <a:buNone/>
              <a:defRPr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707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8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025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844152"/>
            <a:ext cx="4038600" cy="31707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8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1" y="951580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1" y="1431401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 dirty="0"/>
              <a:t>Click to edit Master text styles</a:t>
            </a:r>
          </a:p>
          <a:p>
            <a:pPr lvl="1"/>
            <a:r>
              <a:rPr lang="en-US" altLang="zh-TW" dirty="0"/>
              <a:t>Second level</a:t>
            </a:r>
          </a:p>
          <a:p>
            <a:pPr lvl="2"/>
            <a:r>
              <a:rPr lang="en-US" altLang="zh-TW" dirty="0"/>
              <a:t>Third level</a:t>
            </a:r>
          </a:p>
          <a:p>
            <a:pPr lvl="3"/>
            <a:r>
              <a:rPr lang="en-US" altLang="zh-TW" dirty="0"/>
              <a:t>Fourth level</a:t>
            </a:r>
          </a:p>
          <a:p>
            <a:pPr lvl="4"/>
            <a:r>
              <a:rPr lang="en-US" altLang="zh-TW" dirty="0"/>
              <a:t>Fifth level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9" y="951580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9" y="1431401"/>
            <a:ext cx="4041775" cy="296346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468315" y="108349"/>
            <a:ext cx="8207375" cy="519113"/>
          </a:xfrm>
        </p:spPr>
        <p:txBody>
          <a:bodyPr/>
          <a:lstStyle/>
          <a:p>
            <a:r>
              <a:rPr lang="en-US" altLang="zh-TW" dirty="0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556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680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202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1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997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n-US" altLang="zh-TW" noProof="0"/>
              <a:t>Click icon to add picture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66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787401" y="108349"/>
            <a:ext cx="7888289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44153"/>
            <a:ext cx="8229600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按一下以編輯母片</a:t>
            </a:r>
          </a:p>
          <a:p>
            <a:pPr lvl="1"/>
            <a:endParaRPr lang="zh-TW" altLang="en-US" dirty="0"/>
          </a:p>
          <a:p>
            <a:pPr lvl="0"/>
            <a:endParaRPr lang="en-US" altLang="zh-TW" dirty="0"/>
          </a:p>
        </p:txBody>
      </p:sp>
      <p:pic>
        <p:nvPicPr>
          <p:cNvPr id="1029" name="Picture 25" descr="nam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" y="4768455"/>
            <a:ext cx="3833813" cy="14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>
          <a:xfrm>
            <a:off x="569246" y="4936332"/>
            <a:ext cx="273183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00" b="1" dirty="0">
                <a:solidFill>
                  <a:schemeClr val="bg1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>National Tsing Hua University ® copyright OIA</a:t>
            </a:r>
            <a:endParaRPr lang="zh-TW" altLang="en-US" sz="900" b="1" dirty="0">
              <a:solidFill>
                <a:schemeClr val="bg1"/>
              </a:solidFill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681041"/>
            <a:ext cx="9144000" cy="108347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4624387"/>
            <a:ext cx="9144000" cy="539354"/>
          </a:xfrm>
          <a:prstGeom prst="rect">
            <a:avLst/>
          </a:prstGeom>
          <a:solidFill>
            <a:srgbClr val="990099"/>
          </a:solidFill>
          <a:ln w="15875">
            <a:noFill/>
            <a:miter lim="800000"/>
            <a:headEnd/>
            <a:tailEnd/>
          </a:ln>
          <a:effectLst>
            <a:prstShdw prst="shdw18" dist="17961" dir="13500000">
              <a:srgbClr val="990099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endParaRPr lang="zh-TW" altLang="en-US" sz="1351">
              <a:ea typeface="新細明體" pitchFamily="18" charset="-120"/>
            </a:endParaRP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4893471"/>
            <a:ext cx="2133600" cy="254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fld id="{D9B6BDF2-6896-4B98-8776-C18582F63BA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" y="96457"/>
            <a:ext cx="888965" cy="518914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09" y="4683590"/>
            <a:ext cx="741091" cy="427061"/>
          </a:xfrm>
          <a:prstGeom prst="rect">
            <a:avLst/>
          </a:prstGeom>
        </p:spPr>
      </p:pic>
      <p:sp>
        <p:nvSpPr>
          <p:cNvPr id="15" name="矩形 14">
            <a:extLst>
              <a:ext uri="{FF2B5EF4-FFF2-40B4-BE49-F238E27FC236}">
                <a16:creationId xmlns:a16="http://schemas.microsoft.com/office/drawing/2014/main" id="{4C67FEB8-36D3-4CC5-9713-36EE82A172D2}"/>
              </a:ext>
            </a:extLst>
          </p:cNvPr>
          <p:cNvSpPr/>
          <p:nvPr userDrawn="1"/>
        </p:nvSpPr>
        <p:spPr>
          <a:xfrm>
            <a:off x="706530" y="4723421"/>
            <a:ext cx="1926058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zh-CN" altLang="zh-TW" sz="9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香港中文大学（深圳）数据科学院</a:t>
            </a:r>
            <a:endParaRPr lang="zh-TW" altLang="zh-TW" sz="9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zh-TW" sz="900" kern="1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CUHK-SZ School of Data Science</a:t>
            </a:r>
            <a:endParaRPr lang="zh-TW" altLang="zh-TW" sz="900" kern="100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8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Calibri" pitchFamily="34" charset="0"/>
          <a:ea typeface="標楷體" pitchFamily="65" charset="-12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 b="1">
          <a:solidFill>
            <a:schemeClr val="tx2"/>
          </a:solidFill>
          <a:latin typeface="Calibri" pitchFamily="34" charset="0"/>
          <a:ea typeface="標楷體" pitchFamily="65" charset="-120"/>
          <a:cs typeface="MS Sans Serif"/>
        </a:defRPr>
      </a:lvl5pPr>
      <a:lvl6pPr marL="342891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7pPr>
      <a:lvl8pPr marL="1028674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kumimoji="1" sz="2251" b="1">
          <a:solidFill>
            <a:schemeClr val="tx2"/>
          </a:solidFill>
          <a:latin typeface="MS Sans Serif"/>
          <a:ea typeface="MS Sans Serif"/>
          <a:cs typeface="MS Sans Serif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latin typeface="Calibri" pitchFamily="34" charset="0"/>
          <a:ea typeface="標楷體" pitchFamily="65" charset="-120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90000"/>
        <a:buFont typeface="Arial" charset="0"/>
        <a:buChar char="–"/>
        <a:defRPr kumimoji="1" sz="2400">
          <a:solidFill>
            <a:schemeClr val="tx1"/>
          </a:solidFill>
          <a:latin typeface="Calibri" pitchFamily="34" charset="0"/>
          <a:ea typeface="標楷體" pitchFamily="65" charset="-120"/>
        </a:defRPr>
      </a:lvl2pPr>
      <a:lvl3pPr marL="857229" indent="-171446" algn="l" rtl="0" eaLnBrk="1" fontAlgn="base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21" indent="-171446" algn="l" rtl="0" eaLnBrk="1" fontAlgn="base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04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578" indent="-171446" algn="l" rtl="0" eaLnBrk="1" fontAlgn="base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6003" y="826534"/>
            <a:ext cx="8547653" cy="1307066"/>
          </a:xfrm>
        </p:spPr>
        <p:txBody>
          <a:bodyPr/>
          <a:lstStyle/>
          <a:p>
            <a:pPr algn="ctr"/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CSC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418</a:t>
            </a:r>
            <a:r>
              <a:rPr lang="en-US" altLang="zh-TW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– </a:t>
            </a:r>
            <a:r>
              <a:rPr lang="en-US" altLang="zh-CN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Compiler Construction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48824"/>
            <a:ext cx="6400800" cy="1801796"/>
          </a:xfrm>
        </p:spPr>
        <p:txBody>
          <a:bodyPr/>
          <a:lstStyle/>
          <a:p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 </a:t>
            </a:r>
            <a:r>
              <a:rPr lang="en-US" altLang="zh-TW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Yeh-Ching</a:t>
            </a:r>
            <a:r>
              <a:rPr lang="en-US" altLang="zh-TW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Chung</a:t>
            </a:r>
          </a:p>
          <a:p>
            <a:endParaRPr lang="en-US" altLang="zh-TW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TW" sz="2400" dirty="0"/>
              <a:t>School of Science and Engineering</a:t>
            </a:r>
          </a:p>
          <a:p>
            <a:r>
              <a:rPr lang="en-US" altLang="zh-TW" sz="2400" dirty="0"/>
              <a:t>Chinese University of Hong Kong, Shenzhen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0BD64A1-2E8C-4771-8151-D619DAFB5D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468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標題 1">
            <a:extLst>
              <a:ext uri="{FF2B5EF4-FFF2-40B4-BE49-F238E27FC236}">
                <a16:creationId xmlns:a16="http://schemas.microsoft.com/office/drawing/2014/main" id="{8C63BE98-0D95-491D-8F45-E25FF3700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108349"/>
            <a:ext cx="7770434" cy="519113"/>
          </a:xfrm>
        </p:spPr>
        <p:txBody>
          <a:bodyPr/>
          <a:lstStyle/>
          <a:p>
            <a:r>
              <a:rPr lang="en-US" altLang="zh-TW" sz="3200" dirty="0"/>
              <a:t>Finite Automata and Scanners (2)</a:t>
            </a:r>
            <a:endParaRPr lang="zh-TW" altLang="en-US" sz="3200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87B6EF1E-5FA9-4F71-A230-5DFE6C2B7211}"/>
              </a:ext>
            </a:extLst>
          </p:cNvPr>
          <p:cNvGrpSpPr/>
          <p:nvPr/>
        </p:nvGrpSpPr>
        <p:grpSpPr>
          <a:xfrm>
            <a:off x="2332006" y="1032415"/>
            <a:ext cx="3584162" cy="2844404"/>
            <a:chOff x="2103406" y="1178719"/>
            <a:chExt cx="3584162" cy="2844404"/>
          </a:xfrm>
        </p:grpSpPr>
        <p:sp>
          <p:nvSpPr>
            <p:cNvPr id="7" name="橢圓 6">
              <a:extLst>
                <a:ext uri="{FF2B5EF4-FFF2-40B4-BE49-F238E27FC236}">
                  <a16:creationId xmlns:a16="http://schemas.microsoft.com/office/drawing/2014/main" id="{F5E4A651-3E85-40D8-9B5D-043C5CB6991B}"/>
                </a:ext>
              </a:extLst>
            </p:cNvPr>
            <p:cNvSpPr/>
            <p:nvPr/>
          </p:nvSpPr>
          <p:spPr>
            <a:xfrm>
              <a:off x="2560606" y="1178719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8EE61D81-4402-4D34-8810-AC9718E25A15}"/>
                </a:ext>
              </a:extLst>
            </p:cNvPr>
            <p:cNvCxnSpPr>
              <a:cxnSpLocks/>
            </p:cNvCxnSpPr>
            <p:nvPr/>
          </p:nvCxnSpPr>
          <p:spPr>
            <a:xfrm>
              <a:off x="2606326" y="2250281"/>
              <a:ext cx="540544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ABB70A5B-7F1D-42BE-A72E-F2EF3E819AAE}"/>
                </a:ext>
              </a:extLst>
            </p:cNvPr>
            <p:cNvSpPr/>
            <p:nvPr/>
          </p:nvSpPr>
          <p:spPr>
            <a:xfrm>
              <a:off x="2639187" y="2678907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/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F13DDF3A-5209-4D45-BF94-F41A5FB1AB1F}"/>
                </a:ext>
              </a:extLst>
            </p:cNvPr>
            <p:cNvCxnSpPr>
              <a:endCxn id="10" idx="2"/>
            </p:cNvCxnSpPr>
            <p:nvPr/>
          </p:nvCxnSpPr>
          <p:spPr>
            <a:xfrm>
              <a:off x="2103406" y="2946798"/>
              <a:ext cx="535781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甜甜圈 13">
              <a:extLst>
                <a:ext uri="{FF2B5EF4-FFF2-40B4-BE49-F238E27FC236}">
                  <a16:creationId xmlns:a16="http://schemas.microsoft.com/office/drawing/2014/main" id="{A3F35917-BC01-4ACA-B763-4190F952F56E}"/>
                </a:ext>
              </a:extLst>
            </p:cNvPr>
            <p:cNvSpPr/>
            <p:nvPr/>
          </p:nvSpPr>
          <p:spPr>
            <a:xfrm>
              <a:off x="2688622" y="3482579"/>
              <a:ext cx="540544" cy="540544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B144F86C-238C-402C-8E55-D4F6970D4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176" y="2035969"/>
              <a:ext cx="19973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is a transition</a:t>
              </a: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BB1AC0F1-84DE-4B01-981A-68ECBD028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176" y="1285874"/>
              <a:ext cx="140303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is a state</a:t>
              </a: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60AC207-B262-4BFF-AF95-8353072D28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176" y="3589735"/>
              <a:ext cx="162248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is a final state</a:t>
              </a:r>
              <a:endParaRPr lang="zh-TW" altLang="en-US" sz="1800" dirty="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9DEE1D0B-EF93-48B6-89AD-6E3DBB9A23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0176" y="2786063"/>
              <a:ext cx="186937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is the start state</a:t>
              </a: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63135B9F-C14B-4926-9A05-19405DFAE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240" y="4142496"/>
            <a:ext cx="27131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Example at next page….</a:t>
            </a:r>
            <a:endParaRPr lang="zh-TW" altLang="en-US" sz="1800" dirty="0">
              <a:solidFill>
                <a:srgbClr val="C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" name="灯片编号占位符 1">
            <a:extLst>
              <a:ext uri="{FF2B5EF4-FFF2-40B4-BE49-F238E27FC236}">
                <a16:creationId xmlns:a16="http://schemas.microsoft.com/office/drawing/2014/main" id="{D76D54CF-17A3-4ADE-81D0-35D0B7BBBD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標題 1">
            <a:extLst>
              <a:ext uri="{FF2B5EF4-FFF2-40B4-BE49-F238E27FC236}">
                <a16:creationId xmlns:a16="http://schemas.microsoft.com/office/drawing/2014/main" id="{C9E24CED-6E12-4F5D-B1C4-F8F686CF1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(19)</a:t>
            </a:r>
            <a:endParaRPr lang="zh-TW" altLang="en-US" sz="3200" dirty="0"/>
          </a:p>
        </p:txBody>
      </p:sp>
      <p:graphicFrame>
        <p:nvGraphicFramePr>
          <p:cNvPr id="8" name="Group 5">
            <a:extLst>
              <a:ext uri="{FF2B5EF4-FFF2-40B4-BE49-F238E27FC236}">
                <a16:creationId xmlns:a16="http://schemas.microsoft.com/office/drawing/2014/main" id="{CF714A1F-C755-470C-92FE-4C5C35512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89631"/>
              </p:ext>
            </p:extLst>
          </p:nvPr>
        </p:nvGraphicFramePr>
        <p:xfrm>
          <a:off x="397665" y="1302158"/>
          <a:ext cx="3552828" cy="3240916"/>
        </p:xfrm>
        <a:graphic>
          <a:graphicData uri="http://schemas.openxmlformats.org/drawingml/2006/table">
            <a:tbl>
              <a:tblPr/>
              <a:tblGrid>
                <a:gridCol w="444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4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441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41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993">
                <a:tc row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State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character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0-9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a-e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g-h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j-z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D5CED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2318" name="Text Box 107">
            <a:extLst>
              <a:ext uri="{FF2B5EF4-FFF2-40B4-BE49-F238E27FC236}">
                <a16:creationId xmlns:a16="http://schemas.microsoft.com/office/drawing/2014/main" id="{F5AABE3D-3602-4AE2-BA0A-876C87345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665" y="857215"/>
            <a:ext cx="1674019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Transition Table</a:t>
            </a: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C830ED09-2448-418D-B380-16B6064F5451}"/>
              </a:ext>
            </a:extLst>
          </p:cNvPr>
          <p:cNvGrpSpPr/>
          <p:nvPr/>
        </p:nvGrpSpPr>
        <p:grpSpPr>
          <a:xfrm>
            <a:off x="4357687" y="1437560"/>
            <a:ext cx="4606926" cy="2872112"/>
            <a:chOff x="4649995" y="1091395"/>
            <a:chExt cx="3186113" cy="1835944"/>
          </a:xfrm>
        </p:grpSpPr>
        <p:pic>
          <p:nvPicPr>
            <p:cNvPr id="222215" name="Picture 4">
              <a:extLst>
                <a:ext uri="{FF2B5EF4-FFF2-40B4-BE49-F238E27FC236}">
                  <a16:creationId xmlns:a16="http://schemas.microsoft.com/office/drawing/2014/main" id="{2FE84322-66EE-405A-9626-63DA5BABED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9995" y="1091395"/>
              <a:ext cx="3186113" cy="1835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2310" name="Text Box 99">
              <a:extLst>
                <a:ext uri="{FF2B5EF4-FFF2-40B4-BE49-F238E27FC236}">
                  <a16:creationId xmlns:a16="http://schemas.microsoft.com/office/drawing/2014/main" id="{5275810E-CC3B-4954-83EC-64BABBFA3F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7380" y="1739095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222311" name="Text Box 100">
              <a:extLst>
                <a:ext uri="{FF2B5EF4-FFF2-40B4-BE49-F238E27FC236}">
                  <a16:creationId xmlns:a16="http://schemas.microsoft.com/office/drawing/2014/main" id="{8EB9CB42-8E6E-418F-8A26-A2971FAD60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29845" y="1238179"/>
              <a:ext cx="172662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dirty="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</a:p>
          </p:txBody>
        </p:sp>
        <p:sp>
          <p:nvSpPr>
            <p:cNvPr id="222312" name="Text Box 101">
              <a:extLst>
                <a:ext uri="{FF2B5EF4-FFF2-40B4-BE49-F238E27FC236}">
                  <a16:creationId xmlns:a16="http://schemas.microsoft.com/office/drawing/2014/main" id="{C4F16286-F4D2-44EA-9377-B6F5C6827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3427" y="1630748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</a:p>
          </p:txBody>
        </p:sp>
        <p:sp>
          <p:nvSpPr>
            <p:cNvPr id="222313" name="Text Box 102">
              <a:extLst>
                <a:ext uri="{FF2B5EF4-FFF2-40B4-BE49-F238E27FC236}">
                  <a16:creationId xmlns:a16="http://schemas.microsoft.com/office/drawing/2014/main" id="{D923258D-D028-4202-98AE-984BDC18B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3427" y="2117714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D</a:t>
              </a:r>
            </a:p>
          </p:txBody>
        </p:sp>
        <p:sp>
          <p:nvSpPr>
            <p:cNvPr id="222314" name="Text Box 103">
              <a:extLst>
                <a:ext uri="{FF2B5EF4-FFF2-40B4-BE49-F238E27FC236}">
                  <a16:creationId xmlns:a16="http://schemas.microsoft.com/office/drawing/2014/main" id="{A280031B-3565-4284-9D2D-FFF74CDF8B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8658" y="2549910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222315" name="Text Box 104">
              <a:extLst>
                <a:ext uri="{FF2B5EF4-FFF2-40B4-BE49-F238E27FC236}">
                  <a16:creationId xmlns:a16="http://schemas.microsoft.com/office/drawing/2014/main" id="{FD7A965E-D9C7-4DEF-8103-C8D893BDC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6902" y="1415245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F</a:t>
              </a:r>
            </a:p>
          </p:txBody>
        </p:sp>
        <p:sp>
          <p:nvSpPr>
            <p:cNvPr id="222316" name="Text Box 105">
              <a:extLst>
                <a:ext uri="{FF2B5EF4-FFF2-40B4-BE49-F238E27FC236}">
                  <a16:creationId xmlns:a16="http://schemas.microsoft.com/office/drawing/2014/main" id="{A148BEB8-0CF7-426E-B7EB-ED5C4CB336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69371" y="1739095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G</a:t>
              </a:r>
            </a:p>
          </p:txBody>
        </p:sp>
        <p:sp>
          <p:nvSpPr>
            <p:cNvPr id="222317" name="Text Box 106">
              <a:extLst>
                <a:ext uri="{FF2B5EF4-FFF2-40B4-BE49-F238E27FC236}">
                  <a16:creationId xmlns:a16="http://schemas.microsoft.com/office/drawing/2014/main" id="{495EFFB5-92A9-40CB-B263-26FD664D2A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1671" y="2062945"/>
              <a:ext cx="323850" cy="177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H</a:t>
              </a:r>
            </a:p>
          </p:txBody>
        </p:sp>
      </p:grpSp>
      <p:sp>
        <p:nvSpPr>
          <p:cNvPr id="222319" name="Text Box 108">
            <a:extLst>
              <a:ext uri="{FF2B5EF4-FFF2-40B4-BE49-F238E27FC236}">
                <a16:creationId xmlns:a16="http://schemas.microsoft.com/office/drawing/2014/main" id="{475558A2-7B75-46FE-BFC9-ACF11212A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9133" y="1068227"/>
            <a:ext cx="701278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DFA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" name="灯片编号占位符 1">
            <a:extLst>
              <a:ext uri="{FF2B5EF4-FFF2-40B4-BE49-F238E27FC236}">
                <a16:creationId xmlns:a16="http://schemas.microsoft.com/office/drawing/2014/main" id="{08DFDB36-5016-4BEA-8CCB-6CA684E8F4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100</a:t>
            </a:fld>
            <a:endParaRPr lang="zh-TW" alt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標題 1">
            <a:extLst>
              <a:ext uri="{FF2B5EF4-FFF2-40B4-BE49-F238E27FC236}">
                <a16:creationId xmlns:a16="http://schemas.microsoft.com/office/drawing/2014/main" id="{8B42FA2E-5A69-404B-8067-0802C867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(20)</a:t>
            </a:r>
            <a:endParaRPr lang="zh-TW" altLang="en-US" sz="3200" dirty="0"/>
          </a:p>
        </p:txBody>
      </p:sp>
      <p:graphicFrame>
        <p:nvGraphicFramePr>
          <p:cNvPr id="8" name="Group 244">
            <a:extLst>
              <a:ext uri="{FF2B5EF4-FFF2-40B4-BE49-F238E27FC236}">
                <a16:creationId xmlns:a16="http://schemas.microsoft.com/office/drawing/2014/main" id="{DB85D2BC-A87F-41BA-B09D-BF3AF816B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53796"/>
              </p:ext>
            </p:extLst>
          </p:nvPr>
        </p:nvGraphicFramePr>
        <p:xfrm>
          <a:off x="106554" y="1275160"/>
          <a:ext cx="3429000" cy="3240916"/>
        </p:xfrm>
        <a:graphic>
          <a:graphicData uri="http://schemas.openxmlformats.org/drawingml/2006/table">
            <a:tbl>
              <a:tblPr/>
              <a:tblGrid>
                <a:gridCol w="428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993">
                <a:tc row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State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character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0-9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a-e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g-h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j-z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80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marL="68580" marR="68580" marT="34285" marB="3428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H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5" marB="3428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24366" name="Text Box 245">
            <a:extLst>
              <a:ext uri="{FF2B5EF4-FFF2-40B4-BE49-F238E27FC236}">
                <a16:creationId xmlns:a16="http://schemas.microsoft.com/office/drawing/2014/main" id="{4CEAFA79-2AA5-47E5-83E2-8EB193909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54" y="843832"/>
            <a:ext cx="1674019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Transition Table</a:t>
            </a: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13121966-77EC-4871-91D4-C44FF879ED8A}"/>
              </a:ext>
            </a:extLst>
          </p:cNvPr>
          <p:cNvGrpSpPr/>
          <p:nvPr/>
        </p:nvGrpSpPr>
        <p:grpSpPr>
          <a:xfrm>
            <a:off x="6191446" y="72797"/>
            <a:ext cx="2952554" cy="1581501"/>
            <a:chOff x="4680348" y="141685"/>
            <a:chExt cx="3320652" cy="1835944"/>
          </a:xfrm>
        </p:grpSpPr>
        <p:pic>
          <p:nvPicPr>
            <p:cNvPr id="224263" name="Picture 73">
              <a:extLst>
                <a:ext uri="{FF2B5EF4-FFF2-40B4-BE49-F238E27FC236}">
                  <a16:creationId xmlns:a16="http://schemas.microsoft.com/office/drawing/2014/main" id="{DFDD3D6C-D398-4F2F-83FC-C64ADED8E2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4887" y="141685"/>
              <a:ext cx="3186113" cy="1835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4358" name="Text Box 102">
              <a:extLst>
                <a:ext uri="{FF2B5EF4-FFF2-40B4-BE49-F238E27FC236}">
                  <a16:creationId xmlns:a16="http://schemas.microsoft.com/office/drawing/2014/main" id="{B95F9812-53B1-4FE7-AD5F-8264E60CE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2272" y="78938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224359" name="Text Box 103">
              <a:extLst>
                <a:ext uri="{FF2B5EF4-FFF2-40B4-BE49-F238E27FC236}">
                  <a16:creationId xmlns:a16="http://schemas.microsoft.com/office/drawing/2014/main" id="{4FB56B34-B2D3-4A0E-B665-941718EFF9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3550" y="195263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</a:p>
          </p:txBody>
        </p:sp>
        <p:sp>
          <p:nvSpPr>
            <p:cNvPr id="224360" name="Text Box 104">
              <a:extLst>
                <a:ext uri="{FF2B5EF4-FFF2-40B4-BE49-F238E27FC236}">
                  <a16:creationId xmlns:a16="http://schemas.microsoft.com/office/drawing/2014/main" id="{253CF4E3-278B-4222-BCA7-CA0A934363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8319" y="681038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</a:p>
          </p:txBody>
        </p:sp>
        <p:sp>
          <p:nvSpPr>
            <p:cNvPr id="224361" name="Text Box 105">
              <a:extLst>
                <a:ext uri="{FF2B5EF4-FFF2-40B4-BE49-F238E27FC236}">
                  <a16:creationId xmlns:a16="http://schemas.microsoft.com/office/drawing/2014/main" id="{6C2DAC25-278E-4E07-8A46-BD175CB15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8319" y="1168004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D</a:t>
              </a:r>
            </a:p>
          </p:txBody>
        </p:sp>
        <p:sp>
          <p:nvSpPr>
            <p:cNvPr id="224362" name="Text Box 106">
              <a:extLst>
                <a:ext uri="{FF2B5EF4-FFF2-40B4-BE49-F238E27FC236}">
                  <a16:creationId xmlns:a16="http://schemas.microsoft.com/office/drawing/2014/main" id="{FDCA8426-66E8-47A7-8AC3-00AC4E87A2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3550" y="1600200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224363" name="Text Box 107">
              <a:extLst>
                <a:ext uri="{FF2B5EF4-FFF2-40B4-BE49-F238E27FC236}">
                  <a16:creationId xmlns:a16="http://schemas.microsoft.com/office/drawing/2014/main" id="{91721B49-BA9F-4B63-91D4-300CC7C720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1794" y="46553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F</a:t>
              </a:r>
            </a:p>
          </p:txBody>
        </p:sp>
        <p:sp>
          <p:nvSpPr>
            <p:cNvPr id="224364" name="Text Box 108">
              <a:extLst>
                <a:ext uri="{FF2B5EF4-FFF2-40B4-BE49-F238E27FC236}">
                  <a16:creationId xmlns:a16="http://schemas.microsoft.com/office/drawing/2014/main" id="{ED415A9B-7BF1-461B-8C55-5B203279A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34263" y="78938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G</a:t>
              </a:r>
            </a:p>
          </p:txBody>
        </p:sp>
        <p:sp>
          <p:nvSpPr>
            <p:cNvPr id="224365" name="Text Box 109">
              <a:extLst>
                <a:ext uri="{FF2B5EF4-FFF2-40B4-BE49-F238E27FC236}">
                  <a16:creationId xmlns:a16="http://schemas.microsoft.com/office/drawing/2014/main" id="{DCA3D2A3-E88E-4C17-8C8E-07DEAF3C9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6563" y="111323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H</a:t>
              </a:r>
            </a:p>
          </p:txBody>
        </p:sp>
        <p:sp>
          <p:nvSpPr>
            <p:cNvPr id="224367" name="Text Box 246">
              <a:extLst>
                <a:ext uri="{FF2B5EF4-FFF2-40B4-BE49-F238E27FC236}">
                  <a16:creationId xmlns:a16="http://schemas.microsoft.com/office/drawing/2014/main" id="{5DFF6E0A-9857-4E59-B91D-48799B6793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80348" y="141685"/>
              <a:ext cx="701278" cy="369332"/>
            </a:xfrm>
            <a:prstGeom prst="rect">
              <a:avLst/>
            </a:prstGeom>
            <a:noFill/>
            <a:ln w="22225">
              <a:solidFill>
                <a:schemeClr val="fol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DFA</a:t>
              </a: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 </a:t>
              </a: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224368" name="AutoShape 247">
            <a:extLst>
              <a:ext uri="{FF2B5EF4-FFF2-40B4-BE49-F238E27FC236}">
                <a16:creationId xmlns:a16="http://schemas.microsoft.com/office/drawing/2014/main" id="{7CFD0569-55C7-4E62-9EE7-EDEC07EC7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269" y="2765800"/>
            <a:ext cx="270272" cy="269081"/>
          </a:xfrm>
          <a:prstGeom prst="rightArrow">
            <a:avLst>
              <a:gd name="adj1" fmla="val 50000"/>
              <a:gd name="adj2" fmla="val 25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aphicFrame>
        <p:nvGraphicFramePr>
          <p:cNvPr id="20" name="Group 342">
            <a:extLst>
              <a:ext uri="{FF2B5EF4-FFF2-40B4-BE49-F238E27FC236}">
                <a16:creationId xmlns:a16="http://schemas.microsoft.com/office/drawing/2014/main" id="{EB28F3AB-BE4F-44C8-9A16-4272DD7C5E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566440"/>
              </p:ext>
            </p:extLst>
          </p:nvPr>
        </p:nvGraphicFramePr>
        <p:xfrm>
          <a:off x="4083257" y="2100109"/>
          <a:ext cx="3050381" cy="2396497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973">
                <a:tc row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State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character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0-9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a-e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g-h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j-z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4436" name="Text Box 343">
            <a:extLst>
              <a:ext uri="{FF2B5EF4-FFF2-40B4-BE49-F238E27FC236}">
                <a16:creationId xmlns:a16="http://schemas.microsoft.com/office/drawing/2014/main" id="{12579E3E-8EEC-4B83-9FB8-54BA6F8B1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257" y="1662889"/>
            <a:ext cx="2375297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New Transition Table-1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灯片编号占位符 1">
            <a:extLst>
              <a:ext uri="{FF2B5EF4-FFF2-40B4-BE49-F238E27FC236}">
                <a16:creationId xmlns:a16="http://schemas.microsoft.com/office/drawing/2014/main" id="{6F4C69B8-2FDA-4D4F-8CF4-0D50504160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101</a:t>
            </a:fld>
            <a:endParaRPr lang="zh-TW" alt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標題 1">
            <a:extLst>
              <a:ext uri="{FF2B5EF4-FFF2-40B4-BE49-F238E27FC236}">
                <a16:creationId xmlns:a16="http://schemas.microsoft.com/office/drawing/2014/main" id="{C07F7FC2-53FD-4613-90F9-2A2F2949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ea typeface="新細明體" panose="02020500000000000000" pitchFamily="18" charset="-120"/>
              </a:rPr>
              <a:t>Tracing Example (21)</a:t>
            </a:r>
            <a:endParaRPr lang="zh-TW" altLang="en-US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1EFCE5D6-245A-4EA9-BAEF-4B77791EA7B6}"/>
              </a:ext>
            </a:extLst>
          </p:cNvPr>
          <p:cNvGrpSpPr/>
          <p:nvPr/>
        </p:nvGrpSpPr>
        <p:grpSpPr>
          <a:xfrm>
            <a:off x="5957887" y="141685"/>
            <a:ext cx="3186113" cy="1835944"/>
            <a:chOff x="4814887" y="141685"/>
            <a:chExt cx="3186113" cy="1835944"/>
          </a:xfrm>
        </p:grpSpPr>
        <p:pic>
          <p:nvPicPr>
            <p:cNvPr id="226311" name="Picture 3">
              <a:extLst>
                <a:ext uri="{FF2B5EF4-FFF2-40B4-BE49-F238E27FC236}">
                  <a16:creationId xmlns:a16="http://schemas.microsoft.com/office/drawing/2014/main" id="{75F0CB7B-6D53-44A3-82D0-DD784BE2D91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4887" y="141685"/>
              <a:ext cx="3186113" cy="1835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6312" name="Text Box 98">
              <a:extLst>
                <a:ext uri="{FF2B5EF4-FFF2-40B4-BE49-F238E27FC236}">
                  <a16:creationId xmlns:a16="http://schemas.microsoft.com/office/drawing/2014/main" id="{C6F4D392-7582-46D7-AA8E-AC1CD98034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2272" y="78938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226313" name="Text Box 99">
              <a:extLst>
                <a:ext uri="{FF2B5EF4-FFF2-40B4-BE49-F238E27FC236}">
                  <a16:creationId xmlns:a16="http://schemas.microsoft.com/office/drawing/2014/main" id="{5DC4E262-2C07-4C32-AA75-05F99A677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3550" y="195263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</a:p>
          </p:txBody>
        </p:sp>
        <p:sp>
          <p:nvSpPr>
            <p:cNvPr id="226314" name="Text Box 100">
              <a:extLst>
                <a:ext uri="{FF2B5EF4-FFF2-40B4-BE49-F238E27FC236}">
                  <a16:creationId xmlns:a16="http://schemas.microsoft.com/office/drawing/2014/main" id="{637A6320-7590-4AA9-BE15-A7781A1E2D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8319" y="681038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</a:p>
          </p:txBody>
        </p:sp>
        <p:sp>
          <p:nvSpPr>
            <p:cNvPr id="226315" name="Text Box 101">
              <a:extLst>
                <a:ext uri="{FF2B5EF4-FFF2-40B4-BE49-F238E27FC236}">
                  <a16:creationId xmlns:a16="http://schemas.microsoft.com/office/drawing/2014/main" id="{D960144A-E72A-4FA8-87F9-7E1542A6D1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8319" y="1168004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D</a:t>
              </a:r>
            </a:p>
          </p:txBody>
        </p:sp>
        <p:sp>
          <p:nvSpPr>
            <p:cNvPr id="226316" name="Text Box 102">
              <a:extLst>
                <a:ext uri="{FF2B5EF4-FFF2-40B4-BE49-F238E27FC236}">
                  <a16:creationId xmlns:a16="http://schemas.microsoft.com/office/drawing/2014/main" id="{AEB482D5-53EB-4180-BB25-BA6BDEF9BB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3550" y="1600200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226317" name="Text Box 103">
              <a:extLst>
                <a:ext uri="{FF2B5EF4-FFF2-40B4-BE49-F238E27FC236}">
                  <a16:creationId xmlns:a16="http://schemas.microsoft.com/office/drawing/2014/main" id="{BCACCDB3-7150-4300-9A25-D5503711E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31794" y="46553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F</a:t>
              </a:r>
            </a:p>
          </p:txBody>
        </p:sp>
        <p:sp>
          <p:nvSpPr>
            <p:cNvPr id="226318" name="Text Box 104">
              <a:extLst>
                <a:ext uri="{FF2B5EF4-FFF2-40B4-BE49-F238E27FC236}">
                  <a16:creationId xmlns:a16="http://schemas.microsoft.com/office/drawing/2014/main" id="{B5ECF2DD-F9A0-459F-A36F-1AD6376073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34263" y="78938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G</a:t>
              </a:r>
            </a:p>
          </p:txBody>
        </p:sp>
        <p:sp>
          <p:nvSpPr>
            <p:cNvPr id="226319" name="Text Box 105">
              <a:extLst>
                <a:ext uri="{FF2B5EF4-FFF2-40B4-BE49-F238E27FC236}">
                  <a16:creationId xmlns:a16="http://schemas.microsoft.com/office/drawing/2014/main" id="{10AA5A84-A8CF-4A7D-8849-A38888B6AC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86563" y="1113235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H</a:t>
              </a:r>
            </a:p>
          </p:txBody>
        </p:sp>
      </p:grpSp>
      <p:sp>
        <p:nvSpPr>
          <p:cNvPr id="226320" name="Text Box 107">
            <a:extLst>
              <a:ext uri="{FF2B5EF4-FFF2-40B4-BE49-F238E27FC236}">
                <a16:creationId xmlns:a16="http://schemas.microsoft.com/office/drawing/2014/main" id="{E8FC12D3-9BC9-4C36-950A-03C6977E1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601" y="96203"/>
            <a:ext cx="701278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DFA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6321" name="AutoShape 108">
            <a:extLst>
              <a:ext uri="{FF2B5EF4-FFF2-40B4-BE49-F238E27FC236}">
                <a16:creationId xmlns:a16="http://schemas.microsoft.com/office/drawing/2014/main" id="{D6F0BA16-B7E9-4764-AB34-27BA6DCE9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8765" y="3074217"/>
            <a:ext cx="270272" cy="269081"/>
          </a:xfrm>
          <a:prstGeom prst="rightArrow">
            <a:avLst>
              <a:gd name="adj1" fmla="val 50000"/>
              <a:gd name="adj2" fmla="val 25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aphicFrame>
        <p:nvGraphicFramePr>
          <p:cNvPr id="18" name="Group 109">
            <a:extLst>
              <a:ext uri="{FF2B5EF4-FFF2-40B4-BE49-F238E27FC236}">
                <a16:creationId xmlns:a16="http://schemas.microsoft.com/office/drawing/2014/main" id="{6CBD4028-14FD-4A78-8750-5137CA9E37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104809"/>
              </p:ext>
            </p:extLst>
          </p:nvPr>
        </p:nvGraphicFramePr>
        <p:xfrm>
          <a:off x="135733" y="2077879"/>
          <a:ext cx="3050381" cy="2396497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973">
                <a:tc row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State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character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0-9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a-e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g-h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j-z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78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6389" name="Text Box 176">
            <a:extLst>
              <a:ext uri="{FF2B5EF4-FFF2-40B4-BE49-F238E27FC236}">
                <a16:creationId xmlns:a16="http://schemas.microsoft.com/office/drawing/2014/main" id="{B0D71767-3FFA-4CA2-8D30-C9487ED48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169" y="1600200"/>
            <a:ext cx="2537222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New Transition Table-1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aphicFrame>
        <p:nvGraphicFramePr>
          <p:cNvPr id="20" name="Group 244">
            <a:extLst>
              <a:ext uri="{FF2B5EF4-FFF2-40B4-BE49-F238E27FC236}">
                <a16:creationId xmlns:a16="http://schemas.microsoft.com/office/drawing/2014/main" id="{2DF53E67-508F-4344-80AD-D7DF2B71D8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844803"/>
              </p:ext>
            </p:extLst>
          </p:nvPr>
        </p:nvGraphicFramePr>
        <p:xfrm>
          <a:off x="3726658" y="2455307"/>
          <a:ext cx="3050381" cy="207265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962">
                <a:tc row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State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character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0-9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a-e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f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g-h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i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j-z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other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A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D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E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Gill Sans MT" panose="020B0502020104020203" pitchFamily="34" charset="0"/>
                          <a:ea typeface="新細明體" panose="02020500000000000000" pitchFamily="18" charset="-120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6448" name="Text Box 245">
            <a:extLst>
              <a:ext uri="{FF2B5EF4-FFF2-40B4-BE49-F238E27FC236}">
                <a16:creationId xmlns:a16="http://schemas.microsoft.com/office/drawing/2014/main" id="{897012C6-1740-420B-A54F-2B467330C4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6658" y="2023109"/>
            <a:ext cx="2537222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New Transition Table-2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灯片编号占位符 1">
            <a:extLst>
              <a:ext uri="{FF2B5EF4-FFF2-40B4-BE49-F238E27FC236}">
                <a16:creationId xmlns:a16="http://schemas.microsoft.com/office/drawing/2014/main" id="{472F8D21-DB24-499D-A513-D07BFFC618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102</a:t>
            </a:fld>
            <a:endParaRPr lang="zh-TW" alt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標題 1">
            <a:extLst>
              <a:ext uri="{FF2B5EF4-FFF2-40B4-BE49-F238E27FC236}">
                <a16:creationId xmlns:a16="http://schemas.microsoft.com/office/drawing/2014/main" id="{E4EB8A34-3180-442B-9E90-0EC637532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(22)</a:t>
            </a:r>
            <a:endParaRPr lang="zh-TW" altLang="en-US" sz="3200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1BA54C10-DA55-4695-BC9E-A5E9300752AE}"/>
              </a:ext>
            </a:extLst>
          </p:cNvPr>
          <p:cNvGrpSpPr/>
          <p:nvPr/>
        </p:nvGrpSpPr>
        <p:grpSpPr>
          <a:xfrm>
            <a:off x="3250593" y="1468375"/>
            <a:ext cx="3186113" cy="1835944"/>
            <a:chOff x="1277541" y="2895600"/>
            <a:chExt cx="3186113" cy="1835944"/>
          </a:xfrm>
        </p:grpSpPr>
        <p:pic>
          <p:nvPicPr>
            <p:cNvPr id="228359" name="Picture 3">
              <a:extLst>
                <a:ext uri="{FF2B5EF4-FFF2-40B4-BE49-F238E27FC236}">
                  <a16:creationId xmlns:a16="http://schemas.microsoft.com/office/drawing/2014/main" id="{ACA7A280-7E8B-4BC9-BD1F-F294D86F85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7541" y="2895600"/>
              <a:ext cx="3186113" cy="1835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8360" name="Text Box 98">
              <a:extLst>
                <a:ext uri="{FF2B5EF4-FFF2-40B4-BE49-F238E27FC236}">
                  <a16:creationId xmlns:a16="http://schemas.microsoft.com/office/drawing/2014/main" id="{A30AA182-8533-416F-B7A2-3F1F4A35DC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04925" y="3543300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</a:p>
          </p:txBody>
        </p:sp>
        <p:sp>
          <p:nvSpPr>
            <p:cNvPr id="228361" name="Text Box 99">
              <a:extLst>
                <a:ext uri="{FF2B5EF4-FFF2-40B4-BE49-F238E27FC236}">
                  <a16:creationId xmlns:a16="http://schemas.microsoft.com/office/drawing/2014/main" id="{3AF4D5EE-4627-4AA8-9532-E07E3243A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6204" y="2949179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</a:p>
          </p:txBody>
        </p:sp>
        <p:sp>
          <p:nvSpPr>
            <p:cNvPr id="228362" name="Text Box 100">
              <a:extLst>
                <a:ext uri="{FF2B5EF4-FFF2-40B4-BE49-F238E27FC236}">
                  <a16:creationId xmlns:a16="http://schemas.microsoft.com/office/drawing/2014/main" id="{7BB9467E-A1F1-43F5-B5B8-4E83B1A75E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972" y="3434954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</a:p>
          </p:txBody>
        </p:sp>
        <p:sp>
          <p:nvSpPr>
            <p:cNvPr id="228363" name="Text Box 101">
              <a:extLst>
                <a:ext uri="{FF2B5EF4-FFF2-40B4-BE49-F238E27FC236}">
                  <a16:creationId xmlns:a16="http://schemas.microsoft.com/office/drawing/2014/main" id="{5CE2CA9E-1A0F-4D08-B133-4D0F98145A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0972" y="3921919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D</a:t>
              </a:r>
            </a:p>
          </p:txBody>
        </p:sp>
        <p:sp>
          <p:nvSpPr>
            <p:cNvPr id="228364" name="Text Box 102">
              <a:extLst>
                <a:ext uri="{FF2B5EF4-FFF2-40B4-BE49-F238E27FC236}">
                  <a16:creationId xmlns:a16="http://schemas.microsoft.com/office/drawing/2014/main" id="{C2E20E80-193F-482D-98F3-C21D536279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6204" y="4354116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E</a:t>
              </a:r>
            </a:p>
          </p:txBody>
        </p:sp>
        <p:sp>
          <p:nvSpPr>
            <p:cNvPr id="228365" name="Text Box 103">
              <a:extLst>
                <a:ext uri="{FF2B5EF4-FFF2-40B4-BE49-F238E27FC236}">
                  <a16:creationId xmlns:a16="http://schemas.microsoft.com/office/drawing/2014/main" id="{7F0A240E-4E64-485E-A8A6-1D6EFA27CE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4447" y="3219450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F</a:t>
              </a:r>
            </a:p>
          </p:txBody>
        </p:sp>
        <p:sp>
          <p:nvSpPr>
            <p:cNvPr id="228366" name="Text Box 104">
              <a:extLst>
                <a:ext uri="{FF2B5EF4-FFF2-40B4-BE49-F238E27FC236}">
                  <a16:creationId xmlns:a16="http://schemas.microsoft.com/office/drawing/2014/main" id="{6C79091B-6067-4D38-9DA9-11A7B51DAA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6916" y="3543300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G</a:t>
              </a:r>
            </a:p>
          </p:txBody>
        </p:sp>
        <p:sp>
          <p:nvSpPr>
            <p:cNvPr id="228367" name="Text Box 105">
              <a:extLst>
                <a:ext uri="{FF2B5EF4-FFF2-40B4-BE49-F238E27FC236}">
                  <a16:creationId xmlns:a16="http://schemas.microsoft.com/office/drawing/2014/main" id="{51C51E9C-8D61-4BFF-9FE7-0A14079C0F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49216" y="3867150"/>
              <a:ext cx="323850" cy="2308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9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H</a:t>
              </a:r>
            </a:p>
          </p:txBody>
        </p:sp>
      </p:grpSp>
      <p:sp>
        <p:nvSpPr>
          <p:cNvPr id="228368" name="Text Box 107">
            <a:extLst>
              <a:ext uri="{FF2B5EF4-FFF2-40B4-BE49-F238E27FC236}">
                <a16:creationId xmlns:a16="http://schemas.microsoft.com/office/drawing/2014/main" id="{FE1724A7-0748-4C19-A077-1693E4228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141" y="1029793"/>
            <a:ext cx="701279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DFA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8387" name="Text Box 380">
            <a:extLst>
              <a:ext uri="{FF2B5EF4-FFF2-40B4-BE49-F238E27FC236}">
                <a16:creationId xmlns:a16="http://schemas.microsoft.com/office/drawing/2014/main" id="{5766E08C-49C6-4D6A-A87E-51B170E25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040" y="3208478"/>
            <a:ext cx="972741" cy="436786"/>
          </a:xfrm>
          <a:prstGeom prst="rect">
            <a:avLst/>
          </a:prstGeom>
          <a:solidFill>
            <a:schemeClr val="bg1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35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B=C=F=G</a:t>
            </a:r>
          </a:p>
          <a:p>
            <a:pPr eaLnBrk="1" hangingPunct="1">
              <a:lnSpc>
                <a:spcPct val="55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350">
                <a:solidFill>
                  <a:schemeClr val="folHlink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D=H</a:t>
            </a:r>
          </a:p>
        </p:txBody>
      </p:sp>
      <p:graphicFrame>
        <p:nvGraphicFramePr>
          <p:cNvPr id="50" name="Group 381">
            <a:extLst>
              <a:ext uri="{FF2B5EF4-FFF2-40B4-BE49-F238E27FC236}">
                <a16:creationId xmlns:a16="http://schemas.microsoft.com/office/drawing/2014/main" id="{6FE6F858-0B50-4635-A3DA-1FC7554D1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394248"/>
              </p:ext>
            </p:extLst>
          </p:nvPr>
        </p:nvGraphicFramePr>
        <p:xfrm>
          <a:off x="113317" y="1329157"/>
          <a:ext cx="3050381" cy="1945547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1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4962">
                <a:tc rowSpan="2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State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character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0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0-9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a-e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f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g-h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i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j-z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other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A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D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E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B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D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D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771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E</a:t>
                      </a:r>
                    </a:p>
                  </a:txBody>
                  <a:tcPr marL="68580" marR="68580" marT="34282" marB="3428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defRPr sz="22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1pPr>
                      <a:lvl2pPr marL="742950" indent="-285750" eaLnBrk="0" hangingPunct="0">
                        <a:spcBef>
                          <a:spcPts val="500"/>
                        </a:spcBef>
                        <a:buClr>
                          <a:schemeClr val="accent2"/>
                        </a:buClr>
                        <a:buSzPct val="76000"/>
                        <a:buFont typeface="Wingdings 3" panose="05040102010807070707" pitchFamily="18" charset="2"/>
                        <a:defRPr sz="2100">
                          <a:solidFill>
                            <a:schemeClr val="tx2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2pPr>
                      <a:lvl3pPr marL="1143000" indent="-228600" eaLnBrk="0" hangingPunct="0">
                        <a:spcBef>
                          <a:spcPts val="500"/>
                        </a:spcBef>
                        <a:buClr>
                          <a:srgbClr val="BCBCBC"/>
                        </a:buClr>
                        <a:buSzPct val="76000"/>
                        <a:buFont typeface="Wingdings 3" panose="05040102010807070707" pitchFamily="18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3pPr>
                      <a:lvl4pPr marL="1600200" indent="-228600" eaLnBrk="0" hangingPunct="0">
                        <a:spcBef>
                          <a:spcPts val="400"/>
                        </a:spcBef>
                        <a:buClr>
                          <a:srgbClr val="8BA2B4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400">
                          <a:solidFill>
                            <a:schemeClr val="tx1"/>
                          </a:solidFill>
                          <a:latin typeface="Arial Unicode MS" pitchFamily="34" charset="-120"/>
                          <a:ea typeface="Arial Unicode MS" pitchFamily="34" charset="-12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6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anose="05040102010807070707" pitchFamily="18" charset="2"/>
                        <a:buNone/>
                        <a:tabLst/>
                      </a:pPr>
                      <a:r>
                        <a:rPr kumimoji="0" lang="en-US" altLang="zh-TW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366A9"/>
                          </a:solidFill>
                          <a:effectLst/>
                          <a:latin typeface="+mn-lt"/>
                          <a:ea typeface="+mj-ea"/>
                        </a:rPr>
                        <a:t>-</a:t>
                      </a:r>
                    </a:p>
                  </a:txBody>
                  <a:tcPr marL="68580" marR="68580" marT="34282" marB="3428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28446" name="Text Box 439">
            <a:extLst>
              <a:ext uri="{FF2B5EF4-FFF2-40B4-BE49-F238E27FC236}">
                <a16:creationId xmlns:a16="http://schemas.microsoft.com/office/drawing/2014/main" id="{FEC4BEEC-49AB-4FDE-A715-8B2BE485C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50" y="860598"/>
            <a:ext cx="2537222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New Transition Table-2</a:t>
            </a: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A211674-3CF2-445E-BD7C-8A8A49C75734}"/>
              </a:ext>
            </a:extLst>
          </p:cNvPr>
          <p:cNvGrpSpPr/>
          <p:nvPr/>
        </p:nvGrpSpPr>
        <p:grpSpPr>
          <a:xfrm>
            <a:off x="6349406" y="1752786"/>
            <a:ext cx="2649845" cy="2809267"/>
            <a:chOff x="4438650" y="922567"/>
            <a:chExt cx="3634097" cy="3601806"/>
          </a:xfrm>
        </p:grpSpPr>
        <p:grpSp>
          <p:nvGrpSpPr>
            <p:cNvPr id="228369" name="Group 179">
              <a:extLst>
                <a:ext uri="{FF2B5EF4-FFF2-40B4-BE49-F238E27FC236}">
                  <a16:creationId xmlns:a16="http://schemas.microsoft.com/office/drawing/2014/main" id="{DAC1783D-CD5F-4556-A41C-187389E017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24550" y="1403748"/>
              <a:ext cx="1200150" cy="519112"/>
              <a:chOff x="1392" y="1364"/>
              <a:chExt cx="1008" cy="436"/>
            </a:xfrm>
          </p:grpSpPr>
          <p:sp>
            <p:nvSpPr>
              <p:cNvPr id="228463" name="Text Box 180">
                <a:extLst>
                  <a:ext uri="{FF2B5EF4-FFF2-40B4-BE49-F238E27FC236}">
                    <a16:creationId xmlns:a16="http://schemas.microsoft.com/office/drawing/2014/main" id="{91FF3D7B-A966-4AC1-B5A8-E09AB2B2753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30" y="1435"/>
                <a:ext cx="331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B</a:t>
                </a:r>
              </a:p>
            </p:txBody>
          </p:sp>
          <p:grpSp>
            <p:nvGrpSpPr>
              <p:cNvPr id="228464" name="Group 181">
                <a:extLst>
                  <a:ext uri="{FF2B5EF4-FFF2-40B4-BE49-F238E27FC236}">
                    <a16:creationId xmlns:a16="http://schemas.microsoft.com/office/drawing/2014/main" id="{51072B3F-BCD9-4C36-9B25-D784B0463CB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2" y="1364"/>
                <a:ext cx="1008" cy="436"/>
                <a:chOff x="4176" y="1458"/>
                <a:chExt cx="1008" cy="491"/>
              </a:xfrm>
            </p:grpSpPr>
            <p:sp>
              <p:nvSpPr>
                <p:cNvPr id="228465" name="Oval 182">
                  <a:extLst>
                    <a:ext uri="{FF2B5EF4-FFF2-40B4-BE49-F238E27FC236}">
                      <a16:creationId xmlns:a16="http://schemas.microsoft.com/office/drawing/2014/main" id="{DEB11E7F-5B22-4785-9099-0673801F3AA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68"/>
                  <a:ext cx="299" cy="47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28466" name="Oval 183">
                  <a:extLst>
                    <a:ext uri="{FF2B5EF4-FFF2-40B4-BE49-F238E27FC236}">
                      <a16:creationId xmlns:a16="http://schemas.microsoft.com/office/drawing/2014/main" id="{76382BE0-FEEA-4CE9-A86C-683115399B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58"/>
                  <a:ext cx="1008" cy="49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28370" name="Group 187">
              <a:extLst>
                <a:ext uri="{FF2B5EF4-FFF2-40B4-BE49-F238E27FC236}">
                  <a16:creationId xmlns:a16="http://schemas.microsoft.com/office/drawing/2014/main" id="{EBD4F726-6351-428D-B2A5-0184AE2ED30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38800" y="3148011"/>
              <a:ext cx="1771650" cy="519113"/>
              <a:chOff x="1152" y="2829"/>
              <a:chExt cx="1488" cy="436"/>
            </a:xfrm>
          </p:grpSpPr>
          <p:sp>
            <p:nvSpPr>
              <p:cNvPr id="228459" name="Text Box 188">
                <a:extLst>
                  <a:ext uri="{FF2B5EF4-FFF2-40B4-BE49-F238E27FC236}">
                    <a16:creationId xmlns:a16="http://schemas.microsoft.com/office/drawing/2014/main" id="{0080E801-66FE-44A7-A409-148E01C246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25" y="2899"/>
                <a:ext cx="340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D</a:t>
                </a:r>
              </a:p>
            </p:txBody>
          </p:sp>
          <p:grpSp>
            <p:nvGrpSpPr>
              <p:cNvPr id="228460" name="Group 189">
                <a:extLst>
                  <a:ext uri="{FF2B5EF4-FFF2-40B4-BE49-F238E27FC236}">
                    <a16:creationId xmlns:a16="http://schemas.microsoft.com/office/drawing/2014/main" id="{92871C2F-9134-460B-9F2D-CBC0293101C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52" y="2829"/>
                <a:ext cx="1488" cy="436"/>
                <a:chOff x="4176" y="1424"/>
                <a:chExt cx="1008" cy="561"/>
              </a:xfrm>
            </p:grpSpPr>
            <p:sp>
              <p:nvSpPr>
                <p:cNvPr id="228461" name="Oval 190">
                  <a:extLst>
                    <a:ext uri="{FF2B5EF4-FFF2-40B4-BE49-F238E27FC236}">
                      <a16:creationId xmlns:a16="http://schemas.microsoft.com/office/drawing/2014/main" id="{BFF69DA9-8882-4C81-92C8-2365D45A8A5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35"/>
                  <a:ext cx="203" cy="53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28462" name="Oval 191">
                  <a:extLst>
                    <a:ext uri="{FF2B5EF4-FFF2-40B4-BE49-F238E27FC236}">
                      <a16:creationId xmlns:a16="http://schemas.microsoft.com/office/drawing/2014/main" id="{79288C02-D697-4EF6-AC57-631AB009C1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24"/>
                  <a:ext cx="1008" cy="56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28371" name="Group 207">
              <a:extLst>
                <a:ext uri="{FF2B5EF4-FFF2-40B4-BE49-F238E27FC236}">
                  <a16:creationId xmlns:a16="http://schemas.microsoft.com/office/drawing/2014/main" id="{72D388A8-5804-4EF7-BC35-3D3653B5A6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67450" y="4005260"/>
              <a:ext cx="457200" cy="519113"/>
              <a:chOff x="1680" y="3549"/>
              <a:chExt cx="384" cy="436"/>
            </a:xfrm>
          </p:grpSpPr>
          <p:sp>
            <p:nvSpPr>
              <p:cNvPr id="228455" name="Text Box 208">
                <a:extLst>
                  <a:ext uri="{FF2B5EF4-FFF2-40B4-BE49-F238E27FC236}">
                    <a16:creationId xmlns:a16="http://schemas.microsoft.com/office/drawing/2014/main" id="{46AEBA5C-9A1F-40C0-99CB-877E98352F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1" y="3619"/>
                <a:ext cx="322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E</a:t>
                </a:r>
              </a:p>
            </p:txBody>
          </p:sp>
          <p:grpSp>
            <p:nvGrpSpPr>
              <p:cNvPr id="228456" name="Group 209">
                <a:extLst>
                  <a:ext uri="{FF2B5EF4-FFF2-40B4-BE49-F238E27FC236}">
                    <a16:creationId xmlns:a16="http://schemas.microsoft.com/office/drawing/2014/main" id="{4B57FC35-42E8-4402-AF71-3340CE51ED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0" y="3549"/>
                <a:ext cx="384" cy="436"/>
                <a:chOff x="4176" y="1424"/>
                <a:chExt cx="1008" cy="561"/>
              </a:xfrm>
            </p:grpSpPr>
            <p:sp>
              <p:nvSpPr>
                <p:cNvPr id="228457" name="Oval 210">
                  <a:extLst>
                    <a:ext uri="{FF2B5EF4-FFF2-40B4-BE49-F238E27FC236}">
                      <a16:creationId xmlns:a16="http://schemas.microsoft.com/office/drawing/2014/main" id="{AA6D9BA1-3099-4A55-ACBB-E2B9B205C1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35"/>
                  <a:ext cx="785" cy="53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28458" name="Oval 211">
                  <a:extLst>
                    <a:ext uri="{FF2B5EF4-FFF2-40B4-BE49-F238E27FC236}">
                      <a16:creationId xmlns:a16="http://schemas.microsoft.com/office/drawing/2014/main" id="{0B5FA44A-4063-46AF-8CCA-9B0C9E11508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24"/>
                  <a:ext cx="1008" cy="56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28372" name="Group 212">
              <a:extLst>
                <a:ext uri="{FF2B5EF4-FFF2-40B4-BE49-F238E27FC236}">
                  <a16:creationId xmlns:a16="http://schemas.microsoft.com/office/drawing/2014/main" id="{2A89EFCC-9148-4A05-A8C5-6E14008964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38650" y="2444352"/>
              <a:ext cx="686991" cy="498871"/>
              <a:chOff x="336" y="2238"/>
              <a:chExt cx="577" cy="419"/>
            </a:xfrm>
          </p:grpSpPr>
          <p:sp>
            <p:nvSpPr>
              <p:cNvPr id="228453" name="Text Box 213">
                <a:extLst>
                  <a:ext uri="{FF2B5EF4-FFF2-40B4-BE49-F238E27FC236}">
                    <a16:creationId xmlns:a16="http://schemas.microsoft.com/office/drawing/2014/main" id="{8B98655E-ADFE-488E-8B66-A4CF538B3F3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3" y="2299"/>
                <a:ext cx="340" cy="2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A</a:t>
                </a:r>
              </a:p>
            </p:txBody>
          </p:sp>
          <p:sp>
            <p:nvSpPr>
              <p:cNvPr id="228454" name="Oval 214">
                <a:extLst>
                  <a:ext uri="{FF2B5EF4-FFF2-40B4-BE49-F238E27FC236}">
                    <a16:creationId xmlns:a16="http://schemas.microsoft.com/office/drawing/2014/main" id="{AB6C54B3-E896-4208-8E51-CD240996A7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2238"/>
                <a:ext cx="299" cy="41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2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cxnSp>
          <p:nvCxnSpPr>
            <p:cNvPr id="228373" name="AutoShape 219">
              <a:extLst>
                <a:ext uri="{FF2B5EF4-FFF2-40B4-BE49-F238E27FC236}">
                  <a16:creationId xmlns:a16="http://schemas.microsoft.com/office/drawing/2014/main" id="{0C501277-D4D2-4AAD-B59C-1672C3632841}"/>
                </a:ext>
              </a:extLst>
            </p:cNvPr>
            <p:cNvCxnSpPr>
              <a:cxnSpLocks noChangeShapeType="1"/>
              <a:stCxn id="228454" idx="5"/>
              <a:endCxn id="228462" idx="1"/>
            </p:cNvCxnSpPr>
            <p:nvPr/>
          </p:nvCxnSpPr>
          <p:spPr bwMode="auto">
            <a:xfrm>
              <a:off x="4742513" y="2870166"/>
              <a:ext cx="1155741" cy="35386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8374" name="AutoShape 221">
              <a:extLst>
                <a:ext uri="{FF2B5EF4-FFF2-40B4-BE49-F238E27FC236}">
                  <a16:creationId xmlns:a16="http://schemas.microsoft.com/office/drawing/2014/main" id="{D0357EAA-ED87-4DD2-B575-000BAF41B55A}"/>
                </a:ext>
              </a:extLst>
            </p:cNvPr>
            <p:cNvCxnSpPr>
              <a:cxnSpLocks noChangeShapeType="1"/>
              <a:stCxn id="228454" idx="7"/>
              <a:endCxn id="228466" idx="2"/>
            </p:cNvCxnSpPr>
            <p:nvPr/>
          </p:nvCxnSpPr>
          <p:spPr bwMode="auto">
            <a:xfrm flipV="1">
              <a:off x="4742513" y="1663304"/>
              <a:ext cx="1182038" cy="85410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8375" name="AutoShape 222">
              <a:extLst>
                <a:ext uri="{FF2B5EF4-FFF2-40B4-BE49-F238E27FC236}">
                  <a16:creationId xmlns:a16="http://schemas.microsoft.com/office/drawing/2014/main" id="{2DB34893-21BE-4037-ADFE-27AD9E539D38}"/>
                </a:ext>
              </a:extLst>
            </p:cNvPr>
            <p:cNvCxnSpPr>
              <a:cxnSpLocks noChangeShapeType="1"/>
              <a:stCxn id="228454" idx="4"/>
              <a:endCxn id="228458" idx="2"/>
            </p:cNvCxnSpPr>
            <p:nvPr/>
          </p:nvCxnSpPr>
          <p:spPr bwMode="auto">
            <a:xfrm rot="16200000" flipH="1">
              <a:off x="4781252" y="2778619"/>
              <a:ext cx="1321592" cy="165080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8376" name="AutoShape 223">
              <a:extLst>
                <a:ext uri="{FF2B5EF4-FFF2-40B4-BE49-F238E27FC236}">
                  <a16:creationId xmlns:a16="http://schemas.microsoft.com/office/drawing/2014/main" id="{51E068A7-8E3F-47C3-8E5B-5DCEB890F11F}"/>
                </a:ext>
              </a:extLst>
            </p:cNvPr>
            <p:cNvCxnSpPr>
              <a:cxnSpLocks noChangeShapeType="1"/>
              <a:stCxn id="228462" idx="6"/>
              <a:endCxn id="228462" idx="5"/>
            </p:cNvCxnSpPr>
            <p:nvPr/>
          </p:nvCxnSpPr>
          <p:spPr bwMode="auto">
            <a:xfrm flipH="1">
              <a:off x="7150998" y="3408893"/>
              <a:ext cx="259452" cy="183628"/>
            </a:xfrm>
            <a:prstGeom prst="curvedConnector4">
              <a:avLst>
                <a:gd name="adj1" fmla="val -88109"/>
                <a:gd name="adj2" fmla="val 26591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8377" name="Text Box 228">
              <a:extLst>
                <a:ext uri="{FF2B5EF4-FFF2-40B4-BE49-F238E27FC236}">
                  <a16:creationId xmlns:a16="http://schemas.microsoft.com/office/drawing/2014/main" id="{C87F5007-B9BB-48A5-8860-16AEC52E70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16108" y="3619332"/>
              <a:ext cx="556639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sp>
          <p:nvSpPr>
            <p:cNvPr id="228378" name="Text Box 231">
              <a:extLst>
                <a:ext uri="{FF2B5EF4-FFF2-40B4-BE49-F238E27FC236}">
                  <a16:creationId xmlns:a16="http://schemas.microsoft.com/office/drawing/2014/main" id="{91D6F198-4450-4F04-AAC5-B6AB9BA40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57775" y="1776927"/>
              <a:ext cx="485776" cy="5919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a-z</a:t>
              </a:r>
            </a:p>
          </p:txBody>
        </p:sp>
        <p:sp>
          <p:nvSpPr>
            <p:cNvPr id="228379" name="Text Box 234">
              <a:extLst>
                <a:ext uri="{FF2B5EF4-FFF2-40B4-BE49-F238E27FC236}">
                  <a16:creationId xmlns:a16="http://schemas.microsoft.com/office/drawing/2014/main" id="{7117DABD-AB46-49F7-BDC7-99D7D4DB81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4141" y="2974014"/>
              <a:ext cx="556639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sp>
          <p:nvSpPr>
            <p:cNvPr id="228380" name="Text Box 235">
              <a:extLst>
                <a:ext uri="{FF2B5EF4-FFF2-40B4-BE49-F238E27FC236}">
                  <a16:creationId xmlns:a16="http://schemas.microsoft.com/office/drawing/2014/main" id="{23BE5B8C-71FD-4862-B9EA-2191A1B0A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5189" y="3831261"/>
              <a:ext cx="688547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other</a:t>
              </a:r>
            </a:p>
          </p:txBody>
        </p:sp>
        <p:sp>
          <p:nvSpPr>
            <p:cNvPr id="228381" name="Text Box 236">
              <a:extLst>
                <a:ext uri="{FF2B5EF4-FFF2-40B4-BE49-F238E27FC236}">
                  <a16:creationId xmlns:a16="http://schemas.microsoft.com/office/drawing/2014/main" id="{88CB3BE3-A452-44EB-AFCA-A7C7CCF2F7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2284" y="1053534"/>
              <a:ext cx="440124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99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IF</a:t>
              </a:r>
            </a:p>
          </p:txBody>
        </p:sp>
        <p:sp>
          <p:nvSpPr>
            <p:cNvPr id="228382" name="Text Box 237">
              <a:extLst>
                <a:ext uri="{FF2B5EF4-FFF2-40B4-BE49-F238E27FC236}">
                  <a16:creationId xmlns:a16="http://schemas.microsoft.com/office/drawing/2014/main" id="{686451C7-BEFB-4B2F-819F-84B73F9086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6893" y="2025084"/>
              <a:ext cx="475299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ID</a:t>
              </a:r>
            </a:p>
          </p:txBody>
        </p:sp>
        <p:sp>
          <p:nvSpPr>
            <p:cNvPr id="228383" name="Text Box 238">
              <a:extLst>
                <a:ext uri="{FF2B5EF4-FFF2-40B4-BE49-F238E27FC236}">
                  <a16:creationId xmlns:a16="http://schemas.microsoft.com/office/drawing/2014/main" id="{5E588C5F-45DC-42E2-88E4-4E8EDE5D8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4949" y="2916861"/>
              <a:ext cx="743506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NUM</a:t>
              </a:r>
            </a:p>
          </p:txBody>
        </p:sp>
        <p:sp>
          <p:nvSpPr>
            <p:cNvPr id="228384" name="Text Box 241">
              <a:extLst>
                <a:ext uri="{FF2B5EF4-FFF2-40B4-BE49-F238E27FC236}">
                  <a16:creationId xmlns:a16="http://schemas.microsoft.com/office/drawing/2014/main" id="{A095E5DB-36B3-4473-AADD-4035D0F5AA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12128" y="3774112"/>
              <a:ext cx="664363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error</a:t>
              </a:r>
            </a:p>
          </p:txBody>
        </p:sp>
        <p:cxnSp>
          <p:nvCxnSpPr>
            <p:cNvPr id="228385" name="AutoShape 243">
              <a:extLst>
                <a:ext uri="{FF2B5EF4-FFF2-40B4-BE49-F238E27FC236}">
                  <a16:creationId xmlns:a16="http://schemas.microsoft.com/office/drawing/2014/main" id="{7B159607-14EB-4DCB-95BC-73E05500E47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6778229" y="1703785"/>
              <a:ext cx="400050" cy="171450"/>
            </a:xfrm>
            <a:prstGeom prst="curvedConnector4">
              <a:avLst>
                <a:gd name="adj1" fmla="val -42856"/>
                <a:gd name="adj2" fmla="val 2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8386" name="Text Box 244">
              <a:extLst>
                <a:ext uri="{FF2B5EF4-FFF2-40B4-BE49-F238E27FC236}">
                  <a16:creationId xmlns:a16="http://schemas.microsoft.com/office/drawing/2014/main" id="{8D344A2E-472F-4237-93CA-C753E0C2E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21159" y="1890545"/>
              <a:ext cx="908388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a-z,0-9</a:t>
              </a:r>
            </a:p>
          </p:txBody>
        </p:sp>
        <p:cxnSp>
          <p:nvCxnSpPr>
            <p:cNvPr id="228447" name="AutoShape 440">
              <a:extLst>
                <a:ext uri="{FF2B5EF4-FFF2-40B4-BE49-F238E27FC236}">
                  <a16:creationId xmlns:a16="http://schemas.microsoft.com/office/drawing/2014/main" id="{37318AF0-6AE4-4149-BAD9-F0504FB69C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-5400000">
              <a:off x="4797624" y="1266230"/>
              <a:ext cx="1069181" cy="1520429"/>
            </a:xfrm>
            <a:prstGeom prst="curvedConnector3">
              <a:avLst>
                <a:gd name="adj1" fmla="val 99884"/>
              </a:avLst>
            </a:prstGeom>
            <a:noFill/>
            <a:ln w="9525">
              <a:solidFill>
                <a:srgbClr val="0099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8448" name="Text Box 441">
              <a:extLst>
                <a:ext uri="{FF2B5EF4-FFF2-40B4-BE49-F238E27FC236}">
                  <a16:creationId xmlns:a16="http://schemas.microsoft.com/office/drawing/2014/main" id="{3B137231-7A51-499B-8648-638D4D7C3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7983" y="1347997"/>
              <a:ext cx="485776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 dirty="0" err="1">
                  <a:solidFill>
                    <a:srgbClr val="0099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</a:t>
              </a:r>
              <a:endParaRPr lang="en-US" altLang="zh-TW" sz="1200" dirty="0">
                <a:solidFill>
                  <a:srgbClr val="009900"/>
                </a:solidFill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cxnSp>
          <p:nvCxnSpPr>
            <p:cNvPr id="228449" name="AutoShape 442">
              <a:extLst>
                <a:ext uri="{FF2B5EF4-FFF2-40B4-BE49-F238E27FC236}">
                  <a16:creationId xmlns:a16="http://schemas.microsoft.com/office/drawing/2014/main" id="{131B77F9-7C7D-4F43-97D6-DB8076C09C94}"/>
                </a:ext>
              </a:extLst>
            </p:cNvPr>
            <p:cNvCxnSpPr>
              <a:cxnSpLocks noChangeShapeType="1"/>
              <a:stCxn id="228466" idx="0"/>
              <a:endCxn id="228466" idx="7"/>
            </p:cNvCxnSpPr>
            <p:nvPr/>
          </p:nvCxnSpPr>
          <p:spPr bwMode="auto">
            <a:xfrm rot="16200000" flipH="1">
              <a:off x="6698762" y="1229612"/>
              <a:ext cx="76042" cy="424317"/>
            </a:xfrm>
            <a:prstGeom prst="curvedConnector3">
              <a:avLst>
                <a:gd name="adj1" fmla="val -300623"/>
              </a:avLst>
            </a:prstGeom>
            <a:noFill/>
            <a:ln w="9525">
              <a:solidFill>
                <a:srgbClr val="009900"/>
              </a:solidFill>
              <a:prstDash val="lg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8450" name="Text Box 443">
              <a:extLst>
                <a:ext uri="{FF2B5EF4-FFF2-40B4-BE49-F238E27FC236}">
                  <a16:creationId xmlns:a16="http://schemas.microsoft.com/office/drawing/2014/main" id="{E5809D34-E813-4718-A1A0-C964A14385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87430" y="922567"/>
              <a:ext cx="312616" cy="355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99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f</a:t>
              </a:r>
            </a:p>
          </p:txBody>
        </p:sp>
      </p:grpSp>
      <p:sp>
        <p:nvSpPr>
          <p:cNvPr id="228451" name="Text Box 444">
            <a:extLst>
              <a:ext uri="{FF2B5EF4-FFF2-40B4-BE49-F238E27FC236}">
                <a16:creationId xmlns:a16="http://schemas.microsoft.com/office/drawing/2014/main" id="{6A41359F-2EB0-495D-88A8-814FEE8E0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569" y="1377483"/>
            <a:ext cx="1133475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New DFA</a:t>
            </a: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8" name="灯片编号占位符 1">
            <a:extLst>
              <a:ext uri="{FF2B5EF4-FFF2-40B4-BE49-F238E27FC236}">
                <a16:creationId xmlns:a16="http://schemas.microsoft.com/office/drawing/2014/main" id="{5D45F913-ECFC-4035-964B-90938E4FCF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103</a:t>
            </a:fld>
            <a:endParaRPr lang="zh-TW" altLang="en-US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標題 6">
            <a:extLst>
              <a:ext uri="{FF2B5EF4-FFF2-40B4-BE49-F238E27FC236}">
                <a16:creationId xmlns:a16="http://schemas.microsoft.com/office/drawing/2014/main" id="{8CBFB32E-3340-4980-BC8A-1ED47B98D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Chapter 3 End</a:t>
            </a:r>
            <a:endParaRPr lang="zh-TW" altLang="en-US"/>
          </a:p>
        </p:txBody>
      </p:sp>
      <p:sp>
        <p:nvSpPr>
          <p:cNvPr id="8" name="文字版面配置區 7">
            <a:extLst>
              <a:ext uri="{FF2B5EF4-FFF2-40B4-BE49-F238E27FC236}">
                <a16:creationId xmlns:a16="http://schemas.microsoft.com/office/drawing/2014/main" id="{DCE501DE-2D73-402F-B97F-C996E655C4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/>
              <a:t>Any Question?</a:t>
            </a:r>
            <a:endParaRPr lang="zh-TW" altLang="en-US" dirty="0"/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1BB9568B-4317-4742-8219-FB733DBD83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104</a:t>
            </a:fld>
            <a:endParaRPr lang="zh-TW" altLang="en-US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7" name="標題 6">
            <a:extLst>
              <a:ext uri="{FF2B5EF4-FFF2-40B4-BE49-F238E27FC236}">
                <a16:creationId xmlns:a16="http://schemas.microsoft.com/office/drawing/2014/main" id="{47E01892-5FE0-4E26-930E-E058B9765A3F}"/>
              </a:ext>
            </a:extLst>
          </p:cNvPr>
          <p:cNvSpPr txBox="1">
            <a:spLocks/>
          </p:cNvSpPr>
          <p:nvPr/>
        </p:nvSpPr>
        <p:spPr bwMode="auto">
          <a:xfrm>
            <a:off x="1488292" y="2190871"/>
            <a:ext cx="6279914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dirty="0">
                <a:solidFill>
                  <a:schemeClr val="tx2"/>
                </a:solidFill>
              </a:rPr>
              <a:t>Quiz: What is the optimized DFA for 1</a:t>
            </a:r>
            <a:r>
              <a:rPr lang="en-US" altLang="zh-TW" sz="2800" baseline="30000" dirty="0">
                <a:solidFill>
                  <a:schemeClr val="tx2"/>
                </a:solidFill>
              </a:rPr>
              <a:t>+</a:t>
            </a:r>
            <a:r>
              <a:rPr lang="en-US" altLang="zh-TW" sz="2800" dirty="0">
                <a:solidFill>
                  <a:schemeClr val="tx2"/>
                </a:solidFill>
              </a:rPr>
              <a:t>?</a:t>
            </a:r>
            <a:endParaRPr lang="zh-TW" altLang="en-US" sz="2800" dirty="0">
              <a:solidFill>
                <a:schemeClr val="tx2"/>
              </a:solidFill>
            </a:endParaRPr>
          </a:p>
        </p:txBody>
      </p:sp>
      <p:sp>
        <p:nvSpPr>
          <p:cNvPr id="13" name="灯片编号占位符 1">
            <a:extLst>
              <a:ext uri="{FF2B5EF4-FFF2-40B4-BE49-F238E27FC236}">
                <a16:creationId xmlns:a16="http://schemas.microsoft.com/office/drawing/2014/main" id="{81452121-D9AC-4F6D-8315-C44819422B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81876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9" name="矩形 51">
            <a:extLst>
              <a:ext uri="{FF2B5EF4-FFF2-40B4-BE49-F238E27FC236}">
                <a16:creationId xmlns:a16="http://schemas.microsoft.com/office/drawing/2014/main" id="{D4B57AE4-A09A-408E-B9EF-3270285C4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1824447"/>
            <a:ext cx="2839641" cy="1015663"/>
          </a:xfrm>
          <a:prstGeom prst="rect">
            <a:avLst/>
          </a:prstGeom>
          <a:solidFill>
            <a:srgbClr val="0366A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1.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-closure(1) ={1, 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-closure(3) ={3 ,4 ,2}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-closure(4) ={4 ,2}</a:t>
            </a:r>
          </a:p>
        </p:txBody>
      </p:sp>
      <p:grpSp>
        <p:nvGrpSpPr>
          <p:cNvPr id="2" name="群組 39">
            <a:extLst>
              <a:ext uri="{FF2B5EF4-FFF2-40B4-BE49-F238E27FC236}">
                <a16:creationId xmlns:a16="http://schemas.microsoft.com/office/drawing/2014/main" id="{6C2CCC68-5389-49F0-9018-DC0A41336632}"/>
              </a:ext>
            </a:extLst>
          </p:cNvPr>
          <p:cNvGrpSpPr>
            <a:grpSpLocks/>
          </p:cNvGrpSpPr>
          <p:nvPr/>
        </p:nvGrpSpPr>
        <p:grpSpPr bwMode="auto">
          <a:xfrm>
            <a:off x="1357313" y="699306"/>
            <a:ext cx="3696891" cy="964406"/>
            <a:chOff x="296863" y="1285875"/>
            <a:chExt cx="7578725" cy="2078038"/>
          </a:xfrm>
        </p:grpSpPr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B2DE5A13-ABB8-4AA0-84F6-F49185132BA9}"/>
                </a:ext>
              </a:extLst>
            </p:cNvPr>
            <p:cNvSpPr/>
            <p:nvPr/>
          </p:nvSpPr>
          <p:spPr>
            <a:xfrm>
              <a:off x="1012022" y="2643014"/>
              <a:ext cx="720039" cy="72089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26" name="直線單箭頭接點 25">
              <a:extLst>
                <a:ext uri="{FF2B5EF4-FFF2-40B4-BE49-F238E27FC236}">
                  <a16:creationId xmlns:a16="http://schemas.microsoft.com/office/drawing/2014/main" id="{5CBBC44F-48A7-4ADB-A45C-AD685605D37F}"/>
                </a:ext>
              </a:extLst>
            </p:cNvPr>
            <p:cNvCxnSpPr/>
            <p:nvPr/>
          </p:nvCxnSpPr>
          <p:spPr>
            <a:xfrm>
              <a:off x="296863" y="2999615"/>
              <a:ext cx="715159" cy="5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甜甜圈 26">
              <a:extLst>
                <a:ext uri="{FF2B5EF4-FFF2-40B4-BE49-F238E27FC236}">
                  <a16:creationId xmlns:a16="http://schemas.microsoft.com/office/drawing/2014/main" id="{B19D244B-4314-492F-8EE7-91ADE3896512}"/>
                </a:ext>
              </a:extLst>
            </p:cNvPr>
            <p:cNvSpPr/>
            <p:nvPr/>
          </p:nvSpPr>
          <p:spPr>
            <a:xfrm>
              <a:off x="7155547" y="2643014"/>
              <a:ext cx="720041" cy="720899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4</a:t>
              </a:r>
              <a:endParaRPr lang="zh-TW" altLang="en-US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0" name="橢圓 29">
              <a:extLst>
                <a:ext uri="{FF2B5EF4-FFF2-40B4-BE49-F238E27FC236}">
                  <a16:creationId xmlns:a16="http://schemas.microsoft.com/office/drawing/2014/main" id="{9AF096C5-C8B4-4196-AD74-05E0A1F53FB7}"/>
                </a:ext>
              </a:extLst>
            </p:cNvPr>
            <p:cNvSpPr/>
            <p:nvPr/>
          </p:nvSpPr>
          <p:spPr bwMode="auto">
            <a:xfrm>
              <a:off x="3072068" y="2643014"/>
              <a:ext cx="720039" cy="72089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C3653D39-703F-45C7-AF41-37EA6CC08316}"/>
                </a:ext>
              </a:extLst>
            </p:cNvPr>
            <p:cNvSpPr/>
            <p:nvPr/>
          </p:nvSpPr>
          <p:spPr bwMode="auto">
            <a:xfrm>
              <a:off x="5083298" y="2643014"/>
              <a:ext cx="720039" cy="72089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32504" name="矩形 31">
              <a:extLst>
                <a:ext uri="{FF2B5EF4-FFF2-40B4-BE49-F238E27FC236}">
                  <a16:creationId xmlns:a16="http://schemas.microsoft.com/office/drawing/2014/main" id="{0621D274-F51F-4729-AD8F-A1340F61BF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9924" y="2428875"/>
              <a:ext cx="382586" cy="8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  <a:endParaRPr lang="zh-TW" altLang="en-US" sz="1950">
                <a:latin typeface="Symbol" panose="05050102010706020507" pitchFamily="18" charset="2"/>
                <a:ea typeface="新細明體" panose="02020500000000000000" pitchFamily="18" charset="-120"/>
              </a:endParaRPr>
            </a:p>
          </p:txBody>
        </p:sp>
        <p:cxnSp>
          <p:nvCxnSpPr>
            <p:cNvPr id="33" name="肘形接點 22">
              <a:extLst>
                <a:ext uri="{FF2B5EF4-FFF2-40B4-BE49-F238E27FC236}">
                  <a16:creationId xmlns:a16="http://schemas.microsoft.com/office/drawing/2014/main" id="{569E5947-E636-4555-A1FE-6A099119F6FD}"/>
                </a:ext>
              </a:extLst>
            </p:cNvPr>
            <p:cNvCxnSpPr>
              <a:stCxn id="27" idx="0"/>
            </p:cNvCxnSpPr>
            <p:nvPr/>
          </p:nvCxnSpPr>
          <p:spPr>
            <a:xfrm rot="16200000" flipH="1" flipV="1">
              <a:off x="5233677" y="552189"/>
              <a:ext cx="189845" cy="4371497"/>
            </a:xfrm>
            <a:prstGeom prst="bentConnector4">
              <a:avLst>
                <a:gd name="adj1" fmla="val -413957"/>
                <a:gd name="adj2" fmla="val 115867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單箭頭接點 33">
              <a:extLst>
                <a:ext uri="{FF2B5EF4-FFF2-40B4-BE49-F238E27FC236}">
                  <a16:creationId xmlns:a16="http://schemas.microsoft.com/office/drawing/2014/main" id="{F6019C5C-E4FA-4BFC-8050-9E8F86D39E63}"/>
                </a:ext>
              </a:extLst>
            </p:cNvPr>
            <p:cNvCxnSpPr>
              <a:stCxn id="25" idx="6"/>
              <a:endCxn id="30" idx="2"/>
            </p:cNvCxnSpPr>
            <p:nvPr/>
          </p:nvCxnSpPr>
          <p:spPr>
            <a:xfrm flipV="1">
              <a:off x="1732061" y="3004746"/>
              <a:ext cx="134000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>
              <a:extLst>
                <a:ext uri="{FF2B5EF4-FFF2-40B4-BE49-F238E27FC236}">
                  <a16:creationId xmlns:a16="http://schemas.microsoft.com/office/drawing/2014/main" id="{5D0FE2D0-98B6-4863-80B2-DBA07A10273B}"/>
                </a:ext>
              </a:extLst>
            </p:cNvPr>
            <p:cNvCxnSpPr>
              <a:endCxn id="27" idx="2"/>
            </p:cNvCxnSpPr>
            <p:nvPr/>
          </p:nvCxnSpPr>
          <p:spPr>
            <a:xfrm>
              <a:off x="5803337" y="3004746"/>
              <a:ext cx="135221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508" name="矩形 36">
              <a:extLst>
                <a:ext uri="{FF2B5EF4-FFF2-40B4-BE49-F238E27FC236}">
                  <a16:creationId xmlns:a16="http://schemas.microsoft.com/office/drawing/2014/main" id="{A0A455DC-C6D0-4E22-A3C8-6E2B18E47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1677" y="1285875"/>
              <a:ext cx="382586" cy="8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  <a:endParaRPr lang="zh-TW" altLang="en-US" sz="1950">
                <a:latin typeface="Symbol" panose="05050102010706020507" pitchFamily="18" charset="2"/>
                <a:ea typeface="新細明體" panose="02020500000000000000" pitchFamily="18" charset="-120"/>
              </a:endParaRPr>
            </a:p>
          </p:txBody>
        </p:sp>
        <p:sp>
          <p:nvSpPr>
            <p:cNvPr id="232509" name="矩形 37">
              <a:extLst>
                <a:ext uri="{FF2B5EF4-FFF2-40B4-BE49-F238E27FC236}">
                  <a16:creationId xmlns:a16="http://schemas.microsoft.com/office/drawing/2014/main" id="{16D36AD8-B3C0-430C-8D79-34CCB1813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9050" y="2428875"/>
              <a:ext cx="382586" cy="8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  <a:endParaRPr lang="zh-TW" altLang="en-US" sz="1950">
                <a:latin typeface="Symbol" panose="05050102010706020507" pitchFamily="18" charset="2"/>
                <a:ea typeface="新細明體" panose="02020500000000000000" pitchFamily="18" charset="-120"/>
              </a:endParaRPr>
            </a:p>
          </p:txBody>
        </p:sp>
        <p:cxnSp>
          <p:nvCxnSpPr>
            <p:cNvPr id="44" name="直線單箭頭接點 43">
              <a:extLst>
                <a:ext uri="{FF2B5EF4-FFF2-40B4-BE49-F238E27FC236}">
                  <a16:creationId xmlns:a16="http://schemas.microsoft.com/office/drawing/2014/main" id="{023A2847-D0E4-4DB6-966B-909A905CB24E}"/>
                </a:ext>
              </a:extLst>
            </p:cNvPr>
            <p:cNvCxnSpPr>
              <a:stCxn id="30" idx="6"/>
              <a:endCxn id="31" idx="2"/>
            </p:cNvCxnSpPr>
            <p:nvPr/>
          </p:nvCxnSpPr>
          <p:spPr>
            <a:xfrm>
              <a:off x="3792107" y="3004746"/>
              <a:ext cx="129119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511" name="矩形 46">
              <a:extLst>
                <a:ext uri="{FF2B5EF4-FFF2-40B4-BE49-F238E27FC236}">
                  <a16:creationId xmlns:a16="http://schemas.microsoft.com/office/drawing/2014/main" id="{1AB03723-1DEE-46D9-A467-9D5FCDED9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2" y="2428875"/>
              <a:ext cx="382586" cy="895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100">
                  <a:latin typeface="Symbol" panose="05050102010706020507" pitchFamily="18" charset="2"/>
                  <a:ea typeface="新細明體" panose="02020500000000000000" pitchFamily="18" charset="-120"/>
                </a:rPr>
                <a:t>1</a:t>
              </a:r>
              <a:endParaRPr lang="zh-TW" altLang="en-US" sz="1950">
                <a:latin typeface="Symbol" panose="05050102010706020507" pitchFamily="18" charset="2"/>
                <a:ea typeface="新細明體" panose="02020500000000000000" pitchFamily="18" charset="-120"/>
              </a:endParaRPr>
            </a:p>
          </p:txBody>
        </p:sp>
      </p:grpSp>
      <p:sp>
        <p:nvSpPr>
          <p:cNvPr id="232452" name="矩形 51">
            <a:extLst>
              <a:ext uri="{FF2B5EF4-FFF2-40B4-BE49-F238E27FC236}">
                <a16:creationId xmlns:a16="http://schemas.microsoft.com/office/drawing/2014/main" id="{F76113D5-7DA2-4B4B-85D7-97A599CF6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771" y="133003"/>
            <a:ext cx="41798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r>
              <a:rPr lang="en-US" altLang="zh-TW" sz="2400" baseline="30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*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2400" baseline="30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1</a:t>
            </a:r>
            <a:r>
              <a:rPr lang="en-US" altLang="zh-TW" sz="2400" baseline="300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+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  (Can use this method)</a:t>
            </a:r>
            <a:r>
              <a:rPr lang="zh-TW" altLang="en-US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</a:p>
        </p:txBody>
      </p:sp>
      <p:sp>
        <p:nvSpPr>
          <p:cNvPr id="126993" name="矩形 51">
            <a:extLst>
              <a:ext uri="{FF2B5EF4-FFF2-40B4-BE49-F238E27FC236}">
                <a16:creationId xmlns:a16="http://schemas.microsoft.com/office/drawing/2014/main" id="{6FE26377-729A-4A7B-BC5A-581FB0C17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003165"/>
            <a:ext cx="2839641" cy="55399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chemeClr val="bg1"/>
                </a:solidFill>
              </a:rPr>
              <a:t>1. </a:t>
            </a:r>
            <a:r>
              <a:rPr lang="en-US" altLang="zh-TW" sz="1500" dirty="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</a:rPr>
              <a:t>-closure(1) ={1, 2}</a:t>
            </a:r>
            <a:r>
              <a:rPr lang="zh-TW" altLang="en-US" sz="1500" dirty="0">
                <a:solidFill>
                  <a:schemeClr val="bg1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en-US" sz="1500" dirty="0">
                <a:solidFill>
                  <a:schemeClr val="bg1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A</a:t>
            </a:r>
            <a:endParaRPr lang="en-US" altLang="zh-TW" sz="1500" dirty="0">
              <a:solidFill>
                <a:schemeClr val="bg1"/>
              </a:solidFill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</a:rPr>
              <a:t>3. </a:t>
            </a:r>
            <a:r>
              <a:rPr lang="en-US" altLang="zh-TW" sz="1500" dirty="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</a:rPr>
              <a:t>-closure(3) ={3 ,4 ,2}</a:t>
            </a:r>
            <a:r>
              <a:rPr lang="zh-TW" altLang="en-US" sz="1500" dirty="0">
                <a:solidFill>
                  <a:schemeClr val="bg1"/>
                </a:solidFill>
                <a:ea typeface="新細明體" panose="02020500000000000000" pitchFamily="18" charset="-120"/>
              </a:rPr>
              <a:t> </a:t>
            </a: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en-US" sz="1500" dirty="0">
                <a:solidFill>
                  <a:schemeClr val="bg1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 </a:t>
            </a:r>
            <a:r>
              <a:rPr lang="en-US" altLang="zh-TW" sz="1500" dirty="0">
                <a:solidFill>
                  <a:schemeClr val="bg1"/>
                </a:solidFill>
                <a:ea typeface="新細明體" panose="02020500000000000000" pitchFamily="18" charset="-120"/>
                <a:sym typeface="Wingdings" panose="05000000000000000000" pitchFamily="2" charset="2"/>
              </a:rPr>
              <a:t>B</a:t>
            </a:r>
            <a:endParaRPr lang="en-US" altLang="zh-TW" sz="1500" dirty="0">
              <a:solidFill>
                <a:schemeClr val="bg1"/>
              </a:solidFill>
              <a:ea typeface="新細明體" panose="02020500000000000000" pitchFamily="18" charset="-120"/>
            </a:endParaRPr>
          </a:p>
        </p:txBody>
      </p:sp>
      <p:sp>
        <p:nvSpPr>
          <p:cNvPr id="54" name="向下箭號 53">
            <a:extLst>
              <a:ext uri="{FF2B5EF4-FFF2-40B4-BE49-F238E27FC236}">
                <a16:creationId xmlns:a16="http://schemas.microsoft.com/office/drawing/2014/main" id="{BC491CB8-D17D-4FA4-B090-8B7F0636E021}"/>
              </a:ext>
            </a:extLst>
          </p:cNvPr>
          <p:cNvSpPr/>
          <p:nvPr/>
        </p:nvSpPr>
        <p:spPr>
          <a:xfrm>
            <a:off x="3607594" y="2628117"/>
            <a:ext cx="482204" cy="482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88" name="向下箭號 87">
            <a:extLst>
              <a:ext uri="{FF2B5EF4-FFF2-40B4-BE49-F238E27FC236}">
                <a16:creationId xmlns:a16="http://schemas.microsoft.com/office/drawing/2014/main" id="{4AA2E7C0-0347-42B4-9D59-B5C68B4ACD3D}"/>
              </a:ext>
            </a:extLst>
          </p:cNvPr>
          <p:cNvSpPr/>
          <p:nvPr/>
        </p:nvSpPr>
        <p:spPr>
          <a:xfrm rot="13959263">
            <a:off x="4825604" y="1310096"/>
            <a:ext cx="482203" cy="2225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graphicFrame>
        <p:nvGraphicFramePr>
          <p:cNvPr id="41" name="表格 40">
            <a:extLst>
              <a:ext uri="{FF2B5EF4-FFF2-40B4-BE49-F238E27FC236}">
                <a16:creationId xmlns:a16="http://schemas.microsoft.com/office/drawing/2014/main" id="{4159F80A-6CF9-4EE3-AE90-5EB4D317F6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911629"/>
              </p:ext>
            </p:extLst>
          </p:nvPr>
        </p:nvGraphicFramePr>
        <p:xfrm>
          <a:off x="5750719" y="2306649"/>
          <a:ext cx="2125266" cy="11278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708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8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8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4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State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79" marR="68579" marT="34305" marB="34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Character</a:t>
                      </a:r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43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</a:t>
                      </a:r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zh-TW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43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79" marR="68579" marT="34305" marB="3430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群組 46">
            <a:extLst>
              <a:ext uri="{FF2B5EF4-FFF2-40B4-BE49-F238E27FC236}">
                <a16:creationId xmlns:a16="http://schemas.microsoft.com/office/drawing/2014/main" id="{43CDCD29-4353-407A-BCF9-02BB7D1EF30A}"/>
              </a:ext>
            </a:extLst>
          </p:cNvPr>
          <p:cNvGrpSpPr>
            <a:grpSpLocks/>
          </p:cNvGrpSpPr>
          <p:nvPr/>
        </p:nvGrpSpPr>
        <p:grpSpPr bwMode="auto">
          <a:xfrm>
            <a:off x="1532335" y="3594905"/>
            <a:ext cx="2263378" cy="904875"/>
            <a:chOff x="518676" y="5003036"/>
            <a:chExt cx="3018838" cy="1207062"/>
          </a:xfrm>
        </p:grpSpPr>
        <p:sp>
          <p:nvSpPr>
            <p:cNvPr id="56" name="橢圓 55">
              <a:extLst>
                <a:ext uri="{FF2B5EF4-FFF2-40B4-BE49-F238E27FC236}">
                  <a16:creationId xmlns:a16="http://schemas.microsoft.com/office/drawing/2014/main" id="{7443524D-E7F3-4135-85C1-A3804B31EB8F}"/>
                </a:ext>
              </a:extLst>
            </p:cNvPr>
            <p:cNvSpPr/>
            <p:nvPr/>
          </p:nvSpPr>
          <p:spPr>
            <a:xfrm>
              <a:off x="1142770" y="5571626"/>
              <a:ext cx="630447" cy="638472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A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57" name="直線單箭頭接點 56">
              <a:extLst>
                <a:ext uri="{FF2B5EF4-FFF2-40B4-BE49-F238E27FC236}">
                  <a16:creationId xmlns:a16="http://schemas.microsoft.com/office/drawing/2014/main" id="{A9D94183-993A-4908-B22A-69603E36AA8B}"/>
                </a:ext>
              </a:extLst>
            </p:cNvPr>
            <p:cNvCxnSpPr/>
            <p:nvPr/>
          </p:nvCxnSpPr>
          <p:spPr>
            <a:xfrm>
              <a:off x="518676" y="5887686"/>
              <a:ext cx="624094" cy="317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單箭頭接點 58">
              <a:extLst>
                <a:ext uri="{FF2B5EF4-FFF2-40B4-BE49-F238E27FC236}">
                  <a16:creationId xmlns:a16="http://schemas.microsoft.com/office/drawing/2014/main" id="{B68968FE-F98F-41A5-920D-FA6F7A25F27B}"/>
                </a:ext>
              </a:extLst>
            </p:cNvPr>
            <p:cNvCxnSpPr>
              <a:stCxn id="56" idx="6"/>
              <a:endCxn id="61" idx="2"/>
            </p:cNvCxnSpPr>
            <p:nvPr/>
          </p:nvCxnSpPr>
          <p:spPr>
            <a:xfrm>
              <a:off x="1773217" y="5890862"/>
              <a:ext cx="743196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495" name="矩形 59">
              <a:extLst>
                <a:ext uri="{FF2B5EF4-FFF2-40B4-BE49-F238E27FC236}">
                  <a16:creationId xmlns:a16="http://schemas.microsoft.com/office/drawing/2014/main" id="{872A3F6B-1843-4E13-ADB0-83B33201A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167" y="5003036"/>
              <a:ext cx="334347" cy="523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950">
                  <a:latin typeface="Symbol" panose="05050102010706020507" pitchFamily="18" charset="2"/>
                </a:rPr>
                <a:t>1</a:t>
              </a:r>
              <a:endParaRPr lang="zh-TW" altLang="en-US" sz="1950">
                <a:latin typeface="Symbol" panose="05050102010706020507" pitchFamily="18" charset="2"/>
              </a:endParaRPr>
            </a:p>
          </p:txBody>
        </p:sp>
        <p:sp>
          <p:nvSpPr>
            <p:cNvPr id="61" name="甜甜圈 60">
              <a:extLst>
                <a:ext uri="{FF2B5EF4-FFF2-40B4-BE49-F238E27FC236}">
                  <a16:creationId xmlns:a16="http://schemas.microsoft.com/office/drawing/2014/main" id="{D333820D-EA72-4032-B5DA-F56C56E9D24A}"/>
                </a:ext>
              </a:extLst>
            </p:cNvPr>
            <p:cNvSpPr/>
            <p:nvPr/>
          </p:nvSpPr>
          <p:spPr>
            <a:xfrm>
              <a:off x="2516413" y="5571626"/>
              <a:ext cx="630446" cy="638472"/>
            </a:xfrm>
            <a:prstGeom prst="donut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B</a:t>
              </a:r>
              <a:endParaRPr lang="zh-TW" altLang="en-US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32497" name="矩形 61">
              <a:extLst>
                <a:ext uri="{FF2B5EF4-FFF2-40B4-BE49-F238E27FC236}">
                  <a16:creationId xmlns:a16="http://schemas.microsoft.com/office/drawing/2014/main" id="{805AA0A8-C73B-4BF3-877F-61CC25DD9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567" y="5445671"/>
              <a:ext cx="334347" cy="523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950">
                  <a:latin typeface="Symbol" panose="05050102010706020507" pitchFamily="18" charset="2"/>
                </a:rPr>
                <a:t>1</a:t>
              </a:r>
              <a:endParaRPr lang="zh-TW" altLang="en-US" sz="1950">
                <a:latin typeface="Symbol" panose="05050102010706020507" pitchFamily="18" charset="2"/>
              </a:endParaRPr>
            </a:p>
          </p:txBody>
        </p:sp>
        <p:cxnSp>
          <p:nvCxnSpPr>
            <p:cNvPr id="64" name="圖案 63">
              <a:extLst>
                <a:ext uri="{FF2B5EF4-FFF2-40B4-BE49-F238E27FC236}">
                  <a16:creationId xmlns:a16="http://schemas.microsoft.com/office/drawing/2014/main" id="{E254B726-FDDC-4CCE-BF70-68C43FF2DE82}"/>
                </a:ext>
              </a:extLst>
            </p:cNvPr>
            <p:cNvCxnSpPr>
              <a:stCxn id="61" idx="5"/>
              <a:endCxn id="61" idx="7"/>
            </p:cNvCxnSpPr>
            <p:nvPr/>
          </p:nvCxnSpPr>
          <p:spPr>
            <a:xfrm rot="5400000" flipH="1">
              <a:off x="2828431" y="5891656"/>
              <a:ext cx="451060" cy="1588"/>
            </a:xfrm>
            <a:prstGeom prst="curvedConnector5">
              <a:avLst>
                <a:gd name="adj1" fmla="val -44856"/>
                <a:gd name="adj2" fmla="val -38258765"/>
                <a:gd name="adj3" fmla="val 144856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群組 45">
            <a:extLst>
              <a:ext uri="{FF2B5EF4-FFF2-40B4-BE49-F238E27FC236}">
                <a16:creationId xmlns:a16="http://schemas.microsoft.com/office/drawing/2014/main" id="{A17DB330-1462-4920-8BCA-7FAEB7722E2C}"/>
              </a:ext>
            </a:extLst>
          </p:cNvPr>
          <p:cNvGrpSpPr>
            <a:grpSpLocks/>
          </p:cNvGrpSpPr>
          <p:nvPr/>
        </p:nvGrpSpPr>
        <p:grpSpPr bwMode="auto">
          <a:xfrm>
            <a:off x="5322094" y="806462"/>
            <a:ext cx="2566988" cy="884635"/>
            <a:chOff x="5572132" y="1285860"/>
            <a:chExt cx="3422577" cy="1178959"/>
          </a:xfrm>
        </p:grpSpPr>
        <p:sp>
          <p:nvSpPr>
            <p:cNvPr id="67" name="橢圓 66">
              <a:extLst>
                <a:ext uri="{FF2B5EF4-FFF2-40B4-BE49-F238E27FC236}">
                  <a16:creationId xmlns:a16="http://schemas.microsoft.com/office/drawing/2014/main" id="{5530D1F2-89BC-4893-B0B9-47E3FA9CE2A0}"/>
                </a:ext>
              </a:extLst>
            </p:cNvPr>
            <p:cNvSpPr/>
            <p:nvPr/>
          </p:nvSpPr>
          <p:spPr bwMode="auto">
            <a:xfrm>
              <a:off x="6446826" y="1728565"/>
              <a:ext cx="792145" cy="736254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20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{1,2}</a:t>
              </a:r>
              <a:endParaRPr lang="zh-TW" altLang="en-US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68" name="橢圓 67">
              <a:extLst>
                <a:ext uri="{FF2B5EF4-FFF2-40B4-BE49-F238E27FC236}">
                  <a16:creationId xmlns:a16="http://schemas.microsoft.com/office/drawing/2014/main" id="{E3DD6283-7DDB-426F-B7FD-47441B8DE5BA}"/>
                </a:ext>
              </a:extLst>
            </p:cNvPr>
            <p:cNvSpPr/>
            <p:nvPr/>
          </p:nvSpPr>
          <p:spPr bwMode="auto">
            <a:xfrm>
              <a:off x="7862846" y="1714284"/>
              <a:ext cx="792145" cy="736254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050" dirty="0"/>
            </a:p>
          </p:txBody>
        </p:sp>
        <p:sp>
          <p:nvSpPr>
            <p:cNvPr id="232483" name="矩形 68">
              <a:extLst>
                <a:ext uri="{FF2B5EF4-FFF2-40B4-BE49-F238E27FC236}">
                  <a16:creationId xmlns:a16="http://schemas.microsoft.com/office/drawing/2014/main" id="{B11D9065-FDF6-4556-BC89-6FAE5C7A4C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1292" y="1475561"/>
              <a:ext cx="451396" cy="492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</a:t>
              </a: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32484" name="矩形 9">
              <a:extLst>
                <a:ext uri="{FF2B5EF4-FFF2-40B4-BE49-F238E27FC236}">
                  <a16:creationId xmlns:a16="http://schemas.microsoft.com/office/drawing/2014/main" id="{00005234-314E-4352-8CCB-E811B56A4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72132" y="1981432"/>
              <a:ext cx="733519" cy="399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350"/>
                <a:t>Start</a:t>
              </a:r>
              <a:endParaRPr lang="zh-TW" altLang="en-US" sz="1350"/>
            </a:p>
          </p:txBody>
        </p:sp>
        <p:cxnSp>
          <p:nvCxnSpPr>
            <p:cNvPr id="71" name="直線單箭頭接點 70">
              <a:extLst>
                <a:ext uri="{FF2B5EF4-FFF2-40B4-BE49-F238E27FC236}">
                  <a16:creationId xmlns:a16="http://schemas.microsoft.com/office/drawing/2014/main" id="{E8D9B366-42C5-4431-AE92-B4DD24EF5E71}"/>
                </a:ext>
              </a:extLst>
            </p:cNvPr>
            <p:cNvCxnSpPr>
              <a:stCxn id="232484" idx="3"/>
              <a:endCxn id="67" idx="2"/>
            </p:cNvCxnSpPr>
            <p:nvPr/>
          </p:nvCxnSpPr>
          <p:spPr bwMode="auto">
            <a:xfrm flipV="1">
              <a:off x="6305651" y="2096692"/>
              <a:ext cx="141176" cy="847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橢圓 71">
              <a:extLst>
                <a:ext uri="{FF2B5EF4-FFF2-40B4-BE49-F238E27FC236}">
                  <a16:creationId xmlns:a16="http://schemas.microsoft.com/office/drawing/2014/main" id="{E71364A2-42B6-4BD4-8D7C-391D03CE2F82}"/>
                </a:ext>
              </a:extLst>
            </p:cNvPr>
            <p:cNvSpPr/>
            <p:nvPr/>
          </p:nvSpPr>
          <p:spPr bwMode="auto">
            <a:xfrm>
              <a:off x="7943806" y="1792035"/>
              <a:ext cx="631812" cy="579165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90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{3,4,2}</a:t>
              </a:r>
              <a:endParaRPr lang="zh-TW" altLang="en-US" sz="9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73" name="直線單箭頭接點 72">
              <a:extLst>
                <a:ext uri="{FF2B5EF4-FFF2-40B4-BE49-F238E27FC236}">
                  <a16:creationId xmlns:a16="http://schemas.microsoft.com/office/drawing/2014/main" id="{7D4E3792-EC93-4790-B2A1-8815056DBBDA}"/>
                </a:ext>
              </a:extLst>
            </p:cNvPr>
            <p:cNvCxnSpPr>
              <a:stCxn id="67" idx="6"/>
              <a:endCxn id="68" idx="2"/>
            </p:cNvCxnSpPr>
            <p:nvPr/>
          </p:nvCxnSpPr>
          <p:spPr bwMode="auto">
            <a:xfrm flipV="1">
              <a:off x="7238971" y="2082411"/>
              <a:ext cx="623875" cy="142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488" name="矩形 73">
              <a:extLst>
                <a:ext uri="{FF2B5EF4-FFF2-40B4-BE49-F238E27FC236}">
                  <a16:creationId xmlns:a16="http://schemas.microsoft.com/office/drawing/2014/main" id="{99BBF2CF-7F92-4E27-BCE1-489C7EE67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82602" y="1665263"/>
              <a:ext cx="244171" cy="492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</a:t>
              </a: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cxnSp>
          <p:nvCxnSpPr>
            <p:cNvPr id="75" name="圖案 74">
              <a:extLst>
                <a:ext uri="{FF2B5EF4-FFF2-40B4-BE49-F238E27FC236}">
                  <a16:creationId xmlns:a16="http://schemas.microsoft.com/office/drawing/2014/main" id="{6EFAC97D-4F20-4ADB-AB7E-65C4D8065B2D}"/>
                </a:ext>
              </a:extLst>
            </p:cNvPr>
            <p:cNvCxnSpPr/>
            <p:nvPr/>
          </p:nvCxnSpPr>
          <p:spPr bwMode="auto">
            <a:xfrm flipH="1" flipV="1">
              <a:off x="8427984" y="1750780"/>
              <a:ext cx="203196" cy="233252"/>
            </a:xfrm>
            <a:prstGeom prst="curvedConnector4">
              <a:avLst>
                <a:gd name="adj1" fmla="val -108680"/>
                <a:gd name="adj2" fmla="val 226872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2490" name="矩形 79">
              <a:extLst>
                <a:ext uri="{FF2B5EF4-FFF2-40B4-BE49-F238E27FC236}">
                  <a16:creationId xmlns:a16="http://schemas.microsoft.com/office/drawing/2014/main" id="{D61CA6A0-396A-40BA-B7FB-96821226C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8338" y="1448863"/>
              <a:ext cx="451396" cy="492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32491" name="矩形 86">
              <a:extLst>
                <a:ext uri="{FF2B5EF4-FFF2-40B4-BE49-F238E27FC236}">
                  <a16:creationId xmlns:a16="http://schemas.microsoft.com/office/drawing/2014/main" id="{C46BC1BF-438E-4614-B48F-57F942E92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0538" y="1285860"/>
              <a:ext cx="244171" cy="492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</a:t>
              </a: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89" name="向下箭號 88">
            <a:extLst>
              <a:ext uri="{FF2B5EF4-FFF2-40B4-BE49-F238E27FC236}">
                <a16:creationId xmlns:a16="http://schemas.microsoft.com/office/drawing/2014/main" id="{D7D8BCFE-B152-4609-A55F-387004018484}"/>
              </a:ext>
            </a:extLst>
          </p:cNvPr>
          <p:cNvSpPr/>
          <p:nvPr/>
        </p:nvSpPr>
        <p:spPr>
          <a:xfrm>
            <a:off x="6573442" y="1724433"/>
            <a:ext cx="421481" cy="5286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3" name="向下箭號 42">
            <a:extLst>
              <a:ext uri="{FF2B5EF4-FFF2-40B4-BE49-F238E27FC236}">
                <a16:creationId xmlns:a16="http://schemas.microsoft.com/office/drawing/2014/main" id="{AB1DD43A-BD55-42E4-8319-3CD2620501A8}"/>
              </a:ext>
            </a:extLst>
          </p:cNvPr>
          <p:cNvSpPr/>
          <p:nvPr/>
        </p:nvSpPr>
        <p:spPr>
          <a:xfrm rot="3168087">
            <a:off x="4512470" y="2261406"/>
            <a:ext cx="456009" cy="223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5" name="矩形 51">
            <a:extLst>
              <a:ext uri="{FF2B5EF4-FFF2-40B4-BE49-F238E27FC236}">
                <a16:creationId xmlns:a16="http://schemas.microsoft.com/office/drawing/2014/main" id="{497ED2DF-2F46-4321-B7E1-96CA76491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157" y="3706824"/>
            <a:ext cx="3226594" cy="55399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Can Not Optimized, (Merge)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</a:rPr>
              <a:t>For A is Start State, B is Final State!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AE1CA23D-005B-4262-B8E9-4F5446272B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106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6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9" grpId="0" animBg="1"/>
      <p:bldP spid="126993" grpId="0" animBg="1"/>
      <p:bldP spid="54" grpId="0" animBg="1"/>
      <p:bldP spid="88" grpId="0" animBg="1"/>
      <p:bldP spid="89" grpId="0" animBg="1"/>
      <p:bldP spid="43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內容版面配置區 2">
            <a:extLst>
              <a:ext uri="{FF2B5EF4-FFF2-40B4-BE49-F238E27FC236}">
                <a16:creationId xmlns:a16="http://schemas.microsoft.com/office/drawing/2014/main" id="{44242BC4-C6A3-4E1F-ACF3-0B9E110367F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6321" y="824270"/>
            <a:ext cx="6172200" cy="1074896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Example </a:t>
            </a:r>
          </a:p>
          <a:p>
            <a:pPr lvl="1"/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A transition diagram</a:t>
            </a:r>
          </a:p>
          <a:p>
            <a:pPr marL="697706" lvl="2" indent="-285750">
              <a:lnSpc>
                <a:spcPct val="102000"/>
              </a:lnSpc>
              <a:spcAft>
                <a:spcPct val="51000"/>
              </a:spcAft>
            </a:pPr>
            <a:r>
              <a:rPr lang="en-US" altLang="zh-TW" sz="1600" dirty="0">
                <a:latin typeface="+mn-lt"/>
              </a:rPr>
              <a:t>This machine accepts </a:t>
            </a:r>
            <a:r>
              <a:rPr lang="en-US" altLang="zh-TW" sz="1600" u="sng" dirty="0">
                <a:solidFill>
                  <a:srgbClr val="FF0000"/>
                </a:solidFill>
                <a:latin typeface="+mn-lt"/>
              </a:rPr>
              <a:t>(</a:t>
            </a:r>
            <a:r>
              <a:rPr lang="en-US" altLang="zh-TW" sz="1600" u="sng" dirty="0" err="1">
                <a:solidFill>
                  <a:srgbClr val="FF0000"/>
                </a:solidFill>
                <a:latin typeface="+mn-lt"/>
              </a:rPr>
              <a:t>abc</a:t>
            </a:r>
            <a:r>
              <a:rPr lang="en-US" altLang="zh-TW" sz="1600" u="sng" baseline="30000" dirty="0">
                <a:solidFill>
                  <a:srgbClr val="FF0000"/>
                </a:solidFill>
                <a:latin typeface="+mn-lt"/>
              </a:rPr>
              <a:t>+</a:t>
            </a:r>
            <a:r>
              <a:rPr lang="en-US" altLang="zh-TW" sz="1600" u="sng" dirty="0">
                <a:solidFill>
                  <a:srgbClr val="FF0000"/>
                </a:solidFill>
                <a:latin typeface="+mn-lt"/>
              </a:rPr>
              <a:t>)</a:t>
            </a:r>
            <a:r>
              <a:rPr lang="en-US" altLang="zh-TW" sz="1600" u="sng" baseline="30000" dirty="0">
                <a:solidFill>
                  <a:srgbClr val="FF0000"/>
                </a:solidFill>
                <a:latin typeface="+mn-lt"/>
              </a:rPr>
              <a:t>+</a:t>
            </a:r>
            <a:endParaRPr lang="zh-TW" altLang="en-US" sz="1600" baseline="3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5843" name="標題 1">
            <a:extLst>
              <a:ext uri="{FF2B5EF4-FFF2-40B4-BE49-F238E27FC236}">
                <a16:creationId xmlns:a16="http://schemas.microsoft.com/office/drawing/2014/main" id="{E787AF56-85B5-440C-BC25-575F5B962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881" y="108349"/>
            <a:ext cx="7720809" cy="519113"/>
          </a:xfrm>
        </p:spPr>
        <p:txBody>
          <a:bodyPr/>
          <a:lstStyle/>
          <a:p>
            <a:r>
              <a:rPr lang="en-US" altLang="zh-TW" sz="3200" dirty="0"/>
              <a:t>Finite Automata and Scanners (3)</a:t>
            </a:r>
            <a:endParaRPr lang="zh-TW" altLang="en-US" sz="3200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0B1E4341-295B-4BB1-A1D7-032555B821B4}"/>
              </a:ext>
            </a:extLst>
          </p:cNvPr>
          <p:cNvGrpSpPr/>
          <p:nvPr/>
        </p:nvGrpSpPr>
        <p:grpSpPr>
          <a:xfrm>
            <a:off x="2107407" y="2571750"/>
            <a:ext cx="4425597" cy="1708786"/>
            <a:chOff x="2107407" y="2571750"/>
            <a:chExt cx="4425597" cy="1708786"/>
          </a:xfrm>
        </p:grpSpPr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9F51AABC-0650-4830-9814-88C2B0BC4E6F}"/>
                </a:ext>
              </a:extLst>
            </p:cNvPr>
            <p:cNvSpPr/>
            <p:nvPr/>
          </p:nvSpPr>
          <p:spPr>
            <a:xfrm>
              <a:off x="2643188" y="3161110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5F3BA81A-933B-491D-9E7D-DA64A7F1C3DF}"/>
                </a:ext>
              </a:extLst>
            </p:cNvPr>
            <p:cNvCxnSpPr>
              <a:endCxn id="10" idx="2"/>
            </p:cNvCxnSpPr>
            <p:nvPr/>
          </p:nvCxnSpPr>
          <p:spPr>
            <a:xfrm>
              <a:off x="2107407" y="3429001"/>
              <a:ext cx="535781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甜甜圈 11">
              <a:extLst>
                <a:ext uri="{FF2B5EF4-FFF2-40B4-BE49-F238E27FC236}">
                  <a16:creationId xmlns:a16="http://schemas.microsoft.com/office/drawing/2014/main" id="{3B760659-F2B9-4031-95D4-F7DC3BEAF60B}"/>
                </a:ext>
              </a:extLst>
            </p:cNvPr>
            <p:cNvSpPr/>
            <p:nvPr/>
          </p:nvSpPr>
          <p:spPr>
            <a:xfrm>
              <a:off x="5857875" y="3161110"/>
              <a:ext cx="540544" cy="540544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5" name="橢圓 14">
              <a:extLst>
                <a:ext uri="{FF2B5EF4-FFF2-40B4-BE49-F238E27FC236}">
                  <a16:creationId xmlns:a16="http://schemas.microsoft.com/office/drawing/2014/main" id="{D49A2227-22BE-4597-ADB4-A2FCEBFD8217}"/>
                </a:ext>
              </a:extLst>
            </p:cNvPr>
            <p:cNvSpPr/>
            <p:nvPr/>
          </p:nvSpPr>
          <p:spPr>
            <a:xfrm>
              <a:off x="3714750" y="3161110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16" name="直線單箭頭接點 15">
              <a:extLst>
                <a:ext uri="{FF2B5EF4-FFF2-40B4-BE49-F238E27FC236}">
                  <a16:creationId xmlns:a16="http://schemas.microsoft.com/office/drawing/2014/main" id="{BA89C0E8-95F5-4C62-81C7-1CDC336788B1}"/>
                </a:ext>
              </a:extLst>
            </p:cNvPr>
            <p:cNvCxnSpPr>
              <a:stCxn id="10" idx="6"/>
              <a:endCxn id="15" idx="2"/>
            </p:cNvCxnSpPr>
            <p:nvPr/>
          </p:nvCxnSpPr>
          <p:spPr>
            <a:xfrm>
              <a:off x="3183732" y="3431381"/>
              <a:ext cx="531019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B0DBDEA7-D619-4062-A6A4-C166E862A162}"/>
                </a:ext>
              </a:extLst>
            </p:cNvPr>
            <p:cNvSpPr/>
            <p:nvPr/>
          </p:nvSpPr>
          <p:spPr>
            <a:xfrm>
              <a:off x="4781550" y="3161110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0E715E47-099B-44CB-AA54-9890AC7D1277}"/>
                </a:ext>
              </a:extLst>
            </p:cNvPr>
            <p:cNvCxnSpPr>
              <a:stCxn id="15" idx="6"/>
              <a:endCxn id="20" idx="2"/>
            </p:cNvCxnSpPr>
            <p:nvPr/>
          </p:nvCxnSpPr>
          <p:spPr>
            <a:xfrm>
              <a:off x="4255294" y="3431381"/>
              <a:ext cx="526256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E5E9F541-1ADC-454E-AE6A-27323536DECF}"/>
                </a:ext>
              </a:extLst>
            </p:cNvPr>
            <p:cNvCxnSpPr>
              <a:stCxn id="20" idx="6"/>
              <a:endCxn id="12" idx="2"/>
            </p:cNvCxnSpPr>
            <p:nvPr/>
          </p:nvCxnSpPr>
          <p:spPr>
            <a:xfrm>
              <a:off x="5322094" y="3431381"/>
              <a:ext cx="535781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圖案 27">
              <a:extLst>
                <a:ext uri="{FF2B5EF4-FFF2-40B4-BE49-F238E27FC236}">
                  <a16:creationId xmlns:a16="http://schemas.microsoft.com/office/drawing/2014/main" id="{71EC7C16-497E-4333-9C0C-238FC9284AEF}"/>
                </a:ext>
              </a:extLst>
            </p:cNvPr>
            <p:cNvCxnSpPr>
              <a:stCxn id="12" idx="0"/>
              <a:endCxn id="15" idx="0"/>
            </p:cNvCxnSpPr>
            <p:nvPr/>
          </p:nvCxnSpPr>
          <p:spPr>
            <a:xfrm rot="16200000" flipV="1">
              <a:off x="5056585" y="2089548"/>
              <a:ext cx="1190" cy="2144315"/>
            </a:xfrm>
            <a:prstGeom prst="curvedConnector3">
              <a:avLst>
                <a:gd name="adj1" fmla="val 54671868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圖案 27">
              <a:extLst>
                <a:ext uri="{FF2B5EF4-FFF2-40B4-BE49-F238E27FC236}">
                  <a16:creationId xmlns:a16="http://schemas.microsoft.com/office/drawing/2014/main" id="{0FE8B9E3-6367-49A4-9039-5F9C79E5E6D6}"/>
                </a:ext>
              </a:extLst>
            </p:cNvPr>
            <p:cNvCxnSpPr>
              <a:stCxn id="12" idx="6"/>
              <a:endCxn id="12" idx="4"/>
            </p:cNvCxnSpPr>
            <p:nvPr/>
          </p:nvCxnSpPr>
          <p:spPr>
            <a:xfrm flipH="1">
              <a:off x="6128147" y="3431382"/>
              <a:ext cx="270272" cy="270272"/>
            </a:xfrm>
            <a:prstGeom prst="curvedConnector4">
              <a:avLst>
                <a:gd name="adj1" fmla="val -63436"/>
                <a:gd name="adj2" fmla="val 163436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661BF133-3F44-4C13-BE5F-288F0EB73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7047" y="257175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</a:t>
              </a:r>
              <a:endParaRPr lang="zh-TW" altLang="en-US" sz="1800"/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7CFEB3CD-91DE-46AF-A233-5C4579F49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125" y="3053954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a</a:t>
              </a:r>
              <a:endParaRPr lang="zh-TW" altLang="en-US" sz="1800"/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3C3F71DE-6769-4522-8C9C-7824A2E30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687" y="3053954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b</a:t>
              </a:r>
              <a:endParaRPr lang="zh-TW" altLang="en-US" sz="1800"/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DAC12D43-E681-4BE4-8670-2139B6874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672" y="3053954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c</a:t>
              </a:r>
              <a:endParaRPr lang="zh-TW" altLang="en-US" sz="1800"/>
            </a:p>
          </p:txBody>
        </p:sp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97BAF8AB-4A9D-4F49-8045-17567082D8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22" y="3911204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c</a:t>
              </a:r>
              <a:endParaRPr lang="zh-TW" altLang="en-US" sz="1800"/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0ED1F2D8-D933-4C91-82B8-4F3FF29524AA}"/>
              </a:ext>
            </a:extLst>
          </p:cNvPr>
          <p:cNvGrpSpPr/>
          <p:nvPr/>
        </p:nvGrpSpPr>
        <p:grpSpPr>
          <a:xfrm>
            <a:off x="1541815" y="2143313"/>
            <a:ext cx="1371645" cy="461665"/>
            <a:chOff x="1946672" y="2250281"/>
            <a:chExt cx="1371645" cy="461665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BB06C248-8137-44D2-9034-355A08ADFC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6672" y="2250281"/>
              <a:ext cx="2872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(</a:t>
              </a:r>
              <a:endParaRPr lang="zh-TW" altLang="en-US" sz="2400" baseline="300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F979C6DA-BEAD-4EB8-99F2-57A200486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7406" y="2250281"/>
              <a:ext cx="32092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a</a:t>
              </a:r>
              <a:endParaRPr lang="zh-TW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0F1F4E9B-7113-4CD9-94F2-CCDD0A652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1719" y="2250281"/>
              <a:ext cx="33855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b</a:t>
              </a:r>
              <a:endParaRPr lang="zh-TW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2" name="矩形 51">
              <a:extLst>
                <a:ext uri="{FF2B5EF4-FFF2-40B4-BE49-F238E27FC236}">
                  <a16:creationId xmlns:a16="http://schemas.microsoft.com/office/drawing/2014/main" id="{6E83E709-6116-4255-B716-B86D8DBC3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6031" y="2250281"/>
              <a:ext cx="32092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c</a:t>
              </a:r>
              <a:endParaRPr lang="zh-TW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44648273-D549-470B-A35C-1BF0CBE69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0344" y="2303860"/>
              <a:ext cx="30008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aseline="300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+</a:t>
              </a:r>
              <a:endParaRPr lang="zh-TW" altLang="en-US" sz="2400" baseline="300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C2E6D9B0-07FA-45BB-83AA-FD625E29F8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500" y="2250281"/>
              <a:ext cx="2872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)</a:t>
              </a:r>
              <a:endParaRPr lang="zh-TW" altLang="en-US" sz="24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55" name="矩形 54">
              <a:extLst>
                <a:ext uri="{FF2B5EF4-FFF2-40B4-BE49-F238E27FC236}">
                  <a16:creationId xmlns:a16="http://schemas.microsoft.com/office/drawing/2014/main" id="{A143B8E5-06D7-4873-88EB-DAD2CFBA7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8235" y="2303860"/>
              <a:ext cx="30008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400" baseline="30000">
                  <a:solidFill>
                    <a:srgbClr val="FF0000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+</a:t>
              </a:r>
              <a:endParaRPr lang="zh-TW" altLang="en-US" sz="2400" baseline="300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934233CB-CAAC-4ED2-87DA-AC3F29ED37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id="{634CFF4E-C261-40F0-B73B-EF5DF9CE2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838" y="108349"/>
            <a:ext cx="7729852" cy="519113"/>
          </a:xfrm>
        </p:spPr>
        <p:txBody>
          <a:bodyPr/>
          <a:lstStyle/>
          <a:p>
            <a:r>
              <a:rPr lang="en-US" altLang="zh-TW" sz="3200" dirty="0"/>
              <a:t>Finite Automata and Scanners (4)</a:t>
            </a:r>
            <a:endParaRPr lang="zh-TW" altLang="en-US" sz="3200" dirty="0"/>
          </a:p>
        </p:txBody>
      </p:sp>
      <p:sp>
        <p:nvSpPr>
          <p:cNvPr id="37891" name="內容版面配置區 2">
            <a:extLst>
              <a:ext uri="{FF2B5EF4-FFF2-40B4-BE49-F238E27FC236}">
                <a16:creationId xmlns:a16="http://schemas.microsoft.com/office/drawing/2014/main" id="{27E6F487-C001-4257-867C-5AF40A3B7B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5128" y="826492"/>
            <a:ext cx="6172200" cy="856061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Other Example </a:t>
            </a:r>
          </a:p>
          <a:p>
            <a:pPr lvl="1"/>
            <a:r>
              <a:rPr lang="zh-TW" altLang="en-US" sz="1800" dirty="0">
                <a:solidFill>
                  <a:srgbClr val="002060"/>
                </a:solidFill>
                <a:latin typeface="+mn-lt"/>
              </a:rPr>
              <a:t>(0|1)*0(0|1)(0|1)</a:t>
            </a:r>
            <a:endParaRPr lang="en-US" altLang="zh-TW" sz="1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74F03D4F-E042-4570-9430-6427B89CFCD8}"/>
              </a:ext>
            </a:extLst>
          </p:cNvPr>
          <p:cNvSpPr/>
          <p:nvPr/>
        </p:nvSpPr>
        <p:spPr>
          <a:xfrm>
            <a:off x="2643188" y="2089548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6F7D8B71-0CC2-4152-A186-5F8B59202F00}"/>
              </a:ext>
            </a:extLst>
          </p:cNvPr>
          <p:cNvCxnSpPr>
            <a:endCxn id="25" idx="2"/>
          </p:cNvCxnSpPr>
          <p:nvPr/>
        </p:nvCxnSpPr>
        <p:spPr>
          <a:xfrm>
            <a:off x="2107407" y="2357438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甜甜圈 26">
            <a:extLst>
              <a:ext uri="{FF2B5EF4-FFF2-40B4-BE49-F238E27FC236}">
                <a16:creationId xmlns:a16="http://schemas.microsoft.com/office/drawing/2014/main" id="{956DC2E6-1D83-4D43-8725-BA8DA687FA8C}"/>
              </a:ext>
            </a:extLst>
          </p:cNvPr>
          <p:cNvSpPr/>
          <p:nvPr/>
        </p:nvSpPr>
        <p:spPr>
          <a:xfrm>
            <a:off x="5857875" y="2089548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8D97CB93-7D04-49C3-8888-42535673577F}"/>
              </a:ext>
            </a:extLst>
          </p:cNvPr>
          <p:cNvSpPr/>
          <p:nvPr/>
        </p:nvSpPr>
        <p:spPr>
          <a:xfrm>
            <a:off x="3714750" y="2089548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C2F91408-8EFB-4DF5-BE3D-E760E96DF47D}"/>
              </a:ext>
            </a:extLst>
          </p:cNvPr>
          <p:cNvCxnSpPr>
            <a:stCxn id="25" idx="6"/>
            <a:endCxn id="28" idx="2"/>
          </p:cNvCxnSpPr>
          <p:nvPr/>
        </p:nvCxnSpPr>
        <p:spPr>
          <a:xfrm>
            <a:off x="3183732" y="2359819"/>
            <a:ext cx="531019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橢圓 29">
            <a:extLst>
              <a:ext uri="{FF2B5EF4-FFF2-40B4-BE49-F238E27FC236}">
                <a16:creationId xmlns:a16="http://schemas.microsoft.com/office/drawing/2014/main" id="{5FD83567-558D-4711-A3D4-D89B740B86D8}"/>
              </a:ext>
            </a:extLst>
          </p:cNvPr>
          <p:cNvSpPr/>
          <p:nvPr/>
        </p:nvSpPr>
        <p:spPr>
          <a:xfrm>
            <a:off x="4781550" y="2089548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1761DA1E-5ACF-4915-A5E6-F9A05FC4C628}"/>
              </a:ext>
            </a:extLst>
          </p:cNvPr>
          <p:cNvCxnSpPr>
            <a:stCxn id="28" idx="6"/>
            <a:endCxn id="30" idx="2"/>
          </p:cNvCxnSpPr>
          <p:nvPr/>
        </p:nvCxnSpPr>
        <p:spPr>
          <a:xfrm>
            <a:off x="4255294" y="2359819"/>
            <a:ext cx="52625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02BA26A4-B463-4039-B358-29D4C6775846}"/>
              </a:ext>
            </a:extLst>
          </p:cNvPr>
          <p:cNvCxnSpPr>
            <a:stCxn id="30" idx="6"/>
            <a:endCxn id="27" idx="2"/>
          </p:cNvCxnSpPr>
          <p:nvPr/>
        </p:nvCxnSpPr>
        <p:spPr>
          <a:xfrm>
            <a:off x="5322094" y="2359819"/>
            <a:ext cx="535781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0DB0AEC9-3AE0-43BC-8B9B-2289E551F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6125" y="1982391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0</a:t>
            </a:r>
            <a:endParaRPr lang="zh-TW" altLang="en-US" sz="1800"/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7BD6886B-4FD2-4985-971F-EF4DC64D0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2" y="1982391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0,1</a:t>
            </a:r>
            <a:endParaRPr lang="zh-TW" altLang="en-US" sz="180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BE3A5A12-884E-4AA1-9079-D080D6396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673" y="1982391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0,1</a:t>
            </a:r>
            <a:endParaRPr lang="zh-TW" altLang="en-US" sz="1800"/>
          </a:p>
        </p:txBody>
      </p:sp>
      <p:sp>
        <p:nvSpPr>
          <p:cNvPr id="45" name="橢圓 44">
            <a:extLst>
              <a:ext uri="{FF2B5EF4-FFF2-40B4-BE49-F238E27FC236}">
                <a16:creationId xmlns:a16="http://schemas.microsoft.com/office/drawing/2014/main" id="{2F91025D-56B0-4761-A964-44E7322EC649}"/>
              </a:ext>
            </a:extLst>
          </p:cNvPr>
          <p:cNvSpPr/>
          <p:nvPr/>
        </p:nvSpPr>
        <p:spPr>
          <a:xfrm>
            <a:off x="3125391" y="3107532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F1ECF0D5-8181-49B5-A3E1-D7D8872B079B}"/>
              </a:ext>
            </a:extLst>
          </p:cNvPr>
          <p:cNvCxnSpPr>
            <a:stCxn id="25" idx="4"/>
            <a:endCxn id="45" idx="1"/>
          </p:cNvCxnSpPr>
          <p:nvPr/>
        </p:nvCxnSpPr>
        <p:spPr>
          <a:xfrm rot="16200000" flipH="1">
            <a:off x="2780705" y="2762845"/>
            <a:ext cx="556022" cy="29051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261C87D9-FA13-4EB3-979C-E9E6EE1C1607}"/>
              </a:ext>
            </a:extLst>
          </p:cNvPr>
          <p:cNvCxnSpPr>
            <a:stCxn id="45" idx="7"/>
            <a:endCxn id="28" idx="4"/>
          </p:cNvCxnSpPr>
          <p:nvPr/>
        </p:nvCxnSpPr>
        <p:spPr>
          <a:xfrm rot="5400000" flipH="1" flipV="1">
            <a:off x="3508177" y="2709267"/>
            <a:ext cx="556022" cy="3976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圖案 27">
            <a:extLst>
              <a:ext uri="{FF2B5EF4-FFF2-40B4-BE49-F238E27FC236}">
                <a16:creationId xmlns:a16="http://schemas.microsoft.com/office/drawing/2014/main" id="{188F6864-99E8-457B-ABE3-721C2E1B1B41}"/>
              </a:ext>
            </a:extLst>
          </p:cNvPr>
          <p:cNvCxnSpPr>
            <a:stCxn id="45" idx="6"/>
            <a:endCxn id="45" idx="4"/>
          </p:cNvCxnSpPr>
          <p:nvPr/>
        </p:nvCxnSpPr>
        <p:spPr>
          <a:xfrm flipH="1">
            <a:off x="3395663" y="3377803"/>
            <a:ext cx="270272" cy="270272"/>
          </a:xfrm>
          <a:prstGeom prst="curvedConnector4">
            <a:avLst>
              <a:gd name="adj1" fmla="val -211454"/>
              <a:gd name="adj2" fmla="val 286784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矩形 61">
            <a:extLst>
              <a:ext uri="{FF2B5EF4-FFF2-40B4-BE49-F238E27FC236}">
                <a16:creationId xmlns:a16="http://schemas.microsoft.com/office/drawing/2014/main" id="{23218C90-82EA-479E-8F23-D9CC75775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6032" y="2839641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0,1</a:t>
            </a:r>
            <a:endParaRPr lang="zh-TW" altLang="en-US" sz="1800"/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214EDC1-F925-4217-B438-2ECA6D465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839641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0</a:t>
            </a:r>
            <a:endParaRPr lang="zh-TW" altLang="en-US" sz="1800"/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7F8CC225-9D5C-4431-9D38-CDCB1AC2A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954" y="4018360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0,1</a:t>
            </a:r>
            <a:endParaRPr lang="zh-TW" altLang="en-US" sz="180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ED2D4CF7-9EEF-4F24-A901-921D8D7A7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1453" y="4179094"/>
            <a:ext cx="6543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Helvetica" panose="020B0604020202020204" pitchFamily="34" charset="0"/>
                <a:ea typeface="新細明體" panose="02020500000000000000" pitchFamily="18" charset="-120"/>
              </a:rPr>
              <a:t>(</a:t>
            </a:r>
            <a:r>
              <a:rPr lang="zh-TW" altLang="en-US" sz="1800">
                <a:latin typeface="Helvetica" panose="020B0604020202020204" pitchFamily="34" charset="0"/>
                <a:ea typeface="新細明體" panose="02020500000000000000" pitchFamily="18" charset="-120"/>
              </a:rPr>
              <a:t>0|1</a:t>
            </a:r>
            <a:r>
              <a:rPr lang="en-US" altLang="zh-TW" sz="1800">
                <a:latin typeface="Helvetica" panose="020B0604020202020204" pitchFamily="34" charset="0"/>
                <a:ea typeface="新細明體" panose="02020500000000000000" pitchFamily="18" charset="-120"/>
              </a:rPr>
              <a:t>)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9" name="矩形 68">
            <a:extLst>
              <a:ext uri="{FF2B5EF4-FFF2-40B4-BE49-F238E27FC236}">
                <a16:creationId xmlns:a16="http://schemas.microsoft.com/office/drawing/2014/main" id="{7583EE94-F028-4E02-ABE5-02CCDD808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235" y="4179094"/>
            <a:ext cx="583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Helvetica" panose="020B0604020202020204" pitchFamily="34" charset="0"/>
                <a:ea typeface="新細明體" panose="02020500000000000000" pitchFamily="18" charset="-120"/>
              </a:rPr>
              <a:t>*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FDA7A3C7-749F-442E-BF75-A54E205DF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391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Helvetica" panose="020B0604020202020204" pitchFamily="34" charset="0"/>
                <a:ea typeface="新細明體" panose="02020500000000000000" pitchFamily="18" charset="-120"/>
              </a:rPr>
              <a:t>0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9A31CC17-3030-470E-AD4D-7BAA3B0B4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5" y="4179094"/>
            <a:ext cx="6543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Helvetica" panose="020B0604020202020204" pitchFamily="34" charset="0"/>
                <a:ea typeface="新細明體" panose="02020500000000000000" pitchFamily="18" charset="-120"/>
              </a:rPr>
              <a:t>(0|1)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id="{70CE0D08-34A3-470C-A673-399339AFA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328" y="4179094"/>
            <a:ext cx="65434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latin typeface="Helvetica" panose="020B0604020202020204" pitchFamily="34" charset="0"/>
                <a:ea typeface="新細明體" panose="02020500000000000000" pitchFamily="18" charset="-120"/>
              </a:rPr>
              <a:t>(0|1)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3" name="灯片编号占位符 1">
            <a:extLst>
              <a:ext uri="{FF2B5EF4-FFF2-40B4-BE49-F238E27FC236}">
                <a16:creationId xmlns:a16="http://schemas.microsoft.com/office/drawing/2014/main" id="{285BAB94-F662-48FE-9671-3E2F880A75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28" grpId="0" animBg="1"/>
      <p:bldP spid="30" grpId="0" animBg="1"/>
      <p:bldP spid="35" grpId="0"/>
      <p:bldP spid="36" grpId="0"/>
      <p:bldP spid="37" grpId="0"/>
      <p:bldP spid="45" grpId="0" animBg="1"/>
      <p:bldP spid="62" grpId="0"/>
      <p:bldP spid="63" grpId="0"/>
      <p:bldP spid="64" grpId="0"/>
      <p:bldP spid="66" grpId="0"/>
      <p:bldP spid="69" grpId="0"/>
      <p:bldP spid="70" grpId="0"/>
      <p:bldP spid="72" grpId="0"/>
      <p:bldP spid="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>
            <a:extLst>
              <a:ext uri="{FF2B5EF4-FFF2-40B4-BE49-F238E27FC236}">
                <a16:creationId xmlns:a16="http://schemas.microsoft.com/office/drawing/2014/main" id="{AA910C0A-28A2-4D10-ADBD-788453E52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Finite Automata and Scanners (5)</a:t>
            </a:r>
            <a:endParaRPr lang="zh-TW" altLang="en-US" sz="3200" dirty="0"/>
          </a:p>
        </p:txBody>
      </p:sp>
      <p:sp>
        <p:nvSpPr>
          <p:cNvPr id="28675" name="內容版面配置區 2">
            <a:extLst>
              <a:ext uri="{FF2B5EF4-FFF2-40B4-BE49-F238E27FC236}">
                <a16:creationId xmlns:a16="http://schemas.microsoft.com/office/drawing/2014/main" id="{B1688616-2636-4898-B6D6-6C3FB0A6AC4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0120" y="823290"/>
            <a:ext cx="7206328" cy="3776141"/>
          </a:xfrm>
        </p:spPr>
        <p:txBody>
          <a:bodyPr/>
          <a:lstStyle/>
          <a:p>
            <a:r>
              <a:rPr lang="en-US" altLang="zh-TW" sz="2100" dirty="0">
                <a:solidFill>
                  <a:srgbClr val="C00000"/>
                </a:solidFill>
                <a:latin typeface="+mn-lt"/>
              </a:rPr>
              <a:t>Other Example </a:t>
            </a:r>
          </a:p>
          <a:p>
            <a:pPr lvl="1"/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ID  =  L(L|D)*(_(L|D)</a:t>
            </a:r>
            <a:r>
              <a:rPr lang="en-US" altLang="zh-TW" sz="1800" baseline="30000" dirty="0">
                <a:solidFill>
                  <a:srgbClr val="002060"/>
                </a:solidFill>
                <a:latin typeface="+mn-lt"/>
              </a:rPr>
              <a:t>+</a:t>
            </a:r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)*</a:t>
            </a:r>
            <a:r>
              <a:rPr lang="zh-TW" altLang="en-US" sz="1800" dirty="0">
                <a:solidFill>
                  <a:srgbClr val="002060"/>
                </a:solidFill>
                <a:latin typeface="+mn-lt"/>
              </a:rPr>
              <a:t>     </a:t>
            </a:r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/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marL="342891" lvl="1" indent="0">
              <a:buNone/>
            </a:pPr>
            <a:endParaRPr lang="en-US" altLang="zh-TW" sz="1800" dirty="0">
              <a:solidFill>
                <a:srgbClr val="002060"/>
              </a:solidFill>
              <a:latin typeface="+mn-lt"/>
            </a:endParaRPr>
          </a:p>
          <a:p>
            <a:pPr lvl="1">
              <a:spcBef>
                <a:spcPts val="1200"/>
              </a:spcBef>
            </a:pPr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A data structure can be translated for many REs or FAs</a:t>
            </a:r>
            <a:endParaRPr lang="zh-TW" altLang="en-US" sz="18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F195D692-B2BF-43D6-8D48-23CF3EE62EE5}"/>
              </a:ext>
            </a:extLst>
          </p:cNvPr>
          <p:cNvSpPr/>
          <p:nvPr/>
        </p:nvSpPr>
        <p:spPr>
          <a:xfrm>
            <a:off x="2160985" y="2839641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C38BBB27-D0F0-45FA-A14F-7FA4CA7D6EC5}"/>
              </a:ext>
            </a:extLst>
          </p:cNvPr>
          <p:cNvCxnSpPr>
            <a:endCxn id="38" idx="2"/>
          </p:cNvCxnSpPr>
          <p:nvPr/>
        </p:nvCxnSpPr>
        <p:spPr>
          <a:xfrm>
            <a:off x="1625204" y="3107532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>
            <a:extLst>
              <a:ext uri="{FF2B5EF4-FFF2-40B4-BE49-F238E27FC236}">
                <a16:creationId xmlns:a16="http://schemas.microsoft.com/office/drawing/2014/main" id="{9B3D5F71-DAB3-4BBB-B54F-621D876C995B}"/>
              </a:ext>
            </a:extLst>
          </p:cNvPr>
          <p:cNvCxnSpPr>
            <a:stCxn id="38" idx="6"/>
            <a:endCxn id="61" idx="2"/>
          </p:cNvCxnSpPr>
          <p:nvPr/>
        </p:nvCxnSpPr>
        <p:spPr>
          <a:xfrm>
            <a:off x="2701529" y="3109913"/>
            <a:ext cx="531019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橢圓 42">
            <a:extLst>
              <a:ext uri="{FF2B5EF4-FFF2-40B4-BE49-F238E27FC236}">
                <a16:creationId xmlns:a16="http://schemas.microsoft.com/office/drawing/2014/main" id="{3E04C9E6-C77F-45BF-B8E7-AE11D1D8F229}"/>
              </a:ext>
            </a:extLst>
          </p:cNvPr>
          <p:cNvSpPr/>
          <p:nvPr/>
        </p:nvSpPr>
        <p:spPr>
          <a:xfrm>
            <a:off x="4299348" y="2839641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4" name="直線單箭頭接點 43">
            <a:extLst>
              <a:ext uri="{FF2B5EF4-FFF2-40B4-BE49-F238E27FC236}">
                <a16:creationId xmlns:a16="http://schemas.microsoft.com/office/drawing/2014/main" id="{63BAB67B-D931-4138-9666-438D50BE385C}"/>
              </a:ext>
            </a:extLst>
          </p:cNvPr>
          <p:cNvCxnSpPr>
            <a:endCxn id="43" idx="2"/>
          </p:cNvCxnSpPr>
          <p:nvPr/>
        </p:nvCxnSpPr>
        <p:spPr>
          <a:xfrm>
            <a:off x="3773092" y="3109913"/>
            <a:ext cx="52625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 47">
            <a:extLst>
              <a:ext uri="{FF2B5EF4-FFF2-40B4-BE49-F238E27FC236}">
                <a16:creationId xmlns:a16="http://schemas.microsoft.com/office/drawing/2014/main" id="{508C8DEF-3B2A-488E-8C75-1E5E07355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73248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L</a:t>
            </a:r>
            <a:endParaRPr lang="zh-TW" altLang="en-US" sz="1800"/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id="{71F5BC23-282A-4738-A5F6-50A4D99FC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678906"/>
            <a:ext cx="2616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-</a:t>
            </a:r>
            <a:endParaRPr lang="zh-TW" altLang="en-US" sz="1800"/>
          </a:p>
        </p:txBody>
      </p:sp>
      <p:cxnSp>
        <p:nvCxnSpPr>
          <p:cNvPr id="56" name="圖案 27">
            <a:extLst>
              <a:ext uri="{FF2B5EF4-FFF2-40B4-BE49-F238E27FC236}">
                <a16:creationId xmlns:a16="http://schemas.microsoft.com/office/drawing/2014/main" id="{AF9DA1DD-98D9-4D9B-B3B3-52DE8D6E6ED6}"/>
              </a:ext>
            </a:extLst>
          </p:cNvPr>
          <p:cNvCxnSpPr>
            <a:stCxn id="61" idx="1"/>
            <a:endCxn id="61" idx="7"/>
          </p:cNvCxnSpPr>
          <p:nvPr/>
        </p:nvCxnSpPr>
        <p:spPr>
          <a:xfrm rot="5400000" flipH="1" flipV="1">
            <a:off x="3502819" y="2727722"/>
            <a:ext cx="1190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矩形 58">
            <a:extLst>
              <a:ext uri="{FF2B5EF4-FFF2-40B4-BE49-F238E27FC236}">
                <a16:creationId xmlns:a16="http://schemas.microsoft.com/office/drawing/2014/main" id="{051058A4-6235-43DB-9D28-60ACFC2FB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328" y="3696891"/>
            <a:ext cx="6585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L</a:t>
            </a:r>
            <a:r>
              <a:rPr lang="zh-TW" altLang="en-US" sz="1800"/>
              <a:t> </a:t>
            </a:r>
            <a:r>
              <a:rPr lang="en-US" altLang="zh-TW" sz="1800"/>
              <a:t>|</a:t>
            </a:r>
            <a:r>
              <a:rPr lang="zh-TW" altLang="en-US" sz="1800"/>
              <a:t> </a:t>
            </a: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61" name="甜甜圈 60">
            <a:extLst>
              <a:ext uri="{FF2B5EF4-FFF2-40B4-BE49-F238E27FC236}">
                <a16:creationId xmlns:a16="http://schemas.microsoft.com/office/drawing/2014/main" id="{BAB594CE-7E50-44F3-9F2E-E4BF18B976E1}"/>
              </a:ext>
            </a:extLst>
          </p:cNvPr>
          <p:cNvSpPr/>
          <p:nvPr/>
        </p:nvSpPr>
        <p:spPr>
          <a:xfrm>
            <a:off x="3232548" y="2839641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74" name="圖案 27">
            <a:extLst>
              <a:ext uri="{FF2B5EF4-FFF2-40B4-BE49-F238E27FC236}">
                <a16:creationId xmlns:a16="http://schemas.microsoft.com/office/drawing/2014/main" id="{4EA7516F-C249-4AAE-9D47-670B1F5B1624}"/>
              </a:ext>
            </a:extLst>
          </p:cNvPr>
          <p:cNvCxnSpPr>
            <a:stCxn id="43" idx="4"/>
            <a:endCxn id="61" idx="4"/>
          </p:cNvCxnSpPr>
          <p:nvPr/>
        </p:nvCxnSpPr>
        <p:spPr>
          <a:xfrm rot="5400000">
            <a:off x="4036219" y="2846785"/>
            <a:ext cx="1190" cy="1067991"/>
          </a:xfrm>
          <a:prstGeom prst="curvedConnector3">
            <a:avLst>
              <a:gd name="adj1" fmla="val 31715448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矩形 77">
            <a:extLst>
              <a:ext uri="{FF2B5EF4-FFF2-40B4-BE49-F238E27FC236}">
                <a16:creationId xmlns:a16="http://schemas.microsoft.com/office/drawing/2014/main" id="{D2EE6026-8550-4E60-B45F-84A7DC8A0F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2547" y="2035969"/>
            <a:ext cx="6585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L</a:t>
            </a:r>
            <a:r>
              <a:rPr lang="zh-TW" altLang="en-US" sz="1800"/>
              <a:t> </a:t>
            </a:r>
            <a:r>
              <a:rPr lang="en-US" altLang="zh-TW" sz="1800"/>
              <a:t>|</a:t>
            </a:r>
            <a:r>
              <a:rPr lang="zh-TW" altLang="en-US" sz="1800"/>
              <a:t> </a:t>
            </a: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79" name="矩形 78">
            <a:extLst>
              <a:ext uri="{FF2B5EF4-FFF2-40B4-BE49-F238E27FC236}">
                <a16:creationId xmlns:a16="http://schemas.microsoft.com/office/drawing/2014/main" id="{0AD4C388-74A0-4E7B-B477-B4AAB32D2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1553766"/>
            <a:ext cx="11544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</a:rPr>
              <a:t>(_(L|D)</a:t>
            </a:r>
            <a:r>
              <a:rPr lang="en-US" altLang="zh-TW" sz="1800" baseline="30000">
                <a:solidFill>
                  <a:srgbClr val="002060"/>
                </a:solidFill>
              </a:rPr>
              <a:t>+</a:t>
            </a:r>
            <a:r>
              <a:rPr lang="en-US" altLang="zh-TW" sz="1800">
                <a:solidFill>
                  <a:srgbClr val="002060"/>
                </a:solidFill>
              </a:rPr>
              <a:t>)*</a:t>
            </a:r>
            <a:endParaRPr lang="zh-TW" altLang="en-US" sz="1800">
              <a:solidFill>
                <a:srgbClr val="002060"/>
              </a:solidFill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460EF840-AA61-493A-9D36-8CEA60F37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2828" y="155376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</a:rPr>
              <a:t>L</a:t>
            </a:r>
            <a:endParaRPr lang="zh-TW" altLang="en-US" sz="1800"/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60C7F5C2-C390-42CC-AF3C-96BDB8035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0719" y="1553766"/>
            <a:ext cx="7825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2060"/>
                </a:solidFill>
              </a:rPr>
              <a:t>(L|D)*</a:t>
            </a:r>
            <a:endParaRPr lang="zh-TW" altLang="en-US" sz="1800"/>
          </a:p>
        </p:txBody>
      </p:sp>
      <p:sp>
        <p:nvSpPr>
          <p:cNvPr id="83" name="矩形 82">
            <a:extLst>
              <a:ext uri="{FF2B5EF4-FFF2-40B4-BE49-F238E27FC236}">
                <a16:creationId xmlns:a16="http://schemas.microsoft.com/office/drawing/2014/main" id="{408E5D3D-608A-4CDB-95C3-75E040F3D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1232298"/>
            <a:ext cx="202491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C00000"/>
                </a:solidFill>
              </a:rPr>
              <a:t>Final for two </a:t>
            </a:r>
            <a:r>
              <a:rPr lang="en-US" altLang="zh-TW" sz="1500" u="sng">
                <a:solidFill>
                  <a:srgbClr val="00B050"/>
                </a:solidFill>
              </a:rPr>
              <a:t>*</a:t>
            </a:r>
            <a:r>
              <a:rPr lang="en-US" altLang="zh-TW" sz="1500">
                <a:solidFill>
                  <a:srgbClr val="C00000"/>
                </a:solidFill>
              </a:rPr>
              <a:t> symbol</a:t>
            </a:r>
            <a:endParaRPr lang="zh-TW" altLang="en-US" sz="1500">
              <a:solidFill>
                <a:srgbClr val="C00000"/>
              </a:solidFill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7682FB1D-D96F-4833-B64E-EE2ED9F46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9985" y="3389853"/>
            <a:ext cx="2281394" cy="83099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What difference?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Times New Roman" panose="02020603050405020304" pitchFamily="18" charset="0"/>
                <a:ea typeface="新細明體" panose="02020500000000000000" pitchFamily="18" charset="-120"/>
              </a:rPr>
              <a:t>Answer : “</a:t>
            </a:r>
            <a:r>
              <a:rPr lang="en-US" altLang="zh-TW" sz="15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_</a:t>
            </a:r>
            <a:r>
              <a:rPr lang="en-US" altLang="zh-TW" sz="1500">
                <a:latin typeface="Times New Roman" panose="02020603050405020304" pitchFamily="18" charset="0"/>
                <a:ea typeface="新細明體" panose="02020500000000000000" pitchFamily="18" charset="-120"/>
              </a:rPr>
              <a:t>”  by times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Times New Roman" panose="02020603050405020304" pitchFamily="18" charset="0"/>
                <a:ea typeface="新細明體" panose="02020500000000000000" pitchFamily="18" charset="-120"/>
              </a:rPr>
              <a:t>	item 2 = item 3</a:t>
            </a:r>
          </a:p>
        </p:txBody>
      </p:sp>
      <p:pic>
        <p:nvPicPr>
          <p:cNvPr id="28696" name="Picture 24">
            <a:extLst>
              <a:ext uri="{FF2B5EF4-FFF2-40B4-BE49-F238E27FC236}">
                <a16:creationId xmlns:a16="http://schemas.microsoft.com/office/drawing/2014/main" id="{06D95C47-8CB8-42EA-A97A-1B31DDF3B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068383"/>
            <a:ext cx="1512094" cy="253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7" name="Picture 25">
            <a:extLst>
              <a:ext uri="{FF2B5EF4-FFF2-40B4-BE49-F238E27FC236}">
                <a16:creationId xmlns:a16="http://schemas.microsoft.com/office/drawing/2014/main" id="{C7A6FCE4-CD87-4839-AC5F-87643CF62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2854071"/>
            <a:ext cx="1525191" cy="16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98" name="Picture 26">
            <a:extLst>
              <a:ext uri="{FF2B5EF4-FFF2-40B4-BE49-F238E27FC236}">
                <a16:creationId xmlns:a16="http://schemas.microsoft.com/office/drawing/2014/main" id="{539304D4-83FA-4805-8011-60A27F763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2" y="2586181"/>
            <a:ext cx="1663304" cy="203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灯片编号占位符 1">
            <a:extLst>
              <a:ext uri="{FF2B5EF4-FFF2-40B4-BE49-F238E27FC236}">
                <a16:creationId xmlns:a16="http://schemas.microsoft.com/office/drawing/2014/main" id="{DD76FD13-AE33-40F5-9062-6166F4B047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8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3" grpId="0" animBg="1"/>
      <p:bldP spid="48" grpId="0"/>
      <p:bldP spid="50" grpId="0"/>
      <p:bldP spid="59" grpId="0"/>
      <p:bldP spid="78" grpId="0"/>
      <p:bldP spid="79" grpId="0"/>
      <p:bldP spid="80" grpId="0"/>
      <p:bldP spid="81" grpId="0"/>
      <p:bldP spid="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標題 1">
            <a:extLst>
              <a:ext uri="{FF2B5EF4-FFF2-40B4-BE49-F238E27FC236}">
                <a16:creationId xmlns:a16="http://schemas.microsoft.com/office/drawing/2014/main" id="{E87230A7-94FF-42E9-8969-B104CAB0A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52" y="108349"/>
            <a:ext cx="7688138" cy="519113"/>
          </a:xfrm>
        </p:spPr>
        <p:txBody>
          <a:bodyPr/>
          <a:lstStyle/>
          <a:p>
            <a:r>
              <a:rPr lang="en-US" altLang="zh-TW" sz="3200" dirty="0"/>
              <a:t>Finite Automata and Scanners (6)</a:t>
            </a:r>
            <a:endParaRPr lang="zh-TW" altLang="en-US" sz="3200" dirty="0"/>
          </a:p>
        </p:txBody>
      </p:sp>
      <p:sp>
        <p:nvSpPr>
          <p:cNvPr id="41987" name="內容版面配置區 2">
            <a:extLst>
              <a:ext uri="{FF2B5EF4-FFF2-40B4-BE49-F238E27FC236}">
                <a16:creationId xmlns:a16="http://schemas.microsoft.com/office/drawing/2014/main" id="{473714DE-673C-49F1-9995-CE8864AB261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4420" y="832104"/>
            <a:ext cx="6172200" cy="866775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Other Example </a:t>
            </a:r>
          </a:p>
          <a:p>
            <a:pPr lvl="1"/>
            <a:r>
              <a:rPr lang="en-US" altLang="zh-TW" sz="1800" dirty="0" err="1">
                <a:solidFill>
                  <a:srgbClr val="002060"/>
                </a:solidFill>
                <a:latin typeface="+mn-lt"/>
              </a:rPr>
              <a:t>RealLit</a:t>
            </a:r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  =  (D</a:t>
            </a:r>
            <a:r>
              <a:rPr lang="en-US" altLang="zh-TW" sz="1800" baseline="30000" dirty="0">
                <a:solidFill>
                  <a:srgbClr val="002060"/>
                </a:solidFill>
                <a:latin typeface="+mn-lt"/>
              </a:rPr>
              <a:t>+</a:t>
            </a:r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(</a:t>
            </a:r>
            <a:r>
              <a:rPr lang="en-US" altLang="zh-TW" sz="1800" dirty="0">
                <a:solidFill>
                  <a:srgbClr val="002060"/>
                </a:solidFill>
                <a:latin typeface="+mn-lt"/>
                <a:sym typeface="Symbol" panose="05050102010706020507" pitchFamily="18" charset="2"/>
              </a:rPr>
              <a:t> </a:t>
            </a:r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|.))|(D*.D</a:t>
            </a:r>
            <a:r>
              <a:rPr lang="en-US" altLang="zh-TW" sz="1800" baseline="30000" dirty="0">
                <a:solidFill>
                  <a:srgbClr val="002060"/>
                </a:solidFill>
                <a:latin typeface="+mn-lt"/>
              </a:rPr>
              <a:t>+</a:t>
            </a:r>
            <a:r>
              <a:rPr lang="en-US" altLang="zh-TW" sz="1800" dirty="0">
                <a:solidFill>
                  <a:srgbClr val="002060"/>
                </a:solidFill>
                <a:latin typeface="+mn-lt"/>
              </a:rPr>
              <a:t>)</a:t>
            </a:r>
            <a:endParaRPr lang="zh-TW" altLang="en-US" sz="18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1991" name="Picture 22" descr="C:\wei\05.jpg">
            <a:extLst>
              <a:ext uri="{FF2B5EF4-FFF2-40B4-BE49-F238E27FC236}">
                <a16:creationId xmlns:a16="http://schemas.microsoft.com/office/drawing/2014/main" id="{B297B258-1E90-408A-8472-4195A9581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6590" y="1698879"/>
            <a:ext cx="5257800" cy="2836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7A1DD8C7-7E5A-4882-BDC4-EC8644AAB4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內容版面配置區 2">
            <a:extLst>
              <a:ext uri="{FF2B5EF4-FFF2-40B4-BE49-F238E27FC236}">
                <a16:creationId xmlns:a16="http://schemas.microsoft.com/office/drawing/2014/main" id="{DAEF248E-B6AC-45E4-AB9D-B1468DFAD3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9969" y="857416"/>
            <a:ext cx="6172200" cy="1024533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Two kinds of FA</a:t>
            </a:r>
          </a:p>
          <a:p>
            <a:pPr lvl="1"/>
            <a:r>
              <a:rPr lang="en-US" altLang="zh-TW" sz="1800" dirty="0">
                <a:latin typeface="+mn-lt"/>
              </a:rPr>
              <a:t>Deterministic (DFA):  Next transition is unique</a:t>
            </a:r>
          </a:p>
          <a:p>
            <a:pPr lvl="1"/>
            <a:r>
              <a:rPr lang="en-US" altLang="zh-TW" sz="1800" dirty="0">
                <a:latin typeface="+mn-lt"/>
              </a:rPr>
              <a:t>Non-deterministic (NDFA):  Otherwise</a:t>
            </a:r>
            <a:endParaRPr lang="zh-TW" altLang="en-US" sz="1800" dirty="0">
              <a:latin typeface="+mn-lt"/>
            </a:endParaRPr>
          </a:p>
          <a:p>
            <a:endParaRPr lang="zh-TW" altLang="en-US" sz="2000" dirty="0">
              <a:latin typeface="+mn-lt"/>
            </a:endParaRPr>
          </a:p>
        </p:txBody>
      </p:sp>
      <p:sp>
        <p:nvSpPr>
          <p:cNvPr id="44035" name="標題 1">
            <a:extLst>
              <a:ext uri="{FF2B5EF4-FFF2-40B4-BE49-F238E27FC236}">
                <a16:creationId xmlns:a16="http://schemas.microsoft.com/office/drawing/2014/main" id="{76EF3B1A-D5C6-4484-B17E-D9E9D00CB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108349"/>
            <a:ext cx="7724714" cy="519113"/>
          </a:xfrm>
        </p:spPr>
        <p:txBody>
          <a:bodyPr/>
          <a:lstStyle/>
          <a:p>
            <a:r>
              <a:rPr lang="en-US" altLang="zh-TW" sz="3200" dirty="0"/>
              <a:t>Finite Automata and Scanners (7)</a:t>
            </a:r>
            <a:endParaRPr lang="zh-TW" altLang="en-US" sz="3200" dirty="0"/>
          </a:p>
        </p:txBody>
      </p:sp>
      <p:sp>
        <p:nvSpPr>
          <p:cNvPr id="8" name="Oval 18">
            <a:extLst>
              <a:ext uri="{FF2B5EF4-FFF2-40B4-BE49-F238E27FC236}">
                <a16:creationId xmlns:a16="http://schemas.microsoft.com/office/drawing/2014/main" id="{33B0F1B8-FD5E-4838-84B6-DE31D91659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1505" y="2759871"/>
            <a:ext cx="540544" cy="53935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9" name="Oval 19">
            <a:extLst>
              <a:ext uri="{FF2B5EF4-FFF2-40B4-BE49-F238E27FC236}">
                <a16:creationId xmlns:a16="http://schemas.microsoft.com/office/drawing/2014/main" id="{81CCD5AA-BBE4-4387-96A0-40EE5C793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285" y="3131346"/>
            <a:ext cx="539354" cy="54054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" name="Oval 20">
            <a:extLst>
              <a:ext uri="{FF2B5EF4-FFF2-40B4-BE49-F238E27FC236}">
                <a16:creationId xmlns:a16="http://schemas.microsoft.com/office/drawing/2014/main" id="{5728D87D-2A1A-42C4-8CCE-6DC211AE6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052" y="2437212"/>
            <a:ext cx="540544" cy="540544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8410471F-18D0-4DE0-B7A1-B7FE601A9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383" y="2598112"/>
            <a:ext cx="216407" cy="23660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5719" tIns="14288" rIns="35719" bIns="14288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350">
                <a:latin typeface="Helvetica" panose="020B0604020202020204" pitchFamily="34" charset="0"/>
                <a:ea typeface="新細明體" panose="02020500000000000000" pitchFamily="18" charset="-120"/>
              </a:rPr>
              <a:t>...</a:t>
            </a:r>
          </a:p>
        </p:txBody>
      </p:sp>
      <p:sp>
        <p:nvSpPr>
          <p:cNvPr id="19" name="Rectangle 29">
            <a:extLst>
              <a:ext uri="{FF2B5EF4-FFF2-40B4-BE49-F238E27FC236}">
                <a16:creationId xmlns:a16="http://schemas.microsoft.com/office/drawing/2014/main" id="{E5CBC830-47F5-4D41-BBB0-6954B6A2D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067" y="2544369"/>
            <a:ext cx="267891" cy="23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719" tIns="14288" rIns="35719" bIns="1428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Helvetica" panose="020B0604020202020204" pitchFamily="34" charset="0"/>
                <a:ea typeface="新細明體" panose="02020500000000000000" pitchFamily="18" charset="-120"/>
              </a:rPr>
              <a:t>a</a:t>
            </a: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00522F44-F972-4525-8557-39B8DD396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067" y="3188496"/>
            <a:ext cx="168316" cy="236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5719" tIns="14288" rIns="35719" bIns="1428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Helvetica" panose="020B0604020202020204" pitchFamily="34" charset="0"/>
                <a:ea typeface="新細明體" panose="02020500000000000000" pitchFamily="18" charset="-120"/>
              </a:rPr>
              <a:t>a</a:t>
            </a:r>
          </a:p>
        </p:txBody>
      </p:sp>
      <p:cxnSp>
        <p:nvCxnSpPr>
          <p:cNvPr id="22" name="直線單箭頭接點 21">
            <a:extLst>
              <a:ext uri="{FF2B5EF4-FFF2-40B4-BE49-F238E27FC236}">
                <a16:creationId xmlns:a16="http://schemas.microsoft.com/office/drawing/2014/main" id="{FDD89C8B-C2FF-4E38-B44C-7EBBA67C0DDD}"/>
              </a:ext>
            </a:extLst>
          </p:cNvPr>
          <p:cNvCxnSpPr>
            <a:endCxn id="8" idx="2"/>
          </p:cNvCxnSpPr>
          <p:nvPr/>
        </p:nvCxnSpPr>
        <p:spPr>
          <a:xfrm>
            <a:off x="1927099" y="3026572"/>
            <a:ext cx="964406" cy="35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2E258A4C-E2FE-4B0F-A322-32CBD1A3F673}"/>
              </a:ext>
            </a:extLst>
          </p:cNvPr>
          <p:cNvCxnSpPr>
            <a:stCxn id="8" idx="6"/>
            <a:endCxn id="10" idx="2"/>
          </p:cNvCxnSpPr>
          <p:nvPr/>
        </p:nvCxnSpPr>
        <p:spPr>
          <a:xfrm flipV="1">
            <a:off x="3432048" y="2707484"/>
            <a:ext cx="1549004" cy="3226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EA9A775E-13A5-4943-A1B2-57190AA1EEA2}"/>
              </a:ext>
            </a:extLst>
          </p:cNvPr>
          <p:cNvCxnSpPr>
            <a:stCxn id="8" idx="6"/>
            <a:endCxn id="9" idx="2"/>
          </p:cNvCxnSpPr>
          <p:nvPr/>
        </p:nvCxnSpPr>
        <p:spPr>
          <a:xfrm>
            <a:off x="3432048" y="3030143"/>
            <a:ext cx="1519238" cy="3714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71FC36E4-DD08-4C08-B919-10E08850AD24}"/>
              </a:ext>
            </a:extLst>
          </p:cNvPr>
          <p:cNvCxnSpPr>
            <a:stCxn id="10" idx="6"/>
            <a:endCxn id="16" idx="1"/>
          </p:cNvCxnSpPr>
          <p:nvPr/>
        </p:nvCxnSpPr>
        <p:spPr>
          <a:xfrm>
            <a:off x="5521596" y="2707484"/>
            <a:ext cx="959787" cy="89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>
            <a:extLst>
              <a:ext uri="{FF2B5EF4-FFF2-40B4-BE49-F238E27FC236}">
                <a16:creationId xmlns:a16="http://schemas.microsoft.com/office/drawing/2014/main" id="{C97560DD-C79C-4B7F-8117-F2B82ED959FA}"/>
              </a:ext>
            </a:extLst>
          </p:cNvPr>
          <p:cNvCxnSpPr>
            <a:stCxn id="9" idx="6"/>
            <a:endCxn id="66" idx="1"/>
          </p:cNvCxnSpPr>
          <p:nvPr/>
        </p:nvCxnSpPr>
        <p:spPr>
          <a:xfrm>
            <a:off x="5490639" y="3401618"/>
            <a:ext cx="990744" cy="1131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>
            <a:extLst>
              <a:ext uri="{FF2B5EF4-FFF2-40B4-BE49-F238E27FC236}">
                <a16:creationId xmlns:a16="http://schemas.microsoft.com/office/drawing/2014/main" id="{9414F474-A903-4C3E-8258-8EA8C1498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7973" y="3783393"/>
            <a:ext cx="340670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 dirty="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Which path we should select?</a:t>
            </a:r>
            <a:endParaRPr lang="zh-TW" altLang="en-US" sz="21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6" name="Rectangle 26">
            <a:extLst>
              <a:ext uri="{FF2B5EF4-FFF2-40B4-BE49-F238E27FC236}">
                <a16:creationId xmlns:a16="http://schemas.microsoft.com/office/drawing/2014/main" id="{31089596-CDC6-4E99-BC55-C1F6FAEFD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1383" y="3294627"/>
            <a:ext cx="216407" cy="23660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35719" tIns="14288" rIns="35719" bIns="14288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350">
                <a:latin typeface="Helvetica" panose="020B0604020202020204" pitchFamily="34" charset="0"/>
                <a:ea typeface="新細明體" panose="02020500000000000000" pitchFamily="18" charset="-120"/>
              </a:rPr>
              <a:t>...</a:t>
            </a:r>
          </a:p>
        </p:txBody>
      </p:sp>
      <p:sp>
        <p:nvSpPr>
          <p:cNvPr id="21" name="灯片编号占位符 1">
            <a:extLst>
              <a:ext uri="{FF2B5EF4-FFF2-40B4-BE49-F238E27FC236}">
                <a16:creationId xmlns:a16="http://schemas.microsoft.com/office/drawing/2014/main" id="{72FFAA8D-2430-421E-8382-D34F623CE6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 animBg="1"/>
      <p:bldP spid="19" grpId="0"/>
      <p:bldP spid="20" grpId="0"/>
      <p:bldP spid="50" grpId="0"/>
      <p:bldP spid="6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內容版面配置區 2">
            <a:extLst>
              <a:ext uri="{FF2B5EF4-FFF2-40B4-BE49-F238E27FC236}">
                <a16:creationId xmlns:a16="http://schemas.microsoft.com/office/drawing/2014/main" id="{2173B962-143B-419F-99F5-EAB61D32197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57275" y="771767"/>
            <a:ext cx="3215709" cy="3702844"/>
          </a:xfrm>
        </p:spPr>
        <p:txBody>
          <a:bodyPr/>
          <a:lstStyle/>
          <a:p>
            <a:r>
              <a:rPr lang="en-US" altLang="zh-TW" sz="2100" dirty="0">
                <a:latin typeface="+mn-lt"/>
              </a:rPr>
              <a:t>A transition diagram</a:t>
            </a:r>
          </a:p>
          <a:p>
            <a:endParaRPr lang="en-US" altLang="zh-TW" sz="2100" dirty="0">
              <a:latin typeface="+mn-lt"/>
            </a:endParaRPr>
          </a:p>
          <a:p>
            <a:endParaRPr lang="en-US" altLang="zh-TW" sz="2100" dirty="0">
              <a:latin typeface="+mn-lt"/>
            </a:endParaRPr>
          </a:p>
          <a:p>
            <a:endParaRPr lang="en-US" altLang="zh-TW" sz="2100" dirty="0">
              <a:latin typeface="+mn-lt"/>
            </a:endParaRPr>
          </a:p>
          <a:p>
            <a:r>
              <a:rPr lang="en-US" altLang="zh-TW" sz="2100" dirty="0">
                <a:latin typeface="+mn-lt"/>
              </a:rPr>
              <a:t>A transition table</a:t>
            </a:r>
          </a:p>
          <a:p>
            <a:endParaRPr lang="en-US" altLang="zh-TW" sz="2100" dirty="0">
              <a:latin typeface="+mn-lt"/>
            </a:endParaRPr>
          </a:p>
        </p:txBody>
      </p:sp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E1C328D6-4165-43DE-B6A2-F7EA253E47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691810"/>
              </p:ext>
            </p:extLst>
          </p:nvPr>
        </p:nvGraphicFramePr>
        <p:xfrm>
          <a:off x="2097881" y="4224337"/>
          <a:ext cx="5089922" cy="2976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7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2222830F-0E02-43D6-A490-41DB1BA9A6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660415"/>
              </p:ext>
            </p:extLst>
          </p:nvPr>
        </p:nvGraphicFramePr>
        <p:xfrm>
          <a:off x="2097881" y="3956446"/>
          <a:ext cx="5089922" cy="2976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7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0" name="表格 29">
            <a:extLst>
              <a:ext uri="{FF2B5EF4-FFF2-40B4-BE49-F238E27FC236}">
                <a16:creationId xmlns:a16="http://schemas.microsoft.com/office/drawing/2014/main" id="{A89F6DC0-0C22-437F-BE1B-C18A66D29A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227737"/>
              </p:ext>
            </p:extLst>
          </p:nvPr>
        </p:nvGraphicFramePr>
        <p:xfrm>
          <a:off x="2097881" y="3688555"/>
          <a:ext cx="5089922" cy="2976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7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1" name="表格 30">
            <a:extLst>
              <a:ext uri="{FF2B5EF4-FFF2-40B4-BE49-F238E27FC236}">
                <a16:creationId xmlns:a16="http://schemas.microsoft.com/office/drawing/2014/main" id="{401AC01D-C8A4-4E7A-BBBB-B305BF41A5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437962"/>
              </p:ext>
            </p:extLst>
          </p:nvPr>
        </p:nvGraphicFramePr>
        <p:xfrm>
          <a:off x="2097881" y="3420665"/>
          <a:ext cx="5089922" cy="2976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765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345" marB="34345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6147" name="標題 1">
            <a:extLst>
              <a:ext uri="{FF2B5EF4-FFF2-40B4-BE49-F238E27FC236}">
                <a16:creationId xmlns:a16="http://schemas.microsoft.com/office/drawing/2014/main" id="{792E87F0-2652-4BBF-A48E-37DE4C665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32" y="108349"/>
            <a:ext cx="7733858" cy="519113"/>
          </a:xfrm>
        </p:spPr>
        <p:txBody>
          <a:bodyPr/>
          <a:lstStyle/>
          <a:p>
            <a:r>
              <a:rPr lang="en-US" altLang="zh-TW" sz="3200" dirty="0"/>
              <a:t>Finite Automata and Scanners (8)</a:t>
            </a:r>
            <a:endParaRPr lang="zh-TW" altLang="en-US" sz="3200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DF0753B2-0596-443A-8DED-77F8118D9564}"/>
              </a:ext>
            </a:extLst>
          </p:cNvPr>
          <p:cNvGrpSpPr/>
          <p:nvPr/>
        </p:nvGrpSpPr>
        <p:grpSpPr>
          <a:xfrm>
            <a:off x="2497336" y="860320"/>
            <a:ext cx="4291012" cy="1237060"/>
            <a:chOff x="2536032" y="1071563"/>
            <a:chExt cx="4291012" cy="1237060"/>
          </a:xfrm>
        </p:grpSpPr>
        <p:sp>
          <p:nvSpPr>
            <p:cNvPr id="8" name="橢圓 7">
              <a:extLst>
                <a:ext uri="{FF2B5EF4-FFF2-40B4-BE49-F238E27FC236}">
                  <a16:creationId xmlns:a16="http://schemas.microsoft.com/office/drawing/2014/main" id="{58A7A1A3-1206-4B96-AB33-18065EEA1C6A}"/>
                </a:ext>
              </a:extLst>
            </p:cNvPr>
            <p:cNvSpPr/>
            <p:nvPr/>
          </p:nvSpPr>
          <p:spPr>
            <a:xfrm>
              <a:off x="3071813" y="1768079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F023916C-3753-4DC3-938F-C9A15A5306BA}"/>
                </a:ext>
              </a:extLst>
            </p:cNvPr>
            <p:cNvCxnSpPr>
              <a:endCxn id="8" idx="2"/>
            </p:cNvCxnSpPr>
            <p:nvPr/>
          </p:nvCxnSpPr>
          <p:spPr>
            <a:xfrm>
              <a:off x="2536032" y="2035969"/>
              <a:ext cx="535781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單箭頭接點 9">
              <a:extLst>
                <a:ext uri="{FF2B5EF4-FFF2-40B4-BE49-F238E27FC236}">
                  <a16:creationId xmlns:a16="http://schemas.microsoft.com/office/drawing/2014/main" id="{A2494BE1-645D-4599-B67F-A7C5709AB905}"/>
                </a:ext>
              </a:extLst>
            </p:cNvPr>
            <p:cNvCxnSpPr>
              <a:stCxn id="8" idx="6"/>
            </p:cNvCxnSpPr>
            <p:nvPr/>
          </p:nvCxnSpPr>
          <p:spPr>
            <a:xfrm>
              <a:off x="3612357" y="2038350"/>
              <a:ext cx="531019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ABF31D0C-71A7-4BD8-B64A-F854A12742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4750" y="1660922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/</a:t>
              </a:r>
              <a:endParaRPr lang="zh-TW" altLang="en-US" sz="1800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E5996AB0-502D-4642-A309-1787A56A4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6312" y="1607344"/>
              <a:ext cx="24878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/</a:t>
              </a:r>
              <a:endParaRPr lang="zh-TW" altLang="en-US" sz="1800"/>
            </a:p>
          </p:txBody>
        </p:sp>
        <p:cxnSp>
          <p:nvCxnSpPr>
            <p:cNvPr id="13" name="圖案 27">
              <a:extLst>
                <a:ext uri="{FF2B5EF4-FFF2-40B4-BE49-F238E27FC236}">
                  <a16:creationId xmlns:a16="http://schemas.microsoft.com/office/drawing/2014/main" id="{D45C1F76-C2D3-475A-9036-E93B2AEE8040}"/>
                </a:ext>
              </a:extLst>
            </p:cNvPr>
            <p:cNvCxnSpPr>
              <a:stCxn id="20" idx="7"/>
              <a:endCxn id="20" idx="1"/>
            </p:cNvCxnSpPr>
            <p:nvPr/>
          </p:nvCxnSpPr>
          <p:spPr>
            <a:xfrm rot="16200000" flipV="1">
              <a:off x="5485210" y="1656160"/>
              <a:ext cx="1190" cy="382190"/>
            </a:xfrm>
            <a:prstGeom prst="curvedConnector3">
              <a:avLst>
                <a:gd name="adj1" fmla="val 28239807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EDF90465-6E0B-4BED-AE87-A4400A89C4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0626" y="1071563"/>
              <a:ext cx="103105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Not(Eol)</a:t>
              </a:r>
              <a:endParaRPr lang="zh-TW" altLang="en-US" sz="1800"/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E5F41E4B-4EE0-49BC-A4ED-F3B4C5F5808E}"/>
                </a:ext>
              </a:extLst>
            </p:cNvPr>
            <p:cNvSpPr/>
            <p:nvPr/>
          </p:nvSpPr>
          <p:spPr>
            <a:xfrm>
              <a:off x="5214938" y="1768079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E0BDC5C1-AD33-4308-A6EE-337C45553960}"/>
                </a:ext>
              </a:extLst>
            </p:cNvPr>
            <p:cNvCxnSpPr/>
            <p:nvPr/>
          </p:nvCxnSpPr>
          <p:spPr>
            <a:xfrm>
              <a:off x="4679157" y="2035969"/>
              <a:ext cx="535781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單箭頭接點 21">
              <a:extLst>
                <a:ext uri="{FF2B5EF4-FFF2-40B4-BE49-F238E27FC236}">
                  <a16:creationId xmlns:a16="http://schemas.microsoft.com/office/drawing/2014/main" id="{C37EBE03-F603-4F45-A96A-B19CCA129A93}"/>
                </a:ext>
              </a:extLst>
            </p:cNvPr>
            <p:cNvCxnSpPr/>
            <p:nvPr/>
          </p:nvCxnSpPr>
          <p:spPr>
            <a:xfrm>
              <a:off x="5750719" y="2035969"/>
              <a:ext cx="535781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甜甜圈 24">
              <a:extLst>
                <a:ext uri="{FF2B5EF4-FFF2-40B4-BE49-F238E27FC236}">
                  <a16:creationId xmlns:a16="http://schemas.microsoft.com/office/drawing/2014/main" id="{B798F7A1-CDAB-454B-91B3-4941C44BC47D}"/>
                </a:ext>
              </a:extLst>
            </p:cNvPr>
            <p:cNvSpPr/>
            <p:nvPr/>
          </p:nvSpPr>
          <p:spPr>
            <a:xfrm>
              <a:off x="6286500" y="1768079"/>
              <a:ext cx="540544" cy="540544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4</a:t>
              </a:r>
              <a:endParaRPr lang="zh-TW" altLang="en-US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6" name="橢圓 25">
              <a:extLst>
                <a:ext uri="{FF2B5EF4-FFF2-40B4-BE49-F238E27FC236}">
                  <a16:creationId xmlns:a16="http://schemas.microsoft.com/office/drawing/2014/main" id="{9738700F-90CF-4B1D-A515-2FA4CB32DCB0}"/>
                </a:ext>
              </a:extLst>
            </p:cNvPr>
            <p:cNvSpPr/>
            <p:nvPr/>
          </p:nvSpPr>
          <p:spPr>
            <a:xfrm>
              <a:off x="4143375" y="1768079"/>
              <a:ext cx="540544" cy="5405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26F9F05B-0E1B-45EA-81D1-15BCD926DC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0719" y="1607344"/>
              <a:ext cx="51809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Eol</a:t>
              </a:r>
              <a:endParaRPr lang="zh-TW" altLang="en-US" sz="1800"/>
            </a:p>
          </p:txBody>
        </p:sp>
      </p:grpSp>
      <p:graphicFrame>
        <p:nvGraphicFramePr>
          <p:cNvPr id="32" name="表格 31">
            <a:extLst>
              <a:ext uri="{FF2B5EF4-FFF2-40B4-BE49-F238E27FC236}">
                <a16:creationId xmlns:a16="http://schemas.microsoft.com/office/drawing/2014/main" id="{FBD2B55B-857D-49E6-9AEB-7194926D0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353478"/>
              </p:ext>
            </p:extLst>
          </p:nvPr>
        </p:nvGraphicFramePr>
        <p:xfrm>
          <a:off x="2097881" y="2831305"/>
          <a:ext cx="5089922" cy="59426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57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65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713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State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Character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132">
                <a:tc>
                  <a:txBody>
                    <a:bodyPr/>
                    <a:lstStyle/>
                    <a:p>
                      <a:pPr algn="ctr"/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 err="1">
                          <a:solidFill>
                            <a:schemeClr val="bg1"/>
                          </a:solidFill>
                        </a:rPr>
                        <a:t>Eol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500" b="1" dirty="0">
                          <a:solidFill>
                            <a:schemeClr val="bg1"/>
                          </a:solidFill>
                        </a:rPr>
                        <a:t>…</a:t>
                      </a:r>
                      <a:endParaRPr lang="zh-TW" altLang="en-US" sz="1500" b="1" dirty="0">
                        <a:solidFill>
                          <a:schemeClr val="bg1"/>
                        </a:solidFill>
                      </a:endParaRPr>
                    </a:p>
                  </a:txBody>
                  <a:tcPr marL="68579" marR="68579" marT="34266" marB="34266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" name="矩形 33">
            <a:extLst>
              <a:ext uri="{FF2B5EF4-FFF2-40B4-BE49-F238E27FC236}">
                <a16:creationId xmlns:a16="http://schemas.microsoft.com/office/drawing/2014/main" id="{8B2A8B5E-80C7-4514-95EB-0CA9388D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625" y="368855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A8600D69-CCEF-452B-A816-41CCEAB2D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625" y="392772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AEC4E4CA-49FD-4F99-BD41-7CD9114F7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2625" y="3367086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2DFCBFB3-62FB-419F-95E7-1370349A7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9875" y="392772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6BA78690-3E92-4FEC-8BDD-CCF002CFE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125" y="392772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E221FE99-43FB-405D-9D65-99988D8A9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7954" y="392772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65F880B9-F4AA-42DE-840F-58C6CFAFC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204" y="392772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3" name="灯片编号占位符 1">
            <a:extLst>
              <a:ext uri="{FF2B5EF4-FFF2-40B4-BE49-F238E27FC236}">
                <a16:creationId xmlns:a16="http://schemas.microsoft.com/office/drawing/2014/main" id="{B8804824-9B98-4CB4-B12B-F5A3E3C543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38" grpId="0"/>
      <p:bldP spid="38" grpId="1"/>
      <p:bldP spid="39" grpId="0"/>
      <p:bldP spid="39" grpId="1"/>
      <p:bldP spid="40" grpId="0"/>
      <p:bldP spid="40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標題 1">
            <a:extLst>
              <a:ext uri="{FF2B5EF4-FFF2-40B4-BE49-F238E27FC236}">
                <a16:creationId xmlns:a16="http://schemas.microsoft.com/office/drawing/2014/main" id="{178DBA49-62C7-4E2F-B837-B0EDC0AC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Finite Automata and Scanners (9)</a:t>
            </a:r>
            <a:endParaRPr lang="zh-TW" altLang="en-US" sz="3200" dirty="0"/>
          </a:p>
        </p:txBody>
      </p:sp>
      <p:sp>
        <p:nvSpPr>
          <p:cNvPr id="48131" name="內容版面配置區 2">
            <a:extLst>
              <a:ext uri="{FF2B5EF4-FFF2-40B4-BE49-F238E27FC236}">
                <a16:creationId xmlns:a16="http://schemas.microsoft.com/office/drawing/2014/main" id="{3C4A1F09-CCC9-44DC-998C-642E4C65D3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813816"/>
            <a:ext cx="7027164" cy="3702844"/>
          </a:xfrm>
        </p:spPr>
        <p:txBody>
          <a:bodyPr/>
          <a:lstStyle/>
          <a:p>
            <a:r>
              <a:rPr lang="en-US" altLang="zh-TW" sz="2000" dirty="0"/>
              <a:t>Any regular expression</a:t>
            </a:r>
          </a:p>
          <a:p>
            <a:pPr lvl="1"/>
            <a:r>
              <a:rPr lang="en-US" altLang="zh-TW" sz="1800" dirty="0"/>
              <a:t>Can be </a:t>
            </a:r>
            <a:r>
              <a:rPr lang="en-US" altLang="zh-TW" sz="1800" dirty="0">
                <a:solidFill>
                  <a:srgbClr val="0000FF"/>
                </a:solidFill>
              </a:rPr>
              <a:t>translated into a DFA </a:t>
            </a:r>
            <a:r>
              <a:rPr lang="en-US" altLang="zh-TW" sz="1800" dirty="0"/>
              <a:t>that accepts the set of strings </a:t>
            </a:r>
            <a:r>
              <a:rPr lang="en-US" altLang="zh-TW" sz="1800" dirty="0">
                <a:solidFill>
                  <a:srgbClr val="0000FF"/>
                </a:solidFill>
              </a:rPr>
              <a:t>denoted by the regular expression</a:t>
            </a:r>
          </a:p>
          <a:p>
            <a:pPr>
              <a:buFont typeface="Wingdings 3" panose="05040102010807070707" pitchFamily="18" charset="2"/>
              <a:buNone/>
            </a:pPr>
            <a:endParaRPr lang="en-US" altLang="zh-TW" sz="1800" dirty="0"/>
          </a:p>
          <a:p>
            <a:r>
              <a:rPr lang="en-US" altLang="zh-TW" sz="2000" dirty="0"/>
              <a:t>The transition can be done</a:t>
            </a:r>
          </a:p>
          <a:p>
            <a:pPr lvl="1"/>
            <a:r>
              <a:rPr lang="en-US" altLang="zh-TW" sz="1800" dirty="0"/>
              <a:t>Automatically </a:t>
            </a:r>
            <a:r>
              <a:rPr lang="en-US" altLang="zh-TW" sz="1800" dirty="0">
                <a:solidFill>
                  <a:srgbClr val="0000FF"/>
                </a:solidFill>
              </a:rPr>
              <a:t>by a scanner generator </a:t>
            </a:r>
            <a:r>
              <a:rPr lang="en-US" altLang="zh-TW" sz="1800" dirty="0"/>
              <a:t>: </a:t>
            </a:r>
            <a:r>
              <a:rPr lang="en-US" altLang="zh-TW" sz="1800" dirty="0">
                <a:solidFill>
                  <a:srgbClr val="FF0000"/>
                </a:solidFill>
              </a:rPr>
              <a:t>LEX (TA course)</a:t>
            </a:r>
          </a:p>
          <a:p>
            <a:pPr lvl="1"/>
            <a:r>
              <a:rPr lang="en-US" altLang="zh-TW" sz="1800" dirty="0"/>
              <a:t>Manually </a:t>
            </a:r>
            <a:r>
              <a:rPr lang="en-US" altLang="zh-TW" sz="1800" dirty="0">
                <a:solidFill>
                  <a:srgbClr val="0000FF"/>
                </a:solidFill>
              </a:rPr>
              <a:t>by a programmer</a:t>
            </a:r>
            <a:endParaRPr lang="en-US" altLang="zh-TW" sz="1800" dirty="0"/>
          </a:p>
          <a:p>
            <a:endParaRPr lang="en-US" altLang="zh-TW" sz="2000" dirty="0"/>
          </a:p>
          <a:p>
            <a:r>
              <a:rPr lang="en-US" altLang="zh-TW" sz="2000" dirty="0"/>
              <a:t>Coding the DFA in two form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Table-driven, commonly produced by a scanner generator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</a:rPr>
              <a:t>Explicit control, produced automatically or by hand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E88A456B-4596-4146-82F6-35B2DAE7F3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標題 1">
            <a:extLst>
              <a:ext uri="{FF2B5EF4-FFF2-40B4-BE49-F238E27FC236}">
                <a16:creationId xmlns:a16="http://schemas.microsoft.com/office/drawing/2014/main" id="{11BAE637-7FE0-4662-9353-B1ED8F069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108349"/>
            <a:ext cx="7724714" cy="519113"/>
          </a:xfrm>
        </p:spPr>
        <p:txBody>
          <a:bodyPr/>
          <a:lstStyle/>
          <a:p>
            <a:r>
              <a:rPr lang="en-US" altLang="zh-TW" sz="3200" dirty="0"/>
              <a:t>Finite Automata and Scanners (10)</a:t>
            </a:r>
            <a:endParaRPr lang="zh-TW" altLang="en-US" sz="3200" dirty="0"/>
          </a:p>
        </p:txBody>
      </p:sp>
      <p:sp>
        <p:nvSpPr>
          <p:cNvPr id="10" name="內容版面配置區 9">
            <a:extLst>
              <a:ext uri="{FF2B5EF4-FFF2-40B4-BE49-F238E27FC236}">
                <a16:creationId xmlns:a16="http://schemas.microsoft.com/office/drawing/2014/main" id="{5C518FC8-730B-4D4C-8524-32DB9E5E0E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28700" y="804672"/>
            <a:ext cx="6944868" cy="3702844"/>
          </a:xfrm>
        </p:spPr>
        <p:txBody>
          <a:bodyPr/>
          <a:lstStyle/>
          <a:p>
            <a:pPr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Scanner Driver Interpreting a Transition Table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/* Note: </a:t>
            </a:r>
            <a:r>
              <a:rPr lang="en-US" altLang="zh-TW" sz="1400" dirty="0" err="1">
                <a:solidFill>
                  <a:schemeClr val="bg1">
                    <a:lumMod val="50000"/>
                  </a:schemeClr>
                </a:solidFill>
                <a:latin typeface="+mn-lt"/>
              </a:rPr>
              <a:t>CurrentChar</a:t>
            </a:r>
            <a:r>
              <a:rPr lang="en-US" altLang="zh-TW" sz="14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is already set  to the current input character. */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State = </a:t>
            </a:r>
            <a:r>
              <a:rPr lang="en-US" altLang="zh-TW" sz="1400" dirty="0" err="1">
                <a:latin typeface="+mn-lt"/>
              </a:rPr>
              <a:t>StartState</a:t>
            </a:r>
            <a:r>
              <a:rPr lang="en-US" altLang="zh-TW" sz="1400" dirty="0">
                <a:latin typeface="+mn-lt"/>
              </a:rPr>
              <a:t>;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while (TRUE) {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</a:t>
            </a:r>
            <a:r>
              <a:rPr lang="en-US" altLang="zh-TW" sz="1400" dirty="0" err="1">
                <a:latin typeface="+mn-lt"/>
              </a:rPr>
              <a:t>NextSate</a:t>
            </a:r>
            <a:r>
              <a:rPr lang="en-US" altLang="zh-TW" sz="1400" dirty="0">
                <a:latin typeface="+mn-lt"/>
              </a:rPr>
              <a:t> = </a:t>
            </a:r>
            <a:r>
              <a:rPr lang="en-US" altLang="zh-TW" sz="1400" u="sng" dirty="0">
                <a:solidFill>
                  <a:srgbClr val="C00000"/>
                </a:solidFill>
                <a:latin typeface="+mn-lt"/>
              </a:rPr>
              <a:t>T[State , </a:t>
            </a:r>
            <a:r>
              <a:rPr lang="en-US" altLang="zh-TW" sz="1400" u="sng" dirty="0" err="1">
                <a:solidFill>
                  <a:srgbClr val="C00000"/>
                </a:solidFill>
                <a:latin typeface="+mn-lt"/>
              </a:rPr>
              <a:t>CurrentChar</a:t>
            </a:r>
            <a:r>
              <a:rPr lang="en-US" altLang="zh-TW" sz="1400" u="sng" dirty="0">
                <a:solidFill>
                  <a:srgbClr val="C00000"/>
                </a:solidFill>
                <a:latin typeface="+mn-lt"/>
              </a:rPr>
              <a:t>];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if (</a:t>
            </a:r>
            <a:r>
              <a:rPr lang="en-US" altLang="zh-TW" sz="1400" dirty="0" err="1">
                <a:latin typeface="+mn-lt"/>
              </a:rPr>
              <a:t>NextSate</a:t>
            </a:r>
            <a:r>
              <a:rPr lang="en-US" altLang="zh-TW" sz="1400" dirty="0">
                <a:latin typeface="+mn-lt"/>
              </a:rPr>
              <a:t> == ERROR)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	break;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State = </a:t>
            </a:r>
            <a:r>
              <a:rPr lang="en-US" altLang="zh-TW" sz="1400" dirty="0" err="1">
                <a:latin typeface="+mn-lt"/>
              </a:rPr>
              <a:t>NextState</a:t>
            </a:r>
            <a:r>
              <a:rPr lang="en-US" altLang="zh-TW" sz="1400" dirty="0">
                <a:latin typeface="+mn-lt"/>
              </a:rPr>
              <a:t>;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</a:t>
            </a:r>
            <a:r>
              <a:rPr lang="en-US" altLang="zh-TW" sz="1400" dirty="0" err="1">
                <a:latin typeface="+mn-lt"/>
              </a:rPr>
              <a:t>CurrentChar</a:t>
            </a:r>
            <a:r>
              <a:rPr lang="en-US" altLang="zh-TW" sz="1400" dirty="0">
                <a:latin typeface="+mn-lt"/>
              </a:rPr>
              <a:t> = </a:t>
            </a:r>
            <a:r>
              <a:rPr lang="en-US" altLang="zh-TW" sz="1400" dirty="0" err="1">
                <a:latin typeface="+mn-lt"/>
              </a:rPr>
              <a:t>getchar</a:t>
            </a:r>
            <a:r>
              <a:rPr lang="en-US" altLang="zh-TW" sz="1400" dirty="0">
                <a:latin typeface="+mn-lt"/>
              </a:rPr>
              <a:t>();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}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If(</a:t>
            </a:r>
            <a:r>
              <a:rPr lang="en-US" altLang="zh-TW" sz="1400" dirty="0" err="1">
                <a:latin typeface="+mn-lt"/>
              </a:rPr>
              <a:t>is_final_state</a:t>
            </a:r>
            <a:r>
              <a:rPr lang="en-US" altLang="zh-TW" sz="1400" dirty="0">
                <a:latin typeface="+mn-lt"/>
              </a:rPr>
              <a:t>(State))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</a:t>
            </a:r>
            <a:r>
              <a:rPr lang="en-US" altLang="zh-TW" sz="14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/* Return or process valid token. */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else </a:t>
            </a:r>
          </a:p>
          <a:p>
            <a:pPr>
              <a:buFont typeface="Wingdings 3" panose="05040102010807070707" pitchFamily="18" charset="2"/>
              <a:buNone/>
              <a:defRPr/>
            </a:pPr>
            <a:r>
              <a:rPr lang="en-US" altLang="zh-TW" sz="1400" dirty="0">
                <a:latin typeface="+mn-lt"/>
              </a:rPr>
              <a:t>	</a:t>
            </a:r>
            <a:r>
              <a:rPr lang="en-US" altLang="zh-TW" sz="1400" dirty="0" err="1">
                <a:latin typeface="+mn-lt"/>
              </a:rPr>
              <a:t>lexical_error</a:t>
            </a:r>
            <a:r>
              <a:rPr lang="en-US" altLang="zh-TW" sz="1400" dirty="0">
                <a:latin typeface="+mn-lt"/>
              </a:rPr>
              <a:t>(</a:t>
            </a:r>
            <a:r>
              <a:rPr lang="en-US" altLang="zh-TW" sz="1400" dirty="0" err="1">
                <a:latin typeface="+mn-lt"/>
              </a:rPr>
              <a:t>CurrentChar</a:t>
            </a:r>
            <a:r>
              <a:rPr lang="en-US" altLang="zh-TW" sz="1400" dirty="0">
                <a:latin typeface="+mn-lt"/>
              </a:rPr>
              <a:t>);</a:t>
            </a:r>
          </a:p>
        </p:txBody>
      </p:sp>
      <p:pic>
        <p:nvPicPr>
          <p:cNvPr id="50183" name="Picture 7">
            <a:extLst>
              <a:ext uri="{FF2B5EF4-FFF2-40B4-BE49-F238E27FC236}">
                <a16:creationId xmlns:a16="http://schemas.microsoft.com/office/drawing/2014/main" id="{FB71FE97-0FB4-46D6-BD4A-81701D45C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735" y="3054097"/>
            <a:ext cx="4039278" cy="1430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橢圓 7">
            <a:extLst>
              <a:ext uri="{FF2B5EF4-FFF2-40B4-BE49-F238E27FC236}">
                <a16:creationId xmlns:a16="http://schemas.microsoft.com/office/drawing/2014/main" id="{46733289-5AD3-44BD-AE56-52F6FDE82B55}"/>
              </a:ext>
            </a:extLst>
          </p:cNvPr>
          <p:cNvSpPr/>
          <p:nvPr/>
        </p:nvSpPr>
        <p:spPr>
          <a:xfrm>
            <a:off x="4947047" y="1768079"/>
            <a:ext cx="2143125" cy="1017984"/>
          </a:xfrm>
          <a:prstGeom prst="ellipse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rgbClr val="00B050"/>
                </a:solidFill>
              </a:rPr>
              <a:t>Table-driven</a:t>
            </a:r>
            <a:endParaRPr lang="zh-TW" altLang="en-US" sz="1350" dirty="0">
              <a:solidFill>
                <a:srgbClr val="00B050"/>
              </a:solidFill>
            </a:endParaRPr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5FBAA888-70F9-4E59-88EF-1E26A76055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標題 1">
            <a:extLst>
              <a:ext uri="{FF2B5EF4-FFF2-40B4-BE49-F238E27FC236}">
                <a16:creationId xmlns:a16="http://schemas.microsoft.com/office/drawing/2014/main" id="{7EC4DFD0-0EC9-4B90-BFCE-48C012FA1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88" y="108349"/>
            <a:ext cx="7743002" cy="519113"/>
          </a:xfrm>
        </p:spPr>
        <p:txBody>
          <a:bodyPr/>
          <a:lstStyle/>
          <a:p>
            <a:r>
              <a:rPr lang="en-US" altLang="zh-TW" sz="3200" dirty="0"/>
              <a:t>Finite Automata and Scanners (11)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2A6DBA-D951-4813-9AF8-23C0158F27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2688" y="764380"/>
            <a:ext cx="4658643" cy="3807619"/>
          </a:xfrm>
        </p:spPr>
        <p:txBody>
          <a:bodyPr/>
          <a:lstStyle/>
          <a:p>
            <a:pPr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Scanner with Fixed Token Definition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if (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 == ‘/') {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 = </a:t>
            </a:r>
            <a:r>
              <a:rPr lang="en-US" altLang="zh-TW" sz="1600" dirty="0" err="1">
                <a:latin typeface="+mn-lt"/>
              </a:rPr>
              <a:t>getchar</a:t>
            </a:r>
            <a:r>
              <a:rPr lang="en-US" altLang="zh-TW" sz="1600" dirty="0">
                <a:latin typeface="+mn-lt"/>
              </a:rPr>
              <a:t>();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if (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 == ‘/') {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	do {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		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 = </a:t>
            </a:r>
            <a:r>
              <a:rPr lang="en-US" altLang="zh-TW" sz="1600" dirty="0" err="1">
                <a:latin typeface="+mn-lt"/>
              </a:rPr>
              <a:t>getchar</a:t>
            </a:r>
            <a:r>
              <a:rPr lang="en-US" altLang="zh-TW" sz="1600" dirty="0">
                <a:latin typeface="+mn-lt"/>
              </a:rPr>
              <a:t>();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	} while (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 != '\n');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} else {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	</a:t>
            </a:r>
            <a:r>
              <a:rPr lang="en-US" altLang="zh-TW" sz="1600" dirty="0" err="1">
                <a:latin typeface="+mn-lt"/>
              </a:rPr>
              <a:t>ungetc</a:t>
            </a:r>
            <a:r>
              <a:rPr lang="en-US" altLang="zh-TW" sz="1600" dirty="0">
                <a:latin typeface="+mn-lt"/>
              </a:rPr>
              <a:t>(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, </a:t>
            </a:r>
            <a:r>
              <a:rPr lang="en-US" altLang="zh-TW" sz="1600" dirty="0" err="1">
                <a:latin typeface="+mn-lt"/>
              </a:rPr>
              <a:t>stdin</a:t>
            </a:r>
            <a:r>
              <a:rPr lang="en-US" altLang="zh-TW" sz="1600" dirty="0">
                <a:latin typeface="+mn-lt"/>
              </a:rPr>
              <a:t>); 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	</a:t>
            </a:r>
            <a:r>
              <a:rPr lang="en-US" altLang="zh-TW" sz="1600" dirty="0" err="1">
                <a:latin typeface="+mn-lt"/>
              </a:rPr>
              <a:t>lexical_error</a:t>
            </a:r>
            <a:r>
              <a:rPr lang="en-US" altLang="zh-TW" sz="1600" dirty="0">
                <a:latin typeface="+mn-lt"/>
              </a:rPr>
              <a:t>(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);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          }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}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else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latin typeface="+mn-lt"/>
              </a:rPr>
              <a:t>	</a:t>
            </a:r>
            <a:r>
              <a:rPr lang="en-US" altLang="zh-TW" sz="1600" dirty="0" err="1">
                <a:latin typeface="+mn-lt"/>
              </a:rPr>
              <a:t>lexical_error</a:t>
            </a:r>
            <a:r>
              <a:rPr lang="en-US" altLang="zh-TW" sz="1600" dirty="0">
                <a:latin typeface="+mn-lt"/>
              </a:rPr>
              <a:t>(</a:t>
            </a:r>
            <a:r>
              <a:rPr lang="en-US" altLang="zh-TW" sz="1600" dirty="0" err="1">
                <a:latin typeface="+mn-lt"/>
              </a:rPr>
              <a:t>CurrentChar</a:t>
            </a:r>
            <a:r>
              <a:rPr lang="en-US" altLang="zh-TW" sz="1600" dirty="0">
                <a:latin typeface="+mn-lt"/>
              </a:rPr>
              <a:t>);</a:t>
            </a:r>
          </a:p>
          <a:p>
            <a:pPr>
              <a:spcBef>
                <a:spcPts val="0"/>
              </a:spcBef>
              <a:buFont typeface="Wingdings 3" panose="05040102010807070707" pitchFamily="18" charset="2"/>
              <a:buNone/>
              <a:defRPr/>
            </a:pPr>
            <a:r>
              <a:rPr lang="en-US" altLang="zh-TW" sz="16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/* Return or process valid token. */</a:t>
            </a:r>
          </a:p>
          <a:p>
            <a:pPr>
              <a:buFont typeface="Wingdings 3" panose="05040102010807070707" pitchFamily="18" charset="2"/>
              <a:buNone/>
              <a:defRPr/>
            </a:pPr>
            <a:endParaRPr lang="zh-TW" altLang="en-US" sz="1050" dirty="0">
              <a:latin typeface="+mn-lt"/>
            </a:endParaRPr>
          </a:p>
        </p:txBody>
      </p:sp>
      <p:pic>
        <p:nvPicPr>
          <p:cNvPr id="52231" name="Picture 8">
            <a:extLst>
              <a:ext uri="{FF2B5EF4-FFF2-40B4-BE49-F238E27FC236}">
                <a16:creationId xmlns:a16="http://schemas.microsoft.com/office/drawing/2014/main" id="{78D599E1-DF8C-4B10-AE57-4FC177E8B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678" y="3214688"/>
            <a:ext cx="3898106" cy="1164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橢圓 8">
            <a:extLst>
              <a:ext uri="{FF2B5EF4-FFF2-40B4-BE49-F238E27FC236}">
                <a16:creationId xmlns:a16="http://schemas.microsoft.com/office/drawing/2014/main" id="{A079CBBE-AEA5-486C-8AA3-3AE45B787048}"/>
              </a:ext>
            </a:extLst>
          </p:cNvPr>
          <p:cNvSpPr/>
          <p:nvPr/>
        </p:nvSpPr>
        <p:spPr>
          <a:xfrm>
            <a:off x="5913184" y="1682352"/>
            <a:ext cx="2143125" cy="1017984"/>
          </a:xfrm>
          <a:prstGeom prst="ellipse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rgbClr val="00B050"/>
                </a:solidFill>
              </a:rPr>
              <a:t>Explicit control</a:t>
            </a:r>
            <a:endParaRPr lang="zh-TW" altLang="en-US" sz="1350" dirty="0">
              <a:solidFill>
                <a:srgbClr val="00B050"/>
              </a:solidFill>
            </a:endParaRPr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A47A92BB-005B-4607-8741-06D74AD9FA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>
            <a:extLst>
              <a:ext uri="{FF2B5EF4-FFF2-40B4-BE49-F238E27FC236}">
                <a16:creationId xmlns:a16="http://schemas.microsoft.com/office/drawing/2014/main" id="{AB114969-D251-4329-884B-BD66E40FE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567" y="108349"/>
            <a:ext cx="7736123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Outlines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BF9B0D6F-A181-4F0B-81D7-067574F34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6679" y="813732"/>
            <a:ext cx="7869903" cy="3036815"/>
          </a:xfrm>
        </p:spPr>
        <p:txBody>
          <a:bodyPr/>
          <a:lstStyle/>
          <a:p>
            <a:r>
              <a:rPr lang="en-US" altLang="zh-TW" sz="2000" dirty="0">
                <a:latin typeface="+mn-lt"/>
              </a:rPr>
              <a:t>3.1 Overview</a:t>
            </a:r>
          </a:p>
          <a:p>
            <a:r>
              <a:rPr lang="en-US" altLang="zh-TW" sz="2000" dirty="0">
                <a:latin typeface="+mn-lt"/>
              </a:rPr>
              <a:t>3.2 Regular Expressions</a:t>
            </a:r>
          </a:p>
          <a:p>
            <a:r>
              <a:rPr lang="en-US" altLang="zh-TW" sz="2000" dirty="0">
                <a:latin typeface="+mn-lt"/>
              </a:rPr>
              <a:t>3.4 Finite Automata and Scanners</a:t>
            </a:r>
          </a:p>
          <a:p>
            <a:r>
              <a:rPr lang="en-US" altLang="zh-TW" sz="2000" dirty="0">
                <a:latin typeface="+mn-lt"/>
              </a:rPr>
              <a:t>3.5 Using a Scanner Generator</a:t>
            </a:r>
          </a:p>
          <a:p>
            <a:r>
              <a:rPr lang="en-US" altLang="zh-TW" sz="2000" dirty="0">
                <a:latin typeface="+mn-lt"/>
              </a:rPr>
              <a:t>3.7 Practical Considerations</a:t>
            </a:r>
          </a:p>
          <a:p>
            <a:r>
              <a:rPr lang="en-US" altLang="zh-TW" sz="2000" dirty="0">
                <a:latin typeface="+mn-lt"/>
              </a:rPr>
              <a:t>3.8 Translating Regular Expressions into Finite Automata</a:t>
            </a:r>
          </a:p>
          <a:p>
            <a:r>
              <a:rPr lang="en-US" altLang="zh-TW" sz="2000" dirty="0">
                <a:latin typeface="+mn-lt"/>
              </a:rPr>
              <a:t>3.9 Summary</a:t>
            </a: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EDA9919-0B28-45B6-9460-073279A4A1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6BDF2-6896-4B98-8776-C18582F63BA5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標題 1">
            <a:extLst>
              <a:ext uri="{FF2B5EF4-FFF2-40B4-BE49-F238E27FC236}">
                <a16:creationId xmlns:a16="http://schemas.microsoft.com/office/drawing/2014/main" id="{DA966899-1A17-47A6-BAC5-77BCDB0EB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108349"/>
            <a:ext cx="7724714" cy="519113"/>
          </a:xfrm>
        </p:spPr>
        <p:txBody>
          <a:bodyPr/>
          <a:lstStyle/>
          <a:p>
            <a:r>
              <a:rPr lang="en-US" altLang="zh-TW" sz="3200" dirty="0"/>
              <a:t>Finite Automata and Scanners (12)</a:t>
            </a:r>
            <a:endParaRPr lang="zh-TW" altLang="en-US" sz="3200" dirty="0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5DD1F7DD-332B-4E7B-A209-78C1440590D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0976" y="813816"/>
            <a:ext cx="7242048" cy="3163824"/>
          </a:xfrm>
        </p:spPr>
        <p:txBody>
          <a:bodyPr/>
          <a:lstStyle/>
          <a:p>
            <a:r>
              <a:rPr lang="en-US" altLang="zh-TW" sz="2400" dirty="0">
                <a:solidFill>
                  <a:srgbClr val="0000FF"/>
                </a:solidFill>
                <a:latin typeface="+mn-lt"/>
              </a:rPr>
              <a:t>Transducer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sz="2000" dirty="0">
                <a:solidFill>
                  <a:srgbClr val="0070C0"/>
                </a:solidFill>
                <a:latin typeface="+mn-lt"/>
              </a:rPr>
              <a:t>We may perform some actions during state transition.</a:t>
            </a:r>
          </a:p>
          <a:p>
            <a:pPr lvl="1" eaLnBrk="1" hangingPunct="1"/>
            <a:endParaRPr lang="en-US" altLang="zh-TW" dirty="0">
              <a:latin typeface="+mn-lt"/>
            </a:endParaRPr>
          </a:p>
          <a:p>
            <a:r>
              <a:rPr lang="en-US" altLang="zh-TW" sz="2400" dirty="0">
                <a:latin typeface="+mn-lt"/>
              </a:rPr>
              <a:t>A scanner can be turned into a transducer by the </a:t>
            </a:r>
            <a:r>
              <a:rPr lang="en-US" altLang="zh-TW" sz="2400" dirty="0">
                <a:solidFill>
                  <a:srgbClr val="C00000"/>
                </a:solidFill>
                <a:latin typeface="+mn-lt"/>
              </a:rPr>
              <a:t>appropriate insertion of actions </a:t>
            </a:r>
            <a:r>
              <a:rPr lang="en-US" altLang="zh-TW" sz="2400" dirty="0">
                <a:latin typeface="+mn-lt"/>
              </a:rPr>
              <a:t>based on state transitions</a:t>
            </a:r>
            <a:endParaRPr lang="zh-TW" altLang="en-US" sz="2400" dirty="0">
              <a:latin typeface="+mn-lt"/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8970D6CB-4C8A-47A3-9DE0-495B223714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投影片編號版面配置區 22">
            <a:extLst>
              <a:ext uri="{FF2B5EF4-FFF2-40B4-BE49-F238E27FC236}">
                <a16:creationId xmlns:a16="http://schemas.microsoft.com/office/drawing/2014/main" id="{5D50993E-2C63-4CF5-ADFE-7529AA441A47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0B3252F-DC9E-4BE5-BA59-C2D3EF6943B4}" type="slidenum">
              <a:rPr lang="zh-TW" altLang="en-US" sz="105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zh-TW" sz="1050">
              <a:solidFill>
                <a:schemeClr val="tx2"/>
              </a:solidFill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7A3BDB1B-4D13-4BCF-852A-4F12E94C1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32" y="108349"/>
            <a:ext cx="7733858" cy="519113"/>
          </a:xfrm>
        </p:spPr>
        <p:txBody>
          <a:bodyPr/>
          <a:lstStyle/>
          <a:p>
            <a:r>
              <a:rPr lang="en-US" altLang="zh-TW" sz="3200" dirty="0"/>
              <a:t>Using a Scanner Generator</a:t>
            </a:r>
          </a:p>
        </p:txBody>
      </p:sp>
      <p:sp>
        <p:nvSpPr>
          <p:cNvPr id="56325" name="Rectangle 3">
            <a:extLst>
              <a:ext uri="{FF2B5EF4-FFF2-40B4-BE49-F238E27FC236}">
                <a16:creationId xmlns:a16="http://schemas.microsoft.com/office/drawing/2014/main" id="{54BC339F-9B82-491B-BCA5-1EE48404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348" y="856060"/>
            <a:ext cx="6997304" cy="3682604"/>
          </a:xfrm>
        </p:spPr>
        <p:txBody>
          <a:bodyPr/>
          <a:lstStyle/>
          <a:p>
            <a:r>
              <a:rPr lang="en-US" altLang="zh-TW" dirty="0"/>
              <a:t>Lex by TA….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C6170F5C-43D5-465B-8A73-6F2BB2BBC9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標題 1">
            <a:extLst>
              <a:ext uri="{FF2B5EF4-FFF2-40B4-BE49-F238E27FC236}">
                <a16:creationId xmlns:a16="http://schemas.microsoft.com/office/drawing/2014/main" id="{0AF880AE-161B-4253-B82F-74D658082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88" y="108349"/>
            <a:ext cx="7743002" cy="519113"/>
          </a:xfrm>
        </p:spPr>
        <p:txBody>
          <a:bodyPr/>
          <a:lstStyle/>
          <a:p>
            <a:r>
              <a:rPr lang="en-US" altLang="zh-TW" sz="3200" dirty="0"/>
              <a:t>Practical Considerations (1)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29CE26D-287A-4EB4-87FF-AB8ADC51EF4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8126" y="786384"/>
            <a:ext cx="7592126" cy="375818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Reserved Words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Usually, all keywords are reserved in order to simplify parsing.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In Pascal, we could even write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begin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      begin; end; end; begin;   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      end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if else then if = else;</a:t>
            </a:r>
            <a:endParaRPr lang="en-US" altLang="zh-TW" sz="1650" dirty="0">
              <a:latin typeface="+mn-lt"/>
            </a:endParaRPr>
          </a:p>
          <a:p>
            <a:pPr marL="204788" lvl="2" indent="-204788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dirty="0">
                <a:solidFill>
                  <a:srgbClr val="0000FF"/>
                </a:solidFill>
                <a:latin typeface="+mn-lt"/>
              </a:rPr>
              <a:t>The problem 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with reserved words is that they are too numerous.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COBOL has several hundreds of reserved words!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ZEROS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ZERO</a:t>
            </a:r>
          </a:p>
          <a:p>
            <a:pPr lvl="3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ZEROES</a:t>
            </a:r>
            <a:endParaRPr lang="zh-TW" altLang="en-US" sz="1600" dirty="0">
              <a:latin typeface="+mn-lt"/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B1BAF13E-371F-4EAD-907F-5A4F6E3D16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>
            <a:extLst>
              <a:ext uri="{FF2B5EF4-FFF2-40B4-BE49-F238E27FC236}">
                <a16:creationId xmlns:a16="http://schemas.microsoft.com/office/drawing/2014/main" id="{261E0064-DE1C-428A-A681-DA426BDCF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112" y="108349"/>
            <a:ext cx="7779578" cy="519113"/>
          </a:xfrm>
        </p:spPr>
        <p:txBody>
          <a:bodyPr/>
          <a:lstStyle/>
          <a:p>
            <a:r>
              <a:rPr lang="en-US" altLang="zh-TW" sz="3200" dirty="0"/>
              <a:t>Practical Considerations (2)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4389EEC-E8B0-44B2-9760-4A6CFBF7D5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01268" y="841248"/>
            <a:ext cx="6999732" cy="331927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Compiler Directives and Listing Source Lines</a:t>
            </a:r>
          </a:p>
          <a:p>
            <a:pPr marL="685800" lvl="1" indent="-342900">
              <a:spcBef>
                <a:spcPct val="0"/>
              </a:spcBef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Compiler options e.g. optimization, profiling, etc.</a:t>
            </a:r>
          </a:p>
          <a:p>
            <a:pPr marL="971550" lvl="2" indent="-285750">
              <a:spcBef>
                <a:spcPct val="0"/>
              </a:spcBef>
              <a:defRPr/>
            </a:pPr>
            <a:r>
              <a:rPr lang="en-US" altLang="zh-TW" sz="1600" dirty="0">
                <a:latin typeface="+mn-lt"/>
              </a:rPr>
              <a:t>Handled by </a:t>
            </a:r>
            <a:r>
              <a:rPr lang="en-US" altLang="zh-TW" sz="1600" u="sng" dirty="0">
                <a:solidFill>
                  <a:srgbClr val="00B050"/>
                </a:solidFill>
                <a:latin typeface="+mn-lt"/>
              </a:rPr>
              <a:t>scanner</a:t>
            </a:r>
            <a:r>
              <a:rPr lang="en-US" altLang="zh-TW" sz="1600" dirty="0">
                <a:latin typeface="+mn-lt"/>
              </a:rPr>
              <a:t> or </a:t>
            </a:r>
            <a:r>
              <a:rPr lang="en-US" altLang="zh-TW" sz="1600" u="sng" dirty="0">
                <a:solidFill>
                  <a:srgbClr val="00B050"/>
                </a:solidFill>
                <a:latin typeface="+mn-lt"/>
              </a:rPr>
              <a:t>semantic routines</a:t>
            </a:r>
            <a:r>
              <a:rPr lang="en-US" altLang="zh-TW" sz="1600" dirty="0">
                <a:latin typeface="+mn-lt"/>
              </a:rPr>
              <a:t> </a:t>
            </a:r>
          </a:p>
          <a:p>
            <a:pPr marL="971550" lvl="2" indent="-285750">
              <a:spcBef>
                <a:spcPct val="0"/>
              </a:spcBef>
              <a:defRPr/>
            </a:pPr>
            <a:r>
              <a:rPr lang="en-US" altLang="zh-TW" sz="1600" dirty="0">
                <a:latin typeface="+mn-lt"/>
              </a:rPr>
              <a:t>Complex </a:t>
            </a:r>
            <a:r>
              <a:rPr lang="en-US" altLang="zh-TW" sz="1600" dirty="0" err="1">
                <a:latin typeface="+mn-lt"/>
              </a:rPr>
              <a:t>pragmas</a:t>
            </a:r>
            <a:r>
              <a:rPr lang="en-US" altLang="zh-TW" sz="1600" dirty="0">
                <a:latin typeface="+mn-lt"/>
              </a:rPr>
              <a:t> are treated like other statements.</a:t>
            </a:r>
          </a:p>
          <a:p>
            <a:pPr marL="400050" indent="-400050">
              <a:spcBef>
                <a:spcPct val="0"/>
              </a:spcBef>
              <a:buNone/>
              <a:defRPr/>
            </a:pPr>
            <a:endParaRPr lang="zh-TW" altLang="en-US" sz="1600" dirty="0">
              <a:latin typeface="+mn-lt"/>
            </a:endParaRPr>
          </a:p>
          <a:p>
            <a:pPr marL="685800" lvl="1" indent="-342900">
              <a:spcBef>
                <a:spcPct val="0"/>
              </a:spcBef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Source inclusion</a:t>
            </a:r>
          </a:p>
          <a:p>
            <a:pPr marL="971550" lvl="2" indent="-285750">
              <a:spcBef>
                <a:spcPct val="0"/>
              </a:spcBef>
              <a:defRPr/>
            </a:pPr>
            <a:r>
              <a:rPr lang="en-US" altLang="zh-TW" sz="1600" dirty="0">
                <a:latin typeface="+mn-lt"/>
              </a:rPr>
              <a:t>e.g. #include in C</a:t>
            </a:r>
          </a:p>
          <a:p>
            <a:pPr marL="971550" lvl="2" indent="-285750">
              <a:spcBef>
                <a:spcPct val="0"/>
              </a:spcBef>
              <a:defRPr/>
            </a:pPr>
            <a:r>
              <a:rPr lang="en-US" altLang="zh-TW" sz="1600" dirty="0">
                <a:latin typeface="+mn-lt"/>
              </a:rPr>
              <a:t>Handled by </a:t>
            </a:r>
            <a:r>
              <a:rPr lang="en-US" altLang="zh-TW" sz="1600" u="sng" dirty="0">
                <a:solidFill>
                  <a:srgbClr val="00B050"/>
                </a:solidFill>
                <a:latin typeface="+mn-lt"/>
              </a:rPr>
              <a:t>preprocessor</a:t>
            </a:r>
            <a:r>
              <a:rPr lang="en-US" altLang="zh-TW" sz="1600" dirty="0">
                <a:latin typeface="+mn-lt"/>
              </a:rPr>
              <a:t> or </a:t>
            </a:r>
            <a:r>
              <a:rPr lang="en-US" altLang="zh-TW" sz="1600" u="sng" dirty="0">
                <a:solidFill>
                  <a:srgbClr val="00B050"/>
                </a:solidFill>
                <a:latin typeface="+mn-lt"/>
              </a:rPr>
              <a:t>scanner</a:t>
            </a:r>
          </a:p>
          <a:p>
            <a:pPr marL="400050" indent="-400050">
              <a:spcBef>
                <a:spcPct val="0"/>
              </a:spcBef>
              <a:buNone/>
              <a:defRPr/>
            </a:pPr>
            <a:endParaRPr lang="zh-TW" altLang="en-US" sz="1600" dirty="0">
              <a:latin typeface="+mn-lt"/>
            </a:endParaRPr>
          </a:p>
          <a:p>
            <a:pPr marL="685800" lvl="1" indent="-342900">
              <a:spcBef>
                <a:spcPct val="0"/>
              </a:spcBef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Conditional compilation</a:t>
            </a:r>
          </a:p>
          <a:p>
            <a:pPr marL="971550" lvl="2" indent="-285750">
              <a:spcBef>
                <a:spcPct val="0"/>
              </a:spcBef>
              <a:defRPr/>
            </a:pPr>
            <a:r>
              <a:rPr lang="en-US" altLang="zh-TW" sz="1600" dirty="0">
                <a:latin typeface="+mn-lt"/>
              </a:rPr>
              <a:t>e.g. #if, #</a:t>
            </a:r>
            <a:r>
              <a:rPr lang="en-US" altLang="zh-TW" sz="1600" dirty="0" err="1">
                <a:latin typeface="+mn-lt"/>
              </a:rPr>
              <a:t>endif</a:t>
            </a:r>
            <a:r>
              <a:rPr lang="en-US" altLang="zh-TW" sz="1600" dirty="0">
                <a:latin typeface="+mn-lt"/>
              </a:rPr>
              <a:t> in C</a:t>
            </a:r>
          </a:p>
          <a:p>
            <a:pPr marL="971550" lvl="2" indent="-285750">
              <a:spcBef>
                <a:spcPct val="0"/>
              </a:spcBef>
              <a:defRPr/>
            </a:pPr>
            <a:r>
              <a:rPr lang="en-US" altLang="zh-TW" sz="1600" dirty="0">
                <a:latin typeface="+mn-lt"/>
              </a:rPr>
              <a:t>Useful for creating program</a:t>
            </a:r>
            <a:r>
              <a:rPr lang="zh-TW" altLang="en-US" sz="1600" dirty="0">
                <a:latin typeface="+mn-lt"/>
              </a:rPr>
              <a:t> </a:t>
            </a:r>
            <a:r>
              <a:rPr lang="en-US" altLang="zh-TW" sz="1600" dirty="0">
                <a:latin typeface="+mn-lt"/>
              </a:rPr>
              <a:t>versions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6A23E4FA-528C-415A-B25D-094B4E2154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>
            <a:extLst>
              <a:ext uri="{FF2B5EF4-FFF2-40B4-BE49-F238E27FC236}">
                <a16:creationId xmlns:a16="http://schemas.microsoft.com/office/drawing/2014/main" id="{855223BE-F1DF-4D22-83C9-EFD7F84E1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108349"/>
            <a:ext cx="7715570" cy="519113"/>
          </a:xfrm>
        </p:spPr>
        <p:txBody>
          <a:bodyPr/>
          <a:lstStyle/>
          <a:p>
            <a:r>
              <a:rPr lang="en-US" altLang="zh-TW" sz="3200" dirty="0"/>
              <a:t>Practical Considerations (3)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42DF9E5-287E-4100-BB84-A5DB556113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7844" y="841248"/>
            <a:ext cx="7637846" cy="324612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Entry of Identifiers into the Symbol Table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Who is responsible for entering symbols into symbol table?</a:t>
            </a:r>
          </a:p>
          <a:p>
            <a:pPr marL="685800" lvl="1" indent="-342900">
              <a:defRPr/>
            </a:pPr>
            <a:r>
              <a:rPr lang="en-US" altLang="zh-TW" sz="1600" dirty="0">
                <a:latin typeface="+mn-lt"/>
              </a:rPr>
              <a:t>Scanner?</a:t>
            </a:r>
          </a:p>
          <a:p>
            <a:pPr marL="685800" lvl="1" indent="-342900">
              <a:defRPr/>
            </a:pPr>
            <a:endParaRPr lang="en-US" altLang="zh-TW" sz="2000" dirty="0">
              <a:solidFill>
                <a:srgbClr val="0366A9"/>
              </a:solidFill>
              <a:latin typeface="+mn-lt"/>
            </a:endParaRPr>
          </a:p>
          <a:p>
            <a:pPr marL="685800" lvl="1" indent="-342900">
              <a:defRPr/>
            </a:pPr>
            <a:endParaRPr lang="en-US" altLang="zh-TW" sz="2000" dirty="0">
              <a:solidFill>
                <a:srgbClr val="0366A9"/>
              </a:solidFill>
              <a:latin typeface="+mn-lt"/>
            </a:endParaRPr>
          </a:p>
          <a:p>
            <a:pPr marL="685800" lvl="1" indent="-342900">
              <a:defRPr/>
            </a:pPr>
            <a:r>
              <a:rPr lang="en-US" altLang="zh-TW" sz="1600" dirty="0">
                <a:latin typeface="+mn-lt"/>
              </a:rPr>
              <a:t>Consider this example:</a:t>
            </a:r>
          </a:p>
          <a:p>
            <a:pPr marL="548878" lvl="2" indent="0">
              <a:buNone/>
              <a:defRPr/>
            </a:pPr>
            <a:r>
              <a:rPr lang="en-US" altLang="zh-TW" sz="1400" dirty="0">
                <a:latin typeface="+mn-lt"/>
              </a:rPr>
              <a:t>	 { </a:t>
            </a:r>
            <a:r>
              <a:rPr lang="en-US" altLang="zh-TW" sz="1400" dirty="0" err="1">
                <a:latin typeface="+mn-lt"/>
              </a:rPr>
              <a:t>int</a:t>
            </a:r>
            <a:r>
              <a:rPr lang="en-US" altLang="zh-TW" sz="1400" dirty="0">
                <a:latin typeface="+mn-lt"/>
              </a:rPr>
              <a:t> </a:t>
            </a:r>
            <a:r>
              <a:rPr lang="en-US" altLang="zh-TW" sz="1400" dirty="0" err="1">
                <a:latin typeface="+mn-lt"/>
              </a:rPr>
              <a:t>abc</a:t>
            </a:r>
            <a:r>
              <a:rPr lang="en-US" altLang="zh-TW" sz="1400" dirty="0">
                <a:latin typeface="+mn-lt"/>
              </a:rPr>
              <a:t>;</a:t>
            </a:r>
          </a:p>
          <a:p>
            <a:pPr marL="548878" lvl="2" indent="0">
              <a:buNone/>
              <a:defRPr/>
            </a:pPr>
            <a:r>
              <a:rPr lang="en-US" altLang="zh-TW" sz="1400" dirty="0">
                <a:latin typeface="+mn-lt"/>
              </a:rPr>
              <a:t>                … </a:t>
            </a:r>
          </a:p>
          <a:p>
            <a:pPr marL="548878" lvl="2" indent="0">
              <a:buNone/>
              <a:defRPr/>
            </a:pPr>
            <a:r>
              <a:rPr lang="en-US" altLang="zh-TW" sz="1400" dirty="0">
                <a:latin typeface="+mn-lt"/>
              </a:rPr>
              <a:t>             { </a:t>
            </a:r>
            <a:r>
              <a:rPr lang="en-US" altLang="zh-TW" sz="1400" dirty="0" err="1">
                <a:latin typeface="+mn-lt"/>
              </a:rPr>
              <a:t>int</a:t>
            </a:r>
            <a:r>
              <a:rPr lang="en-US" altLang="zh-TW" sz="1400" dirty="0">
                <a:latin typeface="+mn-lt"/>
              </a:rPr>
              <a:t> </a:t>
            </a:r>
            <a:r>
              <a:rPr lang="en-US" altLang="zh-TW" sz="1400" dirty="0" err="1">
                <a:latin typeface="+mn-lt"/>
              </a:rPr>
              <a:t>abc</a:t>
            </a:r>
            <a:r>
              <a:rPr lang="en-US" altLang="zh-TW" sz="1400" dirty="0">
                <a:latin typeface="+mn-lt"/>
              </a:rPr>
              <a:t>; }</a:t>
            </a:r>
          </a:p>
          <a:p>
            <a:pPr marL="548878" lvl="2" indent="0">
              <a:buNone/>
              <a:defRPr/>
            </a:pPr>
            <a:r>
              <a:rPr lang="en-US" altLang="zh-TW" sz="1400" dirty="0">
                <a:latin typeface="+mn-lt"/>
              </a:rPr>
              <a:t>	 }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FB8EE4C8-C6BB-417C-A454-C5E9D9DE91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標題 1">
            <a:extLst>
              <a:ext uri="{FF2B5EF4-FFF2-40B4-BE49-F238E27FC236}">
                <a16:creationId xmlns:a16="http://schemas.microsoft.com/office/drawing/2014/main" id="{2A4BD5F5-DADC-434C-83E7-9736FFA50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52" y="108349"/>
            <a:ext cx="7688138" cy="519113"/>
          </a:xfrm>
        </p:spPr>
        <p:txBody>
          <a:bodyPr/>
          <a:lstStyle/>
          <a:p>
            <a:r>
              <a:rPr lang="en-US" altLang="zh-TW" sz="3200" dirty="0"/>
              <a:t>Practical Considerations (4)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9825861-9D17-4DE4-AA6A-6789D90C1F0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01852" y="822960"/>
            <a:ext cx="7018020" cy="3702844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How to handle end-of-file?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Create a special EOF token.</a:t>
            </a:r>
          </a:p>
          <a:p>
            <a:pPr marL="971550" lvl="2" indent="-285750">
              <a:lnSpc>
                <a:spcPct val="90000"/>
              </a:lnSpc>
              <a:defRPr/>
            </a:pPr>
            <a:r>
              <a:rPr lang="en-US" altLang="zh-TW" sz="1600" dirty="0">
                <a:latin typeface="+mn-lt"/>
              </a:rPr>
              <a:t>EOF token is useful in a CFG</a:t>
            </a:r>
          </a:p>
          <a:p>
            <a:pPr>
              <a:lnSpc>
                <a:spcPct val="90000"/>
              </a:lnSpc>
              <a:defRPr/>
            </a:pPr>
            <a:endParaRPr lang="en-US" altLang="zh-TW" sz="1800" dirty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Multicharacter Lookahead    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Blanks are not significant in Fortran</a:t>
            </a:r>
          </a:p>
          <a:p>
            <a:pPr marL="971550" lvl="2" indent="-285750">
              <a:lnSpc>
                <a:spcPct val="90000"/>
              </a:lnSpc>
              <a:defRPr/>
            </a:pPr>
            <a:r>
              <a:rPr lang="en-US" altLang="zh-TW" sz="1600" dirty="0">
                <a:solidFill>
                  <a:srgbClr val="00B050"/>
                </a:solidFill>
                <a:latin typeface="+mn-lt"/>
              </a:rPr>
              <a:t>DO 10 I = 1</a:t>
            </a:r>
            <a:r>
              <a:rPr lang="en-US" altLang="zh-TW" sz="1600" u="sng" dirty="0">
                <a:solidFill>
                  <a:srgbClr val="FF0000"/>
                </a:solidFill>
                <a:latin typeface="+mn-lt"/>
              </a:rPr>
              <a:t>,</a:t>
            </a:r>
            <a:r>
              <a:rPr lang="en-US" altLang="zh-TW" sz="1600" dirty="0">
                <a:solidFill>
                  <a:srgbClr val="00B050"/>
                </a:solidFill>
                <a:latin typeface="+mn-lt"/>
              </a:rPr>
              <a:t>100</a:t>
            </a:r>
          </a:p>
          <a:p>
            <a:pPr marL="1285875" lvl="3" indent="-257175">
              <a:lnSpc>
                <a:spcPct val="90000"/>
              </a:lnSpc>
              <a:defRPr/>
            </a:pPr>
            <a:r>
              <a:rPr lang="en-US" altLang="zh-TW" sz="1400" dirty="0">
                <a:latin typeface="+mn-lt"/>
              </a:rPr>
              <a:t>Beginning of a loop</a:t>
            </a:r>
            <a:endParaRPr lang="en-US" altLang="zh-TW" sz="1200" dirty="0">
              <a:solidFill>
                <a:srgbClr val="00B050"/>
              </a:solidFill>
              <a:latin typeface="+mn-lt"/>
            </a:endParaRPr>
          </a:p>
          <a:p>
            <a:pPr marL="971550" lvl="2" indent="-285750">
              <a:lnSpc>
                <a:spcPct val="90000"/>
              </a:lnSpc>
              <a:defRPr/>
            </a:pPr>
            <a:r>
              <a:rPr lang="en-US" altLang="zh-TW" sz="1600" dirty="0">
                <a:solidFill>
                  <a:srgbClr val="00B050"/>
                </a:solidFill>
                <a:latin typeface="+mn-lt"/>
              </a:rPr>
              <a:t>DO 10 I = 1</a:t>
            </a:r>
            <a:r>
              <a:rPr lang="en-US" altLang="zh-TW" sz="1600" u="sng" dirty="0">
                <a:solidFill>
                  <a:srgbClr val="FF0000"/>
                </a:solidFill>
                <a:latin typeface="+mn-lt"/>
              </a:rPr>
              <a:t>.</a:t>
            </a:r>
            <a:r>
              <a:rPr lang="en-US" altLang="zh-TW" sz="1600" dirty="0">
                <a:solidFill>
                  <a:srgbClr val="00B050"/>
                </a:solidFill>
                <a:latin typeface="+mn-lt"/>
              </a:rPr>
              <a:t>100</a:t>
            </a:r>
          </a:p>
          <a:p>
            <a:pPr marL="1285875" lvl="3" indent="-257175">
              <a:lnSpc>
                <a:spcPct val="90000"/>
              </a:lnSpc>
              <a:defRPr/>
            </a:pPr>
            <a:r>
              <a:rPr lang="en-US" altLang="zh-TW" sz="1400" dirty="0">
                <a:latin typeface="+mn-lt"/>
              </a:rPr>
              <a:t>An assignment statement </a:t>
            </a:r>
            <a:r>
              <a:rPr lang="en-US" altLang="zh-TW" sz="1400" dirty="0">
                <a:solidFill>
                  <a:srgbClr val="0366A9"/>
                </a:solidFill>
                <a:latin typeface="+mn-lt"/>
              </a:rPr>
              <a:t>DO</a:t>
            </a:r>
            <a:r>
              <a:rPr lang="zh-TW" altLang="en-US" sz="1400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400" dirty="0">
                <a:solidFill>
                  <a:srgbClr val="0366A9"/>
                </a:solidFill>
                <a:latin typeface="+mn-lt"/>
              </a:rPr>
              <a:t>10 I=1.100</a:t>
            </a:r>
            <a:endParaRPr lang="en-US" altLang="zh-TW" sz="1350" dirty="0">
              <a:latin typeface="+mn-lt"/>
            </a:endParaRPr>
          </a:p>
          <a:p>
            <a:pPr marL="971550" lvl="2" indent="-285750">
              <a:lnSpc>
                <a:spcPct val="90000"/>
              </a:lnSpc>
              <a:defRPr/>
            </a:pPr>
            <a:r>
              <a:rPr lang="en-US" altLang="zh-TW" sz="1600" dirty="0">
                <a:solidFill>
                  <a:srgbClr val="00B050"/>
                </a:solidFill>
                <a:latin typeface="+mn-lt"/>
              </a:rPr>
              <a:t>A Fortran Scanner </a:t>
            </a:r>
          </a:p>
          <a:p>
            <a:pPr marL="1177529" lvl="3" indent="-285750">
              <a:lnSpc>
                <a:spcPct val="90000"/>
              </a:lnSpc>
              <a:defRPr/>
            </a:pPr>
            <a:r>
              <a:rPr lang="en-US" altLang="zh-TW" sz="1400" dirty="0">
                <a:latin typeface="+mn-lt"/>
              </a:rPr>
              <a:t>Can determine whether the O is the last character of a DO token </a:t>
            </a:r>
            <a:r>
              <a:rPr lang="en-US" altLang="zh-TW" sz="1400" dirty="0">
                <a:solidFill>
                  <a:srgbClr val="00B050"/>
                </a:solidFill>
                <a:latin typeface="+mn-lt"/>
              </a:rPr>
              <a:t>only after reading as far as the comma</a:t>
            </a:r>
          </a:p>
          <a:p>
            <a:pPr>
              <a:lnSpc>
                <a:spcPct val="90000"/>
              </a:lnSpc>
              <a:defRPr/>
            </a:pPr>
            <a:endParaRPr lang="en-US" altLang="zh-TW" sz="1050" dirty="0">
              <a:latin typeface="+mn-lt"/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0BEF5340-56AD-4E09-9583-99F344D327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>
            <a:extLst>
              <a:ext uri="{FF2B5EF4-FFF2-40B4-BE49-F238E27FC236}">
                <a16:creationId xmlns:a16="http://schemas.microsoft.com/office/drawing/2014/main" id="{3F09DAF3-E830-4471-A33D-AB31D1BEF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832" y="108349"/>
            <a:ext cx="7733858" cy="519113"/>
          </a:xfrm>
        </p:spPr>
        <p:txBody>
          <a:bodyPr/>
          <a:lstStyle/>
          <a:p>
            <a:r>
              <a:rPr lang="en-US" altLang="zh-TW" sz="3200" dirty="0"/>
              <a:t>Practical Considerations (5)</a:t>
            </a:r>
            <a:endParaRPr lang="zh-TW" altLang="en-US" sz="32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0BD6E69-0503-469B-BF71-6B745ACF33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7844" y="813815"/>
            <a:ext cx="7370176" cy="360206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zh-TW" sz="2000" dirty="0" err="1">
                <a:solidFill>
                  <a:srgbClr val="0000FF"/>
                </a:solidFill>
                <a:latin typeface="+mn-lt"/>
              </a:rPr>
              <a:t>Multicharacter</a:t>
            </a: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altLang="zh-TW" sz="2000" dirty="0" err="1">
                <a:solidFill>
                  <a:srgbClr val="0000FF"/>
                </a:solidFill>
                <a:latin typeface="+mn-lt"/>
              </a:rPr>
              <a:t>Lookahead</a:t>
            </a: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 (Cont’d)</a:t>
            </a:r>
          </a:p>
          <a:p>
            <a:pPr marL="410765" lvl="2">
              <a:lnSpc>
                <a:spcPct val="90000"/>
              </a:lnSpc>
              <a:spcBef>
                <a:spcPts val="450"/>
              </a:spcBef>
              <a:buClr>
                <a:schemeClr val="accent1"/>
              </a:buClr>
              <a:defRPr/>
            </a:pP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In </a:t>
            </a:r>
            <a:r>
              <a:rPr lang="en-US" altLang="zh-TW" sz="1800" dirty="0" err="1">
                <a:solidFill>
                  <a:srgbClr val="0366A9"/>
                </a:solidFill>
                <a:latin typeface="+mn-lt"/>
              </a:rPr>
              <a:t>Ada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 and Pascal</a:t>
            </a:r>
          </a:p>
          <a:p>
            <a:pPr marL="765572" lvl="1" indent="-285750">
              <a:defRPr/>
            </a:pPr>
            <a:r>
              <a:rPr lang="en-US" altLang="zh-TW" sz="1600" dirty="0">
                <a:latin typeface="+mn-lt"/>
              </a:rPr>
              <a:t>To scan </a:t>
            </a:r>
            <a:r>
              <a:rPr lang="en-US" altLang="zh-TW" sz="1600" dirty="0">
                <a:latin typeface="+mn-lt"/>
                <a:cs typeface="Times New Roman" pitchFamily="18" charset="0"/>
              </a:rPr>
              <a:t>10..100</a:t>
            </a:r>
          </a:p>
          <a:p>
            <a:pPr marL="1079897" lvl="2" indent="-257175">
              <a:defRPr/>
            </a:pPr>
            <a:r>
              <a:rPr lang="en-US" altLang="zh-TW" sz="1400" dirty="0">
                <a:solidFill>
                  <a:srgbClr val="00B050"/>
                </a:solidFill>
                <a:latin typeface="+mn-lt"/>
              </a:rPr>
              <a:t>There are three token </a:t>
            </a:r>
          </a:p>
          <a:p>
            <a:pPr marL="1422797" lvl="3" indent="-257175">
              <a:defRPr/>
            </a:pPr>
            <a:r>
              <a:rPr lang="en-US" altLang="zh-TW" sz="1200" dirty="0">
                <a:latin typeface="+mn-lt"/>
              </a:rPr>
              <a:t>10</a:t>
            </a:r>
          </a:p>
          <a:p>
            <a:pPr marL="1422797" lvl="3" indent="-257175">
              <a:defRPr/>
            </a:pPr>
            <a:r>
              <a:rPr lang="en-US" altLang="zh-TW" sz="1200" dirty="0">
                <a:latin typeface="+mn-lt"/>
              </a:rPr>
              <a:t>..</a:t>
            </a:r>
          </a:p>
          <a:p>
            <a:pPr marL="1422797" lvl="3" indent="-257175">
              <a:defRPr/>
            </a:pPr>
            <a:r>
              <a:rPr lang="en-US" altLang="zh-TW" sz="1200" dirty="0">
                <a:latin typeface="+mn-lt"/>
              </a:rPr>
              <a:t>100</a:t>
            </a:r>
          </a:p>
          <a:p>
            <a:pPr marL="1079897" lvl="2" indent="-257175">
              <a:defRPr/>
            </a:pPr>
            <a:r>
              <a:rPr lang="en-US" altLang="zh-TW" sz="1400" dirty="0">
                <a:solidFill>
                  <a:srgbClr val="00B050"/>
                </a:solidFill>
                <a:latin typeface="+mn-lt"/>
              </a:rPr>
              <a:t>Two-character </a:t>
            </a:r>
            <a:r>
              <a:rPr lang="en-US" altLang="zh-TW" sz="1400" dirty="0">
                <a:solidFill>
                  <a:srgbClr val="C00000"/>
                </a:solidFill>
                <a:latin typeface="+mn-lt"/>
              </a:rPr>
              <a:t>(..)</a:t>
            </a:r>
            <a:r>
              <a:rPr lang="zh-TW" altLang="en-US" sz="1400" dirty="0">
                <a:solidFill>
                  <a:srgbClr val="00B050"/>
                </a:solidFill>
                <a:latin typeface="+mn-lt"/>
              </a:rPr>
              <a:t> </a:t>
            </a:r>
            <a:r>
              <a:rPr lang="en-US" altLang="zh-TW" sz="1400" dirty="0">
                <a:solidFill>
                  <a:srgbClr val="00B050"/>
                </a:solidFill>
                <a:latin typeface="+mn-lt"/>
              </a:rPr>
              <a:t>lookahead after the 10</a:t>
            </a:r>
            <a:endParaRPr lang="en-US" altLang="zh-TW" sz="1200" dirty="0">
              <a:solidFill>
                <a:srgbClr val="00B050"/>
              </a:solidFill>
              <a:latin typeface="+mn-lt"/>
            </a:endParaRPr>
          </a:p>
          <a:p>
            <a:pPr marL="712788" lvl="1" indent="-265113">
              <a:lnSpc>
                <a:spcPct val="90000"/>
              </a:lnSpc>
              <a:defRPr/>
            </a:pPr>
            <a:r>
              <a:rPr lang="en-US" altLang="zh-TW" sz="1600" dirty="0">
                <a:solidFill>
                  <a:srgbClr val="0366A9"/>
                </a:solidFill>
                <a:latin typeface="+mn-lt"/>
              </a:rPr>
              <a:t>It is easy  to build a scanner that can perform general backup.</a:t>
            </a:r>
          </a:p>
          <a:p>
            <a:pPr marL="712788" lvl="1" indent="-265113">
              <a:lnSpc>
                <a:spcPct val="90000"/>
              </a:lnSpc>
              <a:defRPr/>
            </a:pPr>
            <a:r>
              <a:rPr lang="en-US" altLang="zh-TW" sz="1600" dirty="0">
                <a:solidFill>
                  <a:srgbClr val="0366A9"/>
                </a:solidFill>
                <a:latin typeface="+mn-lt"/>
              </a:rPr>
              <a:t>If we reach a situation </a:t>
            </a:r>
          </a:p>
          <a:p>
            <a:pPr marL="1079500" lvl="2" indent="-274638">
              <a:lnSpc>
                <a:spcPct val="90000"/>
              </a:lnSpc>
              <a:defRPr/>
            </a:pPr>
            <a:r>
              <a:rPr lang="en-US" altLang="zh-TW" sz="1400" dirty="0">
                <a:latin typeface="+mn-lt"/>
              </a:rPr>
              <a:t>In which we are not in final state and </a:t>
            </a:r>
            <a:r>
              <a:rPr lang="en-US" altLang="zh-TW" sz="1400" u="sng" dirty="0">
                <a:solidFill>
                  <a:srgbClr val="00B050"/>
                </a:solidFill>
                <a:latin typeface="+mn-lt"/>
              </a:rPr>
              <a:t>cannot scan any more characters,</a:t>
            </a:r>
            <a:r>
              <a:rPr lang="en-US" altLang="zh-TW" sz="1400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400" dirty="0">
                <a:latin typeface="+mn-lt"/>
              </a:rPr>
              <a:t>we extract characters from the right end of the buffer and queue them for rescanning </a:t>
            </a:r>
            <a:r>
              <a:rPr lang="en-US" altLang="zh-TW" sz="1600" dirty="0">
                <a:latin typeface="+mn-lt"/>
              </a:rPr>
              <a:t>until we reach a prefix of the scanned characters flagged as a valid token</a:t>
            </a:r>
          </a:p>
        </p:txBody>
      </p:sp>
      <p:sp>
        <p:nvSpPr>
          <p:cNvPr id="66567" name="矩形 6">
            <a:extLst>
              <a:ext uri="{FF2B5EF4-FFF2-40B4-BE49-F238E27FC236}">
                <a16:creationId xmlns:a16="http://schemas.microsoft.com/office/drawing/2014/main" id="{F5E4DD7E-C3DF-4419-BB9B-0D22A9BA8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0146" y="4281526"/>
            <a:ext cx="1519968" cy="276999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Example at next page</a:t>
            </a:r>
            <a:endParaRPr lang="zh-TW" altLang="en-US" sz="1200" dirty="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3F822099-8A5F-43A0-B8A4-343F80B3D2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標題 1">
            <a:extLst>
              <a:ext uri="{FF2B5EF4-FFF2-40B4-BE49-F238E27FC236}">
                <a16:creationId xmlns:a16="http://schemas.microsoft.com/office/drawing/2014/main" id="{176B1D11-1681-4CDF-BAFB-6FE9CE8A4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452" y="108349"/>
            <a:ext cx="7736238" cy="519113"/>
          </a:xfrm>
        </p:spPr>
        <p:txBody>
          <a:bodyPr/>
          <a:lstStyle/>
          <a:p>
            <a:r>
              <a:rPr lang="en-US" altLang="zh-TW" sz="3200" dirty="0"/>
              <a:t>Practical Considerations (6)</a:t>
            </a:r>
            <a:endParaRPr lang="zh-TW" altLang="en-US" sz="3200" dirty="0"/>
          </a:p>
        </p:txBody>
      </p:sp>
      <p:sp>
        <p:nvSpPr>
          <p:cNvPr id="68611" name="內容版面配置區 42">
            <a:extLst>
              <a:ext uri="{FF2B5EF4-FFF2-40B4-BE49-F238E27FC236}">
                <a16:creationId xmlns:a16="http://schemas.microsoft.com/office/drawing/2014/main" id="{5B010EF4-C0D6-41FA-A6A8-AF8653F3A8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39452" y="829062"/>
            <a:ext cx="7646764" cy="661837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An FA That Scans Integer and Real Literals and the Subrange Operator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  <a:p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3621A365-3AA3-4E62-9A92-66B851F4B9A6}"/>
              </a:ext>
            </a:extLst>
          </p:cNvPr>
          <p:cNvSpPr/>
          <p:nvPr/>
        </p:nvSpPr>
        <p:spPr>
          <a:xfrm>
            <a:off x="1164002" y="2302668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AA1D9D4C-C20E-476C-B52A-C592BF2C45C1}"/>
              </a:ext>
            </a:extLst>
          </p:cNvPr>
          <p:cNvCxnSpPr>
            <a:endCxn id="44" idx="2"/>
          </p:cNvCxnSpPr>
          <p:nvPr/>
        </p:nvCxnSpPr>
        <p:spPr>
          <a:xfrm>
            <a:off x="628221" y="2570559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5C299BEC-FD2D-4D4A-B78D-5C7DAC65677A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1704546" y="2572940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橢圓 46">
            <a:extLst>
              <a:ext uri="{FF2B5EF4-FFF2-40B4-BE49-F238E27FC236}">
                <a16:creationId xmlns:a16="http://schemas.microsoft.com/office/drawing/2014/main" id="{4363C4DA-A7F5-4FF3-A72A-044A681F35C5}"/>
              </a:ext>
            </a:extLst>
          </p:cNvPr>
          <p:cNvSpPr/>
          <p:nvPr/>
        </p:nvSpPr>
        <p:spPr>
          <a:xfrm>
            <a:off x="3302365" y="2302668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8" name="直線單箭頭接點 47">
            <a:extLst>
              <a:ext uri="{FF2B5EF4-FFF2-40B4-BE49-F238E27FC236}">
                <a16:creationId xmlns:a16="http://schemas.microsoft.com/office/drawing/2014/main" id="{591E8477-0BA9-4042-BD66-7FF8B2BD3063}"/>
              </a:ext>
            </a:extLst>
          </p:cNvPr>
          <p:cNvCxnSpPr>
            <a:cxnSpLocks/>
          </p:cNvCxnSpPr>
          <p:nvPr/>
        </p:nvCxnSpPr>
        <p:spPr>
          <a:xfrm>
            <a:off x="2799922" y="2563653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20" name="矩形 48">
            <a:extLst>
              <a:ext uri="{FF2B5EF4-FFF2-40B4-BE49-F238E27FC236}">
                <a16:creationId xmlns:a16="http://schemas.microsoft.com/office/drawing/2014/main" id="{FD563100-13D9-42C5-809C-8D207DADA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6939" y="2195511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68621" name="矩形 49">
            <a:extLst>
              <a:ext uri="{FF2B5EF4-FFF2-40B4-BE49-F238E27FC236}">
                <a16:creationId xmlns:a16="http://schemas.microsoft.com/office/drawing/2014/main" id="{0FA7FF9E-8FDD-486E-964F-7D759A3C7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8502" y="2141934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cxnSp>
        <p:nvCxnSpPr>
          <p:cNvPr id="51" name="圖案 27">
            <a:extLst>
              <a:ext uri="{FF2B5EF4-FFF2-40B4-BE49-F238E27FC236}">
                <a16:creationId xmlns:a16="http://schemas.microsoft.com/office/drawing/2014/main" id="{70CC7796-3587-425F-92F1-D5BB1F2CD47A}"/>
              </a:ext>
            </a:extLst>
          </p:cNvPr>
          <p:cNvCxnSpPr>
            <a:stCxn id="52" idx="1"/>
            <a:endCxn id="52" idx="7"/>
          </p:cNvCxnSpPr>
          <p:nvPr/>
        </p:nvCxnSpPr>
        <p:spPr>
          <a:xfrm rot="5400000" flipH="1" flipV="1">
            <a:off x="2505836" y="2190749"/>
            <a:ext cx="1191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甜甜圈 51">
            <a:extLst>
              <a:ext uri="{FF2B5EF4-FFF2-40B4-BE49-F238E27FC236}">
                <a16:creationId xmlns:a16="http://schemas.microsoft.com/office/drawing/2014/main" id="{38DBAB43-623C-401B-88D3-6D3351623147}"/>
              </a:ext>
            </a:extLst>
          </p:cNvPr>
          <p:cNvSpPr/>
          <p:nvPr/>
        </p:nvSpPr>
        <p:spPr>
          <a:xfrm>
            <a:off x="2235565" y="2302668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624" name="矩形 52">
            <a:extLst>
              <a:ext uri="{FF2B5EF4-FFF2-40B4-BE49-F238E27FC236}">
                <a16:creationId xmlns:a16="http://schemas.microsoft.com/office/drawing/2014/main" id="{ED06C2B8-F76D-47E0-A4E9-E70DB7795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2720" y="1498996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3A68689D-00E3-48CA-A0E3-9F6C7D2F32A8}"/>
              </a:ext>
            </a:extLst>
          </p:cNvPr>
          <p:cNvCxnSpPr/>
          <p:nvPr/>
        </p:nvCxnSpPr>
        <p:spPr>
          <a:xfrm>
            <a:off x="3852434" y="2572940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26" name="矩形 55">
            <a:extLst>
              <a:ext uri="{FF2B5EF4-FFF2-40B4-BE49-F238E27FC236}">
                <a16:creationId xmlns:a16="http://schemas.microsoft.com/office/drawing/2014/main" id="{8049372E-88E9-48DF-B00C-D8076EE01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4827" y="2141934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cxnSp>
        <p:nvCxnSpPr>
          <p:cNvPr id="57" name="圖案 27">
            <a:extLst>
              <a:ext uri="{FF2B5EF4-FFF2-40B4-BE49-F238E27FC236}">
                <a16:creationId xmlns:a16="http://schemas.microsoft.com/office/drawing/2014/main" id="{3F3C5517-B292-4A44-86D1-F97A9D16DEFC}"/>
              </a:ext>
            </a:extLst>
          </p:cNvPr>
          <p:cNvCxnSpPr>
            <a:stCxn id="58" idx="1"/>
            <a:endCxn id="58" idx="7"/>
          </p:cNvCxnSpPr>
          <p:nvPr/>
        </p:nvCxnSpPr>
        <p:spPr>
          <a:xfrm rot="5400000" flipH="1" flipV="1">
            <a:off x="4648961" y="2137171"/>
            <a:ext cx="1190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甜甜圈 57">
            <a:extLst>
              <a:ext uri="{FF2B5EF4-FFF2-40B4-BE49-F238E27FC236}">
                <a16:creationId xmlns:a16="http://schemas.microsoft.com/office/drawing/2014/main" id="{DFFEC6C9-0FF6-48F9-B612-485663E66E0B}"/>
              </a:ext>
            </a:extLst>
          </p:cNvPr>
          <p:cNvSpPr/>
          <p:nvPr/>
        </p:nvSpPr>
        <p:spPr>
          <a:xfrm>
            <a:off x="4378690" y="2249090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8629" name="矩形 59">
            <a:extLst>
              <a:ext uri="{FF2B5EF4-FFF2-40B4-BE49-F238E27FC236}">
                <a16:creationId xmlns:a16="http://schemas.microsoft.com/office/drawing/2014/main" id="{E265F3DE-2EEF-405F-A978-5D8421391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845" y="1498996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61" name="橢圓 60">
            <a:extLst>
              <a:ext uri="{FF2B5EF4-FFF2-40B4-BE49-F238E27FC236}">
                <a16:creationId xmlns:a16="http://schemas.microsoft.com/office/drawing/2014/main" id="{33627E72-0926-4F86-947E-D02CDB5C22B5}"/>
              </a:ext>
            </a:extLst>
          </p:cNvPr>
          <p:cNvSpPr/>
          <p:nvPr/>
        </p:nvSpPr>
        <p:spPr>
          <a:xfrm>
            <a:off x="1164002" y="326707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F19AA434-3BAD-4F63-B6BD-1D88E12856E8}"/>
              </a:ext>
            </a:extLst>
          </p:cNvPr>
          <p:cNvCxnSpPr>
            <a:stCxn id="44" idx="4"/>
            <a:endCxn id="61" idx="0"/>
          </p:cNvCxnSpPr>
          <p:nvPr/>
        </p:nvCxnSpPr>
        <p:spPr>
          <a:xfrm rot="5400000">
            <a:off x="1221747" y="3055739"/>
            <a:ext cx="423863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橢圓 62">
            <a:extLst>
              <a:ext uri="{FF2B5EF4-FFF2-40B4-BE49-F238E27FC236}">
                <a16:creationId xmlns:a16="http://schemas.microsoft.com/office/drawing/2014/main" id="{7FBAB5AF-6E9A-4DC2-8851-2539527ABE3B}"/>
              </a:ext>
            </a:extLst>
          </p:cNvPr>
          <p:cNvSpPr/>
          <p:nvPr/>
        </p:nvSpPr>
        <p:spPr>
          <a:xfrm>
            <a:off x="2235565" y="326707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64" name="直線單箭頭接點 63">
            <a:extLst>
              <a:ext uri="{FF2B5EF4-FFF2-40B4-BE49-F238E27FC236}">
                <a16:creationId xmlns:a16="http://schemas.microsoft.com/office/drawing/2014/main" id="{4CDCAC71-5A0C-41A9-AD2B-D23D1A2F303F}"/>
              </a:ext>
            </a:extLst>
          </p:cNvPr>
          <p:cNvCxnSpPr>
            <a:endCxn id="63" idx="2"/>
          </p:cNvCxnSpPr>
          <p:nvPr/>
        </p:nvCxnSpPr>
        <p:spPr>
          <a:xfrm>
            <a:off x="1709309" y="353734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34" name="矩形 64">
            <a:extLst>
              <a:ext uri="{FF2B5EF4-FFF2-40B4-BE49-F238E27FC236}">
                <a16:creationId xmlns:a16="http://schemas.microsoft.com/office/drawing/2014/main" id="{00F945A1-7C16-44F8-9D27-053183548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702" y="310634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cxnSp>
        <p:nvCxnSpPr>
          <p:cNvPr id="66" name="直線單箭頭接點 65">
            <a:extLst>
              <a:ext uri="{FF2B5EF4-FFF2-40B4-BE49-F238E27FC236}">
                <a16:creationId xmlns:a16="http://schemas.microsoft.com/office/drawing/2014/main" id="{E8EDB48F-F448-4FF9-8EB3-EBE5CB3D263B}"/>
              </a:ext>
            </a:extLst>
          </p:cNvPr>
          <p:cNvCxnSpPr/>
          <p:nvPr/>
        </p:nvCxnSpPr>
        <p:spPr>
          <a:xfrm>
            <a:off x="2771346" y="3534965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636" name="矩形 66">
            <a:extLst>
              <a:ext uri="{FF2B5EF4-FFF2-40B4-BE49-F238E27FC236}">
                <a16:creationId xmlns:a16="http://schemas.microsoft.com/office/drawing/2014/main" id="{C61E58EB-8153-472E-B05F-F72BBC634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9686" y="310634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sp>
        <p:nvSpPr>
          <p:cNvPr id="68" name="甜甜圈 67">
            <a:extLst>
              <a:ext uri="{FF2B5EF4-FFF2-40B4-BE49-F238E27FC236}">
                <a16:creationId xmlns:a16="http://schemas.microsoft.com/office/drawing/2014/main" id="{6333EEC3-7365-4654-A150-B5DC6609D6CD}"/>
              </a:ext>
            </a:extLst>
          </p:cNvPr>
          <p:cNvSpPr/>
          <p:nvPr/>
        </p:nvSpPr>
        <p:spPr>
          <a:xfrm>
            <a:off x="3307127" y="326707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aphicFrame>
        <p:nvGraphicFramePr>
          <p:cNvPr id="70" name="內容版面配置區 7">
            <a:extLst>
              <a:ext uri="{FF2B5EF4-FFF2-40B4-BE49-F238E27FC236}">
                <a16:creationId xmlns:a16="http://schemas.microsoft.com/office/drawing/2014/main" id="{EF9CB978-CBF3-4B6E-88A8-B35DF9DD78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261127"/>
              </p:ext>
            </p:extLst>
          </p:nvPr>
        </p:nvGraphicFramePr>
        <p:xfrm>
          <a:off x="5714238" y="1976768"/>
          <a:ext cx="2388394" cy="225914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705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7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Buffered Token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66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Token Flag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366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3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Integer Literal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331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/>
                        <a:t>Integer Literal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12.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/>
                        <a:t>Invalid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12.3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/>
                        <a:t>Real Literal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12.3e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Invalid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09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12.3e+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dirty="0"/>
                        <a:t>Invalid</a:t>
                      </a:r>
                      <a:endParaRPr lang="zh-TW" altLang="en-US" sz="1200" dirty="0"/>
                    </a:p>
                  </a:txBody>
                  <a:tcPr marL="68570" marR="68570" marT="34286" marB="3428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8664" name="矩形 33">
            <a:extLst>
              <a:ext uri="{FF2B5EF4-FFF2-40B4-BE49-F238E27FC236}">
                <a16:creationId xmlns:a16="http://schemas.microsoft.com/office/drawing/2014/main" id="{269D0159-5A00-4670-84CE-04DBC633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546" y="4142601"/>
            <a:ext cx="2797561" cy="276999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Detail Operation of each case at next page</a:t>
            </a:r>
            <a:endParaRPr lang="zh-TW" altLang="en-US" sz="12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4" name="灯片编号占位符 1">
            <a:extLst>
              <a:ext uri="{FF2B5EF4-FFF2-40B4-BE49-F238E27FC236}">
                <a16:creationId xmlns:a16="http://schemas.microsoft.com/office/drawing/2014/main" id="{02BBFB86-7A9E-4358-AA0C-EF29570AB0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>
            <a:extLst>
              <a:ext uri="{FF2B5EF4-FFF2-40B4-BE49-F238E27FC236}">
                <a16:creationId xmlns:a16="http://schemas.microsoft.com/office/drawing/2014/main" id="{A2A0D7C4-3298-4824-A8D2-FAEC033F5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108349"/>
            <a:ext cx="7724714" cy="519113"/>
          </a:xfrm>
        </p:spPr>
        <p:txBody>
          <a:bodyPr/>
          <a:lstStyle/>
          <a:p>
            <a:r>
              <a:rPr lang="en-US" altLang="zh-TW" sz="3200" dirty="0"/>
              <a:t>Practical Considerations (7)</a:t>
            </a:r>
            <a:endParaRPr lang="zh-TW" altLang="en-US" sz="3200" dirty="0"/>
          </a:p>
        </p:txBody>
      </p:sp>
      <p:sp>
        <p:nvSpPr>
          <p:cNvPr id="70659" name="內容版面配置區 42">
            <a:extLst>
              <a:ext uri="{FF2B5EF4-FFF2-40B4-BE49-F238E27FC236}">
                <a16:creationId xmlns:a16="http://schemas.microsoft.com/office/drawing/2014/main" id="{BEF3E529-F9B5-406A-8CD3-0F134C8FC51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0976" y="832365"/>
            <a:ext cx="7543800" cy="751167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An FA That Scans Integer and Real Literals and the Subrange Operator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F24D1B5C-A4FF-4AAD-BCC0-51052A70209B}"/>
              </a:ext>
            </a:extLst>
          </p:cNvPr>
          <p:cNvSpPr/>
          <p:nvPr/>
        </p:nvSpPr>
        <p:spPr>
          <a:xfrm>
            <a:off x="2160985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484105DB-712E-4516-910F-2ED0976E8F3C}"/>
              </a:ext>
            </a:extLst>
          </p:cNvPr>
          <p:cNvCxnSpPr>
            <a:endCxn id="44" idx="2"/>
          </p:cNvCxnSpPr>
          <p:nvPr/>
        </p:nvCxnSpPr>
        <p:spPr>
          <a:xfrm>
            <a:off x="1625204" y="2732485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DB9146EB-C336-4604-9AAD-567D4C62AB51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2701529" y="2734867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692160DD-9AFD-4C0B-8004-2E6EB2545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35743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52" name="甜甜圈 51">
            <a:extLst>
              <a:ext uri="{FF2B5EF4-FFF2-40B4-BE49-F238E27FC236}">
                <a16:creationId xmlns:a16="http://schemas.microsoft.com/office/drawing/2014/main" id="{CB1A39F1-ED82-4ABF-8F73-A0D4A4756A0B}"/>
              </a:ext>
            </a:extLst>
          </p:cNvPr>
          <p:cNvSpPr/>
          <p:nvPr/>
        </p:nvSpPr>
        <p:spPr>
          <a:xfrm>
            <a:off x="3232548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70668" name="Picture 2">
            <a:extLst>
              <a:ext uri="{FF2B5EF4-FFF2-40B4-BE49-F238E27FC236}">
                <a16:creationId xmlns:a16="http://schemas.microsoft.com/office/drawing/2014/main" id="{C2919194-B1EC-4899-91DF-3895EA6306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009" y="2163485"/>
            <a:ext cx="2009775" cy="8643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" name="矩形 72">
            <a:extLst>
              <a:ext uri="{FF2B5EF4-FFF2-40B4-BE49-F238E27FC236}">
                <a16:creationId xmlns:a16="http://schemas.microsoft.com/office/drawing/2014/main" id="{270CE302-11C2-4BFD-B3EE-D7A42225C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667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0670" name="矩形 73">
            <a:extLst>
              <a:ext uri="{FF2B5EF4-FFF2-40B4-BE49-F238E27FC236}">
                <a16:creationId xmlns:a16="http://schemas.microsoft.com/office/drawing/2014/main" id="{CF15734E-FAA5-4910-82CC-C1B90C6EC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95" y="3696891"/>
            <a:ext cx="16285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Buffered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0671" name="矩形 75">
            <a:extLst>
              <a:ext uri="{FF2B5EF4-FFF2-40B4-BE49-F238E27FC236}">
                <a16:creationId xmlns:a16="http://schemas.microsoft.com/office/drawing/2014/main" id="{D8C6C1B5-16D9-492E-BDEE-59325C2BD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631" y="3696891"/>
            <a:ext cx="1226554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Token Flag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D1A77604-11C9-4943-9B9C-483A4AD32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624" y="4071938"/>
            <a:ext cx="15119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Integer Literal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0673" name="矩形 78">
            <a:extLst>
              <a:ext uri="{FF2B5EF4-FFF2-40B4-BE49-F238E27FC236}">
                <a16:creationId xmlns:a16="http://schemas.microsoft.com/office/drawing/2014/main" id="{EBBDC45C-777F-496A-9EC3-06AD37402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698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0674" name="矩形 79">
            <a:extLst>
              <a:ext uri="{FF2B5EF4-FFF2-40B4-BE49-F238E27FC236}">
                <a16:creationId xmlns:a16="http://schemas.microsoft.com/office/drawing/2014/main" id="{23FFE35D-5FC4-4948-8B27-2AEA42F36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91" y="3696891"/>
            <a:ext cx="1299331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0675" name="文字方塊 18">
            <a:extLst>
              <a:ext uri="{FF2B5EF4-FFF2-40B4-BE49-F238E27FC236}">
                <a16:creationId xmlns:a16="http://schemas.microsoft.com/office/drawing/2014/main" id="{0B7C4881-69EF-449B-A545-02208E64C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500188"/>
            <a:ext cx="225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string: 12.3e+q</a:t>
            </a:r>
            <a:endParaRPr lang="zh-TW" altLang="en-US" sz="180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" name="灯片编号占位符 1">
            <a:extLst>
              <a:ext uri="{FF2B5EF4-FFF2-40B4-BE49-F238E27FC236}">
                <a16:creationId xmlns:a16="http://schemas.microsoft.com/office/drawing/2014/main" id="{8A6476DA-CF79-4E1C-9CE7-B20EC6DEE8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/>
      <p:bldP spid="7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>
            <a:extLst>
              <a:ext uri="{FF2B5EF4-FFF2-40B4-BE49-F238E27FC236}">
                <a16:creationId xmlns:a16="http://schemas.microsoft.com/office/drawing/2014/main" id="{E291004C-0226-4AB5-86B3-162BB0612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7888289" cy="519113"/>
          </a:xfrm>
        </p:spPr>
        <p:txBody>
          <a:bodyPr/>
          <a:lstStyle/>
          <a:p>
            <a:r>
              <a:rPr lang="en-US" altLang="zh-TW" sz="3200" dirty="0"/>
              <a:t>Practical Considerations (8)</a:t>
            </a:r>
            <a:endParaRPr lang="zh-TW" altLang="en-US" sz="3200" dirty="0"/>
          </a:p>
        </p:txBody>
      </p:sp>
      <p:sp>
        <p:nvSpPr>
          <p:cNvPr id="72707" name="內容版面配置區 42">
            <a:extLst>
              <a:ext uri="{FF2B5EF4-FFF2-40B4-BE49-F238E27FC236}">
                <a16:creationId xmlns:a16="http://schemas.microsoft.com/office/drawing/2014/main" id="{85B22E78-AEC6-4524-AC89-8FD0C9234AD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7400" y="808435"/>
            <a:ext cx="7469631" cy="726973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An FA That Scans Integer and Real Literals and the Subrange Operator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E317EE8E-1488-4231-B251-C45BF9DF5FD9}"/>
              </a:ext>
            </a:extLst>
          </p:cNvPr>
          <p:cNvSpPr/>
          <p:nvPr/>
        </p:nvSpPr>
        <p:spPr>
          <a:xfrm>
            <a:off x="2160985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4654DB71-B858-447B-851D-6483C3969BCB}"/>
              </a:ext>
            </a:extLst>
          </p:cNvPr>
          <p:cNvCxnSpPr>
            <a:endCxn id="44" idx="2"/>
          </p:cNvCxnSpPr>
          <p:nvPr/>
        </p:nvCxnSpPr>
        <p:spPr>
          <a:xfrm>
            <a:off x="1625204" y="2732485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A4C100C7-AF3A-4E48-B0FB-F5B0EAFF1877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2701529" y="2734867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FA81C811-CB4B-4C70-A719-E7F778366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35743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52" name="甜甜圈 51">
            <a:extLst>
              <a:ext uri="{FF2B5EF4-FFF2-40B4-BE49-F238E27FC236}">
                <a16:creationId xmlns:a16="http://schemas.microsoft.com/office/drawing/2014/main" id="{403EE6F7-BC4B-4ABE-A73E-DFAAABCB9C23}"/>
              </a:ext>
            </a:extLst>
          </p:cNvPr>
          <p:cNvSpPr/>
          <p:nvPr/>
        </p:nvSpPr>
        <p:spPr>
          <a:xfrm>
            <a:off x="3232548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72716" name="Picture 2">
            <a:extLst>
              <a:ext uri="{FF2B5EF4-FFF2-40B4-BE49-F238E27FC236}">
                <a16:creationId xmlns:a16="http://schemas.microsoft.com/office/drawing/2014/main" id="{C2A944E0-90A2-4DBC-8071-AB35D6D95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516" y="2193633"/>
            <a:ext cx="2009775" cy="8643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" name="矩形 72">
            <a:extLst>
              <a:ext uri="{FF2B5EF4-FFF2-40B4-BE49-F238E27FC236}">
                <a16:creationId xmlns:a16="http://schemas.microsoft.com/office/drawing/2014/main" id="{7D021E47-5AE8-4B8A-AAA4-2683B691C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667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2718" name="矩形 73">
            <a:extLst>
              <a:ext uri="{FF2B5EF4-FFF2-40B4-BE49-F238E27FC236}">
                <a16:creationId xmlns:a16="http://schemas.microsoft.com/office/drawing/2014/main" id="{E13EEA1F-A132-4E13-B98B-1491C3959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95" y="3696891"/>
            <a:ext cx="16285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Buffered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2719" name="矩形 75">
            <a:extLst>
              <a:ext uri="{FF2B5EF4-FFF2-40B4-BE49-F238E27FC236}">
                <a16:creationId xmlns:a16="http://schemas.microsoft.com/office/drawing/2014/main" id="{5AF22387-244A-409A-8D2B-D17685FD6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631" y="3696891"/>
            <a:ext cx="1226554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Token Flag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5F5F5A79-726C-4D8A-8FD1-10C792399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9624" y="4071938"/>
            <a:ext cx="15119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Integer Literal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2721" name="矩形 78">
            <a:extLst>
              <a:ext uri="{FF2B5EF4-FFF2-40B4-BE49-F238E27FC236}">
                <a16:creationId xmlns:a16="http://schemas.microsoft.com/office/drawing/2014/main" id="{68A6BCA5-2943-4086-8EDC-65C0388D6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698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2722" name="矩形 79">
            <a:extLst>
              <a:ext uri="{FF2B5EF4-FFF2-40B4-BE49-F238E27FC236}">
                <a16:creationId xmlns:a16="http://schemas.microsoft.com/office/drawing/2014/main" id="{21BD7E9A-EB21-4220-8DF2-8307283C7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91" y="3696891"/>
            <a:ext cx="1299331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19" name="圖案 27">
            <a:extLst>
              <a:ext uri="{FF2B5EF4-FFF2-40B4-BE49-F238E27FC236}">
                <a16:creationId xmlns:a16="http://schemas.microsoft.com/office/drawing/2014/main" id="{57CAC48F-01AC-49A8-A6B2-993CA8237534}"/>
              </a:ext>
            </a:extLst>
          </p:cNvPr>
          <p:cNvCxnSpPr/>
          <p:nvPr/>
        </p:nvCxnSpPr>
        <p:spPr>
          <a:xfrm rot="5400000" flipH="1" flipV="1">
            <a:off x="3502819" y="2352675"/>
            <a:ext cx="1191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382660EE-EB4C-460E-B9BB-012FBB518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9703" y="16609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72725" name="矩形 20">
            <a:extLst>
              <a:ext uri="{FF2B5EF4-FFF2-40B4-BE49-F238E27FC236}">
                <a16:creationId xmlns:a16="http://schemas.microsoft.com/office/drawing/2014/main" id="{F3F3834F-4CF3-4428-8079-94E418A8B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B2E91D0F-E6CA-4188-ABA5-D687177ED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219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2727" name="文字方塊 22">
            <a:extLst>
              <a:ext uri="{FF2B5EF4-FFF2-40B4-BE49-F238E27FC236}">
                <a16:creationId xmlns:a16="http://schemas.microsoft.com/office/drawing/2014/main" id="{708751C4-B2F4-49D6-BFCE-EA363EB94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500188"/>
            <a:ext cx="225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string: 12.3e+q</a:t>
            </a:r>
            <a:endParaRPr lang="zh-TW" altLang="en-US" sz="1800" dirty="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4" name="灯片编号占位符 1">
            <a:extLst>
              <a:ext uri="{FF2B5EF4-FFF2-40B4-BE49-F238E27FC236}">
                <a16:creationId xmlns:a16="http://schemas.microsoft.com/office/drawing/2014/main" id="{506E63B0-1F60-40BB-9CC1-D07FB9D1AB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/>
      <p:bldP spid="73" grpId="0"/>
      <p:bldP spid="77" grpId="0"/>
      <p:bldP spid="20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>
            <a:extLst>
              <a:ext uri="{FF2B5EF4-FFF2-40B4-BE49-F238E27FC236}">
                <a16:creationId xmlns:a16="http://schemas.microsoft.com/office/drawing/2014/main" id="{46117A52-F07C-43F6-B931-C9D21C0E6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22" y="108349"/>
            <a:ext cx="7778068" cy="519113"/>
          </a:xfrm>
        </p:spPr>
        <p:txBody>
          <a:bodyPr/>
          <a:lstStyle/>
          <a:p>
            <a:r>
              <a:rPr lang="en-US" altLang="zh-TW" sz="3200" dirty="0"/>
              <a:t>Overview(1)</a:t>
            </a:r>
            <a:endParaRPr lang="zh-TW" altLang="en-US" sz="3200" dirty="0"/>
          </a:p>
        </p:txBody>
      </p:sp>
      <p:sp>
        <p:nvSpPr>
          <p:cNvPr id="19459" name="內容版面配置區 2">
            <a:extLst>
              <a:ext uri="{FF2B5EF4-FFF2-40B4-BE49-F238E27FC236}">
                <a16:creationId xmlns:a16="http://schemas.microsoft.com/office/drawing/2014/main" id="{252EDDDD-0E8C-4771-A3ED-C5CE0B45FE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6117" y="864065"/>
            <a:ext cx="7507098" cy="327170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Formal notations</a:t>
            </a:r>
          </a:p>
          <a:p>
            <a:pPr lvl="1">
              <a:lnSpc>
                <a:spcPct val="90000"/>
              </a:lnSpc>
            </a:pP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For specifying the precise structure of tokens are necessary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Quoted string in Pascal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Can a string split across a line? 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Is a null string allowed?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Is .1 or 10. ok?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The 1..10 problem</a:t>
            </a:r>
            <a:endParaRPr lang="en-US" altLang="zh-TW" sz="2000" dirty="0">
              <a:solidFill>
                <a:srgbClr val="0070C0"/>
              </a:solidFill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Scanner generators </a:t>
            </a:r>
          </a:p>
          <a:p>
            <a:pPr lvl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Tables, Programs</a:t>
            </a:r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What formal notations to use?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5C5C166C-AB1D-43CA-A1F1-0DB5CFFF07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標題 1">
            <a:extLst>
              <a:ext uri="{FF2B5EF4-FFF2-40B4-BE49-F238E27FC236}">
                <a16:creationId xmlns:a16="http://schemas.microsoft.com/office/drawing/2014/main" id="{80513D79-3D97-42C9-8528-4D51CDF56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94" y="108349"/>
            <a:ext cx="7811296" cy="519113"/>
          </a:xfrm>
        </p:spPr>
        <p:txBody>
          <a:bodyPr/>
          <a:lstStyle/>
          <a:p>
            <a:r>
              <a:rPr lang="en-US" altLang="zh-TW" sz="3200" dirty="0"/>
              <a:t>Practical Considerations (9)</a:t>
            </a:r>
            <a:endParaRPr lang="zh-TW" altLang="en-US" sz="3200" dirty="0"/>
          </a:p>
        </p:txBody>
      </p:sp>
      <p:sp>
        <p:nvSpPr>
          <p:cNvPr id="74755" name="內容版面配置區 42">
            <a:extLst>
              <a:ext uri="{FF2B5EF4-FFF2-40B4-BE49-F238E27FC236}">
                <a16:creationId xmlns:a16="http://schemas.microsoft.com/office/drawing/2014/main" id="{ABC71E47-5F5C-4A53-882A-F41B0547D27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4394" y="821770"/>
            <a:ext cx="7811296" cy="790337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An FA That Scans Integer and Real Literals and the Subrange Operator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DCB340F6-67B4-4CB8-9B73-35C3D8178640}"/>
              </a:ext>
            </a:extLst>
          </p:cNvPr>
          <p:cNvSpPr/>
          <p:nvPr/>
        </p:nvSpPr>
        <p:spPr>
          <a:xfrm>
            <a:off x="2160985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F090C6BF-9C76-4784-B426-B7F39599971D}"/>
              </a:ext>
            </a:extLst>
          </p:cNvPr>
          <p:cNvCxnSpPr>
            <a:endCxn id="44" idx="2"/>
          </p:cNvCxnSpPr>
          <p:nvPr/>
        </p:nvCxnSpPr>
        <p:spPr>
          <a:xfrm>
            <a:off x="1625204" y="2732485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DDFD7293-21B5-4649-8F60-65B0650D7119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2701529" y="2734867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EB14188B-E035-4436-89AB-4DA1347C1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35743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52" name="甜甜圈 51">
            <a:extLst>
              <a:ext uri="{FF2B5EF4-FFF2-40B4-BE49-F238E27FC236}">
                <a16:creationId xmlns:a16="http://schemas.microsoft.com/office/drawing/2014/main" id="{0AF7898E-A927-4E31-9B65-8169A3C2A03B}"/>
              </a:ext>
            </a:extLst>
          </p:cNvPr>
          <p:cNvSpPr/>
          <p:nvPr/>
        </p:nvSpPr>
        <p:spPr>
          <a:xfrm>
            <a:off x="3232548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74764" name="Picture 2">
            <a:extLst>
              <a:ext uri="{FF2B5EF4-FFF2-40B4-BE49-F238E27FC236}">
                <a16:creationId xmlns:a16="http://schemas.microsoft.com/office/drawing/2014/main" id="{16F00C81-68FC-4B5B-8614-C81306CEFD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441" y="2022636"/>
            <a:ext cx="2009775" cy="8643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" name="矩形 72">
            <a:extLst>
              <a:ext uri="{FF2B5EF4-FFF2-40B4-BE49-F238E27FC236}">
                <a16:creationId xmlns:a16="http://schemas.microsoft.com/office/drawing/2014/main" id="{B0C743B7-FAE6-4DCE-A70F-0147CD13E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667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4766" name="矩形 73">
            <a:extLst>
              <a:ext uri="{FF2B5EF4-FFF2-40B4-BE49-F238E27FC236}">
                <a16:creationId xmlns:a16="http://schemas.microsoft.com/office/drawing/2014/main" id="{E0D34EDE-BAB6-41AA-9878-8709C1C0F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95" y="3696891"/>
            <a:ext cx="16285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Buffered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4767" name="矩形 75">
            <a:extLst>
              <a:ext uri="{FF2B5EF4-FFF2-40B4-BE49-F238E27FC236}">
                <a16:creationId xmlns:a16="http://schemas.microsoft.com/office/drawing/2014/main" id="{C9589F9C-C35F-44BA-B4B5-8420489B4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631" y="3696891"/>
            <a:ext cx="1226554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Token Flag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F0088BC6-5EC6-4008-9195-655E66CE7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5653" y="4071938"/>
            <a:ext cx="8386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Invalid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4769" name="矩形 78">
            <a:extLst>
              <a:ext uri="{FF2B5EF4-FFF2-40B4-BE49-F238E27FC236}">
                <a16:creationId xmlns:a16="http://schemas.microsoft.com/office/drawing/2014/main" id="{B7CB01E0-2ECE-47B9-A869-5C078F5DC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698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4770" name="矩形 79">
            <a:extLst>
              <a:ext uri="{FF2B5EF4-FFF2-40B4-BE49-F238E27FC236}">
                <a16:creationId xmlns:a16="http://schemas.microsoft.com/office/drawing/2014/main" id="{26F7D8CC-24DA-48A3-B13F-090CE1CB3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91" y="3696891"/>
            <a:ext cx="1299331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19" name="圖案 27">
            <a:extLst>
              <a:ext uri="{FF2B5EF4-FFF2-40B4-BE49-F238E27FC236}">
                <a16:creationId xmlns:a16="http://schemas.microsoft.com/office/drawing/2014/main" id="{6DAB480A-1316-4E13-81DC-B497210DD692}"/>
              </a:ext>
            </a:extLst>
          </p:cNvPr>
          <p:cNvCxnSpPr/>
          <p:nvPr/>
        </p:nvCxnSpPr>
        <p:spPr>
          <a:xfrm rot="5400000" flipH="1" flipV="1">
            <a:off x="3502819" y="2352675"/>
            <a:ext cx="1191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A99A6D14-F136-457A-82C7-EF56A5258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9703" y="16609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74773" name="矩形 20">
            <a:extLst>
              <a:ext uri="{FF2B5EF4-FFF2-40B4-BE49-F238E27FC236}">
                <a16:creationId xmlns:a16="http://schemas.microsoft.com/office/drawing/2014/main" id="{F15B0BE0-3F21-41B4-8862-69D0FBDE7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51840B0F-A8C4-4967-8D9E-038E09350D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219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4775" name="矩形 22">
            <a:extLst>
              <a:ext uri="{FF2B5EF4-FFF2-40B4-BE49-F238E27FC236}">
                <a16:creationId xmlns:a16="http://schemas.microsoft.com/office/drawing/2014/main" id="{A15F7870-186D-488D-ACF5-C8A979BB4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14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4706C144-220F-4298-85FC-F49528C97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7417DEB4-DDB8-4357-A963-F56D5837F516}"/>
              </a:ext>
            </a:extLst>
          </p:cNvPr>
          <p:cNvSpPr/>
          <p:nvPr/>
        </p:nvSpPr>
        <p:spPr>
          <a:xfrm>
            <a:off x="4299348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46EA75FD-747C-441C-92AE-68D06E57534E}"/>
              </a:ext>
            </a:extLst>
          </p:cNvPr>
          <p:cNvCxnSpPr>
            <a:endCxn id="25" idx="2"/>
          </p:cNvCxnSpPr>
          <p:nvPr/>
        </p:nvCxnSpPr>
        <p:spPr>
          <a:xfrm>
            <a:off x="3773092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0C405653-D0DA-421B-8B33-42F80685A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30386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sp>
        <p:nvSpPr>
          <p:cNvPr id="74780" name="文字方塊 27">
            <a:extLst>
              <a:ext uri="{FF2B5EF4-FFF2-40B4-BE49-F238E27FC236}">
                <a16:creationId xmlns:a16="http://schemas.microsoft.com/office/drawing/2014/main" id="{5FAAD364-C196-4BAB-A9E5-DE4A0991F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500188"/>
            <a:ext cx="225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string: 12.3e+q</a:t>
            </a:r>
            <a:endParaRPr lang="zh-TW" altLang="en-US" sz="180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04315D5A-8AC5-4884-B382-3AE4A6C032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/>
      <p:bldP spid="73" grpId="0"/>
      <p:bldP spid="77" grpId="0"/>
      <p:bldP spid="20" grpId="0"/>
      <p:bldP spid="22" grpId="0"/>
      <p:bldP spid="24" grpId="0"/>
      <p:bldP spid="25" grpId="0" animBg="1"/>
      <p:bldP spid="2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標題 1">
            <a:extLst>
              <a:ext uri="{FF2B5EF4-FFF2-40B4-BE49-F238E27FC236}">
                <a16:creationId xmlns:a16="http://schemas.microsoft.com/office/drawing/2014/main" id="{515B5D0D-A0A3-4A16-AE10-CD0919D8A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108349"/>
            <a:ext cx="7724714" cy="519113"/>
          </a:xfrm>
        </p:spPr>
        <p:txBody>
          <a:bodyPr/>
          <a:lstStyle/>
          <a:p>
            <a:r>
              <a:rPr lang="en-US" altLang="zh-TW" sz="3200" dirty="0"/>
              <a:t>Practical Considerations (10)</a:t>
            </a:r>
            <a:endParaRPr lang="zh-TW" altLang="en-US" sz="3200" dirty="0"/>
          </a:p>
        </p:txBody>
      </p:sp>
      <p:sp>
        <p:nvSpPr>
          <p:cNvPr id="76803" name="內容版面配置區 42">
            <a:extLst>
              <a:ext uri="{FF2B5EF4-FFF2-40B4-BE49-F238E27FC236}">
                <a16:creationId xmlns:a16="http://schemas.microsoft.com/office/drawing/2014/main" id="{6BD34E76-642E-43CA-A152-5BE789B66AC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0976" y="805577"/>
            <a:ext cx="7475714" cy="770811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An FA That Scans Integer and Real Literals and the Subrange Operator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A13C5F97-7674-45A9-A245-DC61212AC0B2}"/>
              </a:ext>
            </a:extLst>
          </p:cNvPr>
          <p:cNvSpPr/>
          <p:nvPr/>
        </p:nvSpPr>
        <p:spPr>
          <a:xfrm>
            <a:off x="2160985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5AA2F84C-121A-4026-A5B3-D267FA90DD34}"/>
              </a:ext>
            </a:extLst>
          </p:cNvPr>
          <p:cNvCxnSpPr>
            <a:endCxn id="44" idx="2"/>
          </p:cNvCxnSpPr>
          <p:nvPr/>
        </p:nvCxnSpPr>
        <p:spPr>
          <a:xfrm>
            <a:off x="1625204" y="2732485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3AF52AFC-8225-43A3-86EA-2AC00C930D3C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2701529" y="2734867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4B95C56F-7D8C-4F18-84B4-BC048CD2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35743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52" name="甜甜圈 51">
            <a:extLst>
              <a:ext uri="{FF2B5EF4-FFF2-40B4-BE49-F238E27FC236}">
                <a16:creationId xmlns:a16="http://schemas.microsoft.com/office/drawing/2014/main" id="{CC0B01B6-6BF3-4FFC-95E8-93EA207D46B8}"/>
              </a:ext>
            </a:extLst>
          </p:cNvPr>
          <p:cNvSpPr/>
          <p:nvPr/>
        </p:nvSpPr>
        <p:spPr>
          <a:xfrm>
            <a:off x="3232548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76812" name="Picture 2">
            <a:extLst>
              <a:ext uri="{FF2B5EF4-FFF2-40B4-BE49-F238E27FC236}">
                <a16:creationId xmlns:a16="http://schemas.microsoft.com/office/drawing/2014/main" id="{14788911-1BB0-44A6-AC5E-BC8AF7B2D0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013" y="2106335"/>
            <a:ext cx="2009775" cy="8643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" name="矩形 72">
            <a:extLst>
              <a:ext uri="{FF2B5EF4-FFF2-40B4-BE49-F238E27FC236}">
                <a16:creationId xmlns:a16="http://schemas.microsoft.com/office/drawing/2014/main" id="{E6B9B560-C8E9-4B3A-8E56-6993AA02E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667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814" name="矩形 73">
            <a:extLst>
              <a:ext uri="{FF2B5EF4-FFF2-40B4-BE49-F238E27FC236}">
                <a16:creationId xmlns:a16="http://schemas.microsoft.com/office/drawing/2014/main" id="{C6101282-18C6-4BB6-B6B5-9E5DEEB7A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95" y="3696891"/>
            <a:ext cx="16285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Buffered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815" name="矩形 75">
            <a:extLst>
              <a:ext uri="{FF2B5EF4-FFF2-40B4-BE49-F238E27FC236}">
                <a16:creationId xmlns:a16="http://schemas.microsoft.com/office/drawing/2014/main" id="{4D9F152F-B540-4EAD-80CC-F99385795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631" y="3696891"/>
            <a:ext cx="1226554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Token Flag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F10D7F6E-78E1-4FA1-8687-9439C883A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442" y="4071938"/>
            <a:ext cx="12811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Real Literal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817" name="矩形 78">
            <a:extLst>
              <a:ext uri="{FF2B5EF4-FFF2-40B4-BE49-F238E27FC236}">
                <a16:creationId xmlns:a16="http://schemas.microsoft.com/office/drawing/2014/main" id="{62F0D052-11AD-4286-B9BC-745861765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698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818" name="矩形 79">
            <a:extLst>
              <a:ext uri="{FF2B5EF4-FFF2-40B4-BE49-F238E27FC236}">
                <a16:creationId xmlns:a16="http://schemas.microsoft.com/office/drawing/2014/main" id="{BC5BAF60-3C12-43DA-B7D1-22736FA38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91" y="3696891"/>
            <a:ext cx="1299331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19" name="圖案 27">
            <a:extLst>
              <a:ext uri="{FF2B5EF4-FFF2-40B4-BE49-F238E27FC236}">
                <a16:creationId xmlns:a16="http://schemas.microsoft.com/office/drawing/2014/main" id="{FAF8E95C-8879-4ED9-96D2-5213FCCB94E8}"/>
              </a:ext>
            </a:extLst>
          </p:cNvPr>
          <p:cNvCxnSpPr/>
          <p:nvPr/>
        </p:nvCxnSpPr>
        <p:spPr>
          <a:xfrm rot="5400000" flipH="1" flipV="1">
            <a:off x="3502819" y="2352675"/>
            <a:ext cx="1191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E4D282F6-A30D-467A-A0CD-0D6A91B06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9703" y="16609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76821" name="矩形 20">
            <a:extLst>
              <a:ext uri="{FF2B5EF4-FFF2-40B4-BE49-F238E27FC236}">
                <a16:creationId xmlns:a16="http://schemas.microsoft.com/office/drawing/2014/main" id="{F78CBFCE-FF5B-4935-B8B7-A47161FCD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1879B05-41B2-47A8-8C37-4EF9A63BC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219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823" name="矩形 22">
            <a:extLst>
              <a:ext uri="{FF2B5EF4-FFF2-40B4-BE49-F238E27FC236}">
                <a16:creationId xmlns:a16="http://schemas.microsoft.com/office/drawing/2014/main" id="{2C9FC254-8FB3-496B-A9C5-572B00D2E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14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070608D-E826-4BF9-9D53-17AADDC21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E7D5FC7D-2D45-49E6-BB5F-1BC2BD85B481}"/>
              </a:ext>
            </a:extLst>
          </p:cNvPr>
          <p:cNvSpPr/>
          <p:nvPr/>
        </p:nvSpPr>
        <p:spPr>
          <a:xfrm>
            <a:off x="4299348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5056D8FA-2915-4AEA-9DC6-39AC74AAE478}"/>
              </a:ext>
            </a:extLst>
          </p:cNvPr>
          <p:cNvCxnSpPr>
            <a:endCxn id="25" idx="2"/>
          </p:cNvCxnSpPr>
          <p:nvPr/>
        </p:nvCxnSpPr>
        <p:spPr>
          <a:xfrm>
            <a:off x="3773092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2B477797-768B-44C8-A1A3-E26ECCAF9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30386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sp>
        <p:nvSpPr>
          <p:cNvPr id="76828" name="矩形 27">
            <a:extLst>
              <a:ext uri="{FF2B5EF4-FFF2-40B4-BE49-F238E27FC236}">
                <a16:creationId xmlns:a16="http://schemas.microsoft.com/office/drawing/2014/main" id="{0C222847-6F50-4E13-93CF-F59ADA013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453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B281F4ED-B80A-4ECD-8E12-329AAA984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266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3680E60F-BCBF-404A-B07C-BED5F3C9F280}"/>
              </a:ext>
            </a:extLst>
          </p:cNvPr>
          <p:cNvCxnSpPr/>
          <p:nvPr/>
        </p:nvCxnSpPr>
        <p:spPr>
          <a:xfrm>
            <a:off x="4849417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32957846-A515-43A4-8C76-08D2DE3F8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810" y="2303860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35" name="甜甜圈 34">
            <a:extLst>
              <a:ext uri="{FF2B5EF4-FFF2-40B4-BE49-F238E27FC236}">
                <a16:creationId xmlns:a16="http://schemas.microsoft.com/office/drawing/2014/main" id="{3E105E51-2CB7-4DC6-9BC2-BBAA672853C0}"/>
              </a:ext>
            </a:extLst>
          </p:cNvPr>
          <p:cNvSpPr/>
          <p:nvPr/>
        </p:nvSpPr>
        <p:spPr>
          <a:xfrm>
            <a:off x="5375673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6833" name="文字方塊 35">
            <a:extLst>
              <a:ext uri="{FF2B5EF4-FFF2-40B4-BE49-F238E27FC236}">
                <a16:creationId xmlns:a16="http://schemas.microsoft.com/office/drawing/2014/main" id="{8FE74B29-498E-42B4-8057-CD2F8EC2E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500188"/>
            <a:ext cx="225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string: 12.3e+q</a:t>
            </a:r>
            <a:endParaRPr lang="zh-TW" altLang="en-US" sz="1800" dirty="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6" name="灯片编号占位符 1">
            <a:extLst>
              <a:ext uri="{FF2B5EF4-FFF2-40B4-BE49-F238E27FC236}">
                <a16:creationId xmlns:a16="http://schemas.microsoft.com/office/drawing/2014/main" id="{CFBC2A35-4E85-4161-96BE-AFBB5D0D7E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/>
      <p:bldP spid="73" grpId="0"/>
      <p:bldP spid="77" grpId="0"/>
      <p:bldP spid="20" grpId="0"/>
      <p:bldP spid="22" grpId="0"/>
      <p:bldP spid="24" grpId="0"/>
      <p:bldP spid="25" grpId="0" animBg="1"/>
      <p:bldP spid="27" grpId="0"/>
      <p:bldP spid="29" grpId="0"/>
      <p:bldP spid="3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標題 1">
            <a:extLst>
              <a:ext uri="{FF2B5EF4-FFF2-40B4-BE49-F238E27FC236}">
                <a16:creationId xmlns:a16="http://schemas.microsoft.com/office/drawing/2014/main" id="{57B52096-F28D-4C25-9D40-E8F278AA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88" y="108349"/>
            <a:ext cx="7743002" cy="519113"/>
          </a:xfrm>
        </p:spPr>
        <p:txBody>
          <a:bodyPr/>
          <a:lstStyle/>
          <a:p>
            <a:r>
              <a:rPr lang="en-US" altLang="zh-TW" sz="3200" dirty="0"/>
              <a:t>Practical Considerations (11)</a:t>
            </a:r>
            <a:endParaRPr lang="zh-TW" altLang="en-US" sz="3200" dirty="0"/>
          </a:p>
        </p:txBody>
      </p:sp>
      <p:sp>
        <p:nvSpPr>
          <p:cNvPr id="78851" name="內容版面配置區 42">
            <a:extLst>
              <a:ext uri="{FF2B5EF4-FFF2-40B4-BE49-F238E27FC236}">
                <a16:creationId xmlns:a16="http://schemas.microsoft.com/office/drawing/2014/main" id="{FA1D892D-F4C9-44CF-98E7-295CE273D9F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3038" y="795575"/>
            <a:ext cx="7625079" cy="722946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An FA That Scans Integer and Real Literals and the Subrange Operator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71DA0C7A-4047-402C-A922-5D8578C855FC}"/>
              </a:ext>
            </a:extLst>
          </p:cNvPr>
          <p:cNvSpPr/>
          <p:nvPr/>
        </p:nvSpPr>
        <p:spPr>
          <a:xfrm>
            <a:off x="2160985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9041A286-0BC0-4CA1-8BF4-2ACB21304A0A}"/>
              </a:ext>
            </a:extLst>
          </p:cNvPr>
          <p:cNvCxnSpPr>
            <a:endCxn id="44" idx="2"/>
          </p:cNvCxnSpPr>
          <p:nvPr/>
        </p:nvCxnSpPr>
        <p:spPr>
          <a:xfrm>
            <a:off x="1625204" y="2732485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ADA46386-9305-41E8-AC36-49E2276AB61C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2701529" y="2734867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8B7DC0A4-0321-47A6-95BD-800DE17AE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35743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52" name="甜甜圈 51">
            <a:extLst>
              <a:ext uri="{FF2B5EF4-FFF2-40B4-BE49-F238E27FC236}">
                <a16:creationId xmlns:a16="http://schemas.microsoft.com/office/drawing/2014/main" id="{D7EB92F8-7EC2-482B-A468-29016CBC81CC}"/>
              </a:ext>
            </a:extLst>
          </p:cNvPr>
          <p:cNvSpPr/>
          <p:nvPr/>
        </p:nvSpPr>
        <p:spPr>
          <a:xfrm>
            <a:off x="3232548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78860" name="Picture 2">
            <a:extLst>
              <a:ext uri="{FF2B5EF4-FFF2-40B4-BE49-F238E27FC236}">
                <a16:creationId xmlns:a16="http://schemas.microsoft.com/office/drawing/2014/main" id="{9AB6420C-D398-4E38-955A-622E641AB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838" y="2177772"/>
            <a:ext cx="2009775" cy="8643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" name="矩形 72">
            <a:extLst>
              <a:ext uri="{FF2B5EF4-FFF2-40B4-BE49-F238E27FC236}">
                <a16:creationId xmlns:a16="http://schemas.microsoft.com/office/drawing/2014/main" id="{ED6A9917-B019-4332-B185-79A8DDFEB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667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8862" name="矩形 73">
            <a:extLst>
              <a:ext uri="{FF2B5EF4-FFF2-40B4-BE49-F238E27FC236}">
                <a16:creationId xmlns:a16="http://schemas.microsoft.com/office/drawing/2014/main" id="{E164F185-86C8-4F30-928A-D787F7C1C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95" y="3696891"/>
            <a:ext cx="16285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Buffered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8863" name="矩形 75">
            <a:extLst>
              <a:ext uri="{FF2B5EF4-FFF2-40B4-BE49-F238E27FC236}">
                <a16:creationId xmlns:a16="http://schemas.microsoft.com/office/drawing/2014/main" id="{7CC06563-72BB-44CA-A94C-8F783F1E3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631" y="3696891"/>
            <a:ext cx="1226554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Token Flag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C0C6C844-C843-402E-B3DE-B146B5554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231" y="4071938"/>
            <a:ext cx="8386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Invalid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8865" name="矩形 78">
            <a:extLst>
              <a:ext uri="{FF2B5EF4-FFF2-40B4-BE49-F238E27FC236}">
                <a16:creationId xmlns:a16="http://schemas.microsoft.com/office/drawing/2014/main" id="{19215201-A0CE-4CBC-BCA2-45911512C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698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8866" name="矩形 79">
            <a:extLst>
              <a:ext uri="{FF2B5EF4-FFF2-40B4-BE49-F238E27FC236}">
                <a16:creationId xmlns:a16="http://schemas.microsoft.com/office/drawing/2014/main" id="{ED2249BA-19E6-4850-94F0-86619C0AE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91" y="3696891"/>
            <a:ext cx="1299331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19" name="圖案 27">
            <a:extLst>
              <a:ext uri="{FF2B5EF4-FFF2-40B4-BE49-F238E27FC236}">
                <a16:creationId xmlns:a16="http://schemas.microsoft.com/office/drawing/2014/main" id="{EB6B3A4C-675F-4749-8142-F6E76817290E}"/>
              </a:ext>
            </a:extLst>
          </p:cNvPr>
          <p:cNvCxnSpPr/>
          <p:nvPr/>
        </p:nvCxnSpPr>
        <p:spPr>
          <a:xfrm rot="5400000" flipH="1" flipV="1">
            <a:off x="3502819" y="2352675"/>
            <a:ext cx="1191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FBA0E4E4-A8AE-4D39-BAC2-B958D38BF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9703" y="16609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78869" name="矩形 20">
            <a:extLst>
              <a:ext uri="{FF2B5EF4-FFF2-40B4-BE49-F238E27FC236}">
                <a16:creationId xmlns:a16="http://schemas.microsoft.com/office/drawing/2014/main" id="{0510752E-0976-4285-A3F5-0FB20F9B9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0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701169AB-B7E8-46BF-A595-17931AEE3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219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8871" name="矩形 22">
            <a:extLst>
              <a:ext uri="{FF2B5EF4-FFF2-40B4-BE49-F238E27FC236}">
                <a16:creationId xmlns:a16="http://schemas.microsoft.com/office/drawing/2014/main" id="{6E02A5B4-E59C-4C49-A2CD-611CB123D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14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3C3EF4D-7D59-426C-A405-72C10575C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2555A1F9-181A-4216-89A9-CADD69AA5E80}"/>
              </a:ext>
            </a:extLst>
          </p:cNvPr>
          <p:cNvSpPr/>
          <p:nvPr/>
        </p:nvSpPr>
        <p:spPr>
          <a:xfrm>
            <a:off x="4299348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E3282CE5-2416-4EBF-A164-F38123F46F5C}"/>
              </a:ext>
            </a:extLst>
          </p:cNvPr>
          <p:cNvCxnSpPr>
            <a:endCxn id="25" idx="2"/>
          </p:cNvCxnSpPr>
          <p:nvPr/>
        </p:nvCxnSpPr>
        <p:spPr>
          <a:xfrm>
            <a:off x="3773092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C35BDACC-3A68-4193-82A7-C8DDB2EE7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30386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sp>
        <p:nvSpPr>
          <p:cNvPr id="78876" name="矩形 27">
            <a:extLst>
              <a:ext uri="{FF2B5EF4-FFF2-40B4-BE49-F238E27FC236}">
                <a16:creationId xmlns:a16="http://schemas.microsoft.com/office/drawing/2014/main" id="{E3660EFF-8FEB-4BA8-AC6E-F5C52DD45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453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7358582C-2D8B-4CF9-B6DD-3409D31A1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266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6C57B541-CDF2-46CE-A50B-73CF76219E89}"/>
              </a:ext>
            </a:extLst>
          </p:cNvPr>
          <p:cNvCxnSpPr/>
          <p:nvPr/>
        </p:nvCxnSpPr>
        <p:spPr>
          <a:xfrm>
            <a:off x="4849417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600E22D3-C727-4C44-AB39-AD960DD18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810" y="2303860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78880" name="矩形 34">
            <a:extLst>
              <a:ext uri="{FF2B5EF4-FFF2-40B4-BE49-F238E27FC236}">
                <a16:creationId xmlns:a16="http://schemas.microsoft.com/office/drawing/2014/main" id="{3B1C7B4A-6ED0-498B-8CED-822104BCB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0344" y="4071938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7E4F9E3-870E-4009-B45F-237458CC9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578" y="4071938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94005FCD-E999-463D-B4AD-50BE89E13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5766" y="2143125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?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" name="甜甜圈 37">
            <a:extLst>
              <a:ext uri="{FF2B5EF4-FFF2-40B4-BE49-F238E27FC236}">
                <a16:creationId xmlns:a16="http://schemas.microsoft.com/office/drawing/2014/main" id="{16A8DBE9-4024-4B0F-89AA-9CE7E7108CE0}"/>
              </a:ext>
            </a:extLst>
          </p:cNvPr>
          <p:cNvSpPr/>
          <p:nvPr/>
        </p:nvSpPr>
        <p:spPr>
          <a:xfrm>
            <a:off x="5375673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8884" name="文字方塊 38">
            <a:extLst>
              <a:ext uri="{FF2B5EF4-FFF2-40B4-BE49-F238E27FC236}">
                <a16:creationId xmlns:a16="http://schemas.microsoft.com/office/drawing/2014/main" id="{CD8F52DE-861B-483B-B229-DA6F0531D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500188"/>
            <a:ext cx="225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string: 12.3e+q</a:t>
            </a:r>
            <a:endParaRPr lang="zh-TW" altLang="en-US" sz="1800" dirty="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F784C4B4-A2C7-44E7-893C-97F7860FC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985" y="3214688"/>
            <a:ext cx="21967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Backup is invoked!</a:t>
            </a:r>
            <a:endParaRPr lang="zh-TW" altLang="en-US" sz="180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9" name="灯片编号占位符 1">
            <a:extLst>
              <a:ext uri="{FF2B5EF4-FFF2-40B4-BE49-F238E27FC236}">
                <a16:creationId xmlns:a16="http://schemas.microsoft.com/office/drawing/2014/main" id="{FCDF5C2E-B924-4D64-A7D7-650449B8EC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/>
      <p:bldP spid="73" grpId="0"/>
      <p:bldP spid="77" grpId="0"/>
      <p:bldP spid="20" grpId="0"/>
      <p:bldP spid="22" grpId="0"/>
      <p:bldP spid="24" grpId="0"/>
      <p:bldP spid="25" grpId="0" animBg="1"/>
      <p:bldP spid="27" grpId="0"/>
      <p:bldP spid="29" grpId="0"/>
      <p:bldP spid="34" grpId="0"/>
      <p:bldP spid="36" grpId="0"/>
      <p:bldP spid="37" grpId="0"/>
      <p:bldP spid="4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標題 1">
            <a:extLst>
              <a:ext uri="{FF2B5EF4-FFF2-40B4-BE49-F238E27FC236}">
                <a16:creationId xmlns:a16="http://schemas.microsoft.com/office/drawing/2014/main" id="{7920821B-1CA8-4EC0-9DD4-59A34A8EE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Practical Considerations (13)</a:t>
            </a:r>
            <a:endParaRPr lang="zh-TW" altLang="en-US" sz="3200" dirty="0"/>
          </a:p>
        </p:txBody>
      </p:sp>
      <p:sp>
        <p:nvSpPr>
          <p:cNvPr id="52227" name="內容版面配置區 42">
            <a:extLst>
              <a:ext uri="{FF2B5EF4-FFF2-40B4-BE49-F238E27FC236}">
                <a16:creationId xmlns:a16="http://schemas.microsoft.com/office/drawing/2014/main" id="{006B7E40-605A-4B02-923F-F9D93036E0C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45309" y="783453"/>
            <a:ext cx="7732077" cy="782755"/>
          </a:xfrm>
        </p:spPr>
        <p:txBody>
          <a:bodyPr/>
          <a:lstStyle/>
          <a:p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cannot scan any more characters, and not in accept state</a:t>
            </a:r>
          </a:p>
          <a:p>
            <a:pPr>
              <a:buFont typeface="Wingdings 3" panose="05040102010807070707" pitchFamily="18" charset="2"/>
              <a:buNone/>
            </a:pPr>
            <a:r>
              <a:rPr lang="en-US" altLang="zh-TW" sz="2000" dirty="0">
                <a:solidFill>
                  <a:srgbClr val="0000FF"/>
                </a:solidFill>
                <a:latin typeface="+mn-lt"/>
                <a:sym typeface="Wingdings" panose="05000000000000000000" pitchFamily="2" charset="2"/>
              </a:rPr>
              <a:t> Backup is invoked !</a:t>
            </a:r>
            <a:endParaRPr lang="zh-TW" altLang="en-US" sz="2000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1A1F979C-8D36-440F-BD6B-53A749871A4D}"/>
              </a:ext>
            </a:extLst>
          </p:cNvPr>
          <p:cNvSpPr/>
          <p:nvPr/>
        </p:nvSpPr>
        <p:spPr>
          <a:xfrm>
            <a:off x="2160985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43395B9E-2371-4692-B4BF-AC9828AFC7DD}"/>
              </a:ext>
            </a:extLst>
          </p:cNvPr>
          <p:cNvCxnSpPr>
            <a:endCxn id="44" idx="2"/>
          </p:cNvCxnSpPr>
          <p:nvPr/>
        </p:nvCxnSpPr>
        <p:spPr>
          <a:xfrm>
            <a:off x="1625204" y="2732485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887688E4-12C2-4324-9A9A-1BE57055801C}"/>
              </a:ext>
            </a:extLst>
          </p:cNvPr>
          <p:cNvCxnSpPr>
            <a:stCxn id="44" idx="6"/>
            <a:endCxn id="52" idx="2"/>
          </p:cNvCxnSpPr>
          <p:nvPr/>
        </p:nvCxnSpPr>
        <p:spPr>
          <a:xfrm>
            <a:off x="2701529" y="2734867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F551B879-AF9A-4208-9BAB-FE7BFF5BA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922" y="2357438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52" name="甜甜圈 51">
            <a:extLst>
              <a:ext uri="{FF2B5EF4-FFF2-40B4-BE49-F238E27FC236}">
                <a16:creationId xmlns:a16="http://schemas.microsoft.com/office/drawing/2014/main" id="{55AE5657-0A5B-4140-A129-45BD0131868E}"/>
              </a:ext>
            </a:extLst>
          </p:cNvPr>
          <p:cNvSpPr/>
          <p:nvPr/>
        </p:nvSpPr>
        <p:spPr>
          <a:xfrm>
            <a:off x="3232548" y="246459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pic>
        <p:nvPicPr>
          <p:cNvPr id="85004" name="Picture 2">
            <a:extLst>
              <a:ext uri="{FF2B5EF4-FFF2-40B4-BE49-F238E27FC236}">
                <a16:creationId xmlns:a16="http://schemas.microsoft.com/office/drawing/2014/main" id="{0E90EADC-0BA7-4E75-9EE3-8C8C77F28E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146" y="2281476"/>
            <a:ext cx="2009775" cy="86439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3" name="矩形 72">
            <a:extLst>
              <a:ext uri="{FF2B5EF4-FFF2-40B4-BE49-F238E27FC236}">
                <a16:creationId xmlns:a16="http://schemas.microsoft.com/office/drawing/2014/main" id="{E2BB1D7B-C370-48F3-8D22-951645222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8667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06" name="矩形 73">
            <a:extLst>
              <a:ext uri="{FF2B5EF4-FFF2-40B4-BE49-F238E27FC236}">
                <a16:creationId xmlns:a16="http://schemas.microsoft.com/office/drawing/2014/main" id="{A29B7C69-06DC-49D6-82F1-A265BC610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95" y="3696891"/>
            <a:ext cx="16285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Buffered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07" name="矩形 75">
            <a:extLst>
              <a:ext uri="{FF2B5EF4-FFF2-40B4-BE49-F238E27FC236}">
                <a16:creationId xmlns:a16="http://schemas.microsoft.com/office/drawing/2014/main" id="{1BF9F96B-3BFC-44F9-AEEB-B6FFC6220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8631" y="3696891"/>
            <a:ext cx="1226554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Token Flag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EA2566A6-37CC-400C-8677-3A7218507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9231" y="4071938"/>
            <a:ext cx="8386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Invalid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09" name="矩形 78">
            <a:extLst>
              <a:ext uri="{FF2B5EF4-FFF2-40B4-BE49-F238E27FC236}">
                <a16:creationId xmlns:a16="http://schemas.microsoft.com/office/drawing/2014/main" id="{4CD6860A-8AAF-4476-9EC2-9D4B07920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1964" y="407193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10" name="矩形 79">
            <a:extLst>
              <a:ext uri="{FF2B5EF4-FFF2-40B4-BE49-F238E27FC236}">
                <a16:creationId xmlns:a16="http://schemas.microsoft.com/office/drawing/2014/main" id="{5FF5DE75-0FDD-4B75-86D9-65AAEDBAFE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5391" y="3696891"/>
            <a:ext cx="1299331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19" name="圖案 27">
            <a:extLst>
              <a:ext uri="{FF2B5EF4-FFF2-40B4-BE49-F238E27FC236}">
                <a16:creationId xmlns:a16="http://schemas.microsoft.com/office/drawing/2014/main" id="{7CF60819-6E81-46A4-9FCB-3A2974E7A35E}"/>
              </a:ext>
            </a:extLst>
          </p:cNvPr>
          <p:cNvCxnSpPr/>
          <p:nvPr/>
        </p:nvCxnSpPr>
        <p:spPr>
          <a:xfrm rot="5400000" flipH="1" flipV="1">
            <a:off x="3502819" y="2352675"/>
            <a:ext cx="1191" cy="382191"/>
          </a:xfrm>
          <a:prstGeom prst="curvedConnector3">
            <a:avLst>
              <a:gd name="adj1" fmla="val 41035781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>
            <a:extLst>
              <a:ext uri="{FF2B5EF4-FFF2-40B4-BE49-F238E27FC236}">
                <a16:creationId xmlns:a16="http://schemas.microsoft.com/office/drawing/2014/main" id="{F50CB9C3-7D52-47CB-AC8B-46A87BBC1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9703" y="1660922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85013" name="矩形 20">
            <a:extLst>
              <a:ext uri="{FF2B5EF4-FFF2-40B4-BE49-F238E27FC236}">
                <a16:creationId xmlns:a16="http://schemas.microsoft.com/office/drawing/2014/main" id="{A5059239-C835-4127-A843-A065D827F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516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C87C4849-A7DE-4836-9E6E-A1C42E8A3E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6219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15" name="矩形 22">
            <a:extLst>
              <a:ext uri="{FF2B5EF4-FFF2-40B4-BE49-F238E27FC236}">
                <a16:creationId xmlns:a16="http://schemas.microsoft.com/office/drawing/2014/main" id="{7AEE6DFF-A4CC-4A7B-81FF-491A91EB6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406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7842694-6942-40A4-940C-3E0D3E319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4071938"/>
            <a:ext cx="2423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.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378EF3DD-83C1-40DC-ACDF-1B2EDEE14916}"/>
              </a:ext>
            </a:extLst>
          </p:cNvPr>
          <p:cNvSpPr/>
          <p:nvPr/>
        </p:nvSpPr>
        <p:spPr>
          <a:xfrm>
            <a:off x="4299348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6" name="直線單箭頭接點 25">
            <a:extLst>
              <a:ext uri="{FF2B5EF4-FFF2-40B4-BE49-F238E27FC236}">
                <a16:creationId xmlns:a16="http://schemas.microsoft.com/office/drawing/2014/main" id="{1F2AC6D2-E878-42D8-B909-0631D661DE2D}"/>
              </a:ext>
            </a:extLst>
          </p:cNvPr>
          <p:cNvCxnSpPr>
            <a:endCxn id="25" idx="2"/>
          </p:cNvCxnSpPr>
          <p:nvPr/>
        </p:nvCxnSpPr>
        <p:spPr>
          <a:xfrm>
            <a:off x="3773092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矩形 26">
            <a:extLst>
              <a:ext uri="{FF2B5EF4-FFF2-40B4-BE49-F238E27FC236}">
                <a16:creationId xmlns:a16="http://schemas.microsoft.com/office/drawing/2014/main" id="{DA5C3DEA-389A-4BE6-8772-CAD5EC2DD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303860"/>
            <a:ext cx="3241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/>
              <a:t>●</a:t>
            </a:r>
          </a:p>
        </p:txBody>
      </p:sp>
      <p:sp>
        <p:nvSpPr>
          <p:cNvPr id="85020" name="矩形 27">
            <a:extLst>
              <a:ext uri="{FF2B5EF4-FFF2-40B4-BE49-F238E27FC236}">
                <a16:creationId xmlns:a16="http://schemas.microsoft.com/office/drawing/2014/main" id="{A49013A8-825E-4923-AC60-5F00884F4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1719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0FF41284-038C-49D6-92E1-2694671BDE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1266" y="4071938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2" name="橢圓 31">
            <a:extLst>
              <a:ext uri="{FF2B5EF4-FFF2-40B4-BE49-F238E27FC236}">
                <a16:creationId xmlns:a16="http://schemas.microsoft.com/office/drawing/2014/main" id="{A1A2AF63-84A6-4B9D-B510-F6ED4D69DFA2}"/>
              </a:ext>
            </a:extLst>
          </p:cNvPr>
          <p:cNvSpPr/>
          <p:nvPr/>
        </p:nvSpPr>
        <p:spPr>
          <a:xfrm>
            <a:off x="5375673" y="246459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78DA2736-02E6-4C80-B12F-0CACDBCCA7B8}"/>
              </a:ext>
            </a:extLst>
          </p:cNvPr>
          <p:cNvCxnSpPr>
            <a:endCxn id="32" idx="2"/>
          </p:cNvCxnSpPr>
          <p:nvPr/>
        </p:nvCxnSpPr>
        <p:spPr>
          <a:xfrm>
            <a:off x="4849417" y="2734867"/>
            <a:ext cx="52625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 33">
            <a:extLst>
              <a:ext uri="{FF2B5EF4-FFF2-40B4-BE49-F238E27FC236}">
                <a16:creationId xmlns:a16="http://schemas.microsoft.com/office/drawing/2014/main" id="{2230D63F-AA77-4F14-90FB-051085F42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810" y="2303860"/>
            <a:ext cx="3513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D</a:t>
            </a:r>
            <a:endParaRPr lang="zh-TW" altLang="en-US" sz="1800"/>
          </a:p>
        </p:txBody>
      </p:sp>
      <p:sp>
        <p:nvSpPr>
          <p:cNvPr id="85025" name="矩形 34">
            <a:extLst>
              <a:ext uri="{FF2B5EF4-FFF2-40B4-BE49-F238E27FC236}">
                <a16:creationId xmlns:a16="http://schemas.microsoft.com/office/drawing/2014/main" id="{ACA6395C-82D1-4C53-AD4E-A285A321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610" y="4071938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407C522E-2465-4EDD-899E-2DEDA9462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578" y="4071938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DFCD4AA8-798A-44D2-B2BA-781D2CE92A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5766" y="2143125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?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28" name="矩形 37">
            <a:extLst>
              <a:ext uri="{FF2B5EF4-FFF2-40B4-BE49-F238E27FC236}">
                <a16:creationId xmlns:a16="http://schemas.microsoft.com/office/drawing/2014/main" id="{8A8FC359-D1CA-4B80-A68B-46918B968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0" y="4071938"/>
            <a:ext cx="2712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aseline="30000">
                <a:latin typeface="Times New Roman" panose="02020603050405020304" pitchFamily="18" charset="0"/>
                <a:ea typeface="新細明體" panose="02020500000000000000" pitchFamily="18" charset="-120"/>
              </a:rPr>
              <a:t>+</a:t>
            </a:r>
            <a:endParaRPr lang="zh-TW" altLang="en-US" sz="1800" baseline="30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28B414F0-26D4-4546-B101-2F90FD62D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313" y="4071938"/>
            <a:ext cx="2712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aseline="30000">
                <a:latin typeface="Times New Roman" panose="02020603050405020304" pitchFamily="18" charset="0"/>
                <a:ea typeface="新細明體" panose="02020500000000000000" pitchFamily="18" charset="-120"/>
              </a:rPr>
              <a:t>+</a:t>
            </a:r>
            <a:endParaRPr lang="zh-TW" altLang="en-US" sz="1800" baseline="300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CE4D9D5D-8A94-44FA-99F3-C8F99D4AC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4391" y="2143125"/>
            <a:ext cx="2872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?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5031" name="文字方塊 40">
            <a:extLst>
              <a:ext uri="{FF2B5EF4-FFF2-40B4-BE49-F238E27FC236}">
                <a16:creationId xmlns:a16="http://schemas.microsoft.com/office/drawing/2014/main" id="{4850E78C-86B2-4F14-81A7-5033BB2A3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3" y="1500188"/>
            <a:ext cx="22502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Input string: 12.3e+q</a:t>
            </a:r>
            <a:endParaRPr lang="zh-TW" altLang="en-US" sz="1800" dirty="0">
              <a:solidFill>
                <a:srgbClr val="FF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1" name="灯片编号占位符 1">
            <a:extLst>
              <a:ext uri="{FF2B5EF4-FFF2-40B4-BE49-F238E27FC236}">
                <a16:creationId xmlns:a16="http://schemas.microsoft.com/office/drawing/2014/main" id="{655F3044-9BF1-4EF5-AE9A-C0A4725C3B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9" grpId="0"/>
      <p:bldP spid="73" grpId="0"/>
      <p:bldP spid="77" grpId="0"/>
      <p:bldP spid="20" grpId="0"/>
      <p:bldP spid="22" grpId="0"/>
      <p:bldP spid="24" grpId="0"/>
      <p:bldP spid="25" grpId="0" animBg="1"/>
      <p:bldP spid="27" grpId="0"/>
      <p:bldP spid="29" grpId="0"/>
      <p:bldP spid="32" grpId="0" animBg="1"/>
      <p:bldP spid="34" grpId="0"/>
      <p:bldP spid="36" grpId="0"/>
      <p:bldP spid="37" grpId="0"/>
      <p:bldP spid="39" grpId="0"/>
      <p:bldP spid="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投影片編號版面配置區 22">
            <a:extLst>
              <a:ext uri="{FF2B5EF4-FFF2-40B4-BE49-F238E27FC236}">
                <a16:creationId xmlns:a16="http://schemas.microsoft.com/office/drawing/2014/main" id="{3552C097-5F00-4C09-930A-1A240886F8BE}"/>
              </a:ext>
            </a:extLst>
          </p:cNvPr>
          <p:cNvSpPr txBox="1">
            <a:spLocks noGrp="1"/>
          </p:cNvSpPr>
          <p:nvPr/>
        </p:nvSpPr>
        <p:spPr bwMode="auto">
          <a:xfrm>
            <a:off x="1602581" y="4767263"/>
            <a:ext cx="14859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2912B50-9AAD-42C1-BC26-5C012235CB06}" type="slidenum">
              <a:rPr lang="zh-TW" altLang="en-US" sz="105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zh-TW" sz="1050">
              <a:solidFill>
                <a:schemeClr val="tx2"/>
              </a:solidFill>
            </a:endParaRPr>
          </a:p>
        </p:txBody>
      </p:sp>
      <p:sp>
        <p:nvSpPr>
          <p:cNvPr id="87044" name="Rectangle 2">
            <a:extLst>
              <a:ext uri="{FF2B5EF4-FFF2-40B4-BE49-F238E27FC236}">
                <a16:creationId xmlns:a16="http://schemas.microsoft.com/office/drawing/2014/main" id="{9DC12CE9-559A-4F53-B8E2-9B40BD5C1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108349"/>
            <a:ext cx="7770434" cy="519113"/>
          </a:xfrm>
        </p:spPr>
        <p:txBody>
          <a:bodyPr/>
          <a:lstStyle/>
          <a:p>
            <a:r>
              <a:rPr lang="en-US" altLang="zh-TW" dirty="0"/>
              <a:t>Outlines</a:t>
            </a:r>
          </a:p>
        </p:txBody>
      </p:sp>
      <p:sp>
        <p:nvSpPr>
          <p:cNvPr id="87045" name="Rectangle 3">
            <a:extLst>
              <a:ext uri="{FF2B5EF4-FFF2-40B4-BE49-F238E27FC236}">
                <a16:creationId xmlns:a16="http://schemas.microsoft.com/office/drawing/2014/main" id="{903F0F29-9B6C-4600-BAC8-0572EDDC1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348" y="786384"/>
            <a:ext cx="6997303" cy="3626667"/>
          </a:xfrm>
        </p:spPr>
        <p:txBody>
          <a:bodyPr/>
          <a:lstStyle/>
          <a:p>
            <a:r>
              <a:rPr lang="en-US" altLang="zh-TW" sz="2000" dirty="0"/>
              <a:t>3.1 Over View</a:t>
            </a:r>
          </a:p>
          <a:p>
            <a:r>
              <a:rPr lang="en-US" altLang="zh-TW" sz="2000" dirty="0"/>
              <a:t>3.2 Regular Expression</a:t>
            </a:r>
          </a:p>
          <a:p>
            <a:r>
              <a:rPr lang="en-US" altLang="zh-TW" sz="2000" dirty="0"/>
              <a:t>3.3 Finite Automata and Scanners</a:t>
            </a:r>
          </a:p>
          <a:p>
            <a:r>
              <a:rPr lang="en-US" altLang="zh-TW" sz="2000" dirty="0"/>
              <a:t>3.4 Using a Scanner Generator</a:t>
            </a:r>
          </a:p>
          <a:p>
            <a:r>
              <a:rPr lang="en-US" altLang="zh-TW" sz="2000" dirty="0"/>
              <a:t>3.5 Practical Considerations</a:t>
            </a:r>
          </a:p>
          <a:p>
            <a:r>
              <a:rPr lang="en-US" altLang="zh-TW" sz="2000" dirty="0">
                <a:solidFill>
                  <a:srgbClr val="FF0000"/>
                </a:solidFill>
              </a:rPr>
              <a:t>3.6 Translating Regular Expressions into Finite Automata</a:t>
            </a:r>
          </a:p>
          <a:p>
            <a:pPr lvl="1"/>
            <a:r>
              <a:rPr lang="en-US" altLang="zh-TW" sz="2000" dirty="0">
                <a:solidFill>
                  <a:srgbClr val="FF0000"/>
                </a:solidFill>
              </a:rPr>
              <a:t>Creating Deterministic Automata </a:t>
            </a:r>
          </a:p>
          <a:p>
            <a:pPr lvl="1"/>
            <a:r>
              <a:rPr lang="en-US" altLang="zh-TW" sz="2000" dirty="0">
                <a:solidFill>
                  <a:srgbClr val="FF0000"/>
                </a:solidFill>
              </a:rPr>
              <a:t>Optimizing Finite Automata</a:t>
            </a:r>
          </a:p>
          <a:p>
            <a:r>
              <a:rPr lang="en-US" altLang="zh-TW" sz="2000" dirty="0"/>
              <a:t>3.7 Tracing Example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356F9E4E-730F-497F-AC4C-0F409141C9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34</a:t>
            </a:fld>
            <a:endParaRPr lang="zh-TW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標題 1">
            <a:extLst>
              <a:ext uri="{FF2B5EF4-FFF2-40B4-BE49-F238E27FC236}">
                <a16:creationId xmlns:a16="http://schemas.microsoft.com/office/drawing/2014/main" id="{A066D65B-0886-46F7-BB36-9F8BCBAD3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108349"/>
            <a:ext cx="8077645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(1)</a:t>
            </a:r>
            <a:endParaRPr lang="zh-TW" altLang="en-US" sz="2600" dirty="0"/>
          </a:p>
        </p:txBody>
      </p:sp>
      <p:sp>
        <p:nvSpPr>
          <p:cNvPr id="89091" name="內容版面配置區 2">
            <a:extLst>
              <a:ext uri="{FF2B5EF4-FFF2-40B4-BE49-F238E27FC236}">
                <a16:creationId xmlns:a16="http://schemas.microsoft.com/office/drawing/2014/main" id="{23EB6D2C-8E51-4C5D-8E14-AF535C27A50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6988" y="881064"/>
            <a:ext cx="7392924" cy="10574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Regular expressions are equivalent to FAs</a:t>
            </a:r>
          </a:p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The main job of a scanner generator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>
                <a:latin typeface="+mn-lt"/>
              </a:rPr>
              <a:t>To transform a regular expression definition into an equivalent FA</a:t>
            </a: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73DF3583-BAB4-4807-BCFE-F7844F4DC205}"/>
              </a:ext>
            </a:extLst>
          </p:cNvPr>
          <p:cNvGrpSpPr/>
          <p:nvPr/>
        </p:nvGrpSpPr>
        <p:grpSpPr>
          <a:xfrm>
            <a:off x="922893" y="2472545"/>
            <a:ext cx="7298213" cy="1674894"/>
            <a:chOff x="1785938" y="2396505"/>
            <a:chExt cx="5572125" cy="1428376"/>
          </a:xfrm>
        </p:grpSpPr>
        <p:sp>
          <p:nvSpPr>
            <p:cNvPr id="16" name="Text Box 4">
              <a:extLst>
                <a:ext uri="{FF2B5EF4-FFF2-40B4-BE49-F238E27FC236}">
                  <a16:creationId xmlns:a16="http://schemas.microsoft.com/office/drawing/2014/main" id="{67CDF4F7-DA1E-4AAA-8F08-1254F3F4E7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5938" y="2732485"/>
              <a:ext cx="1597819" cy="28872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+mn-lt"/>
                </a:rPr>
                <a:t>A regular</a:t>
              </a:r>
              <a:r>
                <a:rPr lang="zh-TW" altLang="en-US" sz="1600">
                  <a:latin typeface="+mn-lt"/>
                </a:rPr>
                <a:t> </a:t>
              </a:r>
              <a:r>
                <a:rPr lang="en-US" altLang="zh-TW" sz="1600">
                  <a:latin typeface="+mn-lt"/>
                </a:rPr>
                <a:t>expression</a:t>
              </a:r>
            </a:p>
          </p:txBody>
        </p:sp>
        <p:sp>
          <p:nvSpPr>
            <p:cNvPr id="17" name="Text Box 5">
              <a:extLst>
                <a:ext uri="{FF2B5EF4-FFF2-40B4-BE49-F238E27FC236}">
                  <a16:creationId xmlns:a16="http://schemas.microsoft.com/office/drawing/2014/main" id="{894B6F84-7941-41C3-8454-363E9F8D10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4750" y="2732485"/>
              <a:ext cx="1553766" cy="28872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dirty="0">
                  <a:latin typeface="+mn-lt"/>
                </a:rPr>
                <a:t>Nondeterministic</a:t>
              </a:r>
              <a:r>
                <a:rPr lang="zh-TW" altLang="en-US" sz="1600" dirty="0">
                  <a:latin typeface="+mn-lt"/>
                </a:rPr>
                <a:t> </a:t>
              </a:r>
              <a:r>
                <a:rPr lang="en-US" altLang="zh-TW" sz="1600" dirty="0">
                  <a:latin typeface="+mn-lt"/>
                </a:rPr>
                <a:t>FA</a:t>
              </a:r>
            </a:p>
          </p:txBody>
        </p:sp>
        <p:sp>
          <p:nvSpPr>
            <p:cNvPr id="18" name="Text Box 6">
              <a:extLst>
                <a:ext uri="{FF2B5EF4-FFF2-40B4-BE49-F238E27FC236}">
                  <a16:creationId xmlns:a16="http://schemas.microsoft.com/office/drawing/2014/main" id="{97A82A87-2D57-43F3-9952-CB8AE408D8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7141" y="2732485"/>
              <a:ext cx="1446609" cy="28872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>
                  <a:latin typeface="+mn-lt"/>
                </a:rPr>
                <a:t>Deterministic</a:t>
              </a:r>
              <a:r>
                <a:rPr lang="zh-TW" altLang="en-US" sz="1600">
                  <a:latin typeface="+mn-lt"/>
                </a:rPr>
                <a:t> </a:t>
              </a:r>
              <a:r>
                <a:rPr lang="en-US" altLang="zh-TW" sz="1600">
                  <a:latin typeface="+mn-lt"/>
                </a:rPr>
                <a:t>FA</a:t>
              </a:r>
            </a:p>
          </p:txBody>
        </p:sp>
        <p:sp>
          <p:nvSpPr>
            <p:cNvPr id="22" name="Text Box 10">
              <a:extLst>
                <a:ext uri="{FF2B5EF4-FFF2-40B4-BE49-F238E27FC236}">
                  <a16:creationId xmlns:a16="http://schemas.microsoft.com/office/drawing/2014/main" id="{97960548-9831-4C11-A7C3-1FB0CD05ED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0063" y="3536157"/>
              <a:ext cx="2248000" cy="288724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dirty="0">
                  <a:latin typeface="+mn-lt"/>
                </a:rPr>
                <a:t>Optimized</a:t>
              </a:r>
              <a:r>
                <a:rPr lang="zh-TW" altLang="en-US" sz="1600" dirty="0">
                  <a:latin typeface="+mn-lt"/>
                </a:rPr>
                <a:t> </a:t>
              </a:r>
              <a:r>
                <a:rPr lang="en-US" altLang="zh-TW" sz="1600" dirty="0">
                  <a:latin typeface="+mn-lt"/>
                </a:rPr>
                <a:t>Deterministic </a:t>
              </a:r>
              <a:r>
                <a:rPr lang="zh-TW" altLang="en-US" sz="1600" dirty="0">
                  <a:latin typeface="+mn-lt"/>
                </a:rPr>
                <a:t> </a:t>
              </a:r>
              <a:r>
                <a:rPr lang="en-US" altLang="zh-TW" sz="1600" dirty="0">
                  <a:latin typeface="+mn-lt"/>
                </a:rPr>
                <a:t>FA</a:t>
              </a:r>
            </a:p>
          </p:txBody>
        </p:sp>
        <p:sp>
          <p:nvSpPr>
            <p:cNvPr id="23" name="Text Box 11">
              <a:extLst>
                <a:ext uri="{FF2B5EF4-FFF2-40B4-BE49-F238E27FC236}">
                  <a16:creationId xmlns:a16="http://schemas.microsoft.com/office/drawing/2014/main" id="{CDF7BD9F-B5C0-407A-9E80-286BD35C5F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3212" y="3257439"/>
              <a:ext cx="1526422" cy="288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600" dirty="0">
                  <a:solidFill>
                    <a:srgbClr val="FF0000"/>
                  </a:solidFill>
                  <a:latin typeface="+mn-lt"/>
                </a:rPr>
                <a:t>minimize # of states</a:t>
              </a:r>
              <a:endParaRPr lang="zh-TW" altLang="en-US" sz="1600" dirty="0">
                <a:solidFill>
                  <a:srgbClr val="FF0000"/>
                </a:solidFill>
                <a:latin typeface="+mn-lt"/>
              </a:endParaRPr>
            </a:p>
          </p:txBody>
        </p:sp>
        <p:sp>
          <p:nvSpPr>
            <p:cNvPr id="24" name="Text Box 12">
              <a:extLst>
                <a:ext uri="{FF2B5EF4-FFF2-40B4-BE49-F238E27FC236}">
                  <a16:creationId xmlns:a16="http://schemas.microsoft.com/office/drawing/2014/main" id="{1E2CED97-A766-4C03-A92B-E09146FE6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4672" y="2396505"/>
              <a:ext cx="2357438" cy="2887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22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600" dirty="0">
                  <a:solidFill>
                    <a:srgbClr val="FF0000"/>
                  </a:solidFill>
                  <a:latin typeface="+mn-lt"/>
                </a:rPr>
                <a:t>Importance in NFA-&gt;DFA</a:t>
              </a:r>
            </a:p>
          </p:txBody>
        </p:sp>
        <p:cxnSp>
          <p:nvCxnSpPr>
            <p:cNvPr id="26" name="直線單箭頭接點 25">
              <a:extLst>
                <a:ext uri="{FF2B5EF4-FFF2-40B4-BE49-F238E27FC236}">
                  <a16:creationId xmlns:a16="http://schemas.microsoft.com/office/drawing/2014/main" id="{BE067EA0-923C-4D3D-B42C-09D74623ADAD}"/>
                </a:ext>
              </a:extLst>
            </p:cNvPr>
            <p:cNvCxnSpPr>
              <a:stCxn id="16" idx="3"/>
              <a:endCxn id="17" idx="1"/>
            </p:cNvCxnSpPr>
            <p:nvPr/>
          </p:nvCxnSpPr>
          <p:spPr>
            <a:xfrm>
              <a:off x="3383757" y="2876847"/>
              <a:ext cx="33099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單箭頭接點 26">
              <a:extLst>
                <a:ext uri="{FF2B5EF4-FFF2-40B4-BE49-F238E27FC236}">
                  <a16:creationId xmlns:a16="http://schemas.microsoft.com/office/drawing/2014/main" id="{3A670627-F307-432C-A871-03E9625231A3}"/>
                </a:ext>
              </a:extLst>
            </p:cNvPr>
            <p:cNvCxnSpPr>
              <a:cxnSpLocks/>
              <a:stCxn id="17" idx="3"/>
              <a:endCxn id="18" idx="1"/>
            </p:cNvCxnSpPr>
            <p:nvPr/>
          </p:nvCxnSpPr>
          <p:spPr>
            <a:xfrm>
              <a:off x="5268516" y="2876847"/>
              <a:ext cx="42862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id="{4953A055-69A3-4C99-BB5E-649EEB1FFEB1}"/>
                </a:ext>
              </a:extLst>
            </p:cNvPr>
            <p:cNvCxnSpPr>
              <a:cxnSpLocks/>
            </p:cNvCxnSpPr>
            <p:nvPr/>
          </p:nvCxnSpPr>
          <p:spPr>
            <a:xfrm>
              <a:off x="6340078" y="2994962"/>
              <a:ext cx="11848" cy="54119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灯片编号占位符 1">
            <a:extLst>
              <a:ext uri="{FF2B5EF4-FFF2-40B4-BE49-F238E27FC236}">
                <a16:creationId xmlns:a16="http://schemas.microsoft.com/office/drawing/2014/main" id="{C35F92EB-FBDD-4822-A058-3A2F99ED19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35</a:t>
            </a:fld>
            <a:endParaRPr lang="zh-TW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標題 1">
            <a:extLst>
              <a:ext uri="{FF2B5EF4-FFF2-40B4-BE49-F238E27FC236}">
                <a16:creationId xmlns:a16="http://schemas.microsoft.com/office/drawing/2014/main" id="{82FCF8E0-F04F-4E9D-8569-99311138D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265159" cy="519113"/>
          </a:xfrm>
        </p:spPr>
        <p:txBody>
          <a:bodyPr/>
          <a:lstStyle/>
          <a:p>
            <a:r>
              <a:rPr lang="en-US" altLang="zh-TW" sz="2600" dirty="0"/>
              <a:t>Translating</a:t>
            </a:r>
            <a:r>
              <a:rPr lang="en-US" altLang="zh-TW" sz="2700" dirty="0"/>
              <a:t> Regular Expressions  into Finite Automata (2)</a:t>
            </a:r>
            <a:endParaRPr lang="zh-TW" altLang="en-US" sz="2700" dirty="0"/>
          </a:p>
        </p:txBody>
      </p:sp>
      <p:sp>
        <p:nvSpPr>
          <p:cNvPr id="54275" name="內容版面配置區 2">
            <a:extLst>
              <a:ext uri="{FF2B5EF4-FFF2-40B4-BE49-F238E27FC236}">
                <a16:creationId xmlns:a16="http://schemas.microsoft.com/office/drawing/2014/main" id="{40B7778E-025F-49EE-A8D7-3840553D81C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9256" y="801641"/>
            <a:ext cx="7307222" cy="21051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altLang="zh-TW" sz="2000" dirty="0">
                <a:solidFill>
                  <a:srgbClr val="0000FF"/>
                </a:solidFill>
                <a:latin typeface="+mn-lt"/>
              </a:rPr>
              <a:t>We can transform any regular expression into an NFA with the following properties:</a:t>
            </a:r>
          </a:p>
          <a:p>
            <a:pPr lvl="1">
              <a:spcBef>
                <a:spcPts val="0"/>
              </a:spcBef>
            </a:pPr>
            <a:r>
              <a:rPr lang="en-US" altLang="zh-TW" sz="1600" dirty="0">
                <a:latin typeface="+mn-lt"/>
              </a:rPr>
              <a:t>There is an unique final state</a:t>
            </a:r>
          </a:p>
          <a:p>
            <a:pPr lvl="1">
              <a:spcBef>
                <a:spcPts val="0"/>
              </a:spcBef>
            </a:pPr>
            <a:r>
              <a:rPr lang="en-US" altLang="zh-TW" sz="1600" dirty="0">
                <a:latin typeface="+mn-lt"/>
              </a:rPr>
              <a:t>The final state has no successors</a:t>
            </a:r>
          </a:p>
          <a:p>
            <a:pPr lvl="1">
              <a:spcBef>
                <a:spcPts val="0"/>
              </a:spcBef>
            </a:pPr>
            <a:r>
              <a:rPr lang="en-US" altLang="zh-TW" sz="1600" dirty="0">
                <a:latin typeface="+mn-lt"/>
              </a:rPr>
              <a:t>Every other state has at least one successors</a:t>
            </a:r>
            <a:endParaRPr lang="en-US" altLang="zh-TW" sz="1600" b="1" dirty="0">
              <a:solidFill>
                <a:srgbClr val="0366A9"/>
              </a:solidFill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US" altLang="zh-TW" sz="1600" b="1" dirty="0">
                <a:solidFill>
                  <a:srgbClr val="0366A9"/>
                </a:solidFill>
                <a:latin typeface="+mn-lt"/>
              </a:rPr>
              <a:t>Example</a:t>
            </a:r>
            <a:r>
              <a:rPr lang="zh-TW" altLang="en-US" sz="1600" b="1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600" b="1" dirty="0">
                <a:solidFill>
                  <a:srgbClr val="0366A9"/>
                </a:solidFill>
                <a:latin typeface="+mn-lt"/>
              </a:rPr>
              <a:t>:</a:t>
            </a:r>
            <a:r>
              <a:rPr lang="zh-TW" altLang="en-US" sz="1600" b="1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</a:rPr>
              <a:t>A Nondeterministic Finite Automaton (NFA)</a:t>
            </a:r>
          </a:p>
          <a:p>
            <a:pPr lvl="2">
              <a:spcBef>
                <a:spcPts val="0"/>
              </a:spcBef>
            </a:pPr>
            <a:r>
              <a:rPr lang="en-US" altLang="zh-TW" sz="1400" dirty="0">
                <a:latin typeface="+mn-lt"/>
              </a:rPr>
              <a:t>Input :</a:t>
            </a:r>
            <a:r>
              <a:rPr lang="en-US" altLang="zh-TW" sz="1400" b="1" u="sng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1400" b="1" u="sng" dirty="0" err="1">
                <a:solidFill>
                  <a:srgbClr val="C00000"/>
                </a:solidFill>
                <a:latin typeface="+mn-lt"/>
              </a:rPr>
              <a:t>babb</a:t>
            </a:r>
            <a:endParaRPr lang="en-US" altLang="zh-TW" sz="1400" b="1" u="sng" dirty="0">
              <a:solidFill>
                <a:srgbClr val="C00000"/>
              </a:solidFill>
              <a:latin typeface="+mn-lt"/>
            </a:endParaRPr>
          </a:p>
          <a:p>
            <a:pPr lvl="2">
              <a:spcBef>
                <a:spcPts val="0"/>
              </a:spcBef>
            </a:pPr>
            <a:r>
              <a:rPr lang="en-US" altLang="zh-TW" sz="1400" dirty="0">
                <a:latin typeface="+mn-lt"/>
              </a:rPr>
              <a:t>Regular Expressions : </a:t>
            </a:r>
            <a:r>
              <a:rPr lang="en-US" altLang="zh-TW" sz="1400" b="1" u="sng" dirty="0">
                <a:solidFill>
                  <a:srgbClr val="C00000"/>
                </a:solidFill>
                <a:latin typeface="+mn-lt"/>
              </a:rPr>
              <a:t>(</a:t>
            </a:r>
            <a:r>
              <a:rPr lang="en-US" altLang="zh-TW" sz="1400" b="1" u="sng" dirty="0" err="1">
                <a:solidFill>
                  <a:srgbClr val="C00000"/>
                </a:solidFill>
                <a:latin typeface="+mn-lt"/>
              </a:rPr>
              <a:t>a|b</a:t>
            </a:r>
            <a:r>
              <a:rPr lang="en-US" altLang="zh-TW" sz="1400" b="1" u="sng" dirty="0">
                <a:solidFill>
                  <a:srgbClr val="C00000"/>
                </a:solidFill>
                <a:latin typeface="+mn-lt"/>
              </a:rPr>
              <a:t>)*</a:t>
            </a:r>
            <a:r>
              <a:rPr lang="en-US" altLang="zh-TW" sz="1400" b="1" u="sng" dirty="0" err="1">
                <a:solidFill>
                  <a:srgbClr val="C00000"/>
                </a:solidFill>
                <a:latin typeface="+mn-lt"/>
              </a:rPr>
              <a:t>abb</a:t>
            </a:r>
            <a:endParaRPr lang="en-US" altLang="zh-TW" sz="1400" b="1" dirty="0">
              <a:solidFill>
                <a:srgbClr val="0366A9"/>
              </a:solidFill>
              <a:latin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A18DE2D1-3491-4BE7-BE63-04E022322432}"/>
              </a:ext>
            </a:extLst>
          </p:cNvPr>
          <p:cNvGrpSpPr/>
          <p:nvPr/>
        </p:nvGrpSpPr>
        <p:grpSpPr>
          <a:xfrm>
            <a:off x="2087833" y="3048000"/>
            <a:ext cx="5357813" cy="1432309"/>
            <a:chOff x="2160985" y="3375423"/>
            <a:chExt cx="5357813" cy="1372493"/>
          </a:xfrm>
        </p:grpSpPr>
        <p:sp>
          <p:nvSpPr>
            <p:cNvPr id="101" name="Text Box 36">
              <a:extLst>
                <a:ext uri="{FF2B5EF4-FFF2-40B4-BE49-F238E27FC236}">
                  <a16:creationId xmlns:a16="http://schemas.microsoft.com/office/drawing/2014/main" id="{DCE917C9-A691-43B1-B60E-5BF6DA2C5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50531" y="4286251"/>
              <a:ext cx="13299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u="sng">
                  <a:solidFill>
                    <a:srgbClr val="FF0000"/>
                  </a:solidFill>
                </a:rPr>
                <a:t>Unique final state</a:t>
              </a:r>
            </a:p>
          </p:txBody>
        </p:sp>
        <p:sp>
          <p:nvSpPr>
            <p:cNvPr id="102" name="Text Box 38">
              <a:extLst>
                <a:ext uri="{FF2B5EF4-FFF2-40B4-BE49-F238E27FC236}">
                  <a16:creationId xmlns:a16="http://schemas.microsoft.com/office/drawing/2014/main" id="{FFC8A1E2-BECA-4CBF-ACF0-7A4AAFC3EF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89985" y="4286251"/>
              <a:ext cx="192881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u="sng">
                  <a:solidFill>
                    <a:srgbClr val="FF0000"/>
                  </a:solidFill>
                </a:rPr>
                <a:t>Final S has no successor</a:t>
              </a:r>
            </a:p>
          </p:txBody>
        </p:sp>
        <p:sp>
          <p:nvSpPr>
            <p:cNvPr id="106" name="橢圓 105">
              <a:extLst>
                <a:ext uri="{FF2B5EF4-FFF2-40B4-BE49-F238E27FC236}">
                  <a16:creationId xmlns:a16="http://schemas.microsoft.com/office/drawing/2014/main" id="{82904B92-34DB-4FBA-A9EE-FACE35E2BA1A}"/>
                </a:ext>
              </a:extLst>
            </p:cNvPr>
            <p:cNvSpPr/>
            <p:nvPr/>
          </p:nvSpPr>
          <p:spPr>
            <a:xfrm>
              <a:off x="2553891" y="3663554"/>
              <a:ext cx="342900" cy="30122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2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0</a:t>
              </a:r>
              <a:endParaRPr lang="zh-TW" altLang="en-US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107" name="直線單箭頭接點 106">
              <a:extLst>
                <a:ext uri="{FF2B5EF4-FFF2-40B4-BE49-F238E27FC236}">
                  <a16:creationId xmlns:a16="http://schemas.microsoft.com/office/drawing/2014/main" id="{08DD73D5-EE72-48BA-805A-D872FF60B9D5}"/>
                </a:ext>
              </a:extLst>
            </p:cNvPr>
            <p:cNvCxnSpPr>
              <a:endCxn id="106" idx="2"/>
            </p:cNvCxnSpPr>
            <p:nvPr/>
          </p:nvCxnSpPr>
          <p:spPr>
            <a:xfrm>
              <a:off x="2214562" y="3812381"/>
              <a:ext cx="339329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單箭頭接點 107">
              <a:extLst>
                <a:ext uri="{FF2B5EF4-FFF2-40B4-BE49-F238E27FC236}">
                  <a16:creationId xmlns:a16="http://schemas.microsoft.com/office/drawing/2014/main" id="{716DF086-22DB-46DC-937E-79582662BC66}"/>
                </a:ext>
              </a:extLst>
            </p:cNvPr>
            <p:cNvCxnSpPr>
              <a:stCxn id="106" idx="6"/>
            </p:cNvCxnSpPr>
            <p:nvPr/>
          </p:nvCxnSpPr>
          <p:spPr>
            <a:xfrm>
              <a:off x="2896792" y="3813573"/>
              <a:ext cx="335756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矩形 108">
              <a:extLst>
                <a:ext uri="{FF2B5EF4-FFF2-40B4-BE49-F238E27FC236}">
                  <a16:creationId xmlns:a16="http://schemas.microsoft.com/office/drawing/2014/main" id="{2074F7BA-7B42-4D35-AEEC-47086BEBA9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1078" y="3536157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a</a:t>
              </a:r>
              <a:endParaRPr lang="zh-TW" altLang="en-US" sz="1200"/>
            </a:p>
          </p:txBody>
        </p:sp>
        <p:cxnSp>
          <p:nvCxnSpPr>
            <p:cNvPr id="110" name="圖案 27">
              <a:extLst>
                <a:ext uri="{FF2B5EF4-FFF2-40B4-BE49-F238E27FC236}">
                  <a16:creationId xmlns:a16="http://schemas.microsoft.com/office/drawing/2014/main" id="{2BB89FED-C9B3-45E8-8C25-CA21C937018E}"/>
                </a:ext>
              </a:extLst>
            </p:cNvPr>
            <p:cNvCxnSpPr>
              <a:stCxn id="106" idx="7"/>
              <a:endCxn id="106" idx="1"/>
            </p:cNvCxnSpPr>
            <p:nvPr/>
          </p:nvCxnSpPr>
          <p:spPr>
            <a:xfrm rot="16200000" flipV="1">
              <a:off x="2724746" y="3585568"/>
              <a:ext cx="1190" cy="242888"/>
            </a:xfrm>
            <a:prstGeom prst="curvedConnector3">
              <a:avLst>
                <a:gd name="adj1" fmla="val 34237920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矩形 110">
              <a:extLst>
                <a:ext uri="{FF2B5EF4-FFF2-40B4-BE49-F238E27FC236}">
                  <a16:creationId xmlns:a16="http://schemas.microsoft.com/office/drawing/2014/main" id="{34563A3A-B4F4-42F6-A613-EEAEBEC59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297" y="3375423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a</a:t>
              </a:r>
              <a:endParaRPr lang="zh-TW" altLang="en-US" sz="1200"/>
            </a:p>
          </p:txBody>
        </p:sp>
        <p:sp>
          <p:nvSpPr>
            <p:cNvPr id="112" name="橢圓 111">
              <a:extLst>
                <a:ext uri="{FF2B5EF4-FFF2-40B4-BE49-F238E27FC236}">
                  <a16:creationId xmlns:a16="http://schemas.microsoft.com/office/drawing/2014/main" id="{4B353B9A-7BC7-4A68-B258-23CCE7DF95AE}"/>
                </a:ext>
              </a:extLst>
            </p:cNvPr>
            <p:cNvSpPr/>
            <p:nvPr/>
          </p:nvSpPr>
          <p:spPr>
            <a:xfrm>
              <a:off x="3908822" y="3663554"/>
              <a:ext cx="341709" cy="30122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2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113" name="直線單箭頭接點 112">
              <a:extLst>
                <a:ext uri="{FF2B5EF4-FFF2-40B4-BE49-F238E27FC236}">
                  <a16:creationId xmlns:a16="http://schemas.microsoft.com/office/drawing/2014/main" id="{3F6BA11C-2791-44A7-9264-3EE22383ADE3}"/>
                </a:ext>
              </a:extLst>
            </p:cNvPr>
            <p:cNvCxnSpPr>
              <a:endCxn id="112" idx="2"/>
            </p:cNvCxnSpPr>
            <p:nvPr/>
          </p:nvCxnSpPr>
          <p:spPr>
            <a:xfrm>
              <a:off x="3575447" y="3813573"/>
              <a:ext cx="333375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矩形 113">
              <a:extLst>
                <a:ext uri="{FF2B5EF4-FFF2-40B4-BE49-F238E27FC236}">
                  <a16:creationId xmlns:a16="http://schemas.microsoft.com/office/drawing/2014/main" id="{3AECAAD9-A227-46EC-AE07-2FE220A02E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7594" y="3536157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b</a:t>
              </a:r>
              <a:endParaRPr lang="zh-TW" altLang="en-US" sz="1200"/>
            </a:p>
          </p:txBody>
        </p:sp>
        <p:cxnSp>
          <p:nvCxnSpPr>
            <p:cNvPr id="115" name="直線單箭頭接點 114">
              <a:extLst>
                <a:ext uri="{FF2B5EF4-FFF2-40B4-BE49-F238E27FC236}">
                  <a16:creationId xmlns:a16="http://schemas.microsoft.com/office/drawing/2014/main" id="{33F33750-CC41-4058-8394-9F80F500916C}"/>
                </a:ext>
              </a:extLst>
            </p:cNvPr>
            <p:cNvCxnSpPr/>
            <p:nvPr/>
          </p:nvCxnSpPr>
          <p:spPr>
            <a:xfrm>
              <a:off x="4256485" y="3813573"/>
              <a:ext cx="333375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矩形 115">
              <a:extLst>
                <a:ext uri="{FF2B5EF4-FFF2-40B4-BE49-F238E27FC236}">
                  <a16:creationId xmlns:a16="http://schemas.microsoft.com/office/drawing/2014/main" id="{3552D33B-B88A-4DB5-BB80-605CD2F7C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4110" y="3536157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b</a:t>
              </a:r>
              <a:endParaRPr lang="zh-TW" altLang="en-US" sz="1200"/>
            </a:p>
          </p:txBody>
        </p:sp>
        <p:cxnSp>
          <p:nvCxnSpPr>
            <p:cNvPr id="117" name="圖案 27">
              <a:extLst>
                <a:ext uri="{FF2B5EF4-FFF2-40B4-BE49-F238E27FC236}">
                  <a16:creationId xmlns:a16="http://schemas.microsoft.com/office/drawing/2014/main" id="{88E6D6AB-F321-4D51-9740-2AFCFD192B7F}"/>
                </a:ext>
              </a:extLst>
            </p:cNvPr>
            <p:cNvCxnSpPr>
              <a:stCxn id="106" idx="5"/>
              <a:endCxn id="106" idx="3"/>
            </p:cNvCxnSpPr>
            <p:nvPr/>
          </p:nvCxnSpPr>
          <p:spPr>
            <a:xfrm rot="5400000">
              <a:off x="2725341" y="3799285"/>
              <a:ext cx="1191" cy="241697"/>
            </a:xfrm>
            <a:prstGeom prst="curvedConnector3">
              <a:avLst>
                <a:gd name="adj1" fmla="val 25297111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8" name="矩形 117">
              <a:extLst>
                <a:ext uri="{FF2B5EF4-FFF2-40B4-BE49-F238E27FC236}">
                  <a16:creationId xmlns:a16="http://schemas.microsoft.com/office/drawing/2014/main" id="{3C8EAB5D-65A8-4AAF-8972-3CE6CF6C6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75297" y="4018360"/>
              <a:ext cx="26962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/>
                <a:t>b</a:t>
              </a:r>
              <a:endParaRPr lang="zh-TW" altLang="en-US" sz="1200"/>
            </a:p>
          </p:txBody>
        </p:sp>
        <p:sp>
          <p:nvSpPr>
            <p:cNvPr id="119" name="甜甜圈 118">
              <a:extLst>
                <a:ext uri="{FF2B5EF4-FFF2-40B4-BE49-F238E27FC236}">
                  <a16:creationId xmlns:a16="http://schemas.microsoft.com/office/drawing/2014/main" id="{01E87AA4-EE50-4EDA-9262-6C55C4BC867D}"/>
                </a:ext>
              </a:extLst>
            </p:cNvPr>
            <p:cNvSpPr/>
            <p:nvPr/>
          </p:nvSpPr>
          <p:spPr>
            <a:xfrm>
              <a:off x="4593432" y="3663554"/>
              <a:ext cx="341710" cy="301228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20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12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20" name="橢圓 119">
              <a:extLst>
                <a:ext uri="{FF2B5EF4-FFF2-40B4-BE49-F238E27FC236}">
                  <a16:creationId xmlns:a16="http://schemas.microsoft.com/office/drawing/2014/main" id="{D6B3AA18-BC3C-40C8-9967-5DBEC90EE199}"/>
                </a:ext>
              </a:extLst>
            </p:cNvPr>
            <p:cNvSpPr/>
            <p:nvPr/>
          </p:nvSpPr>
          <p:spPr>
            <a:xfrm>
              <a:off x="3236119" y="3663554"/>
              <a:ext cx="341710" cy="30122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20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120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22" name="Rectangle 46">
              <a:extLst>
                <a:ext uri="{FF2B5EF4-FFF2-40B4-BE49-F238E27FC236}">
                  <a16:creationId xmlns:a16="http://schemas.microsoft.com/office/drawing/2014/main" id="{089BD8A5-10C8-4C2B-AEAD-6E59CCAA3F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3589735"/>
              <a:ext cx="1083469" cy="421481"/>
            </a:xfrm>
            <a:prstGeom prst="rect">
              <a:avLst/>
            </a:prstGeom>
            <a:noFill/>
            <a:ln w="38100">
              <a:solidFill>
                <a:srgbClr val="C00000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200"/>
            </a:p>
          </p:txBody>
        </p:sp>
        <p:cxnSp>
          <p:nvCxnSpPr>
            <p:cNvPr id="123" name="直線單箭頭接點 122">
              <a:extLst>
                <a:ext uri="{FF2B5EF4-FFF2-40B4-BE49-F238E27FC236}">
                  <a16:creationId xmlns:a16="http://schemas.microsoft.com/office/drawing/2014/main" id="{353E2B30-C015-44F1-BA7B-9B1A1A38267E}"/>
                </a:ext>
              </a:extLst>
            </p:cNvPr>
            <p:cNvCxnSpPr>
              <a:stCxn id="102" idx="0"/>
              <a:endCxn id="122" idx="3"/>
            </p:cNvCxnSpPr>
            <p:nvPr/>
          </p:nvCxnSpPr>
          <p:spPr>
            <a:xfrm flipH="1" flipV="1">
              <a:off x="5655469" y="3800476"/>
              <a:ext cx="898923" cy="485775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Text Box 43">
              <a:extLst>
                <a:ext uri="{FF2B5EF4-FFF2-40B4-BE49-F238E27FC236}">
                  <a16:creationId xmlns:a16="http://schemas.microsoft.com/office/drawing/2014/main" id="{9258F9DF-5D35-4F5B-AB96-23F9ECB6CD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0985" y="4286251"/>
              <a:ext cx="2089547" cy="461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200" u="sng">
                  <a:solidFill>
                    <a:srgbClr val="FF0000"/>
                  </a:solidFill>
                </a:rPr>
                <a:t>either one or two successors</a:t>
              </a:r>
            </a:p>
          </p:txBody>
        </p:sp>
        <p:cxnSp>
          <p:nvCxnSpPr>
            <p:cNvPr id="125" name="直線單箭頭接點 124">
              <a:extLst>
                <a:ext uri="{FF2B5EF4-FFF2-40B4-BE49-F238E27FC236}">
                  <a16:creationId xmlns:a16="http://schemas.microsoft.com/office/drawing/2014/main" id="{D37A96B8-28D5-42CE-A44C-A32CC7AA53F1}"/>
                </a:ext>
              </a:extLst>
            </p:cNvPr>
            <p:cNvCxnSpPr>
              <a:stCxn id="124" idx="0"/>
              <a:endCxn id="106" idx="5"/>
            </p:cNvCxnSpPr>
            <p:nvPr/>
          </p:nvCxnSpPr>
          <p:spPr>
            <a:xfrm flipH="1" flipV="1">
              <a:off x="2846574" y="3920668"/>
              <a:ext cx="359185" cy="365583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線單箭頭接點 125">
              <a:extLst>
                <a:ext uri="{FF2B5EF4-FFF2-40B4-BE49-F238E27FC236}">
                  <a16:creationId xmlns:a16="http://schemas.microsoft.com/office/drawing/2014/main" id="{553DF02C-CF1C-4684-8F23-8F5124F8488B}"/>
                </a:ext>
              </a:extLst>
            </p:cNvPr>
            <p:cNvCxnSpPr>
              <a:stCxn id="124" idx="0"/>
              <a:endCxn id="112" idx="4"/>
            </p:cNvCxnSpPr>
            <p:nvPr/>
          </p:nvCxnSpPr>
          <p:spPr>
            <a:xfrm flipV="1">
              <a:off x="3205759" y="3964782"/>
              <a:ext cx="873918" cy="3214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直線單箭頭接點 126">
              <a:extLst>
                <a:ext uri="{FF2B5EF4-FFF2-40B4-BE49-F238E27FC236}">
                  <a16:creationId xmlns:a16="http://schemas.microsoft.com/office/drawing/2014/main" id="{8455D0BB-922E-4FCA-BC04-9ED5D4647206}"/>
                </a:ext>
              </a:extLst>
            </p:cNvPr>
            <p:cNvCxnSpPr>
              <a:stCxn id="124" idx="0"/>
              <a:endCxn id="120" idx="4"/>
            </p:cNvCxnSpPr>
            <p:nvPr/>
          </p:nvCxnSpPr>
          <p:spPr>
            <a:xfrm flipV="1">
              <a:off x="3205759" y="3964782"/>
              <a:ext cx="201215" cy="3214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單箭頭接點 127">
              <a:extLst>
                <a:ext uri="{FF2B5EF4-FFF2-40B4-BE49-F238E27FC236}">
                  <a16:creationId xmlns:a16="http://schemas.microsoft.com/office/drawing/2014/main" id="{9371BE7F-0869-46F7-A4FB-DD986450E640}"/>
                </a:ext>
              </a:extLst>
            </p:cNvPr>
            <p:cNvCxnSpPr>
              <a:stCxn id="101" idx="0"/>
              <a:endCxn id="119" idx="4"/>
            </p:cNvCxnSpPr>
            <p:nvPr/>
          </p:nvCxnSpPr>
          <p:spPr>
            <a:xfrm flipH="1" flipV="1">
              <a:off x="4764287" y="3964782"/>
              <a:ext cx="151209" cy="321469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灯片编号占位符 1">
            <a:extLst>
              <a:ext uri="{FF2B5EF4-FFF2-40B4-BE49-F238E27FC236}">
                <a16:creationId xmlns:a16="http://schemas.microsoft.com/office/drawing/2014/main" id="{B63AEB8E-4F3E-4978-BAEE-939AF5A23A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標題 1">
            <a:extLst>
              <a:ext uri="{FF2B5EF4-FFF2-40B4-BE49-F238E27FC236}">
                <a16:creationId xmlns:a16="http://schemas.microsoft.com/office/drawing/2014/main" id="{573C2D6B-7BB8-4370-B708-C6F300622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563" y="108349"/>
            <a:ext cx="8253285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(3)</a:t>
            </a:r>
            <a:endParaRPr lang="zh-TW" altLang="en-US" sz="2600" dirty="0"/>
          </a:p>
        </p:txBody>
      </p:sp>
      <p:sp>
        <p:nvSpPr>
          <p:cNvPr id="93187" name="內容版面配置區 2">
            <a:extLst>
              <a:ext uri="{FF2B5EF4-FFF2-40B4-BE49-F238E27FC236}">
                <a16:creationId xmlns:a16="http://schemas.microsoft.com/office/drawing/2014/main" id="{099A35F6-BD7C-4D2A-828F-78BFAD90414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9828" y="832104"/>
            <a:ext cx="7054596" cy="3702844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TW" sz="1800" b="1" dirty="0">
                <a:solidFill>
                  <a:srgbClr val="C00000"/>
                </a:solidFill>
                <a:latin typeface="+mn-lt"/>
              </a:rPr>
              <a:t>We need to review the definition of regular expression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sz="1500" b="1" dirty="0">
                <a:solidFill>
                  <a:schemeClr val="accent1"/>
                </a:solidFill>
                <a:latin typeface="+mn-lt"/>
              </a:rPr>
              <a:t>Item 1:</a:t>
            </a:r>
            <a:r>
              <a:rPr lang="en-US" altLang="zh-TW" sz="1600" b="1" dirty="0">
                <a:solidFill>
                  <a:schemeClr val="accent1"/>
                </a:solidFill>
                <a:sym typeface="Symbol" panose="05050102010706020507" pitchFamily="18" charset="2"/>
              </a:rPr>
              <a:t> </a:t>
            </a:r>
            <a:endParaRPr lang="en-US" altLang="zh-TW" sz="1500" b="1" dirty="0">
              <a:solidFill>
                <a:schemeClr val="accent1"/>
              </a:solidFill>
              <a:latin typeface="+mn-lt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200" dirty="0">
                <a:latin typeface="+mn-lt"/>
              </a:rPr>
              <a:t>It is a null string</a:t>
            </a:r>
            <a:endParaRPr lang="zh-TW" altLang="en-US" sz="1200" dirty="0">
              <a:latin typeface="+mn-lt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zh-TW" sz="1500" b="1" dirty="0">
              <a:solidFill>
                <a:srgbClr val="0366A9"/>
              </a:solidFill>
              <a:latin typeface="+mn-lt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sz="1500" b="1" dirty="0">
                <a:solidFill>
                  <a:srgbClr val="0366A9"/>
                </a:solidFill>
                <a:latin typeface="+mn-lt"/>
              </a:rPr>
              <a:t>Item 2: a 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It is a character of the vocabulary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endParaRPr lang="en-US" altLang="zh-TW" sz="1350" dirty="0">
              <a:latin typeface="+mn-lt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sz="1500" b="1" dirty="0">
                <a:solidFill>
                  <a:srgbClr val="0366A9"/>
                </a:solidFill>
                <a:latin typeface="+mn-lt"/>
              </a:rPr>
              <a:t>Item 3 : | 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It is “or”</a:t>
            </a:r>
            <a:r>
              <a:rPr lang="zh-TW" altLang="en-US" sz="1350" dirty="0">
                <a:latin typeface="+mn-lt"/>
              </a:rPr>
              <a:t> </a:t>
            </a:r>
            <a:r>
              <a:rPr lang="en-US" altLang="zh-TW" sz="1350" dirty="0">
                <a:latin typeface="+mn-lt"/>
              </a:rPr>
              <a:t>operation. 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Example :  A|B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endParaRPr lang="en-US" altLang="zh-TW" sz="1350" dirty="0">
              <a:latin typeface="+mn-lt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sz="1500" b="1" dirty="0">
                <a:solidFill>
                  <a:srgbClr val="0366A9"/>
                </a:solidFill>
                <a:latin typeface="+mn-lt"/>
              </a:rPr>
              <a:t>Item 4 : </a:t>
            </a:r>
            <a:r>
              <a:rPr lang="zh-TW" altLang="en-US" sz="1200" b="1" dirty="0">
                <a:solidFill>
                  <a:srgbClr val="0366A9"/>
                </a:solidFill>
                <a:latin typeface="+mn-lt"/>
              </a:rPr>
              <a:t>●</a:t>
            </a:r>
            <a:endParaRPr lang="en-US" altLang="zh-TW" sz="1200" b="1" dirty="0">
              <a:solidFill>
                <a:srgbClr val="0366A9"/>
              </a:solidFill>
              <a:latin typeface="+mn-lt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It is the operation of catenation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Example :  A</a:t>
            </a:r>
            <a:r>
              <a:rPr lang="zh-TW" altLang="en-US" sz="1400" b="1" dirty="0">
                <a:solidFill>
                  <a:srgbClr val="0366A9"/>
                </a:solidFill>
              </a:rPr>
              <a:t> </a:t>
            </a:r>
            <a:r>
              <a:rPr lang="zh-TW" altLang="en-US" sz="1000" b="1" dirty="0">
                <a:solidFill>
                  <a:srgbClr val="0366A9"/>
                </a:solidFill>
              </a:rPr>
              <a:t>●</a:t>
            </a:r>
            <a:r>
              <a:rPr lang="zh-TW" altLang="en-US" sz="1400" b="1" dirty="0">
                <a:solidFill>
                  <a:srgbClr val="0366A9"/>
                </a:solidFill>
              </a:rPr>
              <a:t> </a:t>
            </a:r>
            <a:r>
              <a:rPr lang="en-US" altLang="zh-TW" sz="1350" dirty="0">
                <a:latin typeface="+mn-lt"/>
              </a:rPr>
              <a:t>B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 altLang="zh-TW" sz="1500" b="1" dirty="0">
              <a:solidFill>
                <a:srgbClr val="0366A9"/>
              </a:solidFill>
              <a:latin typeface="+mn-lt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altLang="zh-TW" sz="1500" b="1" dirty="0">
                <a:solidFill>
                  <a:srgbClr val="0366A9"/>
                </a:solidFill>
                <a:latin typeface="+mn-lt"/>
              </a:rPr>
              <a:t>Item 4 : </a:t>
            </a:r>
            <a:r>
              <a:rPr lang="zh-TW" altLang="en-US" sz="1500" b="1" dirty="0">
                <a:solidFill>
                  <a:srgbClr val="0366A9"/>
                </a:solidFill>
                <a:latin typeface="+mn-lt"/>
              </a:rPr>
              <a:t>*</a:t>
            </a:r>
            <a:endParaRPr lang="en-US" altLang="zh-TW" sz="1500" b="1" dirty="0">
              <a:solidFill>
                <a:srgbClr val="0366A9"/>
              </a:solidFill>
              <a:latin typeface="+mn-lt"/>
            </a:endParaRP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It is the operation of repetition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altLang="zh-TW" sz="1350" dirty="0">
                <a:latin typeface="+mn-lt"/>
              </a:rPr>
              <a:t>Example : A*</a:t>
            </a:r>
          </a:p>
          <a:p>
            <a:pPr lvl="1" eaLnBrk="1" hangingPunct="1">
              <a:lnSpc>
                <a:spcPct val="90000"/>
              </a:lnSpc>
            </a:pPr>
            <a:endParaRPr lang="en-US" altLang="zh-TW" sz="1800" b="1" dirty="0">
              <a:solidFill>
                <a:srgbClr val="C00000"/>
              </a:solidFill>
              <a:latin typeface="+mn-lt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1500" dirty="0">
              <a:latin typeface="+mn-lt"/>
            </a:endParaRPr>
          </a:p>
          <a:p>
            <a:endParaRPr lang="zh-TW" altLang="en-US" sz="1500" dirty="0">
              <a:latin typeface="+mn-lt"/>
            </a:endParaRPr>
          </a:p>
        </p:txBody>
      </p:sp>
      <p:sp>
        <p:nvSpPr>
          <p:cNvPr id="93191" name="矩形 75">
            <a:extLst>
              <a:ext uri="{FF2B5EF4-FFF2-40B4-BE49-F238E27FC236}">
                <a16:creationId xmlns:a16="http://schemas.microsoft.com/office/drawing/2014/main" id="{CE03CBFE-CE45-48AA-9419-09FF92966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128" y="4286250"/>
            <a:ext cx="2800767" cy="36933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More Example at Next Page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6CE46DF7-B03F-400B-BF2B-2E0068481A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37</a:t>
            </a:fld>
            <a:endParaRPr lang="zh-TW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標題 1">
            <a:extLst>
              <a:ext uri="{FF2B5EF4-FFF2-40B4-BE49-F238E27FC236}">
                <a16:creationId xmlns:a16="http://schemas.microsoft.com/office/drawing/2014/main" id="{BBCF8319-5140-4C74-BEB2-95E43C771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177212" cy="519113"/>
          </a:xfrm>
        </p:spPr>
        <p:txBody>
          <a:bodyPr/>
          <a:lstStyle/>
          <a:p>
            <a:r>
              <a:rPr lang="en-US" altLang="zh-TW" sz="2600" dirty="0"/>
              <a:t>Translating Regular Expression into Finite Automata (4)</a:t>
            </a:r>
            <a:endParaRPr lang="zh-TW" altLang="en-US" sz="26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35F9E3-80D4-4377-95A4-B496011DC0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  <a:latin typeface="+mn-lt"/>
              </a:rPr>
              <a:t>NFA :</a:t>
            </a:r>
            <a:r>
              <a:rPr lang="zh-TW" altLang="en-US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1800" b="1" dirty="0">
                <a:solidFill>
                  <a:schemeClr val="accent1"/>
                </a:solidFill>
                <a:sym typeface="Symbol" panose="05050102010706020507" pitchFamily="18" charset="2"/>
              </a:rPr>
              <a:t></a:t>
            </a:r>
            <a:r>
              <a:rPr lang="en-US" altLang="zh-TW" sz="1800" b="1" dirty="0">
                <a:latin typeface="+mn-lt"/>
              </a:rPr>
              <a:t> </a:t>
            </a:r>
            <a:r>
              <a:rPr lang="en-US" altLang="zh-TW" sz="1800" b="1" dirty="0">
                <a:solidFill>
                  <a:srgbClr val="C00000"/>
                </a:solidFill>
                <a:latin typeface="+mn-lt"/>
              </a:rPr>
              <a:t>(null string)</a:t>
            </a:r>
          </a:p>
          <a:p>
            <a:endParaRPr lang="en-US" altLang="zh-TW" sz="1800" b="1" dirty="0">
              <a:solidFill>
                <a:srgbClr val="C00000"/>
              </a:solidFill>
              <a:latin typeface="+mn-lt"/>
            </a:endParaRPr>
          </a:p>
          <a:p>
            <a:endParaRPr lang="en-US" altLang="zh-TW" sz="1800" b="1" dirty="0">
              <a:solidFill>
                <a:srgbClr val="C00000"/>
              </a:solidFill>
              <a:latin typeface="+mn-lt"/>
            </a:endParaRPr>
          </a:p>
          <a:p>
            <a:endParaRPr lang="en-US" altLang="zh-TW" sz="1800" b="1" dirty="0">
              <a:solidFill>
                <a:srgbClr val="C00000"/>
              </a:solidFill>
              <a:latin typeface="+mn-lt"/>
            </a:endParaRPr>
          </a:p>
          <a:p>
            <a:endParaRPr lang="en-US" altLang="zh-TW" sz="1800" b="1" dirty="0">
              <a:solidFill>
                <a:srgbClr val="C00000"/>
              </a:solidFill>
              <a:latin typeface="+mn-lt"/>
            </a:endParaRPr>
          </a:p>
          <a:p>
            <a:r>
              <a:rPr lang="en-US" altLang="zh-TW" sz="1800" b="1" dirty="0">
                <a:solidFill>
                  <a:srgbClr val="C00000"/>
                </a:solidFill>
                <a:latin typeface="+mn-lt"/>
              </a:rPr>
              <a:t>NFA :</a:t>
            </a:r>
            <a:r>
              <a:rPr lang="zh-TW" altLang="en-US" sz="18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700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US" altLang="zh-TW" sz="1800" b="1" dirty="0">
                <a:latin typeface="+mn-lt"/>
              </a:rPr>
              <a:t> </a:t>
            </a:r>
            <a:r>
              <a:rPr lang="en-US" altLang="zh-TW" sz="1800" b="1" dirty="0">
                <a:solidFill>
                  <a:srgbClr val="C00000"/>
                </a:solidFill>
                <a:latin typeface="+mn-lt"/>
              </a:rPr>
              <a:t>(1 string)</a:t>
            </a:r>
          </a:p>
          <a:p>
            <a:pPr marL="409575" lvl="2">
              <a:spcBef>
                <a:spcPts val="450"/>
              </a:spcBef>
              <a:buClr>
                <a:schemeClr val="accent1"/>
              </a:buClr>
            </a:pPr>
            <a:r>
              <a:rPr lang="en-US" altLang="zh-TW" sz="1275" b="1" dirty="0">
                <a:solidFill>
                  <a:srgbClr val="0366A9"/>
                </a:solidFill>
                <a:latin typeface="+mn-lt"/>
              </a:rPr>
              <a:t>A character of the vocabulary</a:t>
            </a:r>
            <a:endParaRPr lang="zh-TW" altLang="en-US" sz="1275" b="1" dirty="0">
              <a:solidFill>
                <a:srgbClr val="0366A9"/>
              </a:solidFill>
              <a:latin typeface="+mn-lt"/>
            </a:endParaRPr>
          </a:p>
          <a:p>
            <a:endParaRPr lang="zh-TW" altLang="en-US" sz="1800" b="1" dirty="0">
              <a:solidFill>
                <a:srgbClr val="C00000"/>
              </a:solidFill>
              <a:latin typeface="+mn-lt"/>
            </a:endParaRPr>
          </a:p>
          <a:p>
            <a:endParaRPr lang="zh-TW" altLang="en-US" sz="1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D0815FFD-D0AC-440F-BDE0-BB41189A238C}"/>
              </a:ext>
            </a:extLst>
          </p:cNvPr>
          <p:cNvSpPr/>
          <p:nvPr/>
        </p:nvSpPr>
        <p:spPr>
          <a:xfrm>
            <a:off x="2536032" y="1714500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AC85E2FA-1A69-4F9F-857C-FDDBA7E730AE}"/>
              </a:ext>
            </a:extLst>
          </p:cNvPr>
          <p:cNvCxnSpPr>
            <a:endCxn id="7" idx="2"/>
          </p:cNvCxnSpPr>
          <p:nvPr/>
        </p:nvCxnSpPr>
        <p:spPr>
          <a:xfrm>
            <a:off x="2000251" y="1982392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2C054EC6-3C52-4530-8916-7CA38F1E20DF}"/>
              </a:ext>
            </a:extLst>
          </p:cNvPr>
          <p:cNvCxnSpPr>
            <a:stCxn id="7" idx="6"/>
          </p:cNvCxnSpPr>
          <p:nvPr/>
        </p:nvCxnSpPr>
        <p:spPr>
          <a:xfrm>
            <a:off x="3076575" y="1984773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E9DF83A7-3D90-4FFC-BFD5-6567A14DF1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969" y="1607344"/>
            <a:ext cx="3321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11" name="甜甜圈 10">
            <a:extLst>
              <a:ext uri="{FF2B5EF4-FFF2-40B4-BE49-F238E27FC236}">
                <a16:creationId xmlns:a16="http://schemas.microsoft.com/office/drawing/2014/main" id="{0ECA66FB-2C75-40D9-AAF5-DBCCC8A0F58E}"/>
              </a:ext>
            </a:extLst>
          </p:cNvPr>
          <p:cNvSpPr/>
          <p:nvPr/>
        </p:nvSpPr>
        <p:spPr>
          <a:xfrm>
            <a:off x="3607594" y="1714500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E0DE284B-5480-430F-AC40-DD3EA5A92616}"/>
              </a:ext>
            </a:extLst>
          </p:cNvPr>
          <p:cNvSpPr/>
          <p:nvPr/>
        </p:nvSpPr>
        <p:spPr>
          <a:xfrm>
            <a:off x="2536032" y="364331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5495FA70-3871-43A2-B5EC-E350ECBA2075}"/>
              </a:ext>
            </a:extLst>
          </p:cNvPr>
          <p:cNvCxnSpPr>
            <a:endCxn id="12" idx="2"/>
          </p:cNvCxnSpPr>
          <p:nvPr/>
        </p:nvCxnSpPr>
        <p:spPr>
          <a:xfrm>
            <a:off x="2000251" y="3911204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563249EE-A35B-45F2-8C92-0D14B049E4FA}"/>
              </a:ext>
            </a:extLst>
          </p:cNvPr>
          <p:cNvCxnSpPr>
            <a:stCxn id="12" idx="6"/>
          </p:cNvCxnSpPr>
          <p:nvPr/>
        </p:nvCxnSpPr>
        <p:spPr>
          <a:xfrm>
            <a:off x="3076575" y="3913585"/>
            <a:ext cx="5310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77D5E4CD-B1D1-432F-95D5-2395E6DCF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969" y="3536157"/>
            <a:ext cx="32412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950"/>
              <a:t>a</a:t>
            </a:r>
            <a:endParaRPr lang="zh-TW" altLang="en-US" sz="1950"/>
          </a:p>
        </p:txBody>
      </p:sp>
      <p:sp>
        <p:nvSpPr>
          <p:cNvPr id="16" name="甜甜圈 15">
            <a:extLst>
              <a:ext uri="{FF2B5EF4-FFF2-40B4-BE49-F238E27FC236}">
                <a16:creationId xmlns:a16="http://schemas.microsoft.com/office/drawing/2014/main" id="{734F4EE1-875C-4D1D-84FB-5CDBC20AC738}"/>
              </a:ext>
            </a:extLst>
          </p:cNvPr>
          <p:cNvSpPr/>
          <p:nvPr/>
        </p:nvSpPr>
        <p:spPr>
          <a:xfrm>
            <a:off x="3607594" y="3643313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ADACDC55-AE44-42D1-81B7-AA3AECBB2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2281" y="1071563"/>
            <a:ext cx="37542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270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" name="矩形 73">
            <a:extLst>
              <a:ext uri="{FF2B5EF4-FFF2-40B4-BE49-F238E27FC236}">
                <a16:creationId xmlns:a16="http://schemas.microsoft.com/office/drawing/2014/main" id="{B5B798AC-907F-4724-AB03-8707B4596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6017" y="1125141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D7F6D55-6364-4213-8267-7C13D15F5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2281" y="2786063"/>
            <a:ext cx="33855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7030A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endParaRPr lang="zh-TW" altLang="en-US" sz="270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" name="矩形 73">
            <a:extLst>
              <a:ext uri="{FF2B5EF4-FFF2-40B4-BE49-F238E27FC236}">
                <a16:creationId xmlns:a16="http://schemas.microsoft.com/office/drawing/2014/main" id="{8B943227-C584-44AB-8E9F-88AD79356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6017" y="2893219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" name="灯片编号占位符 1">
            <a:extLst>
              <a:ext uri="{FF2B5EF4-FFF2-40B4-BE49-F238E27FC236}">
                <a16:creationId xmlns:a16="http://schemas.microsoft.com/office/drawing/2014/main" id="{85E97E6B-9A6E-4F97-BF04-EEF2CDE772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  <p:bldP spid="12" grpId="0" animBg="1"/>
      <p:bldP spid="15" grpId="0"/>
      <p:bldP spid="17" grpId="0"/>
      <p:bldP spid="18" grpId="0" animBg="1"/>
      <p:bldP spid="19" grpId="0"/>
      <p:bldP spid="2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內容版面配置區 2">
            <a:extLst>
              <a:ext uri="{FF2B5EF4-FFF2-40B4-BE49-F238E27FC236}">
                <a16:creationId xmlns:a16="http://schemas.microsoft.com/office/drawing/2014/main" id="{DA6427C5-1687-46C4-83A1-5F0D87557C2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575304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NFA :</a:t>
            </a:r>
            <a:r>
              <a:rPr lang="zh-TW" altLang="en-US" sz="20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US" altLang="zh-TW" sz="2000" b="1" dirty="0">
                <a:solidFill>
                  <a:srgbClr val="7030A0"/>
                </a:solidFill>
                <a:latin typeface="+mn-lt"/>
              </a:rPr>
              <a:t>A|B</a:t>
            </a:r>
            <a:r>
              <a:rPr lang="en-US" altLang="zh-TW" sz="2000" b="1" dirty="0">
                <a:latin typeface="+mn-lt"/>
              </a:rPr>
              <a:t> </a:t>
            </a:r>
            <a:endParaRPr lang="en-US" altLang="zh-TW" sz="2000" b="1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b="1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b="1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b="1" dirty="0">
              <a:solidFill>
                <a:srgbClr val="C00000"/>
              </a:solidFill>
              <a:latin typeface="+mn-lt"/>
            </a:endParaRPr>
          </a:p>
          <a:p>
            <a:pPr>
              <a:buFont typeface="Wingdings 3" panose="05040102010807070707" pitchFamily="18" charset="2"/>
              <a:buNone/>
            </a:pPr>
            <a:endParaRPr lang="zh-TW" altLang="en-US" sz="2000" b="1" dirty="0">
              <a:solidFill>
                <a:srgbClr val="C00000"/>
              </a:solidFill>
              <a:latin typeface="+mn-lt"/>
            </a:endParaRPr>
          </a:p>
          <a:p>
            <a:endParaRPr lang="zh-TW" altLang="en-US" sz="2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7" name="橢圓 66">
            <a:extLst>
              <a:ext uri="{FF2B5EF4-FFF2-40B4-BE49-F238E27FC236}">
                <a16:creationId xmlns:a16="http://schemas.microsoft.com/office/drawing/2014/main" id="{2AFE8E5A-F48E-44AF-9CCA-C3A078BA3367}"/>
              </a:ext>
            </a:extLst>
          </p:cNvPr>
          <p:cNvSpPr/>
          <p:nvPr/>
        </p:nvSpPr>
        <p:spPr>
          <a:xfrm>
            <a:off x="5266135" y="3533775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5" name="橢圓 34">
            <a:extLst>
              <a:ext uri="{FF2B5EF4-FFF2-40B4-BE49-F238E27FC236}">
                <a16:creationId xmlns:a16="http://schemas.microsoft.com/office/drawing/2014/main" id="{15EFA2B4-0CDF-48D8-BDDC-26F5CAC2F542}"/>
              </a:ext>
            </a:extLst>
          </p:cNvPr>
          <p:cNvSpPr/>
          <p:nvPr/>
        </p:nvSpPr>
        <p:spPr>
          <a:xfrm>
            <a:off x="5161360" y="3429000"/>
            <a:ext cx="750094" cy="750094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7" name="圓角矩形 46">
            <a:extLst>
              <a:ext uri="{FF2B5EF4-FFF2-40B4-BE49-F238E27FC236}">
                <a16:creationId xmlns:a16="http://schemas.microsoft.com/office/drawing/2014/main" id="{933A57B4-A55A-4F28-9ED7-C71B1A711FFC}"/>
              </a:ext>
            </a:extLst>
          </p:cNvPr>
          <p:cNvSpPr/>
          <p:nvPr/>
        </p:nvSpPr>
        <p:spPr>
          <a:xfrm>
            <a:off x="3551635" y="1765697"/>
            <a:ext cx="2464594" cy="8572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rgbClr val="0366A9"/>
                </a:solidFill>
              </a:rPr>
              <a:t>NFA</a:t>
            </a:r>
          </a:p>
          <a:p>
            <a:pPr algn="ctr" eaLnBrk="1" hangingPunct="1">
              <a:defRPr/>
            </a:pPr>
            <a:r>
              <a:rPr lang="en-US" altLang="zh-TW" sz="1350" dirty="0">
                <a:solidFill>
                  <a:srgbClr val="0366A9"/>
                </a:solidFill>
              </a:rPr>
              <a:t>For A</a:t>
            </a:r>
            <a:endParaRPr lang="zh-TW" altLang="en-US" sz="1350" dirty="0">
              <a:solidFill>
                <a:srgbClr val="0366A9"/>
              </a:solidFill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C60B3DFE-6B73-4489-B1E9-42C5932EA9E1}"/>
              </a:ext>
            </a:extLst>
          </p:cNvPr>
          <p:cNvSpPr/>
          <p:nvPr/>
        </p:nvSpPr>
        <p:spPr>
          <a:xfrm>
            <a:off x="5161360" y="1821657"/>
            <a:ext cx="750094" cy="750094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97287" name="標題 1">
            <a:extLst>
              <a:ext uri="{FF2B5EF4-FFF2-40B4-BE49-F238E27FC236}">
                <a16:creationId xmlns:a16="http://schemas.microsoft.com/office/drawing/2014/main" id="{B5676062-EDE9-46F7-9B04-5AC3046FB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091423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(5)</a:t>
            </a:r>
            <a:endParaRPr lang="zh-TW" altLang="en-US" sz="2600" dirty="0"/>
          </a:p>
        </p:txBody>
      </p:sp>
      <p:sp>
        <p:nvSpPr>
          <p:cNvPr id="97290" name="投影片編號版面配置區 5">
            <a:extLst>
              <a:ext uri="{FF2B5EF4-FFF2-40B4-BE49-F238E27FC236}">
                <a16:creationId xmlns:a16="http://schemas.microsoft.com/office/drawing/2014/main" id="{E07BD2C7-C3BE-4CB1-BC24-23947F0C5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17563" y="6356350"/>
            <a:ext cx="2641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0" sz="1400" b="0" kern="1200" smtClean="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2400" b="1" kern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fld id="{C4DA4C1A-62C4-4CBA-9236-1A892D835620}" type="slidenum">
              <a:rPr lang="zh-TW" altLang="en-US" smtClean="0"/>
              <a:pPr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39</a:t>
            </a:fld>
            <a:endParaRPr lang="zh-TW" altLang="en-US" sz="1050">
              <a:solidFill>
                <a:schemeClr val="tx2"/>
              </a:solidFill>
            </a:endParaRPr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7A2C942-7272-43D1-8B06-B6A7EFDADC97}"/>
              </a:ext>
            </a:extLst>
          </p:cNvPr>
          <p:cNvSpPr/>
          <p:nvPr/>
        </p:nvSpPr>
        <p:spPr>
          <a:xfrm>
            <a:off x="2372916" y="2730104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D0724054-FD28-4617-B4AC-E28295A8EA63}"/>
              </a:ext>
            </a:extLst>
          </p:cNvPr>
          <p:cNvCxnSpPr>
            <a:endCxn id="7" idx="2"/>
          </p:cNvCxnSpPr>
          <p:nvPr/>
        </p:nvCxnSpPr>
        <p:spPr>
          <a:xfrm>
            <a:off x="1837135" y="2997994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A0174CEC-3125-4284-8C30-C2D1D5A25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760" y="2247900"/>
            <a:ext cx="3321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11" name="甜甜圈 10">
            <a:extLst>
              <a:ext uri="{FF2B5EF4-FFF2-40B4-BE49-F238E27FC236}">
                <a16:creationId xmlns:a16="http://schemas.microsoft.com/office/drawing/2014/main" id="{236F116C-4904-4C04-B372-217E435485A6}"/>
              </a:ext>
            </a:extLst>
          </p:cNvPr>
          <p:cNvSpPr/>
          <p:nvPr/>
        </p:nvSpPr>
        <p:spPr>
          <a:xfrm>
            <a:off x="6766323" y="2730104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8" name="橢圓 47">
            <a:extLst>
              <a:ext uri="{FF2B5EF4-FFF2-40B4-BE49-F238E27FC236}">
                <a16:creationId xmlns:a16="http://schemas.microsoft.com/office/drawing/2014/main" id="{AB98ABCC-496B-4C08-AAD7-92BC0563EE66}"/>
              </a:ext>
            </a:extLst>
          </p:cNvPr>
          <p:cNvSpPr/>
          <p:nvPr/>
        </p:nvSpPr>
        <p:spPr>
          <a:xfrm>
            <a:off x="3873104" y="1926432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50" name="肘形接點 49">
            <a:extLst>
              <a:ext uri="{FF2B5EF4-FFF2-40B4-BE49-F238E27FC236}">
                <a16:creationId xmlns:a16="http://schemas.microsoft.com/office/drawing/2014/main" id="{A0E8A808-F43F-47E3-8FF4-5ED473138192}"/>
              </a:ext>
            </a:extLst>
          </p:cNvPr>
          <p:cNvCxnSpPr>
            <a:endCxn id="48" idx="2"/>
          </p:cNvCxnSpPr>
          <p:nvPr/>
        </p:nvCxnSpPr>
        <p:spPr>
          <a:xfrm>
            <a:off x="2643188" y="2196704"/>
            <a:ext cx="1229916" cy="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橢圓 53">
            <a:extLst>
              <a:ext uri="{FF2B5EF4-FFF2-40B4-BE49-F238E27FC236}">
                <a16:creationId xmlns:a16="http://schemas.microsoft.com/office/drawing/2014/main" id="{DF9A659A-D801-4E31-946A-6E1A61C25D48}"/>
              </a:ext>
            </a:extLst>
          </p:cNvPr>
          <p:cNvSpPr/>
          <p:nvPr/>
        </p:nvSpPr>
        <p:spPr>
          <a:xfrm>
            <a:off x="5266135" y="1926432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55" name="肘形接點 54">
            <a:extLst>
              <a:ext uri="{FF2B5EF4-FFF2-40B4-BE49-F238E27FC236}">
                <a16:creationId xmlns:a16="http://schemas.microsoft.com/office/drawing/2014/main" id="{07DBC966-CC42-48E2-8088-B2778A4D0399}"/>
              </a:ext>
            </a:extLst>
          </p:cNvPr>
          <p:cNvCxnSpPr>
            <a:stCxn id="54" idx="6"/>
            <a:endCxn id="11" idx="0"/>
          </p:cNvCxnSpPr>
          <p:nvPr/>
        </p:nvCxnSpPr>
        <p:spPr>
          <a:xfrm>
            <a:off x="5806679" y="2196704"/>
            <a:ext cx="1229915" cy="5334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>
            <a:extLst>
              <a:ext uri="{FF2B5EF4-FFF2-40B4-BE49-F238E27FC236}">
                <a16:creationId xmlns:a16="http://schemas.microsoft.com/office/drawing/2014/main" id="{85B0F02C-7DD7-47FE-BC5D-3B1624931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0541" y="1765697"/>
            <a:ext cx="3321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A3E13B57-8042-41E5-B27B-E888545CE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5760" y="3429000"/>
            <a:ext cx="2869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64" name="圓角矩形 63">
            <a:extLst>
              <a:ext uri="{FF2B5EF4-FFF2-40B4-BE49-F238E27FC236}">
                <a16:creationId xmlns:a16="http://schemas.microsoft.com/office/drawing/2014/main" id="{B271938C-BAD9-470D-B8B7-B3CFD94638F9}"/>
              </a:ext>
            </a:extLst>
          </p:cNvPr>
          <p:cNvSpPr/>
          <p:nvPr/>
        </p:nvSpPr>
        <p:spPr>
          <a:xfrm>
            <a:off x="3551635" y="3373041"/>
            <a:ext cx="2464594" cy="857250"/>
          </a:xfrm>
          <a:prstGeom prst="round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rgbClr val="0366A9"/>
                </a:solidFill>
              </a:rPr>
              <a:t>NFA</a:t>
            </a:r>
          </a:p>
          <a:p>
            <a:pPr algn="ctr" eaLnBrk="1" hangingPunct="1">
              <a:defRPr/>
            </a:pPr>
            <a:r>
              <a:rPr lang="en-US" altLang="zh-TW" sz="1350" dirty="0">
                <a:solidFill>
                  <a:srgbClr val="0366A9"/>
                </a:solidFill>
              </a:rPr>
              <a:t>For B</a:t>
            </a:r>
            <a:endParaRPr lang="zh-TW" altLang="en-US" sz="1350" dirty="0">
              <a:solidFill>
                <a:srgbClr val="0366A9"/>
              </a:solidFill>
            </a:endParaRPr>
          </a:p>
        </p:txBody>
      </p:sp>
      <p:sp>
        <p:nvSpPr>
          <p:cNvPr id="65" name="橢圓 64">
            <a:extLst>
              <a:ext uri="{FF2B5EF4-FFF2-40B4-BE49-F238E27FC236}">
                <a16:creationId xmlns:a16="http://schemas.microsoft.com/office/drawing/2014/main" id="{2C0276B7-984D-4AC4-941C-74EB5B5312D3}"/>
              </a:ext>
            </a:extLst>
          </p:cNvPr>
          <p:cNvSpPr/>
          <p:nvPr/>
        </p:nvSpPr>
        <p:spPr>
          <a:xfrm>
            <a:off x="3873104" y="3533775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66" name="肘形接點 49">
            <a:extLst>
              <a:ext uri="{FF2B5EF4-FFF2-40B4-BE49-F238E27FC236}">
                <a16:creationId xmlns:a16="http://schemas.microsoft.com/office/drawing/2014/main" id="{AC0C7A5C-6C8D-43AA-899A-1C417E8D9FB5}"/>
              </a:ext>
            </a:extLst>
          </p:cNvPr>
          <p:cNvCxnSpPr>
            <a:endCxn id="65" idx="2"/>
          </p:cNvCxnSpPr>
          <p:nvPr/>
        </p:nvCxnSpPr>
        <p:spPr>
          <a:xfrm flipV="1">
            <a:off x="2643188" y="3804047"/>
            <a:ext cx="1229916" cy="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肘形接點 54">
            <a:extLst>
              <a:ext uri="{FF2B5EF4-FFF2-40B4-BE49-F238E27FC236}">
                <a16:creationId xmlns:a16="http://schemas.microsoft.com/office/drawing/2014/main" id="{6683E019-0EF9-48C7-A665-07865B159DE1}"/>
              </a:ext>
            </a:extLst>
          </p:cNvPr>
          <p:cNvCxnSpPr>
            <a:stCxn id="67" idx="6"/>
            <a:endCxn id="11" idx="4"/>
          </p:cNvCxnSpPr>
          <p:nvPr/>
        </p:nvCxnSpPr>
        <p:spPr>
          <a:xfrm flipV="1">
            <a:off x="5806679" y="3270647"/>
            <a:ext cx="1229915" cy="533400"/>
          </a:xfrm>
          <a:prstGeom prst="bentConnector2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>
            <a:extLst>
              <a:ext uri="{FF2B5EF4-FFF2-40B4-BE49-F238E27FC236}">
                <a16:creationId xmlns:a16="http://schemas.microsoft.com/office/drawing/2014/main" id="{A52FCFFA-6BCE-4194-B3A3-9B98C99FD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0542" y="3373041"/>
            <a:ext cx="2869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74" name="矩形 73">
            <a:extLst>
              <a:ext uri="{FF2B5EF4-FFF2-40B4-BE49-F238E27FC236}">
                <a16:creationId xmlns:a16="http://schemas.microsoft.com/office/drawing/2014/main" id="{18D815C0-023B-4463-9D94-60D569B0B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6" y="1071563"/>
            <a:ext cx="43473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A</a:t>
            </a:r>
            <a:endParaRPr lang="zh-TW" altLang="en-US" sz="2700">
              <a:solidFill>
                <a:srgbClr val="7030A0"/>
              </a:solidFill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97307" name="矩形 73">
            <a:extLst>
              <a:ext uri="{FF2B5EF4-FFF2-40B4-BE49-F238E27FC236}">
                <a16:creationId xmlns:a16="http://schemas.microsoft.com/office/drawing/2014/main" id="{65861BDA-EC73-4F3A-80BC-B1C9A456E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236" y="1125141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784BFF01-3572-4220-B48C-1C9FAC2ED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547" y="1071563"/>
            <a:ext cx="25359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|</a:t>
            </a:r>
            <a:endParaRPr lang="zh-TW" altLang="en-US" sz="270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D27B27B9-BC17-4F9A-A17F-D90030091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769" y="1096477"/>
            <a:ext cx="4154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 dirty="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B</a:t>
            </a:r>
            <a:endParaRPr lang="zh-TW" altLang="en-US" sz="2700" dirty="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40" name="直線接點 39">
            <a:extLst>
              <a:ext uri="{FF2B5EF4-FFF2-40B4-BE49-F238E27FC236}">
                <a16:creationId xmlns:a16="http://schemas.microsoft.com/office/drawing/2014/main" id="{F48EF868-9AD6-4902-9667-6FA5670A9002}"/>
              </a:ext>
            </a:extLst>
          </p:cNvPr>
          <p:cNvCxnSpPr>
            <a:endCxn id="7" idx="0"/>
          </p:cNvCxnSpPr>
          <p:nvPr/>
        </p:nvCxnSpPr>
        <p:spPr>
          <a:xfrm rot="16200000" flipH="1">
            <a:off x="2376488" y="2463404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接點 40">
            <a:extLst>
              <a:ext uri="{FF2B5EF4-FFF2-40B4-BE49-F238E27FC236}">
                <a16:creationId xmlns:a16="http://schemas.microsoft.com/office/drawing/2014/main" id="{9E89D9A4-DE13-448B-85A7-BD63B7346B2F}"/>
              </a:ext>
            </a:extLst>
          </p:cNvPr>
          <p:cNvCxnSpPr>
            <a:stCxn id="7" idx="4"/>
          </p:cNvCxnSpPr>
          <p:nvPr/>
        </p:nvCxnSpPr>
        <p:spPr>
          <a:xfrm rot="5400000">
            <a:off x="2376488" y="3537347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灯片编号占位符 1">
            <a:extLst>
              <a:ext uri="{FF2B5EF4-FFF2-40B4-BE49-F238E27FC236}">
                <a16:creationId xmlns:a16="http://schemas.microsoft.com/office/drawing/2014/main" id="{10D64DD6-81C1-4816-8F5A-A12153A4DB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39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35" grpId="0" animBg="1"/>
      <p:bldP spid="35" grpId="1" animBg="1"/>
      <p:bldP spid="47" grpId="0" animBg="1"/>
      <p:bldP spid="33" grpId="0" animBg="1"/>
      <p:bldP spid="33" grpId="1" animBg="1"/>
      <p:bldP spid="7" grpId="0" animBg="1"/>
      <p:bldP spid="10" grpId="0"/>
      <p:bldP spid="48" grpId="0" animBg="1"/>
      <p:bldP spid="54" grpId="0" animBg="1"/>
      <p:bldP spid="61" grpId="0"/>
      <p:bldP spid="63" grpId="0"/>
      <p:bldP spid="64" grpId="0" animBg="1"/>
      <p:bldP spid="65" grpId="0" animBg="1"/>
      <p:bldP spid="69" grpId="0"/>
      <p:bldP spid="74" grpId="0"/>
      <p:bldP spid="76" grpId="0"/>
      <p:bldP spid="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>
            <a:extLst>
              <a:ext uri="{FF2B5EF4-FFF2-40B4-BE49-F238E27FC236}">
                <a16:creationId xmlns:a16="http://schemas.microsoft.com/office/drawing/2014/main" id="{1C8AAFC0-B609-4F90-AA16-D2A851A7D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Overview(2)</a:t>
            </a:r>
            <a:endParaRPr lang="zh-TW" altLang="en-US" sz="3200" dirty="0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8741C2D7-3791-42AC-9F85-BA5B8C75B7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36751" y="801708"/>
            <a:ext cx="6515100" cy="16347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Lexical analyzer</a:t>
            </a:r>
            <a:r>
              <a:rPr lang="zh-TW" altLang="en-US" sz="20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(scanner) role</a:t>
            </a:r>
          </a:p>
          <a:p>
            <a:pPr lvl="1"/>
            <a:r>
              <a:rPr lang="en-US" altLang="zh-TW" sz="1800" dirty="0">
                <a:latin typeface="+mn-lt"/>
              </a:rPr>
              <a:t>Produce a sequence of </a:t>
            </a: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tokens</a:t>
            </a:r>
            <a:r>
              <a:rPr lang="en-US" altLang="zh-TW" sz="1800" dirty="0">
                <a:latin typeface="+mn-lt"/>
              </a:rPr>
              <a:t> for parser</a:t>
            </a:r>
          </a:p>
          <a:p>
            <a:pPr lvl="1"/>
            <a:r>
              <a:rPr lang="en-US" altLang="zh-TW" sz="1800" dirty="0">
                <a:latin typeface="+mn-lt"/>
              </a:rPr>
              <a:t>Stripe out </a:t>
            </a: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comments</a:t>
            </a:r>
            <a:r>
              <a:rPr lang="en-US" altLang="zh-TW" sz="1800" dirty="0">
                <a:latin typeface="+mn-lt"/>
              </a:rPr>
              <a:t> and </a:t>
            </a: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whitespaces</a:t>
            </a:r>
          </a:p>
          <a:p>
            <a:pPr lvl="1"/>
            <a:r>
              <a:rPr lang="en-US" altLang="zh-TW" sz="1800" dirty="0">
                <a:latin typeface="+mn-lt"/>
              </a:rPr>
              <a:t>Associate a </a:t>
            </a: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line number </a:t>
            </a:r>
            <a:r>
              <a:rPr lang="en-US" altLang="zh-TW" sz="1800" dirty="0">
                <a:latin typeface="+mn-lt"/>
              </a:rPr>
              <a:t>with each error message</a:t>
            </a:r>
          </a:p>
          <a:p>
            <a:pPr lvl="1"/>
            <a:r>
              <a:rPr lang="en-US" altLang="zh-TW" sz="1800" dirty="0">
                <a:latin typeface="+mn-lt"/>
              </a:rPr>
              <a:t>Expand </a:t>
            </a: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macros</a:t>
            </a:r>
          </a:p>
          <a:p>
            <a:endParaRPr lang="zh-TW" altLang="en-US" sz="1200" dirty="0">
              <a:latin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F626786-6858-451C-902D-2393BB1F003D}"/>
              </a:ext>
            </a:extLst>
          </p:cNvPr>
          <p:cNvGrpSpPr/>
          <p:nvPr/>
        </p:nvGrpSpPr>
        <p:grpSpPr>
          <a:xfrm>
            <a:off x="914400" y="2571750"/>
            <a:ext cx="7466203" cy="1923664"/>
            <a:chOff x="837537" y="2680484"/>
            <a:chExt cx="7466203" cy="1923664"/>
          </a:xfrm>
        </p:grpSpPr>
        <p:sp>
          <p:nvSpPr>
            <p:cNvPr id="21511" name="Rectangle 4">
              <a:extLst>
                <a:ext uri="{FF2B5EF4-FFF2-40B4-BE49-F238E27FC236}">
                  <a16:creationId xmlns:a16="http://schemas.microsoft.com/office/drawing/2014/main" id="{DBC94394-4BC8-428D-9AA2-C618CF479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88" y="2713435"/>
              <a:ext cx="917972" cy="70246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Lexical</a:t>
              </a:r>
            </a:p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Analyzer</a:t>
              </a:r>
            </a:p>
          </p:txBody>
        </p:sp>
        <p:sp>
          <p:nvSpPr>
            <p:cNvPr id="21512" name="Rectangle 5">
              <a:extLst>
                <a:ext uri="{FF2B5EF4-FFF2-40B4-BE49-F238E27FC236}">
                  <a16:creationId xmlns:a16="http://schemas.microsoft.com/office/drawing/2014/main" id="{2761C5B1-E88E-4874-BA39-197942319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8744" y="2713435"/>
              <a:ext cx="917972" cy="70246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Parser</a:t>
              </a:r>
            </a:p>
          </p:txBody>
        </p:sp>
        <p:sp>
          <p:nvSpPr>
            <p:cNvPr id="21513" name="Rectangle 6">
              <a:extLst>
                <a:ext uri="{FF2B5EF4-FFF2-40B4-BE49-F238E27FC236}">
                  <a16:creationId xmlns:a16="http://schemas.microsoft.com/office/drawing/2014/main" id="{7D5D5D2E-9395-4050-AEDF-7E18B7405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0501" y="3901679"/>
              <a:ext cx="917972" cy="70246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Symbol</a:t>
              </a:r>
            </a:p>
            <a:p>
              <a:pPr algn="ctr"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Table</a:t>
              </a:r>
            </a:p>
          </p:txBody>
        </p:sp>
        <p:sp>
          <p:nvSpPr>
            <p:cNvPr id="21514" name="Text Box 7">
              <a:extLst>
                <a:ext uri="{FF2B5EF4-FFF2-40B4-BE49-F238E27FC236}">
                  <a16:creationId xmlns:a16="http://schemas.microsoft.com/office/drawing/2014/main" id="{B1A67350-CAFC-4F0F-98C8-FBC4B8465E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7537" y="2855117"/>
              <a:ext cx="160814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 dirty="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Source program</a:t>
              </a:r>
            </a:p>
          </p:txBody>
        </p:sp>
        <p:sp>
          <p:nvSpPr>
            <p:cNvPr id="21515" name="Text Box 8">
              <a:extLst>
                <a:ext uri="{FF2B5EF4-FFF2-40B4-BE49-F238E27FC236}">
                  <a16:creationId xmlns:a16="http://schemas.microsoft.com/office/drawing/2014/main" id="{1DF27D75-7D86-4DB0-B785-A884B9555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9916" y="2855117"/>
              <a:ext cx="1843824" cy="338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 dirty="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 semantic analysis</a:t>
              </a:r>
            </a:p>
          </p:txBody>
        </p:sp>
        <p:sp>
          <p:nvSpPr>
            <p:cNvPr id="21516" name="Text Box 9">
              <a:extLst>
                <a:ext uri="{FF2B5EF4-FFF2-40B4-BE49-F238E27FC236}">
                  <a16:creationId xmlns:a16="http://schemas.microsoft.com/office/drawing/2014/main" id="{21275F14-3ECA-439F-95EA-0C2B58950E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7151" y="2680484"/>
              <a:ext cx="6415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token</a:t>
              </a:r>
            </a:p>
          </p:txBody>
        </p:sp>
        <p:sp>
          <p:nvSpPr>
            <p:cNvPr id="21517" name="Text Box 10">
              <a:extLst>
                <a:ext uri="{FF2B5EF4-FFF2-40B4-BE49-F238E27FC236}">
                  <a16:creationId xmlns:a16="http://schemas.microsoft.com/office/drawing/2014/main" id="{5231C0F1-D2B1-4A13-A2D6-FBBF4C9F18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1438" y="3200401"/>
              <a:ext cx="134536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tx1"/>
                </a:buClr>
                <a:buSzPct val="50000"/>
                <a:buFont typeface="Wingdings" panose="05000000000000000000" pitchFamily="2" charset="2"/>
                <a:buNone/>
              </a:pPr>
              <a:r>
                <a:rPr lang="en-US" altLang="zh-TW" sz="1600">
                  <a:solidFill>
                    <a:srgbClr val="3333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getNextToken</a:t>
              </a:r>
            </a:p>
          </p:txBody>
        </p:sp>
        <p:sp>
          <p:nvSpPr>
            <p:cNvPr id="21518" name="Line 11">
              <a:extLst>
                <a:ext uri="{FF2B5EF4-FFF2-40B4-BE49-F238E27FC236}">
                  <a16:creationId xmlns:a16="http://schemas.microsoft.com/office/drawing/2014/main" id="{FC8B461F-9813-40CE-A359-B2EDE77677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2604" y="2983706"/>
              <a:ext cx="15120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19" name="Line 12">
              <a:extLst>
                <a:ext uri="{FF2B5EF4-FFF2-40B4-BE49-F238E27FC236}">
                  <a16:creationId xmlns:a16="http://schemas.microsoft.com/office/drawing/2014/main" id="{72CB5E24-AA57-48FF-B867-9F7EF6FAD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76650" y="3200400"/>
              <a:ext cx="151209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20" name="Line 13">
              <a:extLst>
                <a:ext uri="{FF2B5EF4-FFF2-40B4-BE49-F238E27FC236}">
                  <a16:creationId xmlns:a16="http://schemas.microsoft.com/office/drawing/2014/main" id="{359286C6-2A5E-42C0-AB10-B29425EA4B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0060" y="3038475"/>
              <a:ext cx="3774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21" name="Line 14">
              <a:extLst>
                <a:ext uri="{FF2B5EF4-FFF2-40B4-BE49-F238E27FC236}">
                  <a16:creationId xmlns:a16="http://schemas.microsoft.com/office/drawing/2014/main" id="{73288E21-D5D7-4C2C-8CE6-9497BC6F4E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06716" y="3038475"/>
              <a:ext cx="3774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22" name="Line 15">
              <a:extLst>
                <a:ext uri="{FF2B5EF4-FFF2-40B4-BE49-F238E27FC236}">
                  <a16:creationId xmlns:a16="http://schemas.microsoft.com/office/drawing/2014/main" id="{D2742DD2-15ED-434B-BB68-5AEE58679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89685" y="3415904"/>
              <a:ext cx="810815" cy="485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523" name="Line 16">
              <a:extLst>
                <a:ext uri="{FF2B5EF4-FFF2-40B4-BE49-F238E27FC236}">
                  <a16:creationId xmlns:a16="http://schemas.microsoft.com/office/drawing/2014/main" id="{719A313C-0C24-4C4A-85E1-13716B2A96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18473" y="3415904"/>
              <a:ext cx="701278" cy="4857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6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1" name="灯片编号占位符 1">
            <a:extLst>
              <a:ext uri="{FF2B5EF4-FFF2-40B4-BE49-F238E27FC236}">
                <a16:creationId xmlns:a16="http://schemas.microsoft.com/office/drawing/2014/main" id="{CFDF972F-30E6-491D-A2C0-3CB68D966E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內容版面配置區 2">
            <a:extLst>
              <a:ext uri="{FF2B5EF4-FFF2-40B4-BE49-F238E27FC236}">
                <a16:creationId xmlns:a16="http://schemas.microsoft.com/office/drawing/2014/main" id="{5EA7E202-EC57-4114-B493-F9DB649524F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dirty="0">
                <a:solidFill>
                  <a:srgbClr val="C00000"/>
                </a:solidFill>
                <a:latin typeface="+mn-lt"/>
              </a:rPr>
              <a:t>NFA </a:t>
            </a:r>
            <a:r>
              <a:rPr lang="en-US" altLang="zh-TW" sz="1800" dirty="0">
                <a:solidFill>
                  <a:srgbClr val="7030A0"/>
                </a:solidFill>
                <a:latin typeface="+mn-lt"/>
              </a:rPr>
              <a:t>:</a:t>
            </a:r>
            <a:r>
              <a:rPr lang="zh-TW" altLang="en-US" sz="1800" dirty="0">
                <a:solidFill>
                  <a:srgbClr val="7030A0"/>
                </a:solidFill>
                <a:latin typeface="+mn-lt"/>
              </a:rPr>
              <a:t> </a:t>
            </a:r>
            <a:r>
              <a:rPr lang="en-US" altLang="zh-TW" sz="1800" dirty="0">
                <a:solidFill>
                  <a:srgbClr val="7030A0"/>
                </a:solidFill>
                <a:latin typeface="+mn-lt"/>
              </a:rPr>
              <a:t>A </a:t>
            </a:r>
            <a:r>
              <a:rPr lang="en-US" altLang="zh-TW" sz="1800" dirty="0">
                <a:solidFill>
                  <a:srgbClr val="7030A0"/>
                </a:solidFill>
                <a:latin typeface="+mn-lt"/>
                <a:sym typeface="Symbol" panose="05050102010706020507" pitchFamily="18" charset="2"/>
              </a:rPr>
              <a:t> </a:t>
            </a:r>
            <a:r>
              <a:rPr lang="en-US" altLang="zh-TW" sz="1800" dirty="0">
                <a:solidFill>
                  <a:srgbClr val="7030A0"/>
                </a:solidFill>
                <a:latin typeface="+mn-lt"/>
              </a:rPr>
              <a:t>B</a:t>
            </a:r>
            <a:endParaRPr lang="en-US" altLang="zh-TW" sz="1800" dirty="0">
              <a:solidFill>
                <a:srgbClr val="C00000"/>
              </a:solidFill>
              <a:latin typeface="+mn-lt"/>
            </a:endParaRPr>
          </a:p>
          <a:p>
            <a:endParaRPr lang="en-US" altLang="zh-TW" sz="1800" b="1" dirty="0">
              <a:solidFill>
                <a:srgbClr val="C00000"/>
              </a:solidFill>
            </a:endParaRPr>
          </a:p>
          <a:p>
            <a:endParaRPr lang="en-US" altLang="zh-TW" sz="1800" b="1" dirty="0">
              <a:solidFill>
                <a:srgbClr val="C00000"/>
              </a:solidFill>
            </a:endParaRPr>
          </a:p>
          <a:p>
            <a:endParaRPr lang="en-US" altLang="zh-TW" sz="1800" b="1" dirty="0">
              <a:solidFill>
                <a:srgbClr val="C00000"/>
              </a:solidFill>
            </a:endParaRPr>
          </a:p>
          <a:p>
            <a:pPr>
              <a:buFont typeface="Wingdings 3" panose="05040102010807070707" pitchFamily="18" charset="2"/>
              <a:buNone/>
            </a:pPr>
            <a:endParaRPr lang="zh-TW" altLang="en-US" sz="1800" b="1" dirty="0">
              <a:solidFill>
                <a:srgbClr val="C00000"/>
              </a:solidFill>
            </a:endParaRPr>
          </a:p>
          <a:p>
            <a:endParaRPr lang="zh-TW" altLang="en-US" sz="1800" b="1" dirty="0">
              <a:solidFill>
                <a:srgbClr val="C00000"/>
              </a:solidFill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8AA32012-1B44-4696-9A82-D03A6A7034BE}"/>
              </a:ext>
            </a:extLst>
          </p:cNvPr>
          <p:cNvSpPr/>
          <p:nvPr/>
        </p:nvSpPr>
        <p:spPr>
          <a:xfrm>
            <a:off x="5000625" y="1821657"/>
            <a:ext cx="750094" cy="750094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99332" name="標題 1">
            <a:extLst>
              <a:ext uri="{FF2B5EF4-FFF2-40B4-BE49-F238E27FC236}">
                <a16:creationId xmlns:a16="http://schemas.microsoft.com/office/drawing/2014/main" id="{D8E58B4A-620E-441E-97DF-C8A40EDCE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155431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(6)</a:t>
            </a:r>
            <a:endParaRPr lang="zh-TW" altLang="en-US" sz="2600" dirty="0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67F49DFC-7BF5-4BB9-853D-F5B13A2CA85B}"/>
              </a:ext>
            </a:extLst>
          </p:cNvPr>
          <p:cNvSpPr/>
          <p:nvPr/>
        </p:nvSpPr>
        <p:spPr>
          <a:xfrm>
            <a:off x="2268141" y="192881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EEF766DF-933B-4B06-AA7E-C6CDBD1D8673}"/>
              </a:ext>
            </a:extLst>
          </p:cNvPr>
          <p:cNvCxnSpPr/>
          <p:nvPr/>
        </p:nvCxnSpPr>
        <p:spPr>
          <a:xfrm>
            <a:off x="1732360" y="2196704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肘形接點 49">
            <a:extLst>
              <a:ext uri="{FF2B5EF4-FFF2-40B4-BE49-F238E27FC236}">
                <a16:creationId xmlns:a16="http://schemas.microsoft.com/office/drawing/2014/main" id="{3B0A0C5A-6B12-4C35-97EC-6CBCC01721D9}"/>
              </a:ext>
            </a:extLst>
          </p:cNvPr>
          <p:cNvCxnSpPr>
            <a:stCxn id="7" idx="6"/>
            <a:endCxn id="48" idx="2"/>
          </p:cNvCxnSpPr>
          <p:nvPr/>
        </p:nvCxnSpPr>
        <p:spPr>
          <a:xfrm>
            <a:off x="2808685" y="2199085"/>
            <a:ext cx="906065" cy="119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群組 21">
            <a:extLst>
              <a:ext uri="{FF2B5EF4-FFF2-40B4-BE49-F238E27FC236}">
                <a16:creationId xmlns:a16="http://schemas.microsoft.com/office/drawing/2014/main" id="{B935B334-C0B5-449F-AC4B-C92285C98C2F}"/>
              </a:ext>
            </a:extLst>
          </p:cNvPr>
          <p:cNvGrpSpPr>
            <a:grpSpLocks/>
          </p:cNvGrpSpPr>
          <p:nvPr/>
        </p:nvGrpSpPr>
        <p:grpSpPr bwMode="auto">
          <a:xfrm>
            <a:off x="3393282" y="1768079"/>
            <a:ext cx="2464594" cy="857250"/>
            <a:chOff x="3000375" y="2357438"/>
            <a:chExt cx="3286125" cy="1143000"/>
          </a:xfrm>
        </p:grpSpPr>
        <p:sp>
          <p:nvSpPr>
            <p:cNvPr id="47" name="圓角矩形 46">
              <a:extLst>
                <a:ext uri="{FF2B5EF4-FFF2-40B4-BE49-F238E27FC236}">
                  <a16:creationId xmlns:a16="http://schemas.microsoft.com/office/drawing/2014/main" id="{545E05DD-A89D-4E87-ADD0-86CDAB60800C}"/>
                </a:ext>
              </a:extLst>
            </p:cNvPr>
            <p:cNvSpPr/>
            <p:nvPr/>
          </p:nvSpPr>
          <p:spPr>
            <a:xfrm>
              <a:off x="3000375" y="2357438"/>
              <a:ext cx="3286125" cy="11430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rgbClr val="0366A9"/>
                  </a:solidFill>
                </a:rPr>
                <a:t>NFA</a:t>
              </a:r>
            </a:p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rgbClr val="0366A9"/>
                  </a:solidFill>
                </a:rPr>
                <a:t>For A</a:t>
              </a:r>
              <a:endParaRPr lang="zh-TW" altLang="en-US" sz="1350" dirty="0">
                <a:solidFill>
                  <a:srgbClr val="0366A9"/>
                </a:solidFill>
              </a:endParaRPr>
            </a:p>
          </p:txBody>
        </p:sp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F71ADD67-1F0F-4E07-B4A1-36C355576946}"/>
                </a:ext>
              </a:extLst>
            </p:cNvPr>
            <p:cNvSpPr/>
            <p:nvPr/>
          </p:nvSpPr>
          <p:spPr>
            <a:xfrm>
              <a:off x="3429000" y="2571750"/>
              <a:ext cx="720725" cy="720725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4" name="橢圓 53">
              <a:extLst>
                <a:ext uri="{FF2B5EF4-FFF2-40B4-BE49-F238E27FC236}">
                  <a16:creationId xmlns:a16="http://schemas.microsoft.com/office/drawing/2014/main" id="{C90D61C3-275E-454B-907C-D48EDF848F55}"/>
                </a:ext>
              </a:extLst>
            </p:cNvPr>
            <p:cNvSpPr/>
            <p:nvPr/>
          </p:nvSpPr>
          <p:spPr>
            <a:xfrm>
              <a:off x="5286375" y="2571750"/>
              <a:ext cx="720725" cy="720725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</p:grpSp>
      <p:cxnSp>
        <p:nvCxnSpPr>
          <p:cNvPr id="55" name="肘形接點 54">
            <a:extLst>
              <a:ext uri="{FF2B5EF4-FFF2-40B4-BE49-F238E27FC236}">
                <a16:creationId xmlns:a16="http://schemas.microsoft.com/office/drawing/2014/main" id="{B0453AEB-924E-41F8-8827-987B858E31BB}"/>
              </a:ext>
            </a:extLst>
          </p:cNvPr>
          <p:cNvCxnSpPr>
            <a:stCxn id="54" idx="6"/>
            <a:endCxn id="65" idx="2"/>
          </p:cNvCxnSpPr>
          <p:nvPr/>
        </p:nvCxnSpPr>
        <p:spPr>
          <a:xfrm flipH="1">
            <a:off x="3714750" y="2199085"/>
            <a:ext cx="1933575" cy="1607344"/>
          </a:xfrm>
          <a:prstGeom prst="bentConnector5">
            <a:avLst>
              <a:gd name="adj1" fmla="val -69506"/>
              <a:gd name="adj2" fmla="val 50000"/>
              <a:gd name="adj3" fmla="val 179231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>
            <a:extLst>
              <a:ext uri="{FF2B5EF4-FFF2-40B4-BE49-F238E27FC236}">
                <a16:creationId xmlns:a16="http://schemas.microsoft.com/office/drawing/2014/main" id="{FD09A669-84DC-4543-B70A-384E6BA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188" y="1768078"/>
            <a:ext cx="28694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grpSp>
        <p:nvGrpSpPr>
          <p:cNvPr id="3" name="群組 22">
            <a:extLst>
              <a:ext uri="{FF2B5EF4-FFF2-40B4-BE49-F238E27FC236}">
                <a16:creationId xmlns:a16="http://schemas.microsoft.com/office/drawing/2014/main" id="{4D55DFE3-26E2-4239-A06E-2969815F1B0B}"/>
              </a:ext>
            </a:extLst>
          </p:cNvPr>
          <p:cNvGrpSpPr>
            <a:grpSpLocks/>
          </p:cNvGrpSpPr>
          <p:nvPr/>
        </p:nvGrpSpPr>
        <p:grpSpPr bwMode="auto">
          <a:xfrm>
            <a:off x="3393282" y="3375422"/>
            <a:ext cx="2464594" cy="857250"/>
            <a:chOff x="3000375" y="4500563"/>
            <a:chExt cx="3286125" cy="1143000"/>
          </a:xfrm>
        </p:grpSpPr>
        <p:sp>
          <p:nvSpPr>
            <p:cNvPr id="11" name="甜甜圈 10">
              <a:extLst>
                <a:ext uri="{FF2B5EF4-FFF2-40B4-BE49-F238E27FC236}">
                  <a16:creationId xmlns:a16="http://schemas.microsoft.com/office/drawing/2014/main" id="{D859366E-C12E-4618-B627-55F5DB8023F6}"/>
                </a:ext>
              </a:extLst>
            </p:cNvPr>
            <p:cNvSpPr/>
            <p:nvPr/>
          </p:nvSpPr>
          <p:spPr>
            <a:xfrm>
              <a:off x="5357813" y="4714875"/>
              <a:ext cx="720725" cy="720725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64" name="圓角矩形 63">
              <a:extLst>
                <a:ext uri="{FF2B5EF4-FFF2-40B4-BE49-F238E27FC236}">
                  <a16:creationId xmlns:a16="http://schemas.microsoft.com/office/drawing/2014/main" id="{2D34187A-1342-492E-8CFF-3A5B7F83353C}"/>
                </a:ext>
              </a:extLst>
            </p:cNvPr>
            <p:cNvSpPr/>
            <p:nvPr/>
          </p:nvSpPr>
          <p:spPr>
            <a:xfrm>
              <a:off x="3000375" y="4500563"/>
              <a:ext cx="3286125" cy="11430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rgbClr val="0366A9"/>
                  </a:solidFill>
                </a:rPr>
                <a:t>NFA</a:t>
              </a:r>
            </a:p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rgbClr val="0366A9"/>
                  </a:solidFill>
                </a:rPr>
                <a:t>For B</a:t>
              </a:r>
              <a:endParaRPr lang="zh-TW" altLang="en-US" sz="1350" dirty="0">
                <a:solidFill>
                  <a:srgbClr val="0366A9"/>
                </a:solidFill>
              </a:endParaRPr>
            </a:p>
          </p:txBody>
        </p:sp>
        <p:sp>
          <p:nvSpPr>
            <p:cNvPr id="65" name="橢圓 64">
              <a:extLst>
                <a:ext uri="{FF2B5EF4-FFF2-40B4-BE49-F238E27FC236}">
                  <a16:creationId xmlns:a16="http://schemas.microsoft.com/office/drawing/2014/main" id="{AEF88E00-C547-4186-B742-2D1240FB76D4}"/>
                </a:ext>
              </a:extLst>
            </p:cNvPr>
            <p:cNvSpPr/>
            <p:nvPr/>
          </p:nvSpPr>
          <p:spPr>
            <a:xfrm>
              <a:off x="3429000" y="4714875"/>
              <a:ext cx="720725" cy="720725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</p:grpSp>
      <p:sp>
        <p:nvSpPr>
          <p:cNvPr id="74" name="矩形 73">
            <a:extLst>
              <a:ext uri="{FF2B5EF4-FFF2-40B4-BE49-F238E27FC236}">
                <a16:creationId xmlns:a16="http://schemas.microsoft.com/office/drawing/2014/main" id="{19159353-7069-496D-BC21-C7D605342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6" y="1071563"/>
            <a:ext cx="43473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A</a:t>
            </a:r>
            <a:endParaRPr lang="zh-TW" altLang="en-US" sz="2700">
              <a:solidFill>
                <a:srgbClr val="7030A0"/>
              </a:solidFill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99344" name="矩形 73">
            <a:extLst>
              <a:ext uri="{FF2B5EF4-FFF2-40B4-BE49-F238E27FC236}">
                <a16:creationId xmlns:a16="http://schemas.microsoft.com/office/drawing/2014/main" id="{4F2AC631-91FA-4CF7-A8AF-91458F377A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236" y="1125141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5FB3BDC5-4B9D-41B3-AE83-42F139A75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5" y="1178719"/>
            <a:ext cx="3385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200" dirty="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●</a:t>
            </a:r>
            <a:endParaRPr lang="zh-TW" altLang="en-US" sz="1200" dirty="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7" name="矩形 76">
            <a:extLst>
              <a:ext uri="{FF2B5EF4-FFF2-40B4-BE49-F238E27FC236}">
                <a16:creationId xmlns:a16="http://schemas.microsoft.com/office/drawing/2014/main" id="{1F0AA84F-F3E5-4445-A0D8-A78FB2FE6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3016" y="1071563"/>
            <a:ext cx="41549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 dirty="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B</a:t>
            </a:r>
            <a:endParaRPr lang="zh-TW" altLang="en-US" sz="2700" dirty="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CD36A235-E4DA-4D85-8FFF-ECEE22ACB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4656" y="1821656"/>
            <a:ext cx="28694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cxnSp>
        <p:nvCxnSpPr>
          <p:cNvPr id="27" name="肘形接點 26">
            <a:extLst>
              <a:ext uri="{FF2B5EF4-FFF2-40B4-BE49-F238E27FC236}">
                <a16:creationId xmlns:a16="http://schemas.microsoft.com/office/drawing/2014/main" id="{FC93767A-6101-4247-9300-24AF3E8A8EAB}"/>
              </a:ext>
            </a:extLst>
          </p:cNvPr>
          <p:cNvCxnSpPr/>
          <p:nvPr/>
        </p:nvCxnSpPr>
        <p:spPr>
          <a:xfrm>
            <a:off x="2803923" y="3804048"/>
            <a:ext cx="906065" cy="1190"/>
          </a:xfrm>
          <a:prstGeom prst="bentConnector3">
            <a:avLst>
              <a:gd name="adj1" fmla="val -7279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灯片编号占位符 1">
            <a:extLst>
              <a:ext uri="{FF2B5EF4-FFF2-40B4-BE49-F238E27FC236}">
                <a16:creationId xmlns:a16="http://schemas.microsoft.com/office/drawing/2014/main" id="{001894DA-9F7C-4611-B34C-57FD69E258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7" grpId="0" animBg="1"/>
      <p:bldP spid="61" grpId="0"/>
      <p:bldP spid="74" grpId="0"/>
      <p:bldP spid="77" grpId="0"/>
      <p:bldP spid="2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內容版面配置區 2">
            <a:extLst>
              <a:ext uri="{FF2B5EF4-FFF2-40B4-BE49-F238E27FC236}">
                <a16:creationId xmlns:a16="http://schemas.microsoft.com/office/drawing/2014/main" id="{812862CD-E72E-4C12-86D6-7985A0E28A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1785" y="821767"/>
            <a:ext cx="6172200" cy="408387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</a:rPr>
              <a:t>NFA :</a:t>
            </a:r>
            <a:r>
              <a:rPr lang="zh-TW" altLang="en-US" sz="2000" dirty="0">
                <a:solidFill>
                  <a:srgbClr val="C00000"/>
                </a:solidFill>
              </a:rPr>
              <a:t> </a:t>
            </a:r>
            <a:r>
              <a:rPr lang="en-US" altLang="zh-TW" sz="2000" dirty="0">
                <a:solidFill>
                  <a:srgbClr val="7030A0"/>
                </a:solidFill>
                <a:latin typeface="Symbol" panose="05050102010706020507" pitchFamily="18" charset="2"/>
              </a:rPr>
              <a:t>A</a:t>
            </a:r>
            <a:r>
              <a:rPr lang="en-US" altLang="zh-TW" sz="2000" baseline="30000" dirty="0">
                <a:solidFill>
                  <a:srgbClr val="7030A0"/>
                </a:solidFill>
                <a:latin typeface="Symbol" panose="05050102010706020507" pitchFamily="18" charset="2"/>
              </a:rPr>
              <a:t>*</a:t>
            </a:r>
            <a:endParaRPr lang="en-US" altLang="zh-TW" sz="2000" dirty="0">
              <a:solidFill>
                <a:srgbClr val="C00000"/>
              </a:solidFill>
            </a:endParaRPr>
          </a:p>
          <a:p>
            <a:endParaRPr lang="en-US" altLang="zh-TW" sz="2000" dirty="0">
              <a:solidFill>
                <a:srgbClr val="C00000"/>
              </a:solidFill>
            </a:endParaRPr>
          </a:p>
          <a:p>
            <a:endParaRPr lang="en-US" altLang="zh-TW" sz="2000" dirty="0">
              <a:solidFill>
                <a:srgbClr val="C00000"/>
              </a:solidFill>
            </a:endParaRPr>
          </a:p>
          <a:p>
            <a:endParaRPr lang="en-US" altLang="zh-TW" sz="2000" dirty="0">
              <a:solidFill>
                <a:srgbClr val="C00000"/>
              </a:solidFill>
            </a:endParaRPr>
          </a:p>
          <a:p>
            <a:pPr>
              <a:buFont typeface="Wingdings 3" panose="05040102010807070707" pitchFamily="18" charset="2"/>
              <a:buNone/>
            </a:pPr>
            <a:endParaRPr lang="zh-TW" altLang="en-US" sz="2000" dirty="0">
              <a:solidFill>
                <a:srgbClr val="C00000"/>
              </a:solidFill>
            </a:endParaRPr>
          </a:p>
          <a:p>
            <a:endParaRPr lang="zh-TW" altLang="en-US" sz="2000" dirty="0">
              <a:solidFill>
                <a:srgbClr val="C00000"/>
              </a:solidFill>
            </a:endParaRPr>
          </a:p>
        </p:txBody>
      </p:sp>
      <p:sp>
        <p:nvSpPr>
          <p:cNvPr id="101379" name="標題 1">
            <a:extLst>
              <a:ext uri="{FF2B5EF4-FFF2-40B4-BE49-F238E27FC236}">
                <a16:creationId xmlns:a16="http://schemas.microsoft.com/office/drawing/2014/main" id="{9A4F5207-05D3-4CF3-BD21-8CFDECE0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100567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(7)</a:t>
            </a:r>
            <a:endParaRPr lang="zh-TW" altLang="en-US" sz="2600" dirty="0"/>
          </a:p>
        </p:txBody>
      </p:sp>
      <p:sp>
        <p:nvSpPr>
          <p:cNvPr id="7" name="橢圓 6">
            <a:extLst>
              <a:ext uri="{FF2B5EF4-FFF2-40B4-BE49-F238E27FC236}">
                <a16:creationId xmlns:a16="http://schemas.microsoft.com/office/drawing/2014/main" id="{727B62B6-4095-46D9-A153-18C76EEC48BA}"/>
              </a:ext>
            </a:extLst>
          </p:cNvPr>
          <p:cNvSpPr/>
          <p:nvPr/>
        </p:nvSpPr>
        <p:spPr>
          <a:xfrm>
            <a:off x="2428875" y="2732485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2C94BB52-DE0E-4F19-8925-C5CF65674A4A}"/>
              </a:ext>
            </a:extLst>
          </p:cNvPr>
          <p:cNvCxnSpPr/>
          <p:nvPr/>
        </p:nvCxnSpPr>
        <p:spPr>
          <a:xfrm>
            <a:off x="1893094" y="3000376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甜甜圈 10">
            <a:extLst>
              <a:ext uri="{FF2B5EF4-FFF2-40B4-BE49-F238E27FC236}">
                <a16:creationId xmlns:a16="http://schemas.microsoft.com/office/drawing/2014/main" id="{3C11D977-3354-4BA3-92FB-227BF4A05B00}"/>
              </a:ext>
            </a:extLst>
          </p:cNvPr>
          <p:cNvSpPr/>
          <p:nvPr/>
        </p:nvSpPr>
        <p:spPr>
          <a:xfrm>
            <a:off x="7036594" y="2732485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grpSp>
        <p:nvGrpSpPr>
          <p:cNvPr id="2" name="群組 24">
            <a:extLst>
              <a:ext uri="{FF2B5EF4-FFF2-40B4-BE49-F238E27FC236}">
                <a16:creationId xmlns:a16="http://schemas.microsoft.com/office/drawing/2014/main" id="{FA55371A-7977-4F6A-8860-C0283386A805}"/>
              </a:ext>
            </a:extLst>
          </p:cNvPr>
          <p:cNvGrpSpPr>
            <a:grpSpLocks/>
          </p:cNvGrpSpPr>
          <p:nvPr/>
        </p:nvGrpSpPr>
        <p:grpSpPr bwMode="auto">
          <a:xfrm>
            <a:off x="3821907" y="2571750"/>
            <a:ext cx="2464594" cy="857250"/>
            <a:chOff x="3571875" y="3429000"/>
            <a:chExt cx="3286125" cy="1143000"/>
          </a:xfrm>
        </p:grpSpPr>
        <p:sp>
          <p:nvSpPr>
            <p:cNvPr id="47" name="圓角矩形 46">
              <a:extLst>
                <a:ext uri="{FF2B5EF4-FFF2-40B4-BE49-F238E27FC236}">
                  <a16:creationId xmlns:a16="http://schemas.microsoft.com/office/drawing/2014/main" id="{16672D6C-3AC8-4D8E-9577-6D2FAEB18298}"/>
                </a:ext>
              </a:extLst>
            </p:cNvPr>
            <p:cNvSpPr/>
            <p:nvPr/>
          </p:nvSpPr>
          <p:spPr>
            <a:xfrm>
              <a:off x="3571875" y="3429000"/>
              <a:ext cx="3286125" cy="1143000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rgbClr val="0366A9"/>
                  </a:solidFill>
                </a:rPr>
                <a:t>NFA</a:t>
              </a:r>
            </a:p>
            <a:p>
              <a:pPr algn="ctr" eaLnBrk="1" hangingPunct="1">
                <a:defRPr/>
              </a:pPr>
              <a:r>
                <a:rPr lang="en-US" altLang="zh-TW" sz="1350" dirty="0">
                  <a:solidFill>
                    <a:srgbClr val="0366A9"/>
                  </a:solidFill>
                </a:rPr>
                <a:t>For A</a:t>
              </a:r>
              <a:endParaRPr lang="zh-TW" altLang="en-US" sz="1350" dirty="0">
                <a:solidFill>
                  <a:srgbClr val="0366A9"/>
                </a:solidFill>
              </a:endParaRPr>
            </a:p>
          </p:txBody>
        </p:sp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562CC438-756E-437E-BE9D-21169D45AF7D}"/>
                </a:ext>
              </a:extLst>
            </p:cNvPr>
            <p:cNvSpPr/>
            <p:nvPr/>
          </p:nvSpPr>
          <p:spPr>
            <a:xfrm>
              <a:off x="3857625" y="3643313"/>
              <a:ext cx="720725" cy="720725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4" name="橢圓 53">
              <a:extLst>
                <a:ext uri="{FF2B5EF4-FFF2-40B4-BE49-F238E27FC236}">
                  <a16:creationId xmlns:a16="http://schemas.microsoft.com/office/drawing/2014/main" id="{91DC7E6E-52D5-48FA-AC3D-327A10D4A24A}"/>
                </a:ext>
              </a:extLst>
            </p:cNvPr>
            <p:cNvSpPr/>
            <p:nvPr/>
          </p:nvSpPr>
          <p:spPr>
            <a:xfrm>
              <a:off x="5786438" y="3643313"/>
              <a:ext cx="720725" cy="720725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</p:grpSp>
      <p:sp>
        <p:nvSpPr>
          <p:cNvPr id="61" name="矩形 60">
            <a:extLst>
              <a:ext uri="{FF2B5EF4-FFF2-40B4-BE49-F238E27FC236}">
                <a16:creationId xmlns:a16="http://schemas.microsoft.com/office/drawing/2014/main" id="{993BD314-2C40-4524-919D-1B73DF0EF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2" y="2571750"/>
            <a:ext cx="2869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101388" name="矩形 73">
            <a:extLst>
              <a:ext uri="{FF2B5EF4-FFF2-40B4-BE49-F238E27FC236}">
                <a16:creationId xmlns:a16="http://schemas.microsoft.com/office/drawing/2014/main" id="{DE0FD367-ACCD-4734-946F-E5C8464C4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6" y="1071563"/>
            <a:ext cx="64293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 dirty="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A</a:t>
            </a:r>
            <a:endParaRPr lang="zh-TW" altLang="en-US" sz="2700" dirty="0">
              <a:solidFill>
                <a:srgbClr val="7030A0"/>
              </a:solidFill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101389" name="矩形 73">
            <a:extLst>
              <a:ext uri="{FF2B5EF4-FFF2-40B4-BE49-F238E27FC236}">
                <a16:creationId xmlns:a16="http://schemas.microsoft.com/office/drawing/2014/main" id="{770B84A6-FBBF-4EDB-ACBC-E2BEC3779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236" y="1125141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6" name="矩形 75">
            <a:extLst>
              <a:ext uri="{FF2B5EF4-FFF2-40B4-BE49-F238E27FC236}">
                <a16:creationId xmlns:a16="http://schemas.microsoft.com/office/drawing/2014/main" id="{ED4B3B31-2087-43AE-95C8-9430AB77ED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0705" y="1144549"/>
            <a:ext cx="304892" cy="379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800" baseline="30000" dirty="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*</a:t>
            </a:r>
            <a:endParaRPr lang="zh-TW" altLang="en-US" sz="2800" baseline="30000" dirty="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3" name="肘形接點 22">
            <a:extLst>
              <a:ext uri="{FF2B5EF4-FFF2-40B4-BE49-F238E27FC236}">
                <a16:creationId xmlns:a16="http://schemas.microsoft.com/office/drawing/2014/main" id="{AED583BC-95C5-418C-A87D-A9D3C04B47D3}"/>
              </a:ext>
            </a:extLst>
          </p:cNvPr>
          <p:cNvCxnSpPr>
            <a:stCxn id="11" idx="0"/>
          </p:cNvCxnSpPr>
          <p:nvPr/>
        </p:nvCxnSpPr>
        <p:spPr>
          <a:xfrm rot="16200000" flipH="1" flipV="1">
            <a:off x="5596534" y="1163836"/>
            <a:ext cx="141684" cy="3278981"/>
          </a:xfrm>
          <a:prstGeom prst="bentConnector4">
            <a:avLst>
              <a:gd name="adj1" fmla="val -413957"/>
              <a:gd name="adj2" fmla="val 11586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7A473F18-793E-4046-8569-F3F83F829A30}"/>
              </a:ext>
            </a:extLst>
          </p:cNvPr>
          <p:cNvCxnSpPr>
            <a:stCxn id="7" idx="6"/>
            <a:endCxn id="48" idx="2"/>
          </p:cNvCxnSpPr>
          <p:nvPr/>
        </p:nvCxnSpPr>
        <p:spPr>
          <a:xfrm>
            <a:off x="2969419" y="3002756"/>
            <a:ext cx="10668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單箭頭接點 27">
            <a:extLst>
              <a:ext uri="{FF2B5EF4-FFF2-40B4-BE49-F238E27FC236}">
                <a16:creationId xmlns:a16="http://schemas.microsoft.com/office/drawing/2014/main" id="{79C78FB2-1F01-41BB-AEB8-5CF7DAD1B744}"/>
              </a:ext>
            </a:extLst>
          </p:cNvPr>
          <p:cNvCxnSpPr>
            <a:stCxn id="54" idx="6"/>
            <a:endCxn id="11" idx="2"/>
          </p:cNvCxnSpPr>
          <p:nvPr/>
        </p:nvCxnSpPr>
        <p:spPr>
          <a:xfrm>
            <a:off x="6023372" y="3002756"/>
            <a:ext cx="1013222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接點 22">
            <a:extLst>
              <a:ext uri="{FF2B5EF4-FFF2-40B4-BE49-F238E27FC236}">
                <a16:creationId xmlns:a16="http://schemas.microsoft.com/office/drawing/2014/main" id="{5F4628D9-F201-4319-8AD4-F5228BBE69B2}"/>
              </a:ext>
            </a:extLst>
          </p:cNvPr>
          <p:cNvCxnSpPr>
            <a:stCxn id="7" idx="4"/>
            <a:endCxn id="11" idx="4"/>
          </p:cNvCxnSpPr>
          <p:nvPr/>
        </p:nvCxnSpPr>
        <p:spPr>
          <a:xfrm rot="16200000" flipH="1">
            <a:off x="5003007" y="969170"/>
            <a:ext cx="1190" cy="4608909"/>
          </a:xfrm>
          <a:prstGeom prst="bentConnector3">
            <a:avLst>
              <a:gd name="adj1" fmla="val 62837362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矩形 78">
            <a:extLst>
              <a:ext uri="{FF2B5EF4-FFF2-40B4-BE49-F238E27FC236}">
                <a16:creationId xmlns:a16="http://schemas.microsoft.com/office/drawing/2014/main" id="{00EDB857-FA29-4F7A-A6D5-30462BEB7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4204" y="1714500"/>
            <a:ext cx="2869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80" name="矩形 79">
            <a:extLst>
              <a:ext uri="{FF2B5EF4-FFF2-40B4-BE49-F238E27FC236}">
                <a16:creationId xmlns:a16="http://schemas.microsoft.com/office/drawing/2014/main" id="{9D2A902C-6CB9-42A2-9F50-D48DFB52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7235" y="2571750"/>
            <a:ext cx="2869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81" name="矩形 80">
            <a:extLst>
              <a:ext uri="{FF2B5EF4-FFF2-40B4-BE49-F238E27FC236}">
                <a16:creationId xmlns:a16="http://schemas.microsoft.com/office/drawing/2014/main" id="{1E609190-13D0-4D27-B76D-DB7BED9E7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7048" y="3589735"/>
            <a:ext cx="2869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1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endParaRPr lang="zh-TW" altLang="en-US" sz="1950">
              <a:latin typeface="Symbol" panose="05050102010706020507" pitchFamily="18" charset="2"/>
              <a:ea typeface="新細明體" panose="02020500000000000000" pitchFamily="18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547D4B52-AB4B-4023-9350-1D36315CAB82}"/>
              </a:ext>
            </a:extLst>
          </p:cNvPr>
          <p:cNvSpPr/>
          <p:nvPr/>
        </p:nvSpPr>
        <p:spPr>
          <a:xfrm>
            <a:off x="5375673" y="2625329"/>
            <a:ext cx="750094" cy="750094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266ACB4B-95DB-41E8-BFCD-DE81D4599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1" y="4125516"/>
            <a:ext cx="10454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= 0 times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F38C5BB-1CF0-42EB-939A-BC366F1BD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673" y="1714500"/>
            <a:ext cx="10454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&gt; 1 times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灯片编号占位符 1">
            <a:extLst>
              <a:ext uri="{FF2B5EF4-FFF2-40B4-BE49-F238E27FC236}">
                <a16:creationId xmlns:a16="http://schemas.microsoft.com/office/drawing/2014/main" id="{14F49E3C-50A8-451C-A143-CA3B2102DC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1" grpId="0"/>
      <p:bldP spid="76" grpId="0"/>
      <p:bldP spid="79" grpId="0"/>
      <p:bldP spid="80" grpId="0"/>
      <p:bldP spid="81" grpId="0"/>
      <p:bldP spid="25" grpId="0" animBg="1"/>
      <p:bldP spid="25" grpId="1" animBg="1"/>
      <p:bldP spid="26" grpId="0"/>
      <p:bldP spid="2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內容版面配置區 115">
            <a:extLst>
              <a:ext uri="{FF2B5EF4-FFF2-40B4-BE49-F238E27FC236}">
                <a16:creationId xmlns:a16="http://schemas.microsoft.com/office/drawing/2014/main" id="{38AAC37B-CBF6-4994-9D10-9CBBE933AB7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5071" y="773908"/>
            <a:ext cx="6615684" cy="787955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Construct an NFA for Regular Expression </a:t>
            </a:r>
            <a:r>
              <a:rPr lang="en-US" altLang="zh-TW" sz="2000" b="1" dirty="0">
                <a:solidFill>
                  <a:srgbClr val="7030A0"/>
                </a:solidFill>
                <a:latin typeface="+mn-lt"/>
              </a:rPr>
              <a:t>1</a:t>
            </a:r>
            <a:r>
              <a:rPr lang="en-US" altLang="zh-TW" sz="2000" b="1" baseline="30000" dirty="0">
                <a:solidFill>
                  <a:srgbClr val="7030A0"/>
                </a:solidFill>
                <a:latin typeface="+mn-lt"/>
              </a:rPr>
              <a:t>*</a:t>
            </a:r>
            <a:endParaRPr lang="en-US" altLang="zh-TW" sz="2000" b="1" dirty="0">
              <a:solidFill>
                <a:srgbClr val="7030A0"/>
              </a:solidFill>
              <a:latin typeface="+mn-lt"/>
            </a:endParaRPr>
          </a:p>
          <a:p>
            <a:pPr lvl="1"/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01</a:t>
            </a:r>
            <a:r>
              <a:rPr lang="en-US" altLang="zh-TW" sz="1800" b="1" baseline="30000" dirty="0">
                <a:solidFill>
                  <a:srgbClr val="0366A9"/>
                </a:solidFill>
                <a:latin typeface="+mn-lt"/>
              </a:rPr>
              <a:t>*</a:t>
            </a:r>
            <a:r>
              <a:rPr lang="zh-TW" altLang="en-US" sz="1800" b="1" baseline="30000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|</a:t>
            </a:r>
            <a:r>
              <a:rPr lang="zh-TW" altLang="en-US" sz="1800" b="1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1 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 (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0(1</a:t>
            </a:r>
            <a:r>
              <a:rPr lang="en-US" altLang="zh-TW" sz="1800" b="1" baseline="30000" dirty="0">
                <a:solidFill>
                  <a:srgbClr val="0366A9"/>
                </a:solidFill>
                <a:latin typeface="+mn-lt"/>
              </a:rPr>
              <a:t>*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))</a:t>
            </a:r>
            <a:r>
              <a:rPr lang="zh-TW" altLang="en-US" sz="1800" b="1" dirty="0">
                <a:solidFill>
                  <a:srgbClr val="0366A9"/>
                </a:solidFill>
                <a:latin typeface="+mn-lt"/>
              </a:rPr>
              <a:t> 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|1 </a:t>
            </a:r>
            <a:endParaRPr lang="zh-TW" altLang="en-US" sz="1800" b="1" dirty="0">
              <a:solidFill>
                <a:srgbClr val="0366A9"/>
              </a:solidFill>
              <a:latin typeface="+mn-lt"/>
            </a:endParaRPr>
          </a:p>
        </p:txBody>
      </p:sp>
      <p:sp>
        <p:nvSpPr>
          <p:cNvPr id="103427" name="標題 1">
            <a:extLst>
              <a:ext uri="{FF2B5EF4-FFF2-40B4-BE49-F238E27FC236}">
                <a16:creationId xmlns:a16="http://schemas.microsoft.com/office/drawing/2014/main" id="{0108B57B-60BB-41E0-85B0-44951708C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063991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(8)</a:t>
            </a:r>
            <a:endParaRPr lang="zh-TW" altLang="en-US" sz="2600" dirty="0"/>
          </a:p>
        </p:txBody>
      </p:sp>
      <p:sp>
        <p:nvSpPr>
          <p:cNvPr id="61447" name="Text Box 38">
            <a:extLst>
              <a:ext uri="{FF2B5EF4-FFF2-40B4-BE49-F238E27FC236}">
                <a16:creationId xmlns:a16="http://schemas.microsoft.com/office/drawing/2014/main" id="{B821C9FB-AE8B-47E3-9191-B6543326B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594" y="4018360"/>
            <a:ext cx="35779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1448" name="矩形 100">
            <a:extLst>
              <a:ext uri="{FF2B5EF4-FFF2-40B4-BE49-F238E27FC236}">
                <a16:creationId xmlns:a16="http://schemas.microsoft.com/office/drawing/2014/main" id="{3E6949A7-855F-439C-8B7A-8FB549B0B6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9765" y="3964782"/>
            <a:ext cx="30008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*</a:t>
            </a:r>
            <a:endParaRPr lang="zh-TW" altLang="en-US" sz="2700" dirty="0">
              <a:solidFill>
                <a:srgbClr val="C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3433" name="矩形 73">
            <a:extLst>
              <a:ext uri="{FF2B5EF4-FFF2-40B4-BE49-F238E27FC236}">
                <a16:creationId xmlns:a16="http://schemas.microsoft.com/office/drawing/2014/main" id="{7BD3C9D1-FA8B-4150-B692-89D5477A3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174" y="4071938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DBDC659F-0469-434E-A1D3-3C32B05884B7}"/>
              </a:ext>
            </a:extLst>
          </p:cNvPr>
          <p:cNvSpPr/>
          <p:nvPr/>
        </p:nvSpPr>
        <p:spPr>
          <a:xfrm>
            <a:off x="3446860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DE0689D5-577F-4653-9A90-5D771F2A23F7}"/>
              </a:ext>
            </a:extLst>
          </p:cNvPr>
          <p:cNvCxnSpPr>
            <a:endCxn id="30" idx="2"/>
          </p:cNvCxnSpPr>
          <p:nvPr/>
        </p:nvCxnSpPr>
        <p:spPr>
          <a:xfrm>
            <a:off x="2911079" y="3053954"/>
            <a:ext cx="535781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2589BC48-B89E-4A27-83B2-F480F63971E4}"/>
              </a:ext>
            </a:extLst>
          </p:cNvPr>
          <p:cNvCxnSpPr>
            <a:stCxn id="30" idx="6"/>
            <a:endCxn id="83" idx="2"/>
          </p:cNvCxnSpPr>
          <p:nvPr/>
        </p:nvCxnSpPr>
        <p:spPr>
          <a:xfrm flipV="1">
            <a:off x="3987404" y="3056335"/>
            <a:ext cx="531019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119B3EE8-AD1E-4E23-940C-9D1219EAF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797" y="2678906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圖案 27">
            <a:extLst>
              <a:ext uri="{FF2B5EF4-FFF2-40B4-BE49-F238E27FC236}">
                <a16:creationId xmlns:a16="http://schemas.microsoft.com/office/drawing/2014/main" id="{05022069-CE39-43C2-9B88-A484E15C84C2}"/>
              </a:ext>
            </a:extLst>
          </p:cNvPr>
          <p:cNvCxnSpPr>
            <a:stCxn id="41" idx="0"/>
            <a:endCxn id="83" idx="7"/>
          </p:cNvCxnSpPr>
          <p:nvPr/>
        </p:nvCxnSpPr>
        <p:spPr>
          <a:xfrm rot="16200000" flipH="1" flipV="1">
            <a:off x="5916811" y="1849637"/>
            <a:ext cx="78581" cy="1951434"/>
          </a:xfrm>
          <a:prstGeom prst="curvedConnector3">
            <a:avLst>
              <a:gd name="adj1" fmla="val -755117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8B57FFF2-D4AB-499E-8D50-927FBAFBEAC7}"/>
              </a:ext>
            </a:extLst>
          </p:cNvPr>
          <p:cNvCxnSpPr>
            <a:endCxn id="78" idx="2"/>
          </p:cNvCxnSpPr>
          <p:nvPr/>
        </p:nvCxnSpPr>
        <p:spPr>
          <a:xfrm>
            <a:off x="4947047" y="3053954"/>
            <a:ext cx="638175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44F2B472-4DE1-476A-B95E-5FA47AD7B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2625329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72894A61-F4E8-413E-934B-9926C6F8E7C9}"/>
              </a:ext>
            </a:extLst>
          </p:cNvPr>
          <p:cNvCxnSpPr>
            <a:stCxn id="78" idx="6"/>
          </p:cNvCxnSpPr>
          <p:nvPr/>
        </p:nvCxnSpPr>
        <p:spPr>
          <a:xfrm>
            <a:off x="6125767" y="3056335"/>
            <a:ext cx="53578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0212DB7E-AF86-469C-8EAC-85E334692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7685" y="2625329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41" name="甜甜圈 40">
            <a:extLst>
              <a:ext uri="{FF2B5EF4-FFF2-40B4-BE49-F238E27FC236}">
                <a16:creationId xmlns:a16="http://schemas.microsoft.com/office/drawing/2014/main" id="{34C46FEB-11AE-489D-B4B9-A1B7E6FEDE5D}"/>
              </a:ext>
            </a:extLst>
          </p:cNvPr>
          <p:cNvSpPr/>
          <p:nvPr/>
        </p:nvSpPr>
        <p:spPr>
          <a:xfrm>
            <a:off x="6661548" y="2786063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C5A6A727-4181-4EF7-9444-FEF6458D2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1719" y="2893219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Start</a:t>
            </a:r>
            <a:endParaRPr lang="zh-TW" altLang="en-US" sz="1800"/>
          </a:p>
        </p:txBody>
      </p:sp>
      <p:sp>
        <p:nvSpPr>
          <p:cNvPr id="43" name="Rectangle 31">
            <a:extLst>
              <a:ext uri="{FF2B5EF4-FFF2-40B4-BE49-F238E27FC236}">
                <a16:creationId xmlns:a16="http://schemas.microsoft.com/office/drawing/2014/main" id="{F739A125-42C1-482D-9D4F-58595B263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3375423"/>
            <a:ext cx="263695" cy="31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837C448E-63DC-4B2C-8BAC-5880E5BC3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1768079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74" name="圖案 27">
            <a:extLst>
              <a:ext uri="{FF2B5EF4-FFF2-40B4-BE49-F238E27FC236}">
                <a16:creationId xmlns:a16="http://schemas.microsoft.com/office/drawing/2014/main" id="{71F506D9-E4F6-40DF-B556-3DEBA6089221}"/>
              </a:ext>
            </a:extLst>
          </p:cNvPr>
          <p:cNvCxnSpPr>
            <a:stCxn id="30" idx="4"/>
            <a:endCxn id="41" idx="4"/>
          </p:cNvCxnSpPr>
          <p:nvPr/>
        </p:nvCxnSpPr>
        <p:spPr>
          <a:xfrm rot="16200000" flipH="1">
            <a:off x="5323880" y="1719858"/>
            <a:ext cx="1191" cy="3214688"/>
          </a:xfrm>
          <a:prstGeom prst="curvedConnector3">
            <a:avLst>
              <a:gd name="adj1" fmla="val 36331435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橢圓 77">
            <a:extLst>
              <a:ext uri="{FF2B5EF4-FFF2-40B4-BE49-F238E27FC236}">
                <a16:creationId xmlns:a16="http://schemas.microsoft.com/office/drawing/2014/main" id="{888304AB-0CED-4186-B73A-34C43EDD072F}"/>
              </a:ext>
            </a:extLst>
          </p:cNvPr>
          <p:cNvSpPr/>
          <p:nvPr/>
        </p:nvSpPr>
        <p:spPr>
          <a:xfrm>
            <a:off x="5585223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83" name="橢圓 82">
            <a:extLst>
              <a:ext uri="{FF2B5EF4-FFF2-40B4-BE49-F238E27FC236}">
                <a16:creationId xmlns:a16="http://schemas.microsoft.com/office/drawing/2014/main" id="{8B05E8CD-9575-4948-8352-7DD589E34A73}"/>
              </a:ext>
            </a:extLst>
          </p:cNvPr>
          <p:cNvSpPr/>
          <p:nvPr/>
        </p:nvSpPr>
        <p:spPr>
          <a:xfrm>
            <a:off x="4518423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2193EF82-AC50-4AA9-882C-F435B223471E}"/>
              </a:ext>
            </a:extLst>
          </p:cNvPr>
          <p:cNvSpPr/>
          <p:nvPr/>
        </p:nvSpPr>
        <p:spPr>
          <a:xfrm>
            <a:off x="5666185" y="2876551"/>
            <a:ext cx="375047" cy="375047"/>
          </a:xfrm>
          <a:prstGeom prst="ellipse">
            <a:avLst/>
          </a:prstGeom>
          <a:solidFill>
            <a:schemeClr val="lt1">
              <a:alpha val="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7" name="灯片编号占位符 1">
            <a:extLst>
              <a:ext uri="{FF2B5EF4-FFF2-40B4-BE49-F238E27FC236}">
                <a16:creationId xmlns:a16="http://schemas.microsoft.com/office/drawing/2014/main" id="{71308C43-DEB1-4B65-B15E-251C80EC52F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7" grpId="0"/>
      <p:bldP spid="61448" grpId="0"/>
      <p:bldP spid="30" grpId="0" animBg="1"/>
      <p:bldP spid="33" grpId="0"/>
      <p:bldP spid="38" grpId="0"/>
      <p:bldP spid="40" grpId="0"/>
      <p:bldP spid="42" grpId="0"/>
      <p:bldP spid="43" grpId="0"/>
      <p:bldP spid="71" grpId="0"/>
      <p:bldP spid="78" grpId="0" animBg="1"/>
      <p:bldP spid="83" grpId="0" animBg="1"/>
      <p:bldP spid="28" grpId="0" animBg="1"/>
      <p:bldP spid="28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內容版面配置區 115">
            <a:extLst>
              <a:ext uri="{FF2B5EF4-FFF2-40B4-BE49-F238E27FC236}">
                <a16:creationId xmlns:a16="http://schemas.microsoft.com/office/drawing/2014/main" id="{70E364CF-2DDF-4A5F-AB06-FC365560892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6942" y="803195"/>
            <a:ext cx="6980955" cy="793671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Construct an NFA for Regular Expression </a:t>
            </a:r>
            <a:r>
              <a:rPr lang="en-US" altLang="zh-TW" sz="2000" dirty="0">
                <a:solidFill>
                  <a:srgbClr val="7030A0"/>
                </a:solidFill>
                <a:latin typeface="+mn-lt"/>
              </a:rPr>
              <a:t>01</a:t>
            </a:r>
            <a:r>
              <a:rPr lang="en-US" altLang="zh-TW" sz="2000" baseline="30000" dirty="0">
                <a:solidFill>
                  <a:srgbClr val="7030A0"/>
                </a:solidFill>
                <a:latin typeface="+mn-lt"/>
              </a:rPr>
              <a:t>*</a:t>
            </a:r>
            <a:endParaRPr lang="en-US" altLang="zh-TW" sz="2000" dirty="0">
              <a:solidFill>
                <a:srgbClr val="7030A0"/>
              </a:solidFill>
              <a:latin typeface="+mn-lt"/>
            </a:endParaRPr>
          </a:p>
          <a:p>
            <a:pPr lvl="1"/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01</a:t>
            </a:r>
            <a:r>
              <a:rPr lang="en-US" altLang="zh-TW" sz="1800" baseline="30000" dirty="0">
                <a:solidFill>
                  <a:srgbClr val="0366A9"/>
                </a:solidFill>
                <a:latin typeface="+mn-lt"/>
              </a:rPr>
              <a:t>*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|1 </a:t>
            </a:r>
            <a:r>
              <a:rPr lang="en-US" altLang="zh-TW" sz="1800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 (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0(1</a:t>
            </a:r>
            <a:r>
              <a:rPr lang="en-US" altLang="zh-TW" sz="1800" baseline="30000" dirty="0">
                <a:solidFill>
                  <a:srgbClr val="0366A9"/>
                </a:solidFill>
                <a:latin typeface="+mn-lt"/>
              </a:rPr>
              <a:t>*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)) |1 </a:t>
            </a:r>
            <a:endParaRPr lang="zh-TW" altLang="en-US" sz="1800" dirty="0">
              <a:solidFill>
                <a:srgbClr val="0366A9"/>
              </a:solidFill>
              <a:latin typeface="+mn-lt"/>
            </a:endParaRPr>
          </a:p>
        </p:txBody>
      </p:sp>
      <p:sp>
        <p:nvSpPr>
          <p:cNvPr id="105475" name="標題 1">
            <a:extLst>
              <a:ext uri="{FF2B5EF4-FFF2-40B4-BE49-F238E27FC236}">
                <a16:creationId xmlns:a16="http://schemas.microsoft.com/office/drawing/2014/main" id="{B0564FB9-213C-4AF2-B632-B077AA22A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082279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(9)</a:t>
            </a:r>
            <a:endParaRPr lang="zh-TW" altLang="en-US" sz="2600" dirty="0"/>
          </a:p>
        </p:txBody>
      </p:sp>
      <p:sp>
        <p:nvSpPr>
          <p:cNvPr id="105479" name="矩形 73">
            <a:extLst>
              <a:ext uri="{FF2B5EF4-FFF2-40B4-BE49-F238E27FC236}">
                <a16:creationId xmlns:a16="http://schemas.microsoft.com/office/drawing/2014/main" id="{96248824-FEB5-4D92-8973-BC00FEF2C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174" y="4071938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4" name="Text Box 38">
            <a:extLst>
              <a:ext uri="{FF2B5EF4-FFF2-40B4-BE49-F238E27FC236}">
                <a16:creationId xmlns:a16="http://schemas.microsoft.com/office/drawing/2014/main" id="{B33E629E-7EAC-4450-817F-400560897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6219" y="4018360"/>
            <a:ext cx="35779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5" name="矩形 104">
            <a:extLst>
              <a:ext uri="{FF2B5EF4-FFF2-40B4-BE49-F238E27FC236}">
                <a16:creationId xmlns:a16="http://schemas.microsoft.com/office/drawing/2014/main" id="{BF409DB4-A496-40E0-B4BC-FB59BEC6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3526" y="4001357"/>
            <a:ext cx="26161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*</a:t>
            </a:r>
            <a:endParaRPr lang="zh-TW" altLang="en-US" sz="1800" dirty="0">
              <a:solidFill>
                <a:srgbClr val="C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0" name="橢圓 29">
            <a:extLst>
              <a:ext uri="{FF2B5EF4-FFF2-40B4-BE49-F238E27FC236}">
                <a16:creationId xmlns:a16="http://schemas.microsoft.com/office/drawing/2014/main" id="{C8280385-C96D-43AD-A98B-61057DC5D276}"/>
              </a:ext>
            </a:extLst>
          </p:cNvPr>
          <p:cNvSpPr/>
          <p:nvPr/>
        </p:nvSpPr>
        <p:spPr>
          <a:xfrm>
            <a:off x="4182666" y="2839641"/>
            <a:ext cx="540544" cy="540544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1" name="直線單箭頭接點 30">
            <a:extLst>
              <a:ext uri="{FF2B5EF4-FFF2-40B4-BE49-F238E27FC236}">
                <a16:creationId xmlns:a16="http://schemas.microsoft.com/office/drawing/2014/main" id="{3B88E16D-3B36-4ACC-A526-4AE1D0906D63}"/>
              </a:ext>
            </a:extLst>
          </p:cNvPr>
          <p:cNvCxnSpPr>
            <a:stCxn id="44" idx="6"/>
            <a:endCxn id="57" idx="2"/>
          </p:cNvCxnSpPr>
          <p:nvPr/>
        </p:nvCxnSpPr>
        <p:spPr>
          <a:xfrm>
            <a:off x="2969419" y="3109913"/>
            <a:ext cx="370285" cy="1191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168C86BF-4949-4C44-AE0B-D2CD8A0D7838}"/>
              </a:ext>
            </a:extLst>
          </p:cNvPr>
          <p:cNvCxnSpPr>
            <a:stCxn id="30" idx="6"/>
            <a:endCxn id="83" idx="2"/>
          </p:cNvCxnSpPr>
          <p:nvPr/>
        </p:nvCxnSpPr>
        <p:spPr>
          <a:xfrm flipV="1">
            <a:off x="4723210" y="3109913"/>
            <a:ext cx="531019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>
            <a:extLst>
              <a:ext uri="{FF2B5EF4-FFF2-40B4-BE49-F238E27FC236}">
                <a16:creationId xmlns:a16="http://schemas.microsoft.com/office/drawing/2014/main" id="{F86DDB1F-3B30-449F-9053-A601CECEA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5604" y="2732485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圖案 27">
            <a:extLst>
              <a:ext uri="{FF2B5EF4-FFF2-40B4-BE49-F238E27FC236}">
                <a16:creationId xmlns:a16="http://schemas.microsoft.com/office/drawing/2014/main" id="{BCEEB7AC-C1F9-4165-B247-500345D11564}"/>
              </a:ext>
            </a:extLst>
          </p:cNvPr>
          <p:cNvCxnSpPr>
            <a:stCxn id="41" idx="0"/>
            <a:endCxn id="83" idx="7"/>
          </p:cNvCxnSpPr>
          <p:nvPr/>
        </p:nvCxnSpPr>
        <p:spPr>
          <a:xfrm rot="16200000" flipH="1" flipV="1">
            <a:off x="6652618" y="1903215"/>
            <a:ext cx="78581" cy="1951434"/>
          </a:xfrm>
          <a:prstGeom prst="curvedConnector3">
            <a:avLst>
              <a:gd name="adj1" fmla="val -907311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>
            <a:extLst>
              <a:ext uri="{FF2B5EF4-FFF2-40B4-BE49-F238E27FC236}">
                <a16:creationId xmlns:a16="http://schemas.microsoft.com/office/drawing/2014/main" id="{C2EA058C-16F2-4AB1-8F6A-0014FC4F2702}"/>
              </a:ext>
            </a:extLst>
          </p:cNvPr>
          <p:cNvCxnSpPr>
            <a:endCxn id="78" idx="2"/>
          </p:cNvCxnSpPr>
          <p:nvPr/>
        </p:nvCxnSpPr>
        <p:spPr>
          <a:xfrm>
            <a:off x="5682854" y="3107532"/>
            <a:ext cx="638175" cy="238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矩形 37">
            <a:extLst>
              <a:ext uri="{FF2B5EF4-FFF2-40B4-BE49-F238E27FC236}">
                <a16:creationId xmlns:a16="http://schemas.microsoft.com/office/drawing/2014/main" id="{C4640B3B-E67D-430F-9353-68324083D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166" y="267890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C2913570-D268-4601-B992-81F132D116B3}"/>
              </a:ext>
            </a:extLst>
          </p:cNvPr>
          <p:cNvCxnSpPr>
            <a:stCxn id="78" idx="6"/>
          </p:cNvCxnSpPr>
          <p:nvPr/>
        </p:nvCxnSpPr>
        <p:spPr>
          <a:xfrm>
            <a:off x="6861573" y="3109913"/>
            <a:ext cx="535781" cy="119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矩形 39">
            <a:extLst>
              <a:ext uri="{FF2B5EF4-FFF2-40B4-BE49-F238E27FC236}">
                <a16:creationId xmlns:a16="http://schemas.microsoft.com/office/drawing/2014/main" id="{07456685-331C-4DE7-A7F7-DCDB08C4D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491" y="267890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41" name="甜甜圈 40">
            <a:extLst>
              <a:ext uri="{FF2B5EF4-FFF2-40B4-BE49-F238E27FC236}">
                <a16:creationId xmlns:a16="http://schemas.microsoft.com/office/drawing/2014/main" id="{031CAF47-0DBF-43F2-AD2B-30EEF8DB6297}"/>
              </a:ext>
            </a:extLst>
          </p:cNvPr>
          <p:cNvSpPr/>
          <p:nvPr/>
        </p:nvSpPr>
        <p:spPr>
          <a:xfrm>
            <a:off x="7397354" y="2839641"/>
            <a:ext cx="540544" cy="540544"/>
          </a:xfrm>
          <a:prstGeom prst="donu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E4743E68-489E-4F86-87C4-AC19F3553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048" y="2196704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</a:rPr>
              <a:t>Start</a:t>
            </a:r>
            <a:endParaRPr lang="zh-TW" altLang="en-US" sz="1800">
              <a:solidFill>
                <a:srgbClr val="0E04DA"/>
              </a:solidFill>
            </a:endParaRPr>
          </a:p>
        </p:txBody>
      </p:sp>
      <p:sp>
        <p:nvSpPr>
          <p:cNvPr id="43" name="Rectangle 31">
            <a:extLst>
              <a:ext uri="{FF2B5EF4-FFF2-40B4-BE49-F238E27FC236}">
                <a16:creationId xmlns:a16="http://schemas.microsoft.com/office/drawing/2014/main" id="{60E0C165-8101-415E-962D-F5C725B8E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0744" y="3429001"/>
            <a:ext cx="263695" cy="31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id="{7480581A-A9F5-468E-84AD-882FB5ACF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166" y="1928813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74" name="圖案 27">
            <a:extLst>
              <a:ext uri="{FF2B5EF4-FFF2-40B4-BE49-F238E27FC236}">
                <a16:creationId xmlns:a16="http://schemas.microsoft.com/office/drawing/2014/main" id="{BF0A6B14-D314-48D9-BC1F-D69841A33723}"/>
              </a:ext>
            </a:extLst>
          </p:cNvPr>
          <p:cNvCxnSpPr>
            <a:stCxn id="30" idx="4"/>
            <a:endCxn id="41" idx="4"/>
          </p:cNvCxnSpPr>
          <p:nvPr/>
        </p:nvCxnSpPr>
        <p:spPr>
          <a:xfrm rot="16200000" flipH="1">
            <a:off x="6059686" y="1773436"/>
            <a:ext cx="1190" cy="3214688"/>
          </a:xfrm>
          <a:prstGeom prst="curvedConnector3">
            <a:avLst>
              <a:gd name="adj1" fmla="val 36331435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橢圓 77">
            <a:extLst>
              <a:ext uri="{FF2B5EF4-FFF2-40B4-BE49-F238E27FC236}">
                <a16:creationId xmlns:a16="http://schemas.microsoft.com/office/drawing/2014/main" id="{7664B55B-EF90-4B5D-A32C-C3044B086325}"/>
              </a:ext>
            </a:extLst>
          </p:cNvPr>
          <p:cNvSpPr/>
          <p:nvPr/>
        </p:nvSpPr>
        <p:spPr>
          <a:xfrm>
            <a:off x="6321029" y="2839641"/>
            <a:ext cx="540544" cy="540544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83" name="橢圓 82">
            <a:extLst>
              <a:ext uri="{FF2B5EF4-FFF2-40B4-BE49-F238E27FC236}">
                <a16:creationId xmlns:a16="http://schemas.microsoft.com/office/drawing/2014/main" id="{6665E56A-C6EC-4B5A-8AC4-D7E7AFD1459D}"/>
              </a:ext>
            </a:extLst>
          </p:cNvPr>
          <p:cNvSpPr/>
          <p:nvPr/>
        </p:nvSpPr>
        <p:spPr>
          <a:xfrm>
            <a:off x="5254229" y="2839641"/>
            <a:ext cx="540544" cy="540544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6" name="Text Box 38">
            <a:extLst>
              <a:ext uri="{FF2B5EF4-FFF2-40B4-BE49-F238E27FC236}">
                <a16:creationId xmlns:a16="http://schemas.microsoft.com/office/drawing/2014/main" id="{AE885D88-8136-4505-BDF8-569FEFECA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8328" y="4018360"/>
            <a:ext cx="35779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0E04DA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0</a:t>
            </a:r>
            <a:endParaRPr lang="zh-TW" altLang="en-US" sz="1800">
              <a:solidFill>
                <a:srgbClr val="0E04DA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4" name="橢圓 43">
            <a:extLst>
              <a:ext uri="{FF2B5EF4-FFF2-40B4-BE49-F238E27FC236}">
                <a16:creationId xmlns:a16="http://schemas.microsoft.com/office/drawing/2014/main" id="{5944267F-4486-44CB-ABE9-FB1B2E161BC3}"/>
              </a:ext>
            </a:extLst>
          </p:cNvPr>
          <p:cNvSpPr/>
          <p:nvPr/>
        </p:nvSpPr>
        <p:spPr>
          <a:xfrm>
            <a:off x="2428875" y="2839641"/>
            <a:ext cx="540544" cy="54054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6" name="直線單箭頭接點 45">
            <a:extLst>
              <a:ext uri="{FF2B5EF4-FFF2-40B4-BE49-F238E27FC236}">
                <a16:creationId xmlns:a16="http://schemas.microsoft.com/office/drawing/2014/main" id="{2B7FF5A5-6ADE-4978-B02D-1FDAD0D81F69}"/>
              </a:ext>
            </a:extLst>
          </p:cNvPr>
          <p:cNvCxnSpPr>
            <a:endCxn id="44" idx="2"/>
          </p:cNvCxnSpPr>
          <p:nvPr/>
        </p:nvCxnSpPr>
        <p:spPr>
          <a:xfrm>
            <a:off x="2107407" y="3107532"/>
            <a:ext cx="321469" cy="2381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矩形 48">
            <a:extLst>
              <a:ext uri="{FF2B5EF4-FFF2-40B4-BE49-F238E27FC236}">
                <a16:creationId xmlns:a16="http://schemas.microsoft.com/office/drawing/2014/main" id="{5CC16520-BECD-43B0-808F-EF31711D8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235" y="2732485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57" name="橢圓 56">
            <a:extLst>
              <a:ext uri="{FF2B5EF4-FFF2-40B4-BE49-F238E27FC236}">
                <a16:creationId xmlns:a16="http://schemas.microsoft.com/office/drawing/2014/main" id="{688CF621-C0CF-4EDA-AF25-69F577A42FE3}"/>
              </a:ext>
            </a:extLst>
          </p:cNvPr>
          <p:cNvSpPr/>
          <p:nvPr/>
        </p:nvSpPr>
        <p:spPr>
          <a:xfrm>
            <a:off x="3339704" y="2839641"/>
            <a:ext cx="540544" cy="54054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61" name="直線單箭頭接點 60">
            <a:extLst>
              <a:ext uri="{FF2B5EF4-FFF2-40B4-BE49-F238E27FC236}">
                <a16:creationId xmlns:a16="http://schemas.microsoft.com/office/drawing/2014/main" id="{4D0CB309-83CC-45EC-9567-5120F77D2A79}"/>
              </a:ext>
            </a:extLst>
          </p:cNvPr>
          <p:cNvCxnSpPr>
            <a:stCxn id="57" idx="6"/>
            <a:endCxn id="30" idx="2"/>
          </p:cNvCxnSpPr>
          <p:nvPr/>
        </p:nvCxnSpPr>
        <p:spPr>
          <a:xfrm>
            <a:off x="3880248" y="3109913"/>
            <a:ext cx="302419" cy="1191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矩形 66">
            <a:extLst>
              <a:ext uri="{FF2B5EF4-FFF2-40B4-BE49-F238E27FC236}">
                <a16:creationId xmlns:a16="http://schemas.microsoft.com/office/drawing/2014/main" id="{37E8142D-F428-409C-8105-6D5E4FBFC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485" y="2732485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47" name="橢圓 46">
            <a:extLst>
              <a:ext uri="{FF2B5EF4-FFF2-40B4-BE49-F238E27FC236}">
                <a16:creationId xmlns:a16="http://schemas.microsoft.com/office/drawing/2014/main" id="{467C2D44-E64D-4188-B08F-46EE24B96338}"/>
              </a:ext>
            </a:extLst>
          </p:cNvPr>
          <p:cNvSpPr/>
          <p:nvPr/>
        </p:nvSpPr>
        <p:spPr>
          <a:xfrm>
            <a:off x="3446860" y="2946798"/>
            <a:ext cx="321469" cy="321469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826FC00A-E072-48E0-83CD-B8DA376B2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3282" y="2357438"/>
            <a:ext cx="162736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For Connection</a:t>
            </a: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50" name="直線單箭頭接點 49">
            <a:extLst>
              <a:ext uri="{FF2B5EF4-FFF2-40B4-BE49-F238E27FC236}">
                <a16:creationId xmlns:a16="http://schemas.microsoft.com/office/drawing/2014/main" id="{EB748590-A521-42D7-8845-AEFB966E928D}"/>
              </a:ext>
            </a:extLst>
          </p:cNvPr>
          <p:cNvCxnSpPr>
            <a:endCxn id="30" idx="3"/>
          </p:cNvCxnSpPr>
          <p:nvPr/>
        </p:nvCxnSpPr>
        <p:spPr>
          <a:xfrm flipV="1">
            <a:off x="3982642" y="3301603"/>
            <a:ext cx="278606" cy="12739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橢圓 53">
            <a:extLst>
              <a:ext uri="{FF2B5EF4-FFF2-40B4-BE49-F238E27FC236}">
                <a16:creationId xmlns:a16="http://schemas.microsoft.com/office/drawing/2014/main" id="{D7FEDD63-30AA-46A9-94DB-969101B18F79}"/>
              </a:ext>
            </a:extLst>
          </p:cNvPr>
          <p:cNvSpPr/>
          <p:nvPr/>
        </p:nvSpPr>
        <p:spPr>
          <a:xfrm>
            <a:off x="1571625" y="2839641"/>
            <a:ext cx="540544" cy="54054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55" name="直線單箭頭接點 54">
            <a:extLst>
              <a:ext uri="{FF2B5EF4-FFF2-40B4-BE49-F238E27FC236}">
                <a16:creationId xmlns:a16="http://schemas.microsoft.com/office/drawing/2014/main" id="{09BB9A08-2D37-406E-9373-AE3DEBC95F68}"/>
              </a:ext>
            </a:extLst>
          </p:cNvPr>
          <p:cNvCxnSpPr>
            <a:stCxn id="42" idx="2"/>
            <a:endCxn id="54" idx="0"/>
          </p:cNvCxnSpPr>
          <p:nvPr/>
        </p:nvCxnSpPr>
        <p:spPr>
          <a:xfrm flipH="1">
            <a:off x="1841897" y="2566036"/>
            <a:ext cx="12141" cy="273605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C25EAD20-D361-416D-B251-544D2F90C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406" y="2678906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45" name="灯片编号占位符 1">
            <a:extLst>
              <a:ext uri="{FF2B5EF4-FFF2-40B4-BE49-F238E27FC236}">
                <a16:creationId xmlns:a16="http://schemas.microsoft.com/office/drawing/2014/main" id="{7929231A-9F61-41B0-93BA-6E488B0BCF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105" grpId="0"/>
      <p:bldP spid="30" grpId="0" animBg="1"/>
      <p:bldP spid="33" grpId="0"/>
      <p:bldP spid="38" grpId="0"/>
      <p:bldP spid="40" grpId="0"/>
      <p:bldP spid="42" grpId="0"/>
      <p:bldP spid="43" grpId="0"/>
      <p:bldP spid="71" grpId="0"/>
      <p:bldP spid="78" grpId="0" animBg="1"/>
      <p:bldP spid="83" grpId="0" animBg="1"/>
      <p:bldP spid="36" grpId="0"/>
      <p:bldP spid="44" grpId="0" animBg="1"/>
      <p:bldP spid="49" grpId="0"/>
      <p:bldP spid="57" grpId="0" animBg="1"/>
      <p:bldP spid="67" grpId="0"/>
      <p:bldP spid="47" grpId="0" animBg="1"/>
      <p:bldP spid="47" grpId="1" animBg="1"/>
      <p:bldP spid="48" grpId="0"/>
      <p:bldP spid="54" grpId="0" animBg="1"/>
      <p:bldP spid="6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內容版面配置區 115">
            <a:extLst>
              <a:ext uri="{FF2B5EF4-FFF2-40B4-BE49-F238E27FC236}">
                <a16:creationId xmlns:a16="http://schemas.microsoft.com/office/drawing/2014/main" id="{23DA1EC7-657A-4E63-88FA-47BD06E59D7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0828" y="787003"/>
            <a:ext cx="6971299" cy="820103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Construct an NFA for Regular Expression </a:t>
            </a:r>
            <a:r>
              <a:rPr lang="en-US" altLang="zh-TW" sz="2000" dirty="0">
                <a:solidFill>
                  <a:srgbClr val="7030A0"/>
                </a:solidFill>
                <a:latin typeface="+mn-lt"/>
              </a:rPr>
              <a:t>01</a:t>
            </a:r>
            <a:r>
              <a:rPr lang="en-US" altLang="zh-TW" sz="2000" baseline="30000" dirty="0">
                <a:solidFill>
                  <a:srgbClr val="7030A0"/>
                </a:solidFill>
                <a:latin typeface="+mn-lt"/>
              </a:rPr>
              <a:t>*</a:t>
            </a:r>
            <a:r>
              <a:rPr lang="en-US" altLang="zh-TW" sz="2000" dirty="0">
                <a:solidFill>
                  <a:srgbClr val="7030A0"/>
                </a:solidFill>
                <a:latin typeface="+mn-lt"/>
              </a:rPr>
              <a:t>|1</a:t>
            </a:r>
          </a:p>
          <a:p>
            <a:pPr lvl="1"/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01</a:t>
            </a:r>
            <a:r>
              <a:rPr lang="en-US" altLang="zh-TW" sz="1800" baseline="30000" dirty="0">
                <a:solidFill>
                  <a:srgbClr val="0366A9"/>
                </a:solidFill>
                <a:latin typeface="+mn-lt"/>
              </a:rPr>
              <a:t>*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+1 </a:t>
            </a:r>
            <a:r>
              <a:rPr lang="en-US" altLang="zh-TW" sz="1800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 (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0(1</a:t>
            </a:r>
            <a:r>
              <a:rPr lang="en-US" altLang="zh-TW" sz="1800" baseline="30000" dirty="0">
                <a:solidFill>
                  <a:srgbClr val="0366A9"/>
                </a:solidFill>
                <a:latin typeface="+mn-lt"/>
              </a:rPr>
              <a:t>*</a:t>
            </a:r>
            <a:r>
              <a:rPr lang="en-US" altLang="zh-TW" sz="1800" dirty="0">
                <a:solidFill>
                  <a:srgbClr val="0366A9"/>
                </a:solidFill>
                <a:latin typeface="+mn-lt"/>
              </a:rPr>
              <a:t>))+1 </a:t>
            </a:r>
            <a:endParaRPr lang="zh-TW" altLang="en-US" sz="1800" dirty="0">
              <a:solidFill>
                <a:srgbClr val="0366A9"/>
              </a:solidFill>
              <a:latin typeface="+mn-lt"/>
            </a:endParaRPr>
          </a:p>
        </p:txBody>
      </p:sp>
      <p:sp>
        <p:nvSpPr>
          <p:cNvPr id="107523" name="標題 1">
            <a:extLst>
              <a:ext uri="{FF2B5EF4-FFF2-40B4-BE49-F238E27FC236}">
                <a16:creationId xmlns:a16="http://schemas.microsoft.com/office/drawing/2014/main" id="{C3F54758-0869-4F52-BCF5-E9DD9A67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173719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(10)</a:t>
            </a:r>
            <a:endParaRPr lang="zh-TW" altLang="en-US" sz="2600" dirty="0"/>
          </a:p>
        </p:txBody>
      </p:sp>
      <p:sp>
        <p:nvSpPr>
          <p:cNvPr id="107527" name="矩形 73">
            <a:extLst>
              <a:ext uri="{FF2B5EF4-FFF2-40B4-BE49-F238E27FC236}">
                <a16:creationId xmlns:a16="http://schemas.microsoft.com/office/drawing/2014/main" id="{9901100A-FF07-4EFA-8D83-54FD815F2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174" y="4071938"/>
            <a:ext cx="181229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Processing Token</a:t>
            </a:r>
            <a:endParaRPr lang="zh-TW" altLang="en-US" sz="180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2" name="群組 54">
            <a:extLst>
              <a:ext uri="{FF2B5EF4-FFF2-40B4-BE49-F238E27FC236}">
                <a16:creationId xmlns:a16="http://schemas.microsoft.com/office/drawing/2014/main" id="{A4B43375-A7EA-4D92-8EAA-28FE9B6CA3CD}"/>
              </a:ext>
            </a:extLst>
          </p:cNvPr>
          <p:cNvGrpSpPr>
            <a:grpSpLocks/>
          </p:cNvGrpSpPr>
          <p:nvPr/>
        </p:nvGrpSpPr>
        <p:grpSpPr bwMode="auto">
          <a:xfrm>
            <a:off x="3821905" y="3964781"/>
            <a:ext cx="681946" cy="561393"/>
            <a:chOff x="3500437" y="5286375"/>
            <a:chExt cx="1158992" cy="748753"/>
          </a:xfrm>
        </p:grpSpPr>
        <p:sp>
          <p:nvSpPr>
            <p:cNvPr id="107574" name="Text Box 38">
              <a:extLst>
                <a:ext uri="{FF2B5EF4-FFF2-40B4-BE49-F238E27FC236}">
                  <a16:creationId xmlns:a16="http://schemas.microsoft.com/office/drawing/2014/main" id="{7680F9AD-2FFE-4DF9-9D89-B0B9C3AD91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7625" y="5357813"/>
              <a:ext cx="608077" cy="677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700">
                  <a:solidFill>
                    <a:srgbClr val="0E04DA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1</a:t>
              </a:r>
              <a:endParaRPr lang="zh-TW" altLang="en-US" sz="1800">
                <a:solidFill>
                  <a:srgbClr val="0E04DA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07575" name="矩形 104">
              <a:extLst>
                <a:ext uri="{FF2B5EF4-FFF2-40B4-BE49-F238E27FC236}">
                  <a16:creationId xmlns:a16="http://schemas.microsoft.com/office/drawing/2014/main" id="{DBD01055-984F-4591-8C3D-518A84C1B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813" y="5286375"/>
              <a:ext cx="444616" cy="4925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aseline="30000">
                  <a:solidFill>
                    <a:srgbClr val="0E04DA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*</a:t>
              </a:r>
              <a:endParaRPr lang="zh-TW" altLang="en-US" sz="1800">
                <a:solidFill>
                  <a:srgbClr val="0E04DA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07576" name="Text Box 38">
              <a:extLst>
                <a:ext uri="{FF2B5EF4-FFF2-40B4-BE49-F238E27FC236}">
                  <a16:creationId xmlns:a16="http://schemas.microsoft.com/office/drawing/2014/main" id="{F9EE7D3B-9EA3-4F39-9588-F0D9E6CB20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0437" y="5357813"/>
              <a:ext cx="608077" cy="677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2700">
                  <a:solidFill>
                    <a:srgbClr val="0E04DA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rPr>
                <a:t>0</a:t>
              </a:r>
              <a:endParaRPr lang="zh-TW" altLang="en-US" sz="1800">
                <a:solidFill>
                  <a:srgbClr val="0E04DA"/>
                </a:solidFill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48" name="Text Box 38">
            <a:extLst>
              <a:ext uri="{FF2B5EF4-FFF2-40B4-BE49-F238E27FC236}">
                <a16:creationId xmlns:a16="http://schemas.microsoft.com/office/drawing/2014/main" id="{8CFBFCF0-A696-48BF-AB63-C1B4A3A61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844" y="4018360"/>
            <a:ext cx="25359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7030A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|</a:t>
            </a:r>
            <a:endParaRPr lang="zh-TW" altLang="en-US" sz="2700">
              <a:solidFill>
                <a:srgbClr val="7030A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0" name="Text Box 38">
            <a:extLst>
              <a:ext uri="{FF2B5EF4-FFF2-40B4-BE49-F238E27FC236}">
                <a16:creationId xmlns:a16="http://schemas.microsoft.com/office/drawing/2014/main" id="{E119712D-0DB4-40AE-88E2-E746A8CA2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6312" y="4018360"/>
            <a:ext cx="35779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solidFill>
                  <a:srgbClr val="C0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endParaRPr lang="zh-TW" altLang="en-US" sz="1800">
              <a:solidFill>
                <a:srgbClr val="C00000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1" name="橢圓 50">
            <a:extLst>
              <a:ext uri="{FF2B5EF4-FFF2-40B4-BE49-F238E27FC236}">
                <a16:creationId xmlns:a16="http://schemas.microsoft.com/office/drawing/2014/main" id="{533368F0-785B-46C5-9E2E-DA0A8BA6C79B}"/>
              </a:ext>
            </a:extLst>
          </p:cNvPr>
          <p:cNvSpPr/>
          <p:nvPr/>
        </p:nvSpPr>
        <p:spPr>
          <a:xfrm>
            <a:off x="4255294" y="2083594"/>
            <a:ext cx="453629" cy="38695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52" name="直線單箭頭接點 51">
            <a:extLst>
              <a:ext uri="{FF2B5EF4-FFF2-40B4-BE49-F238E27FC236}">
                <a16:creationId xmlns:a16="http://schemas.microsoft.com/office/drawing/2014/main" id="{84716C84-A158-4391-8EE8-05CBEA3F9346}"/>
              </a:ext>
            </a:extLst>
          </p:cNvPr>
          <p:cNvCxnSpPr>
            <a:stCxn id="70" idx="6"/>
            <a:endCxn id="75" idx="2"/>
          </p:cNvCxnSpPr>
          <p:nvPr/>
        </p:nvCxnSpPr>
        <p:spPr>
          <a:xfrm>
            <a:off x="3234929" y="2276475"/>
            <a:ext cx="311944" cy="1191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>
            <a:extLst>
              <a:ext uri="{FF2B5EF4-FFF2-40B4-BE49-F238E27FC236}">
                <a16:creationId xmlns:a16="http://schemas.microsoft.com/office/drawing/2014/main" id="{4E1E8149-1B62-4F79-9727-45F0E9708775}"/>
              </a:ext>
            </a:extLst>
          </p:cNvPr>
          <p:cNvCxnSpPr>
            <a:stCxn id="51" idx="6"/>
            <a:endCxn id="69" idx="2"/>
          </p:cNvCxnSpPr>
          <p:nvPr/>
        </p:nvCxnSpPr>
        <p:spPr>
          <a:xfrm flipV="1">
            <a:off x="4708922" y="2276475"/>
            <a:ext cx="446484" cy="0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矩形 53">
            <a:extLst>
              <a:ext uri="{FF2B5EF4-FFF2-40B4-BE49-F238E27FC236}">
                <a16:creationId xmlns:a16="http://schemas.microsoft.com/office/drawing/2014/main" id="{F802454B-D66E-41FD-98C4-BAFE52EF2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5838" y="2006204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55" name="圖案 27">
            <a:extLst>
              <a:ext uri="{FF2B5EF4-FFF2-40B4-BE49-F238E27FC236}">
                <a16:creationId xmlns:a16="http://schemas.microsoft.com/office/drawing/2014/main" id="{0509AB33-F027-47DF-A5B5-779855BA1DCE}"/>
              </a:ext>
            </a:extLst>
          </p:cNvPr>
          <p:cNvCxnSpPr>
            <a:endCxn id="69" idx="7"/>
          </p:cNvCxnSpPr>
          <p:nvPr/>
        </p:nvCxnSpPr>
        <p:spPr>
          <a:xfrm rot="16200000" flipH="1" flipV="1">
            <a:off x="6335911" y="1291234"/>
            <a:ext cx="55960" cy="1640681"/>
          </a:xfrm>
          <a:prstGeom prst="curvedConnector3">
            <a:avLst>
              <a:gd name="adj1" fmla="val -311706"/>
            </a:avLst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線單箭頭接點 55">
            <a:extLst>
              <a:ext uri="{FF2B5EF4-FFF2-40B4-BE49-F238E27FC236}">
                <a16:creationId xmlns:a16="http://schemas.microsoft.com/office/drawing/2014/main" id="{9865058A-3DB1-4FB2-81F1-40439584A5BE}"/>
              </a:ext>
            </a:extLst>
          </p:cNvPr>
          <p:cNvCxnSpPr>
            <a:endCxn id="68" idx="2"/>
          </p:cNvCxnSpPr>
          <p:nvPr/>
        </p:nvCxnSpPr>
        <p:spPr>
          <a:xfrm>
            <a:off x="5516166" y="2275285"/>
            <a:ext cx="536972" cy="1190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矩形 57">
            <a:extLst>
              <a:ext uri="{FF2B5EF4-FFF2-40B4-BE49-F238E27FC236}">
                <a16:creationId xmlns:a16="http://schemas.microsoft.com/office/drawing/2014/main" id="{FCE114A1-F322-42C0-8CA7-92F76C2FA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1968104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59" name="直線單箭頭接點 58">
            <a:extLst>
              <a:ext uri="{FF2B5EF4-FFF2-40B4-BE49-F238E27FC236}">
                <a16:creationId xmlns:a16="http://schemas.microsoft.com/office/drawing/2014/main" id="{724CF18B-39EA-4421-AAED-D3609DF74CAD}"/>
              </a:ext>
            </a:extLst>
          </p:cNvPr>
          <p:cNvCxnSpPr>
            <a:stCxn id="68" idx="6"/>
          </p:cNvCxnSpPr>
          <p:nvPr/>
        </p:nvCxnSpPr>
        <p:spPr>
          <a:xfrm>
            <a:off x="6506767" y="2276475"/>
            <a:ext cx="450056" cy="1191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矩形 59">
            <a:extLst>
              <a:ext uri="{FF2B5EF4-FFF2-40B4-BE49-F238E27FC236}">
                <a16:creationId xmlns:a16="http://schemas.microsoft.com/office/drawing/2014/main" id="{156B1E54-35F2-48AC-89F7-884C4CF2F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1968104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64" name="Rectangle 31">
            <a:extLst>
              <a:ext uri="{FF2B5EF4-FFF2-40B4-BE49-F238E27FC236}">
                <a16:creationId xmlns:a16="http://schemas.microsoft.com/office/drawing/2014/main" id="{CFA4598E-75C3-4214-9FD2-F1A22D750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194" y="2505076"/>
            <a:ext cx="263695" cy="31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45DD381F-8020-4355-9055-FE6905268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156" y="1660922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66" name="圖案 27">
            <a:extLst>
              <a:ext uri="{FF2B5EF4-FFF2-40B4-BE49-F238E27FC236}">
                <a16:creationId xmlns:a16="http://schemas.microsoft.com/office/drawing/2014/main" id="{9D6EF7DC-EBDC-43F5-9D2E-A28D18961160}"/>
              </a:ext>
            </a:extLst>
          </p:cNvPr>
          <p:cNvCxnSpPr>
            <a:stCxn id="51" idx="4"/>
          </p:cNvCxnSpPr>
          <p:nvPr/>
        </p:nvCxnSpPr>
        <p:spPr>
          <a:xfrm rot="16200000" flipH="1">
            <a:off x="5832873" y="1120379"/>
            <a:ext cx="1190" cy="2701528"/>
          </a:xfrm>
          <a:prstGeom prst="curvedConnector3">
            <a:avLst>
              <a:gd name="adj1" fmla="val 36331435"/>
            </a:avLst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橢圓 67">
            <a:extLst>
              <a:ext uri="{FF2B5EF4-FFF2-40B4-BE49-F238E27FC236}">
                <a16:creationId xmlns:a16="http://schemas.microsoft.com/office/drawing/2014/main" id="{FC30EB9F-FAEA-49DA-8944-E59EE6AA757A}"/>
              </a:ext>
            </a:extLst>
          </p:cNvPr>
          <p:cNvSpPr/>
          <p:nvPr/>
        </p:nvSpPr>
        <p:spPr>
          <a:xfrm>
            <a:off x="6053137" y="2083594"/>
            <a:ext cx="453629" cy="38695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69" name="橢圓 68">
            <a:extLst>
              <a:ext uri="{FF2B5EF4-FFF2-40B4-BE49-F238E27FC236}">
                <a16:creationId xmlns:a16="http://schemas.microsoft.com/office/drawing/2014/main" id="{1483EAFE-53A2-4D6A-A13A-1342325B6C90}"/>
              </a:ext>
            </a:extLst>
          </p:cNvPr>
          <p:cNvSpPr/>
          <p:nvPr/>
        </p:nvSpPr>
        <p:spPr>
          <a:xfrm>
            <a:off x="5155407" y="2083594"/>
            <a:ext cx="454819" cy="38695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0" name="橢圓 69">
            <a:extLst>
              <a:ext uri="{FF2B5EF4-FFF2-40B4-BE49-F238E27FC236}">
                <a16:creationId xmlns:a16="http://schemas.microsoft.com/office/drawing/2014/main" id="{8CA2878D-D3BA-4C11-B87D-32C5ACF230A9}"/>
              </a:ext>
            </a:extLst>
          </p:cNvPr>
          <p:cNvSpPr/>
          <p:nvPr/>
        </p:nvSpPr>
        <p:spPr>
          <a:xfrm>
            <a:off x="2781300" y="2083594"/>
            <a:ext cx="453629" cy="38695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A58DFDDD-F76D-4942-9421-769D330BE16A}"/>
              </a:ext>
            </a:extLst>
          </p:cNvPr>
          <p:cNvCxnSpPr>
            <a:endCxn id="70" idx="2"/>
          </p:cNvCxnSpPr>
          <p:nvPr/>
        </p:nvCxnSpPr>
        <p:spPr>
          <a:xfrm>
            <a:off x="2511028" y="2275285"/>
            <a:ext cx="270272" cy="1190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>
            <a:extLst>
              <a:ext uri="{FF2B5EF4-FFF2-40B4-BE49-F238E27FC236}">
                <a16:creationId xmlns:a16="http://schemas.microsoft.com/office/drawing/2014/main" id="{E31E78B6-252B-4AD9-9CC0-A73860555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2006204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0</a:t>
            </a:r>
          </a:p>
        </p:txBody>
      </p:sp>
      <p:sp>
        <p:nvSpPr>
          <p:cNvPr id="75" name="橢圓 74">
            <a:extLst>
              <a:ext uri="{FF2B5EF4-FFF2-40B4-BE49-F238E27FC236}">
                <a16:creationId xmlns:a16="http://schemas.microsoft.com/office/drawing/2014/main" id="{D4424C1B-5066-4C19-85C3-D5A23026DD8D}"/>
              </a:ext>
            </a:extLst>
          </p:cNvPr>
          <p:cNvSpPr/>
          <p:nvPr/>
        </p:nvSpPr>
        <p:spPr>
          <a:xfrm>
            <a:off x="3546873" y="2083594"/>
            <a:ext cx="453628" cy="38695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76" name="直線單箭頭接點 75">
            <a:extLst>
              <a:ext uri="{FF2B5EF4-FFF2-40B4-BE49-F238E27FC236}">
                <a16:creationId xmlns:a16="http://schemas.microsoft.com/office/drawing/2014/main" id="{3EC5C6CD-49A0-4D86-8EE0-F74D42A0EE0C}"/>
              </a:ext>
            </a:extLst>
          </p:cNvPr>
          <p:cNvCxnSpPr>
            <a:stCxn id="75" idx="6"/>
            <a:endCxn id="51" idx="2"/>
          </p:cNvCxnSpPr>
          <p:nvPr/>
        </p:nvCxnSpPr>
        <p:spPr>
          <a:xfrm>
            <a:off x="4000500" y="2276475"/>
            <a:ext cx="254794" cy="1191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>
            <a:extLst>
              <a:ext uri="{FF2B5EF4-FFF2-40B4-BE49-F238E27FC236}">
                <a16:creationId xmlns:a16="http://schemas.microsoft.com/office/drawing/2014/main" id="{18516206-718B-4706-9C62-0AF894F37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6929" y="2006204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7BC2CB75-09F1-42A9-9E32-B8AACCE28DA8}"/>
              </a:ext>
            </a:extLst>
          </p:cNvPr>
          <p:cNvSpPr/>
          <p:nvPr/>
        </p:nvSpPr>
        <p:spPr>
          <a:xfrm>
            <a:off x="2059782" y="2083594"/>
            <a:ext cx="454819" cy="386954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4" name="直線單箭頭接點 83">
            <a:extLst>
              <a:ext uri="{FF2B5EF4-FFF2-40B4-BE49-F238E27FC236}">
                <a16:creationId xmlns:a16="http://schemas.microsoft.com/office/drawing/2014/main" id="{56BCA044-D875-41CD-8E9A-8A10758FCB48}"/>
              </a:ext>
            </a:extLst>
          </p:cNvPr>
          <p:cNvCxnSpPr>
            <a:endCxn id="82" idx="2"/>
          </p:cNvCxnSpPr>
          <p:nvPr/>
        </p:nvCxnSpPr>
        <p:spPr>
          <a:xfrm rot="5400000" flipH="1" flipV="1">
            <a:off x="1766887" y="2332435"/>
            <a:ext cx="348854" cy="236934"/>
          </a:xfrm>
          <a:prstGeom prst="straightConnector1">
            <a:avLst/>
          </a:prstGeom>
          <a:ln w="38100">
            <a:solidFill>
              <a:srgbClr val="0E04D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矩形 84">
            <a:extLst>
              <a:ext uri="{FF2B5EF4-FFF2-40B4-BE49-F238E27FC236}">
                <a16:creationId xmlns:a16="http://schemas.microsoft.com/office/drawing/2014/main" id="{6E051159-9109-4414-B285-9118754B3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029" y="1968104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E04DA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87" name="橢圓 86">
            <a:extLst>
              <a:ext uri="{FF2B5EF4-FFF2-40B4-BE49-F238E27FC236}">
                <a16:creationId xmlns:a16="http://schemas.microsoft.com/office/drawing/2014/main" id="{A9216A5D-550B-47E9-885B-D619C2295A75}"/>
              </a:ext>
            </a:extLst>
          </p:cNvPr>
          <p:cNvSpPr/>
          <p:nvPr/>
        </p:nvSpPr>
        <p:spPr>
          <a:xfrm>
            <a:off x="4089798" y="3375423"/>
            <a:ext cx="426244" cy="415528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88" name="橢圓 87">
            <a:extLst>
              <a:ext uri="{FF2B5EF4-FFF2-40B4-BE49-F238E27FC236}">
                <a16:creationId xmlns:a16="http://schemas.microsoft.com/office/drawing/2014/main" id="{2936E43C-46DC-4885-8A95-6858C41B8181}"/>
              </a:ext>
            </a:extLst>
          </p:cNvPr>
          <p:cNvSpPr/>
          <p:nvPr/>
        </p:nvSpPr>
        <p:spPr>
          <a:xfrm>
            <a:off x="5322094" y="3375423"/>
            <a:ext cx="426244" cy="415528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9" name="直線單箭頭接點 88">
            <a:extLst>
              <a:ext uri="{FF2B5EF4-FFF2-40B4-BE49-F238E27FC236}">
                <a16:creationId xmlns:a16="http://schemas.microsoft.com/office/drawing/2014/main" id="{B0C3A7B4-AFA5-460F-A581-1B3B48C544AF}"/>
              </a:ext>
            </a:extLst>
          </p:cNvPr>
          <p:cNvCxnSpPr>
            <a:endCxn id="87" idx="2"/>
          </p:cNvCxnSpPr>
          <p:nvPr/>
        </p:nvCxnSpPr>
        <p:spPr>
          <a:xfrm>
            <a:off x="3339704" y="3400426"/>
            <a:ext cx="750094" cy="18335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>
            <a:extLst>
              <a:ext uri="{FF2B5EF4-FFF2-40B4-BE49-F238E27FC236}">
                <a16:creationId xmlns:a16="http://schemas.microsoft.com/office/drawing/2014/main" id="{4E80EDD1-F18A-4C10-8714-E648890E84E5}"/>
              </a:ext>
            </a:extLst>
          </p:cNvPr>
          <p:cNvCxnSpPr>
            <a:stCxn id="87" idx="6"/>
            <a:endCxn id="88" idx="2"/>
          </p:cNvCxnSpPr>
          <p:nvPr/>
        </p:nvCxnSpPr>
        <p:spPr>
          <a:xfrm>
            <a:off x="4516041" y="3582592"/>
            <a:ext cx="806053" cy="119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矩形 90">
            <a:extLst>
              <a:ext uri="{FF2B5EF4-FFF2-40B4-BE49-F238E27FC236}">
                <a16:creationId xmlns:a16="http://schemas.microsoft.com/office/drawing/2014/main" id="{34E978CA-169E-4416-A831-16BC17D777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6312" y="3268266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96" name="橢圓 95">
            <a:extLst>
              <a:ext uri="{FF2B5EF4-FFF2-40B4-BE49-F238E27FC236}">
                <a16:creationId xmlns:a16="http://schemas.microsoft.com/office/drawing/2014/main" id="{519F14CD-C948-4232-892D-E999877B6777}"/>
              </a:ext>
            </a:extLst>
          </p:cNvPr>
          <p:cNvSpPr/>
          <p:nvPr/>
        </p:nvSpPr>
        <p:spPr>
          <a:xfrm>
            <a:off x="5401866" y="3452812"/>
            <a:ext cx="260747" cy="261938"/>
          </a:xfrm>
          <a:prstGeom prst="ellipse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B9D28A09-C011-42ED-AA7E-B467C74D4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7313" y="3589735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7030A0"/>
                </a:solidFill>
              </a:rPr>
              <a:t>Start</a:t>
            </a:r>
            <a:endParaRPr lang="zh-TW" altLang="en-US" sz="1800">
              <a:solidFill>
                <a:srgbClr val="7030A0"/>
              </a:solidFill>
            </a:endParaRPr>
          </a:p>
        </p:txBody>
      </p:sp>
      <p:sp>
        <p:nvSpPr>
          <p:cNvPr id="103" name="橢圓 102">
            <a:extLst>
              <a:ext uri="{FF2B5EF4-FFF2-40B4-BE49-F238E27FC236}">
                <a16:creationId xmlns:a16="http://schemas.microsoft.com/office/drawing/2014/main" id="{93401333-2773-4017-B699-B239AF88624B}"/>
              </a:ext>
            </a:extLst>
          </p:cNvPr>
          <p:cNvSpPr/>
          <p:nvPr/>
        </p:nvSpPr>
        <p:spPr>
          <a:xfrm>
            <a:off x="1464469" y="2839641"/>
            <a:ext cx="426244" cy="415528"/>
          </a:xfrm>
          <a:prstGeom prst="ellipse">
            <a:avLst/>
          </a:prstGeom>
          <a:ln w="381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04" name="直線單箭頭接點 103">
            <a:extLst>
              <a:ext uri="{FF2B5EF4-FFF2-40B4-BE49-F238E27FC236}">
                <a16:creationId xmlns:a16="http://schemas.microsoft.com/office/drawing/2014/main" id="{2A8284E8-9A1D-44C7-BE12-8E0EAA5B1396}"/>
              </a:ext>
            </a:extLst>
          </p:cNvPr>
          <p:cNvCxnSpPr>
            <a:stCxn id="102" idx="0"/>
            <a:endCxn id="103" idx="4"/>
          </p:cNvCxnSpPr>
          <p:nvPr/>
        </p:nvCxnSpPr>
        <p:spPr>
          <a:xfrm flipH="1" flipV="1">
            <a:off x="1677591" y="3255169"/>
            <a:ext cx="15712" cy="334566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線單箭頭接點 108">
            <a:extLst>
              <a:ext uri="{FF2B5EF4-FFF2-40B4-BE49-F238E27FC236}">
                <a16:creationId xmlns:a16="http://schemas.microsoft.com/office/drawing/2014/main" id="{F84747AE-04E6-49DF-A7F2-5C0FC38D6C36}"/>
              </a:ext>
            </a:extLst>
          </p:cNvPr>
          <p:cNvCxnSpPr>
            <a:stCxn id="103" idx="0"/>
            <a:endCxn id="82" idx="3"/>
          </p:cNvCxnSpPr>
          <p:nvPr/>
        </p:nvCxnSpPr>
        <p:spPr>
          <a:xfrm rot="5400000" flipH="1" flipV="1">
            <a:off x="1688902" y="2402087"/>
            <a:ext cx="426244" cy="448865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矩形 109">
            <a:extLst>
              <a:ext uri="{FF2B5EF4-FFF2-40B4-BE49-F238E27FC236}">
                <a16:creationId xmlns:a16="http://schemas.microsoft.com/office/drawing/2014/main" id="{4D53F909-AF32-4117-AD77-B3DFB82E9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141" y="2839641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13" name="矩形 112">
            <a:extLst>
              <a:ext uri="{FF2B5EF4-FFF2-40B4-BE49-F238E27FC236}">
                <a16:creationId xmlns:a16="http://schemas.microsoft.com/office/drawing/2014/main" id="{97B9C325-127A-4888-862B-42BEF4922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204" y="2196704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7030A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19" name="直線單箭頭接點 118">
            <a:extLst>
              <a:ext uri="{FF2B5EF4-FFF2-40B4-BE49-F238E27FC236}">
                <a16:creationId xmlns:a16="http://schemas.microsoft.com/office/drawing/2014/main" id="{82D56814-C96D-464C-B38A-4EB9E5F06317}"/>
              </a:ext>
            </a:extLst>
          </p:cNvPr>
          <p:cNvCxnSpPr>
            <a:stCxn id="103" idx="6"/>
            <a:endCxn id="87" idx="2"/>
          </p:cNvCxnSpPr>
          <p:nvPr/>
        </p:nvCxnSpPr>
        <p:spPr>
          <a:xfrm>
            <a:off x="1890713" y="3048001"/>
            <a:ext cx="2199085" cy="535781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甜甜圈 143">
            <a:extLst>
              <a:ext uri="{FF2B5EF4-FFF2-40B4-BE49-F238E27FC236}">
                <a16:creationId xmlns:a16="http://schemas.microsoft.com/office/drawing/2014/main" id="{4C2FC168-7B9D-42B4-B61C-3C11D5B2608E}"/>
              </a:ext>
            </a:extLst>
          </p:cNvPr>
          <p:cNvSpPr/>
          <p:nvPr/>
        </p:nvSpPr>
        <p:spPr>
          <a:xfrm>
            <a:off x="6983016" y="3375423"/>
            <a:ext cx="454819" cy="386953"/>
          </a:xfrm>
          <a:prstGeom prst="donut">
            <a:avLst/>
          </a:prstGeom>
          <a:ln w="38100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C0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5" name="直線單箭頭接點 144">
            <a:extLst>
              <a:ext uri="{FF2B5EF4-FFF2-40B4-BE49-F238E27FC236}">
                <a16:creationId xmlns:a16="http://schemas.microsoft.com/office/drawing/2014/main" id="{15843A09-6571-4E95-AC4A-2583E5E2A073}"/>
              </a:ext>
            </a:extLst>
          </p:cNvPr>
          <p:cNvCxnSpPr>
            <a:endCxn id="144" idx="0"/>
          </p:cNvCxnSpPr>
          <p:nvPr/>
        </p:nvCxnSpPr>
        <p:spPr>
          <a:xfrm rot="16200000" flipH="1">
            <a:off x="6749058" y="2914055"/>
            <a:ext cx="910829" cy="1190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線單箭頭接點 147">
            <a:extLst>
              <a:ext uri="{FF2B5EF4-FFF2-40B4-BE49-F238E27FC236}">
                <a16:creationId xmlns:a16="http://schemas.microsoft.com/office/drawing/2014/main" id="{151B4B06-A480-4E34-BE37-F674F9F3B255}"/>
              </a:ext>
            </a:extLst>
          </p:cNvPr>
          <p:cNvCxnSpPr>
            <a:stCxn id="88" idx="6"/>
            <a:endCxn id="144" idx="2"/>
          </p:cNvCxnSpPr>
          <p:nvPr/>
        </p:nvCxnSpPr>
        <p:spPr>
          <a:xfrm flipV="1">
            <a:off x="5748337" y="3569494"/>
            <a:ext cx="1234679" cy="142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橢圓 156">
            <a:extLst>
              <a:ext uri="{FF2B5EF4-FFF2-40B4-BE49-F238E27FC236}">
                <a16:creationId xmlns:a16="http://schemas.microsoft.com/office/drawing/2014/main" id="{495DC95F-E890-4B80-B5AA-C6DCF25EAF90}"/>
              </a:ext>
            </a:extLst>
          </p:cNvPr>
          <p:cNvSpPr/>
          <p:nvPr/>
        </p:nvSpPr>
        <p:spPr>
          <a:xfrm>
            <a:off x="6929438" y="2089548"/>
            <a:ext cx="426244" cy="415528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8" name="橢圓 157">
            <a:extLst>
              <a:ext uri="{FF2B5EF4-FFF2-40B4-BE49-F238E27FC236}">
                <a16:creationId xmlns:a16="http://schemas.microsoft.com/office/drawing/2014/main" id="{EFF5BB0C-B1C7-40DD-9C76-755E4CE7EAAE}"/>
              </a:ext>
            </a:extLst>
          </p:cNvPr>
          <p:cNvSpPr/>
          <p:nvPr/>
        </p:nvSpPr>
        <p:spPr>
          <a:xfrm>
            <a:off x="7009210" y="2166937"/>
            <a:ext cx="260747" cy="261938"/>
          </a:xfrm>
          <a:prstGeom prst="ellipse">
            <a:avLst/>
          </a:prstGeom>
          <a:ln w="38100">
            <a:solidFill>
              <a:srgbClr val="0E04DA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 dirty="0">
              <a:solidFill>
                <a:srgbClr val="0E04DA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0" name="矩形 159">
            <a:extLst>
              <a:ext uri="{FF2B5EF4-FFF2-40B4-BE49-F238E27FC236}">
                <a16:creationId xmlns:a16="http://schemas.microsoft.com/office/drawing/2014/main" id="{789F1EF4-3200-473D-9F49-FEE71E6F0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485" y="2893219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1" name="矩形 160">
            <a:extLst>
              <a:ext uri="{FF2B5EF4-FFF2-40B4-BE49-F238E27FC236}">
                <a16:creationId xmlns:a16="http://schemas.microsoft.com/office/drawing/2014/main" id="{73EC3E09-A37E-41E8-9B33-6A775E2CA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0" y="3268266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57" name="灯片编号占位符 1">
            <a:extLst>
              <a:ext uri="{FF2B5EF4-FFF2-40B4-BE49-F238E27FC236}">
                <a16:creationId xmlns:a16="http://schemas.microsoft.com/office/drawing/2014/main" id="{619197AB-DD66-45E2-B200-DF1281A61C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3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1" grpId="0" animBg="1"/>
      <p:bldP spid="54" grpId="0"/>
      <p:bldP spid="58" grpId="0"/>
      <p:bldP spid="60" grpId="0"/>
      <p:bldP spid="64" grpId="0"/>
      <p:bldP spid="65" grpId="0"/>
      <p:bldP spid="68" grpId="0" animBg="1"/>
      <p:bldP spid="69" grpId="0" animBg="1"/>
      <p:bldP spid="70" grpId="0" animBg="1"/>
      <p:bldP spid="73" grpId="0"/>
      <p:bldP spid="75" grpId="0" animBg="1"/>
      <p:bldP spid="77" grpId="0"/>
      <p:bldP spid="82" grpId="0" animBg="1"/>
      <p:bldP spid="85" grpId="0"/>
      <p:bldP spid="87" grpId="0" animBg="1"/>
      <p:bldP spid="88" grpId="0" animBg="1"/>
      <p:bldP spid="91" grpId="0"/>
      <p:bldP spid="96" grpId="0" animBg="1"/>
      <p:bldP spid="96" grpId="1" animBg="1"/>
      <p:bldP spid="102" grpId="0"/>
      <p:bldP spid="103" grpId="0" animBg="1"/>
      <p:bldP spid="110" grpId="0"/>
      <p:bldP spid="113" grpId="0"/>
      <p:bldP spid="157" grpId="0" animBg="1"/>
      <p:bldP spid="158" grpId="0" animBg="1"/>
      <p:bldP spid="158" grpId="1" animBg="1"/>
      <p:bldP spid="160" grpId="0"/>
      <p:bldP spid="16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內容版面配置區 115">
            <a:extLst>
              <a:ext uri="{FF2B5EF4-FFF2-40B4-BE49-F238E27FC236}">
                <a16:creationId xmlns:a16="http://schemas.microsoft.com/office/drawing/2014/main" id="{FF3D4EB3-63E7-4B29-B3A0-3E473B3B05A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7562" y="827484"/>
            <a:ext cx="7348029" cy="1448873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What’s problem about NFA?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  <a:latin typeface="+mn-lt"/>
              </a:rPr>
              <a:t>Ans: It may be ambiguous that difficult to program!!!</a:t>
            </a:r>
          </a:p>
          <a:p>
            <a:pPr lvl="1"/>
            <a:endParaRPr lang="en-US" altLang="zh-TW" sz="1800" dirty="0">
              <a:solidFill>
                <a:srgbClr val="0000FF"/>
              </a:solidFill>
              <a:latin typeface="+mn-lt"/>
            </a:endParaRPr>
          </a:p>
          <a:p>
            <a:pPr lvl="1"/>
            <a:r>
              <a:rPr lang="en-US" altLang="zh-TW" sz="1800" dirty="0">
                <a:solidFill>
                  <a:srgbClr val="0000FF"/>
                </a:solidFill>
                <a:latin typeface="+mn-lt"/>
              </a:rPr>
              <a:t>A Nondeterministic Finite Automaton (NFA):(</a:t>
            </a:r>
            <a:r>
              <a:rPr lang="en-US" altLang="zh-TW" sz="1800" dirty="0" err="1">
                <a:solidFill>
                  <a:srgbClr val="C00000"/>
                </a:solidFill>
                <a:latin typeface="+mn-lt"/>
              </a:rPr>
              <a:t>a|b</a:t>
            </a:r>
            <a:r>
              <a:rPr lang="en-US" altLang="zh-TW" sz="1800" dirty="0">
                <a:solidFill>
                  <a:srgbClr val="C00000"/>
                </a:solidFill>
                <a:latin typeface="+mn-lt"/>
              </a:rPr>
              <a:t>)*</a:t>
            </a:r>
            <a:r>
              <a:rPr lang="en-US" altLang="zh-TW" sz="1800" dirty="0" err="1">
                <a:solidFill>
                  <a:srgbClr val="C00000"/>
                </a:solidFill>
                <a:latin typeface="+mn-lt"/>
              </a:rPr>
              <a:t>abb</a:t>
            </a:r>
            <a:endParaRPr lang="en-US" altLang="zh-TW" sz="1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9571" name="標題 1">
            <a:extLst>
              <a:ext uri="{FF2B5EF4-FFF2-40B4-BE49-F238E27FC236}">
                <a16:creationId xmlns:a16="http://schemas.microsoft.com/office/drawing/2014/main" id="{DA062DBE-2778-4A0D-8B1A-2B40F1D8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177212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(11)</a:t>
            </a:r>
            <a:endParaRPr lang="zh-TW" altLang="en-US" sz="2600" dirty="0"/>
          </a:p>
        </p:txBody>
      </p:sp>
      <p:sp>
        <p:nvSpPr>
          <p:cNvPr id="59" name="橢圓 58">
            <a:extLst>
              <a:ext uri="{FF2B5EF4-FFF2-40B4-BE49-F238E27FC236}">
                <a16:creationId xmlns:a16="http://schemas.microsoft.com/office/drawing/2014/main" id="{653FE08C-8B8E-4C54-9AAD-9802C489D782}"/>
              </a:ext>
            </a:extLst>
          </p:cNvPr>
          <p:cNvSpPr/>
          <p:nvPr/>
        </p:nvSpPr>
        <p:spPr>
          <a:xfrm>
            <a:off x="4732735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37E46497-98B2-44BB-B4CF-2D0C0DD60B3A}"/>
              </a:ext>
            </a:extLst>
          </p:cNvPr>
          <p:cNvCxnSpPr>
            <a:stCxn id="79" idx="6"/>
            <a:endCxn id="82" idx="2"/>
          </p:cNvCxnSpPr>
          <p:nvPr/>
        </p:nvCxnSpPr>
        <p:spPr>
          <a:xfrm>
            <a:off x="3519488" y="3056335"/>
            <a:ext cx="37028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0DF28A69-567A-463E-9D8D-DC25330626A3}"/>
              </a:ext>
            </a:extLst>
          </p:cNvPr>
          <p:cNvCxnSpPr>
            <a:stCxn id="59" idx="6"/>
            <a:endCxn id="69" idx="2"/>
          </p:cNvCxnSpPr>
          <p:nvPr/>
        </p:nvCxnSpPr>
        <p:spPr>
          <a:xfrm>
            <a:off x="5273278" y="3056335"/>
            <a:ext cx="384572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9A2A6A9D-C731-4BA6-8CF7-47720D889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381" y="267890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</a:t>
            </a:r>
          </a:p>
        </p:txBody>
      </p:sp>
      <p:sp>
        <p:nvSpPr>
          <p:cNvPr id="69" name="甜甜圈 68">
            <a:extLst>
              <a:ext uri="{FF2B5EF4-FFF2-40B4-BE49-F238E27FC236}">
                <a16:creationId xmlns:a16="http://schemas.microsoft.com/office/drawing/2014/main" id="{254E2B97-47B6-48E1-A074-BF80F4308FDF}"/>
              </a:ext>
            </a:extLst>
          </p:cNvPr>
          <p:cNvSpPr/>
          <p:nvPr/>
        </p:nvSpPr>
        <p:spPr>
          <a:xfrm>
            <a:off x="5657850" y="2786063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2DB6ABEB-7D58-4960-992E-173771C37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1" y="2893219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Start</a:t>
            </a:r>
            <a:endParaRPr lang="zh-TW" altLang="en-US" sz="1800"/>
          </a:p>
        </p:txBody>
      </p:sp>
      <p:cxnSp>
        <p:nvCxnSpPr>
          <p:cNvPr id="75" name="圖案 27">
            <a:extLst>
              <a:ext uri="{FF2B5EF4-FFF2-40B4-BE49-F238E27FC236}">
                <a16:creationId xmlns:a16="http://schemas.microsoft.com/office/drawing/2014/main" id="{91E00105-6CD2-4473-AD2B-BEBD8B9D4DEF}"/>
              </a:ext>
            </a:extLst>
          </p:cNvPr>
          <p:cNvCxnSpPr>
            <a:stCxn id="79" idx="1"/>
            <a:endCxn id="79" idx="7"/>
          </p:cNvCxnSpPr>
          <p:nvPr/>
        </p:nvCxnSpPr>
        <p:spPr>
          <a:xfrm rot="5400000" flipH="1" flipV="1">
            <a:off x="3249216" y="2674144"/>
            <a:ext cx="1191" cy="382190"/>
          </a:xfrm>
          <a:prstGeom prst="curvedConnector3">
            <a:avLst>
              <a:gd name="adj1" fmla="val 3218691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橢圓 78">
            <a:extLst>
              <a:ext uri="{FF2B5EF4-FFF2-40B4-BE49-F238E27FC236}">
                <a16:creationId xmlns:a16="http://schemas.microsoft.com/office/drawing/2014/main" id="{945C796A-B6D8-4C2A-8AFE-C5C11BCB2158}"/>
              </a:ext>
            </a:extLst>
          </p:cNvPr>
          <p:cNvSpPr/>
          <p:nvPr/>
        </p:nvSpPr>
        <p:spPr>
          <a:xfrm>
            <a:off x="2978944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0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0" name="直線單箭頭接點 79">
            <a:extLst>
              <a:ext uri="{FF2B5EF4-FFF2-40B4-BE49-F238E27FC236}">
                <a16:creationId xmlns:a16="http://schemas.microsoft.com/office/drawing/2014/main" id="{161337A7-13C8-4880-89B2-4A1ECC9D9400}"/>
              </a:ext>
            </a:extLst>
          </p:cNvPr>
          <p:cNvCxnSpPr>
            <a:stCxn id="70" idx="3"/>
            <a:endCxn id="79" idx="2"/>
          </p:cNvCxnSpPr>
          <p:nvPr/>
        </p:nvCxnSpPr>
        <p:spPr>
          <a:xfrm flipV="1">
            <a:off x="2672230" y="3056335"/>
            <a:ext cx="306714" cy="215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C1605A9F-93CF-4454-93C2-86DA442E5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303" y="267890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a</a:t>
            </a:r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A9DE8D90-3951-4C57-AD4E-1225A1E1ED8C}"/>
              </a:ext>
            </a:extLst>
          </p:cNvPr>
          <p:cNvSpPr/>
          <p:nvPr/>
        </p:nvSpPr>
        <p:spPr>
          <a:xfrm>
            <a:off x="3889773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4" name="直線單箭頭接點 83">
            <a:extLst>
              <a:ext uri="{FF2B5EF4-FFF2-40B4-BE49-F238E27FC236}">
                <a16:creationId xmlns:a16="http://schemas.microsoft.com/office/drawing/2014/main" id="{A43F4214-EE99-4C61-A9D5-9D22B0136900}"/>
              </a:ext>
            </a:extLst>
          </p:cNvPr>
          <p:cNvCxnSpPr>
            <a:stCxn id="82" idx="6"/>
            <a:endCxn id="59" idx="2"/>
          </p:cNvCxnSpPr>
          <p:nvPr/>
        </p:nvCxnSpPr>
        <p:spPr>
          <a:xfrm>
            <a:off x="4430316" y="3056335"/>
            <a:ext cx="3024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矩形 84">
            <a:extLst>
              <a:ext uri="{FF2B5EF4-FFF2-40B4-BE49-F238E27FC236}">
                <a16:creationId xmlns:a16="http://schemas.microsoft.com/office/drawing/2014/main" id="{F03349DF-8D45-4BBE-B5CD-4DEA8FFBB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553" y="267890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</a:t>
            </a:r>
          </a:p>
        </p:txBody>
      </p:sp>
      <p:cxnSp>
        <p:nvCxnSpPr>
          <p:cNvPr id="91" name="圖案 27">
            <a:extLst>
              <a:ext uri="{FF2B5EF4-FFF2-40B4-BE49-F238E27FC236}">
                <a16:creationId xmlns:a16="http://schemas.microsoft.com/office/drawing/2014/main" id="{5AAEC604-6A42-4B60-B2F8-80CB3B740E8C}"/>
              </a:ext>
            </a:extLst>
          </p:cNvPr>
          <p:cNvCxnSpPr>
            <a:stCxn id="79" idx="3"/>
            <a:endCxn id="79" idx="5"/>
          </p:cNvCxnSpPr>
          <p:nvPr/>
        </p:nvCxnSpPr>
        <p:spPr>
          <a:xfrm rot="16200000" flipH="1">
            <a:off x="3249217" y="3056335"/>
            <a:ext cx="1190" cy="382190"/>
          </a:xfrm>
          <a:prstGeom prst="curvedConnector3">
            <a:avLst>
              <a:gd name="adj1" fmla="val 3404440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矩形 96">
            <a:extLst>
              <a:ext uri="{FF2B5EF4-FFF2-40B4-BE49-F238E27FC236}">
                <a16:creationId xmlns:a16="http://schemas.microsoft.com/office/drawing/2014/main" id="{570EB15D-EC90-4F18-90A1-80B01DB8B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1" y="219670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a</a:t>
            </a: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F21D646F-FEA6-459A-AAF0-A631DBBD1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678" y="358973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</a:t>
            </a: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082CBC3B-D214-4663-8EA8-188A8E825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516" y="4179094"/>
            <a:ext cx="1402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Input : babb</a:t>
            </a:r>
          </a:p>
        </p:txBody>
      </p:sp>
      <p:sp>
        <p:nvSpPr>
          <p:cNvPr id="107" name="矩形 73">
            <a:extLst>
              <a:ext uri="{FF2B5EF4-FFF2-40B4-BE49-F238E27FC236}">
                <a16:creationId xmlns:a16="http://schemas.microsoft.com/office/drawing/2014/main" id="{9586A3CD-BD1E-4BD7-88F2-42CDC45D0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492" y="4179094"/>
            <a:ext cx="2001575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</a:rPr>
              <a:t>Processing Token</a:t>
            </a:r>
            <a:endParaRPr lang="zh-TW" altLang="en-US" sz="1800">
              <a:solidFill>
                <a:schemeClr val="bg1"/>
              </a:solidFill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4DE3D075-7322-45FD-A787-B5C5FCA25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516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b</a:t>
            </a:r>
            <a:endParaRPr lang="zh-TW" altLang="en-US" sz="1800"/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17F3A3E1-5A14-4E5E-94BA-112D105D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6406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a</a:t>
            </a:r>
            <a:endParaRPr lang="zh-TW" altLang="en-US" sz="1800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D3A5F711-4138-4CBD-8B83-B5E276B4C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956" y="3536156"/>
            <a:ext cx="2680542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C00000"/>
                </a:solidFill>
              </a:rPr>
              <a:t>Ambiguous!!!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C00000"/>
                </a:solidFill>
              </a:rPr>
              <a:t>Which one should we select?</a:t>
            </a:r>
          </a:p>
        </p:txBody>
      </p:sp>
      <p:sp>
        <p:nvSpPr>
          <p:cNvPr id="28" name="灯片编号占位符 1">
            <a:extLst>
              <a:ext uri="{FF2B5EF4-FFF2-40B4-BE49-F238E27FC236}">
                <a16:creationId xmlns:a16="http://schemas.microsoft.com/office/drawing/2014/main" id="{EB42E177-3965-4672-92C8-0DD9EDF801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3" grpId="0"/>
      <p:bldP spid="69" grpId="0" animBg="1"/>
      <p:bldP spid="70" grpId="0"/>
      <p:bldP spid="70" grpId="1"/>
      <p:bldP spid="79" grpId="0" animBg="1"/>
      <p:bldP spid="79" grpId="1" animBg="1"/>
      <p:bldP spid="81" grpId="0"/>
      <p:bldP spid="81" grpId="1"/>
      <p:bldP spid="82" grpId="0" animBg="1"/>
      <p:bldP spid="85" grpId="0"/>
      <p:bldP spid="97" grpId="0"/>
      <p:bldP spid="97" grpId="1"/>
      <p:bldP spid="98" grpId="0"/>
      <p:bldP spid="98" grpId="1"/>
      <p:bldP spid="99" grpId="0"/>
      <p:bldP spid="107" grpId="0" animBg="1"/>
      <p:bldP spid="108" grpId="0"/>
      <p:bldP spid="109" grpId="0"/>
      <p:bldP spid="11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內容版面配置區 115">
            <a:extLst>
              <a:ext uri="{FF2B5EF4-FFF2-40B4-BE49-F238E27FC236}">
                <a16:creationId xmlns:a16="http://schemas.microsoft.com/office/drawing/2014/main" id="{3C25EF89-1896-40CF-8416-06BF8FC06C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684" y="827484"/>
            <a:ext cx="7342632" cy="1485663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What’s problem about NFA?</a:t>
            </a:r>
          </a:p>
          <a:p>
            <a:pPr lvl="1"/>
            <a:r>
              <a:rPr lang="en-US" altLang="zh-TW" sz="1800" dirty="0">
                <a:solidFill>
                  <a:srgbClr val="0000FF"/>
                </a:solidFill>
                <a:latin typeface="+mn-lt"/>
              </a:rPr>
              <a:t>Ans: It may be ambiguous that difficult to program!!!</a:t>
            </a:r>
          </a:p>
          <a:p>
            <a:pPr lvl="1"/>
            <a:endParaRPr lang="en-US" altLang="zh-TW" sz="1800" dirty="0">
              <a:solidFill>
                <a:srgbClr val="0000FF"/>
              </a:solidFill>
              <a:latin typeface="+mn-lt"/>
            </a:endParaRPr>
          </a:p>
          <a:p>
            <a:pPr lvl="1"/>
            <a:r>
              <a:rPr lang="en-US" altLang="zh-TW" sz="1800" dirty="0">
                <a:solidFill>
                  <a:srgbClr val="0000FF"/>
                </a:solidFill>
                <a:latin typeface="+mn-lt"/>
              </a:rPr>
              <a:t>A Deterministic Finite Automaton (DFA): </a:t>
            </a:r>
            <a:r>
              <a:rPr lang="en-US" altLang="zh-TW" sz="1800" dirty="0">
                <a:solidFill>
                  <a:srgbClr val="C00000"/>
                </a:solidFill>
                <a:latin typeface="+mn-lt"/>
              </a:rPr>
              <a:t>b*</a:t>
            </a:r>
            <a:r>
              <a:rPr lang="en-US" altLang="zh-TW" sz="1800" dirty="0" err="1">
                <a:solidFill>
                  <a:srgbClr val="C00000"/>
                </a:solidFill>
                <a:latin typeface="+mn-lt"/>
              </a:rPr>
              <a:t>abb</a:t>
            </a:r>
            <a:endParaRPr lang="en-US" altLang="zh-TW" sz="1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1619" name="標題 1">
            <a:extLst>
              <a:ext uri="{FF2B5EF4-FFF2-40B4-BE49-F238E27FC236}">
                <a16:creationId xmlns:a16="http://schemas.microsoft.com/office/drawing/2014/main" id="{30BA28B9-C11E-4B67-A289-8EC11E2B6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01" y="108349"/>
            <a:ext cx="8292591" cy="519113"/>
          </a:xfrm>
        </p:spPr>
        <p:txBody>
          <a:bodyPr/>
          <a:lstStyle/>
          <a:p>
            <a:r>
              <a:rPr lang="en-US" altLang="zh-TW" sz="2600" dirty="0"/>
              <a:t>Translating Regular Expressions into Finite Automata (12)</a:t>
            </a:r>
            <a:endParaRPr lang="zh-TW" altLang="en-US" sz="2600" dirty="0"/>
          </a:p>
        </p:txBody>
      </p:sp>
      <p:sp>
        <p:nvSpPr>
          <p:cNvPr id="59" name="橢圓 58">
            <a:extLst>
              <a:ext uri="{FF2B5EF4-FFF2-40B4-BE49-F238E27FC236}">
                <a16:creationId xmlns:a16="http://schemas.microsoft.com/office/drawing/2014/main" id="{68F1758D-0C8B-45CC-8A0B-71EA7D27212E}"/>
              </a:ext>
            </a:extLst>
          </p:cNvPr>
          <p:cNvSpPr/>
          <p:nvPr/>
        </p:nvSpPr>
        <p:spPr>
          <a:xfrm>
            <a:off x="4732735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6719A284-181F-45DF-B943-1F0CD2F07929}"/>
              </a:ext>
            </a:extLst>
          </p:cNvPr>
          <p:cNvCxnSpPr>
            <a:stCxn id="79" idx="6"/>
            <a:endCxn id="82" idx="2"/>
          </p:cNvCxnSpPr>
          <p:nvPr/>
        </p:nvCxnSpPr>
        <p:spPr>
          <a:xfrm>
            <a:off x="3519488" y="3056335"/>
            <a:ext cx="37028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單箭頭接點 61">
            <a:extLst>
              <a:ext uri="{FF2B5EF4-FFF2-40B4-BE49-F238E27FC236}">
                <a16:creationId xmlns:a16="http://schemas.microsoft.com/office/drawing/2014/main" id="{6FE07207-6DE6-435B-A5C1-301BB15ADCE7}"/>
              </a:ext>
            </a:extLst>
          </p:cNvPr>
          <p:cNvCxnSpPr>
            <a:stCxn id="59" idx="6"/>
            <a:endCxn id="69" idx="2"/>
          </p:cNvCxnSpPr>
          <p:nvPr/>
        </p:nvCxnSpPr>
        <p:spPr>
          <a:xfrm>
            <a:off x="5273278" y="3056335"/>
            <a:ext cx="384572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矩形 62">
            <a:extLst>
              <a:ext uri="{FF2B5EF4-FFF2-40B4-BE49-F238E27FC236}">
                <a16:creationId xmlns:a16="http://schemas.microsoft.com/office/drawing/2014/main" id="{3220CB7F-E164-470B-AFF0-DE7832549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6381" y="267890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</a:t>
            </a:r>
          </a:p>
        </p:txBody>
      </p:sp>
      <p:sp>
        <p:nvSpPr>
          <p:cNvPr id="69" name="甜甜圈 68">
            <a:extLst>
              <a:ext uri="{FF2B5EF4-FFF2-40B4-BE49-F238E27FC236}">
                <a16:creationId xmlns:a16="http://schemas.microsoft.com/office/drawing/2014/main" id="{99F413FA-9986-4236-9C59-D2493E83F1C6}"/>
              </a:ext>
            </a:extLst>
          </p:cNvPr>
          <p:cNvSpPr/>
          <p:nvPr/>
        </p:nvSpPr>
        <p:spPr>
          <a:xfrm>
            <a:off x="5657850" y="2786063"/>
            <a:ext cx="540544" cy="540544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13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0" name="矩形 69">
            <a:extLst>
              <a:ext uri="{FF2B5EF4-FFF2-40B4-BE49-F238E27FC236}">
                <a16:creationId xmlns:a16="http://schemas.microsoft.com/office/drawing/2014/main" id="{FB7FAAB5-E01F-409C-A928-7859365D3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0251" y="2893219"/>
            <a:ext cx="67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Start</a:t>
            </a:r>
            <a:endParaRPr lang="zh-TW" altLang="en-US" sz="1800"/>
          </a:p>
        </p:txBody>
      </p:sp>
      <p:sp>
        <p:nvSpPr>
          <p:cNvPr id="79" name="橢圓 78">
            <a:extLst>
              <a:ext uri="{FF2B5EF4-FFF2-40B4-BE49-F238E27FC236}">
                <a16:creationId xmlns:a16="http://schemas.microsoft.com/office/drawing/2014/main" id="{DDBBB503-75F4-442A-AF42-DD2AD3CD54BE}"/>
              </a:ext>
            </a:extLst>
          </p:cNvPr>
          <p:cNvSpPr/>
          <p:nvPr/>
        </p:nvSpPr>
        <p:spPr>
          <a:xfrm>
            <a:off x="2978944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0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0" name="直線單箭頭接點 79">
            <a:extLst>
              <a:ext uri="{FF2B5EF4-FFF2-40B4-BE49-F238E27FC236}">
                <a16:creationId xmlns:a16="http://schemas.microsoft.com/office/drawing/2014/main" id="{28073920-97FA-423B-95B5-20D5AEFB3FE5}"/>
              </a:ext>
            </a:extLst>
          </p:cNvPr>
          <p:cNvCxnSpPr>
            <a:stCxn id="70" idx="3"/>
            <a:endCxn id="79" idx="2"/>
          </p:cNvCxnSpPr>
          <p:nvPr/>
        </p:nvCxnSpPr>
        <p:spPr>
          <a:xfrm flipV="1">
            <a:off x="2672230" y="3056335"/>
            <a:ext cx="306714" cy="2155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矩形 80">
            <a:extLst>
              <a:ext uri="{FF2B5EF4-FFF2-40B4-BE49-F238E27FC236}">
                <a16:creationId xmlns:a16="http://schemas.microsoft.com/office/drawing/2014/main" id="{472FF574-891F-4734-A269-784A5F6B3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8303" y="267890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a</a:t>
            </a:r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0EBB7347-04B1-4C3A-869C-B0139805C26A}"/>
              </a:ext>
            </a:extLst>
          </p:cNvPr>
          <p:cNvSpPr/>
          <p:nvPr/>
        </p:nvSpPr>
        <p:spPr>
          <a:xfrm>
            <a:off x="3889773" y="2786063"/>
            <a:ext cx="540544" cy="540544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1350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84" name="直線單箭頭接點 83">
            <a:extLst>
              <a:ext uri="{FF2B5EF4-FFF2-40B4-BE49-F238E27FC236}">
                <a16:creationId xmlns:a16="http://schemas.microsoft.com/office/drawing/2014/main" id="{CA6D6752-E244-43F6-92D2-5AEB00D82B12}"/>
              </a:ext>
            </a:extLst>
          </p:cNvPr>
          <p:cNvCxnSpPr>
            <a:stCxn id="82" idx="6"/>
            <a:endCxn id="59" idx="2"/>
          </p:cNvCxnSpPr>
          <p:nvPr/>
        </p:nvCxnSpPr>
        <p:spPr>
          <a:xfrm>
            <a:off x="4430316" y="3056335"/>
            <a:ext cx="302419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矩形 84">
            <a:extLst>
              <a:ext uri="{FF2B5EF4-FFF2-40B4-BE49-F238E27FC236}">
                <a16:creationId xmlns:a16="http://schemas.microsoft.com/office/drawing/2014/main" id="{C7316F01-6A4B-45A0-A4D5-DDA5C183F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553" y="2678906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</a:t>
            </a:r>
          </a:p>
        </p:txBody>
      </p:sp>
      <p:cxnSp>
        <p:nvCxnSpPr>
          <p:cNvPr id="91" name="圖案 27">
            <a:extLst>
              <a:ext uri="{FF2B5EF4-FFF2-40B4-BE49-F238E27FC236}">
                <a16:creationId xmlns:a16="http://schemas.microsoft.com/office/drawing/2014/main" id="{2C5FEF4A-03EE-4004-AD1D-7B70F304E09E}"/>
              </a:ext>
            </a:extLst>
          </p:cNvPr>
          <p:cNvCxnSpPr>
            <a:stCxn id="79" idx="3"/>
            <a:endCxn id="79" idx="5"/>
          </p:cNvCxnSpPr>
          <p:nvPr/>
        </p:nvCxnSpPr>
        <p:spPr>
          <a:xfrm rot="16200000" flipH="1">
            <a:off x="3249217" y="3056335"/>
            <a:ext cx="1190" cy="382190"/>
          </a:xfrm>
          <a:prstGeom prst="curvedConnector3">
            <a:avLst>
              <a:gd name="adj1" fmla="val 3404440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矩形 97">
            <a:extLst>
              <a:ext uri="{FF2B5EF4-FFF2-40B4-BE49-F238E27FC236}">
                <a16:creationId xmlns:a16="http://schemas.microsoft.com/office/drawing/2014/main" id="{CA8205F5-FCA6-4CA7-87DD-F7B8F7861B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678" y="3589735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b</a:t>
            </a: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06833E62-CA95-45A3-B672-F543406AD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516" y="4179094"/>
            <a:ext cx="1402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Input : babb</a:t>
            </a:r>
          </a:p>
        </p:txBody>
      </p:sp>
      <p:sp>
        <p:nvSpPr>
          <p:cNvPr id="107" name="矩形 73">
            <a:extLst>
              <a:ext uri="{FF2B5EF4-FFF2-40B4-BE49-F238E27FC236}">
                <a16:creationId xmlns:a16="http://schemas.microsoft.com/office/drawing/2014/main" id="{130DBFAE-ECA5-4195-A4C5-9E3E5947AD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2492" y="4179094"/>
            <a:ext cx="2001575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</a:rPr>
              <a:t>Processing Token</a:t>
            </a:r>
            <a:endParaRPr lang="zh-TW" altLang="en-US" sz="1800">
              <a:solidFill>
                <a:schemeClr val="bg1"/>
              </a:solidFill>
            </a:endParaRPr>
          </a:p>
        </p:txBody>
      </p:sp>
      <p:sp>
        <p:nvSpPr>
          <p:cNvPr id="108" name="矩形 107">
            <a:extLst>
              <a:ext uri="{FF2B5EF4-FFF2-40B4-BE49-F238E27FC236}">
                <a16:creationId xmlns:a16="http://schemas.microsoft.com/office/drawing/2014/main" id="{669DD94F-D7FE-4F34-B4D9-248711D19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8516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b</a:t>
            </a:r>
            <a:endParaRPr lang="zh-TW" altLang="en-US" sz="1800"/>
          </a:p>
        </p:txBody>
      </p:sp>
      <p:sp>
        <p:nvSpPr>
          <p:cNvPr id="109" name="矩形 108">
            <a:extLst>
              <a:ext uri="{FF2B5EF4-FFF2-40B4-BE49-F238E27FC236}">
                <a16:creationId xmlns:a16="http://schemas.microsoft.com/office/drawing/2014/main" id="{85EF357C-2C60-4EA0-8498-83E3629E7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6406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a</a:t>
            </a:r>
            <a:endParaRPr lang="zh-TW" altLang="en-US" sz="1800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B84C7C63-B1A1-48A7-A8F4-DF9BA3478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298" y="3536156"/>
            <a:ext cx="1875835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C00000"/>
                </a:solidFill>
              </a:rPr>
              <a:t>No Ambiguous!!!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C00000"/>
                </a:solidFill>
              </a:rPr>
              <a:t>It have unique path!</a:t>
            </a: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32F24F75-5556-4A72-92D7-01BAEDD99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297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b</a:t>
            </a:r>
            <a:endParaRPr lang="zh-TW" altLang="en-US" sz="1800"/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E8B5F2CC-393B-4C99-9E59-DD9CAAC7E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2187" y="4179094"/>
            <a:ext cx="312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47016"/>
                </a:solidFill>
              </a:rPr>
              <a:t>b</a:t>
            </a:r>
            <a:endParaRPr lang="zh-TW" altLang="en-US" sz="1800"/>
          </a:p>
        </p:txBody>
      </p:sp>
      <p:sp>
        <p:nvSpPr>
          <p:cNvPr id="30" name="灯片编号占位符 1">
            <a:extLst>
              <a:ext uri="{FF2B5EF4-FFF2-40B4-BE49-F238E27FC236}">
                <a16:creationId xmlns:a16="http://schemas.microsoft.com/office/drawing/2014/main" id="{23E00A51-521D-4946-874F-5847D31309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3" grpId="0"/>
      <p:bldP spid="63" grpId="1"/>
      <p:bldP spid="69" grpId="0" animBg="1"/>
      <p:bldP spid="69" grpId="1" animBg="1"/>
      <p:bldP spid="70" grpId="0"/>
      <p:bldP spid="70" grpId="1"/>
      <p:bldP spid="79" grpId="0" animBg="1"/>
      <p:bldP spid="79" grpId="1" animBg="1"/>
      <p:bldP spid="81" grpId="0"/>
      <p:bldP spid="81" grpId="1"/>
      <p:bldP spid="82" grpId="0" animBg="1"/>
      <p:bldP spid="82" grpId="1" animBg="1"/>
      <p:bldP spid="85" grpId="0"/>
      <p:bldP spid="85" grpId="1"/>
      <p:bldP spid="98" grpId="0"/>
      <p:bldP spid="98" grpId="1"/>
      <p:bldP spid="99" grpId="0"/>
      <p:bldP spid="107" grpId="0" animBg="1"/>
      <p:bldP spid="108" grpId="0"/>
      <p:bldP spid="109" grpId="0"/>
      <p:bldP spid="118" grpId="0"/>
      <p:bldP spid="28" grpId="0"/>
      <p:bldP spid="2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標題 1">
            <a:extLst>
              <a:ext uri="{FF2B5EF4-FFF2-40B4-BE49-F238E27FC236}">
                <a16:creationId xmlns:a16="http://schemas.microsoft.com/office/drawing/2014/main" id="{FDAA782D-4CDF-468B-A13F-C1542AD7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108349"/>
            <a:ext cx="7770434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Creating Deterministic Automata (1)</a:t>
            </a:r>
            <a:endParaRPr lang="zh-TW" altLang="en-US" sz="3200" dirty="0"/>
          </a:p>
        </p:txBody>
      </p:sp>
      <p:sp>
        <p:nvSpPr>
          <p:cNvPr id="113667" name="內容版面配置區 2">
            <a:extLst>
              <a:ext uri="{FF2B5EF4-FFF2-40B4-BE49-F238E27FC236}">
                <a16:creationId xmlns:a16="http://schemas.microsoft.com/office/drawing/2014/main" id="{C65BBDFC-4947-4AA3-AB68-C57AE7F3966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17070" y="800021"/>
            <a:ext cx="7002218" cy="1606630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The transformation </a:t>
            </a:r>
          </a:p>
          <a:p>
            <a:pPr lvl="1"/>
            <a:r>
              <a:rPr lang="en-US" altLang="zh-TW" sz="1800" dirty="0">
                <a:latin typeface="+mn-lt"/>
              </a:rPr>
              <a:t>From an </a:t>
            </a:r>
            <a:r>
              <a:rPr lang="en-US" altLang="zh-TW" sz="1800" dirty="0">
                <a:solidFill>
                  <a:schemeClr val="folHlink"/>
                </a:solidFill>
                <a:latin typeface="+mn-lt"/>
              </a:rPr>
              <a:t>NFA N</a:t>
            </a:r>
            <a:r>
              <a:rPr lang="en-US" altLang="zh-TW" sz="1800" dirty="0">
                <a:latin typeface="+mn-lt"/>
              </a:rPr>
              <a:t> to an equivalent </a:t>
            </a: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DFA M</a:t>
            </a:r>
            <a:r>
              <a:rPr lang="en-US" altLang="zh-TW" sz="1800" dirty="0">
                <a:latin typeface="+mn-lt"/>
              </a:rPr>
              <a:t> works </a:t>
            </a:r>
            <a:br>
              <a:rPr lang="en-US" altLang="zh-TW" sz="1800" dirty="0">
                <a:latin typeface="+mn-lt"/>
              </a:rPr>
            </a:br>
            <a:r>
              <a:rPr lang="en-US" altLang="zh-TW" sz="1800" dirty="0">
                <a:latin typeface="+mn-lt"/>
              </a:rPr>
              <a:t>by what is sometimes called the subset construction</a:t>
            </a:r>
            <a:endParaRPr lang="zh-TW" altLang="en-US" sz="1800" dirty="0">
              <a:latin typeface="+mn-lt"/>
            </a:endParaRPr>
          </a:p>
          <a:p>
            <a:pPr lvl="1"/>
            <a:r>
              <a:rPr lang="en-US" altLang="zh-TW" sz="1800" dirty="0">
                <a:solidFill>
                  <a:srgbClr val="0000FF"/>
                </a:solidFill>
                <a:latin typeface="+mn-lt"/>
              </a:rPr>
              <a:t>An Example for each step…</a:t>
            </a:r>
          </a:p>
          <a:p>
            <a:pPr lvl="2"/>
            <a:r>
              <a:rPr lang="en-US" altLang="zh-TW" sz="1600" dirty="0">
                <a:latin typeface="+mn-lt"/>
              </a:rPr>
              <a:t>Initial NFA : 01</a:t>
            </a:r>
            <a:r>
              <a:rPr lang="en-US" altLang="zh-TW" sz="1600" baseline="30000" dirty="0">
                <a:latin typeface="+mn-lt"/>
              </a:rPr>
              <a:t>*</a:t>
            </a:r>
            <a:r>
              <a:rPr lang="en-US" altLang="zh-TW" sz="1600" dirty="0">
                <a:latin typeface="+mn-lt"/>
              </a:rPr>
              <a:t>|1 </a:t>
            </a: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 (</a:t>
            </a:r>
            <a:r>
              <a:rPr lang="en-US" altLang="zh-TW" sz="1600" dirty="0">
                <a:latin typeface="+mn-lt"/>
              </a:rPr>
              <a:t>0(1</a:t>
            </a:r>
            <a:r>
              <a:rPr lang="en-US" altLang="zh-TW" sz="1600" baseline="30000" dirty="0">
                <a:latin typeface="+mn-lt"/>
              </a:rPr>
              <a:t>*</a:t>
            </a:r>
            <a:r>
              <a:rPr lang="en-US" altLang="zh-TW" sz="1600" dirty="0">
                <a:latin typeface="+mn-lt"/>
              </a:rPr>
              <a:t>))</a:t>
            </a:r>
            <a:r>
              <a:rPr lang="zh-TW" altLang="en-US" sz="1600" dirty="0">
                <a:latin typeface="+mn-lt"/>
              </a:rPr>
              <a:t> </a:t>
            </a:r>
            <a:r>
              <a:rPr lang="en-US" altLang="zh-TW" sz="1600" dirty="0">
                <a:latin typeface="+mn-lt"/>
              </a:rPr>
              <a:t>|1 </a:t>
            </a:r>
            <a:endParaRPr lang="en-US" altLang="zh-TW" sz="2000" dirty="0">
              <a:solidFill>
                <a:srgbClr val="0366A9"/>
              </a:solidFill>
              <a:latin typeface="+mn-lt"/>
            </a:endParaRPr>
          </a:p>
          <a:p>
            <a:endParaRPr lang="zh-TW" altLang="en-US" sz="2000" dirty="0">
              <a:latin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7BEE4D50-F93A-4321-93A6-229834A267DD}"/>
              </a:ext>
            </a:extLst>
          </p:cNvPr>
          <p:cNvGrpSpPr/>
          <p:nvPr/>
        </p:nvGrpSpPr>
        <p:grpSpPr>
          <a:xfrm>
            <a:off x="2122139" y="2478230"/>
            <a:ext cx="4708874" cy="1606630"/>
            <a:chOff x="1893094" y="2578894"/>
            <a:chExt cx="5832232" cy="1923970"/>
          </a:xfrm>
        </p:grpSpPr>
        <p:sp>
          <p:nvSpPr>
            <p:cNvPr id="113671" name="矩形 7">
              <a:extLst>
                <a:ext uri="{FF2B5EF4-FFF2-40B4-BE49-F238E27FC236}">
                  <a16:creationId xmlns:a16="http://schemas.microsoft.com/office/drawing/2014/main" id="{07AB8B89-FC34-48AF-ADF7-22BCA1355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3094" y="2732485"/>
              <a:ext cx="67197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/>
                <a:t>Start</a:t>
              </a:r>
              <a:endParaRPr lang="zh-TW" altLang="en-US" sz="1800"/>
            </a:p>
          </p:txBody>
        </p:sp>
        <p:cxnSp>
          <p:nvCxnSpPr>
            <p:cNvPr id="9" name="直線單箭頭接點 8">
              <a:extLst>
                <a:ext uri="{FF2B5EF4-FFF2-40B4-BE49-F238E27FC236}">
                  <a16:creationId xmlns:a16="http://schemas.microsoft.com/office/drawing/2014/main" id="{11349491-7670-4462-929F-B94D5FE426C0}"/>
                </a:ext>
              </a:extLst>
            </p:cNvPr>
            <p:cNvCxnSpPr>
              <a:stCxn id="29" idx="4"/>
              <a:endCxn id="24" idx="0"/>
            </p:cNvCxnSpPr>
            <p:nvPr/>
          </p:nvCxnSpPr>
          <p:spPr>
            <a:xfrm rot="5400000">
              <a:off x="2986683" y="3455789"/>
              <a:ext cx="709613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橢圓 9">
              <a:extLst>
                <a:ext uri="{FF2B5EF4-FFF2-40B4-BE49-F238E27FC236}">
                  <a16:creationId xmlns:a16="http://schemas.microsoft.com/office/drawing/2014/main" id="{CACF13BD-0F6A-4C46-B79D-A9A68A16A21F}"/>
                </a:ext>
              </a:extLst>
            </p:cNvPr>
            <p:cNvSpPr/>
            <p:nvPr/>
          </p:nvSpPr>
          <p:spPr>
            <a:xfrm>
              <a:off x="4681538" y="3811191"/>
              <a:ext cx="426244" cy="41790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4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BA1F3087-EE25-4DBF-A58D-EF1F06EBDF76}"/>
                </a:ext>
              </a:extLst>
            </p:cNvPr>
            <p:cNvCxnSpPr>
              <a:stCxn id="24" idx="6"/>
              <a:endCxn id="26" idx="2"/>
            </p:cNvCxnSpPr>
            <p:nvPr/>
          </p:nvCxnSpPr>
          <p:spPr>
            <a:xfrm>
              <a:off x="3554017" y="4018360"/>
              <a:ext cx="345281" cy="357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單箭頭接點 11">
              <a:extLst>
                <a:ext uri="{FF2B5EF4-FFF2-40B4-BE49-F238E27FC236}">
                  <a16:creationId xmlns:a16="http://schemas.microsoft.com/office/drawing/2014/main" id="{A93E29D0-FC60-4DF4-BE26-A8597FAD6AB3}"/>
                </a:ext>
              </a:extLst>
            </p:cNvPr>
            <p:cNvCxnSpPr>
              <a:stCxn id="10" idx="6"/>
              <a:endCxn id="23" idx="2"/>
            </p:cNvCxnSpPr>
            <p:nvPr/>
          </p:nvCxnSpPr>
          <p:spPr>
            <a:xfrm>
              <a:off x="5107781" y="4019551"/>
              <a:ext cx="300038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76" name="矩形 12">
              <a:extLst>
                <a:ext uri="{FF2B5EF4-FFF2-40B4-BE49-F238E27FC236}">
                  <a16:creationId xmlns:a16="http://schemas.microsoft.com/office/drawing/2014/main" id="{D8B6B5E0-F122-4422-84B3-C38049963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163" y="3650456"/>
              <a:ext cx="3113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14" name="圖案 27">
              <a:extLst>
                <a:ext uri="{FF2B5EF4-FFF2-40B4-BE49-F238E27FC236}">
                  <a16:creationId xmlns:a16="http://schemas.microsoft.com/office/drawing/2014/main" id="{0EA3732B-C02A-4500-B010-210E45C822A4}"/>
                </a:ext>
              </a:extLst>
            </p:cNvPr>
            <p:cNvCxnSpPr>
              <a:stCxn id="31" idx="1"/>
              <a:endCxn id="23" idx="7"/>
            </p:cNvCxnSpPr>
            <p:nvPr/>
          </p:nvCxnSpPr>
          <p:spPr>
            <a:xfrm rot="16200000" flipH="1" flipV="1">
              <a:off x="6461523" y="3181351"/>
              <a:ext cx="2381" cy="1383506"/>
            </a:xfrm>
            <a:prstGeom prst="curvedConnector3">
              <a:avLst>
                <a:gd name="adj1" fmla="val -9081690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id="{A44315AE-29F1-48C8-B7D8-01BF6CF3ABE6}"/>
                </a:ext>
              </a:extLst>
            </p:cNvPr>
            <p:cNvCxnSpPr>
              <a:endCxn id="22" idx="2"/>
            </p:cNvCxnSpPr>
            <p:nvPr/>
          </p:nvCxnSpPr>
          <p:spPr>
            <a:xfrm>
              <a:off x="5744766" y="4019551"/>
              <a:ext cx="503634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79" name="矩形 15">
              <a:extLst>
                <a:ext uri="{FF2B5EF4-FFF2-40B4-BE49-F238E27FC236}">
                  <a16:creationId xmlns:a16="http://schemas.microsoft.com/office/drawing/2014/main" id="{F618ED40-9BD5-42C7-AADE-31BC97E57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3835" y="3690938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1</a:t>
              </a:r>
            </a:p>
          </p:txBody>
        </p: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610051CA-3126-4B0B-B885-9E1E52E11BFD}"/>
                </a:ext>
              </a:extLst>
            </p:cNvPr>
            <p:cNvCxnSpPr>
              <a:stCxn id="22" idx="6"/>
              <a:endCxn id="31" idx="2"/>
            </p:cNvCxnSpPr>
            <p:nvPr/>
          </p:nvCxnSpPr>
          <p:spPr>
            <a:xfrm flipV="1">
              <a:off x="6673454" y="4018360"/>
              <a:ext cx="419100" cy="357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81" name="矩形 17">
              <a:extLst>
                <a:ext uri="{FF2B5EF4-FFF2-40B4-BE49-F238E27FC236}">
                  <a16:creationId xmlns:a16="http://schemas.microsoft.com/office/drawing/2014/main" id="{46E5200D-A7BD-4AB5-AB0A-A53888ECF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1560" y="3690938"/>
              <a:ext cx="311304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3682" name="Rectangle 31">
              <a:extLst>
                <a:ext uri="{FF2B5EF4-FFF2-40B4-BE49-F238E27FC236}">
                  <a16:creationId xmlns:a16="http://schemas.microsoft.com/office/drawing/2014/main" id="{55FEA886-DA10-4F12-9495-B0F057397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413" y="4186238"/>
              <a:ext cx="263695" cy="316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7866" tIns="33338" rIns="67866" bIns="33338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3683" name="矩形 19">
              <a:extLst>
                <a:ext uri="{FF2B5EF4-FFF2-40B4-BE49-F238E27FC236}">
                  <a16:creationId xmlns:a16="http://schemas.microsoft.com/office/drawing/2014/main" id="{30B41698-0CA1-41FA-8ED0-BDD5EFBB7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5031" y="3117056"/>
              <a:ext cx="3113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21" name="圖案 27">
              <a:extLst>
                <a:ext uri="{FF2B5EF4-FFF2-40B4-BE49-F238E27FC236}">
                  <a16:creationId xmlns:a16="http://schemas.microsoft.com/office/drawing/2014/main" id="{619BC753-7FB6-4A68-9538-C3393BF9F0B6}"/>
                </a:ext>
              </a:extLst>
            </p:cNvPr>
            <p:cNvCxnSpPr>
              <a:stCxn id="10" idx="4"/>
              <a:endCxn id="31" idx="5"/>
            </p:cNvCxnSpPr>
            <p:nvPr/>
          </p:nvCxnSpPr>
          <p:spPr>
            <a:xfrm rot="5400000" flipH="1" flipV="1">
              <a:off x="6143625" y="2915841"/>
              <a:ext cx="64294" cy="2562225"/>
            </a:xfrm>
            <a:prstGeom prst="curvedConnector3">
              <a:avLst>
                <a:gd name="adj1" fmla="val -446366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橢圓 21">
              <a:extLst>
                <a:ext uri="{FF2B5EF4-FFF2-40B4-BE49-F238E27FC236}">
                  <a16:creationId xmlns:a16="http://schemas.microsoft.com/office/drawing/2014/main" id="{03827D2E-7C1B-46FC-8C07-2C4054B0D54B}"/>
                </a:ext>
              </a:extLst>
            </p:cNvPr>
            <p:cNvSpPr/>
            <p:nvPr/>
          </p:nvSpPr>
          <p:spPr>
            <a:xfrm>
              <a:off x="6248400" y="3813573"/>
              <a:ext cx="425054" cy="41552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6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3" name="橢圓 22">
              <a:extLst>
                <a:ext uri="{FF2B5EF4-FFF2-40B4-BE49-F238E27FC236}">
                  <a16:creationId xmlns:a16="http://schemas.microsoft.com/office/drawing/2014/main" id="{3B163D00-CD86-48A2-8FAA-7F745D221DE6}"/>
                </a:ext>
              </a:extLst>
            </p:cNvPr>
            <p:cNvSpPr/>
            <p:nvPr/>
          </p:nvSpPr>
          <p:spPr>
            <a:xfrm>
              <a:off x="5407819" y="3813573"/>
              <a:ext cx="425054" cy="41552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5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C840FAC9-C104-4AC1-A627-F9B6DD10C6CF}"/>
                </a:ext>
              </a:extLst>
            </p:cNvPr>
            <p:cNvSpPr/>
            <p:nvPr/>
          </p:nvSpPr>
          <p:spPr>
            <a:xfrm>
              <a:off x="3127773" y="3811191"/>
              <a:ext cx="426244" cy="41433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13688" name="矩形 24">
              <a:extLst>
                <a:ext uri="{FF2B5EF4-FFF2-40B4-BE49-F238E27FC236}">
                  <a16:creationId xmlns:a16="http://schemas.microsoft.com/office/drawing/2014/main" id="{0EE0A85A-41C3-4B65-BA52-9BFF14532A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3650456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0</a:t>
              </a:r>
            </a:p>
          </p:txBody>
        </p:sp>
        <p:sp>
          <p:nvSpPr>
            <p:cNvPr id="26" name="橢圓 25">
              <a:extLst>
                <a:ext uri="{FF2B5EF4-FFF2-40B4-BE49-F238E27FC236}">
                  <a16:creationId xmlns:a16="http://schemas.microsoft.com/office/drawing/2014/main" id="{78072920-E96D-4996-95D1-7586EC835B68}"/>
                </a:ext>
              </a:extLst>
            </p:cNvPr>
            <p:cNvSpPr/>
            <p:nvPr/>
          </p:nvSpPr>
          <p:spPr>
            <a:xfrm>
              <a:off x="3899298" y="3813573"/>
              <a:ext cx="426244" cy="41552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27" name="直線單箭頭接點 26">
              <a:extLst>
                <a:ext uri="{FF2B5EF4-FFF2-40B4-BE49-F238E27FC236}">
                  <a16:creationId xmlns:a16="http://schemas.microsoft.com/office/drawing/2014/main" id="{37A45E1C-9BC3-4CFF-BC90-1323EA5B8F41}"/>
                </a:ext>
              </a:extLst>
            </p:cNvPr>
            <p:cNvCxnSpPr>
              <a:stCxn id="26" idx="6"/>
              <a:endCxn id="10" idx="2"/>
            </p:cNvCxnSpPr>
            <p:nvPr/>
          </p:nvCxnSpPr>
          <p:spPr>
            <a:xfrm flipV="1">
              <a:off x="4325541" y="4019551"/>
              <a:ext cx="355997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91" name="矩形 27">
              <a:extLst>
                <a:ext uri="{FF2B5EF4-FFF2-40B4-BE49-F238E27FC236}">
                  <a16:creationId xmlns:a16="http://schemas.microsoft.com/office/drawing/2014/main" id="{0BA96A74-5E9A-40D6-AF23-A2AFAB0FD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491" y="3650456"/>
              <a:ext cx="3113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9" name="橢圓 28">
              <a:extLst>
                <a:ext uri="{FF2B5EF4-FFF2-40B4-BE49-F238E27FC236}">
                  <a16:creationId xmlns:a16="http://schemas.microsoft.com/office/drawing/2014/main" id="{B3643D3A-2092-45A1-93D8-89D3F815402C}"/>
                </a:ext>
              </a:extLst>
            </p:cNvPr>
            <p:cNvSpPr/>
            <p:nvPr/>
          </p:nvSpPr>
          <p:spPr>
            <a:xfrm>
              <a:off x="3127773" y="2686050"/>
              <a:ext cx="426244" cy="41433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0" name="甜甜圈 29">
              <a:extLst>
                <a:ext uri="{FF2B5EF4-FFF2-40B4-BE49-F238E27FC236}">
                  <a16:creationId xmlns:a16="http://schemas.microsoft.com/office/drawing/2014/main" id="{26E58F09-3357-4CFC-A525-7EA8DB30EC93}"/>
                </a:ext>
              </a:extLst>
            </p:cNvPr>
            <p:cNvSpPr/>
            <p:nvPr/>
          </p:nvSpPr>
          <p:spPr>
            <a:xfrm>
              <a:off x="7092554" y="2686050"/>
              <a:ext cx="426244" cy="414338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10</a:t>
              </a:r>
              <a:endParaRPr lang="zh-TW" altLang="en-US" sz="10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681757A1-4F32-4676-AC3B-394D97092492}"/>
                </a:ext>
              </a:extLst>
            </p:cNvPr>
            <p:cNvSpPr/>
            <p:nvPr/>
          </p:nvSpPr>
          <p:spPr>
            <a:xfrm>
              <a:off x="7092554" y="3811191"/>
              <a:ext cx="426244" cy="41433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7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13695" name="矩形 31">
              <a:extLst>
                <a:ext uri="{FF2B5EF4-FFF2-40B4-BE49-F238E27FC236}">
                  <a16:creationId xmlns:a16="http://schemas.microsoft.com/office/drawing/2014/main" id="{B5AF5475-B0BB-45A4-827C-05F672460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460" y="3328988"/>
              <a:ext cx="31130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33" name="直線單箭頭接點 32">
              <a:extLst>
                <a:ext uri="{FF2B5EF4-FFF2-40B4-BE49-F238E27FC236}">
                  <a16:creationId xmlns:a16="http://schemas.microsoft.com/office/drawing/2014/main" id="{9634BEB2-391C-4942-836E-EE53AB2198C7}"/>
                </a:ext>
              </a:extLst>
            </p:cNvPr>
            <p:cNvCxnSpPr>
              <a:stCxn id="31" idx="0"/>
              <a:endCxn id="30" idx="4"/>
            </p:cNvCxnSpPr>
            <p:nvPr/>
          </p:nvCxnSpPr>
          <p:spPr>
            <a:xfrm rot="5400000" flipH="1" flipV="1">
              <a:off x="6951464" y="3455789"/>
              <a:ext cx="709613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697" name="矩形 33">
              <a:extLst>
                <a:ext uri="{FF2B5EF4-FFF2-40B4-BE49-F238E27FC236}">
                  <a16:creationId xmlns:a16="http://schemas.microsoft.com/office/drawing/2014/main" id="{2ACB4D5F-948C-40B8-B49D-830A50D9C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4022" y="3382566"/>
              <a:ext cx="311304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35" name="橢圓 34">
              <a:extLst>
                <a:ext uri="{FF2B5EF4-FFF2-40B4-BE49-F238E27FC236}">
                  <a16:creationId xmlns:a16="http://schemas.microsoft.com/office/drawing/2014/main" id="{76CD1DF0-71D9-4D60-B5BF-AC10CFA190C0}"/>
                </a:ext>
              </a:extLst>
            </p:cNvPr>
            <p:cNvSpPr/>
            <p:nvPr/>
          </p:nvSpPr>
          <p:spPr>
            <a:xfrm>
              <a:off x="4306491" y="2686050"/>
              <a:ext cx="426244" cy="41433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8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83A795B4-7DDF-4C57-997C-029D5EF76B3F}"/>
                </a:ext>
              </a:extLst>
            </p:cNvPr>
            <p:cNvSpPr/>
            <p:nvPr/>
          </p:nvSpPr>
          <p:spPr>
            <a:xfrm>
              <a:off x="5538788" y="2686050"/>
              <a:ext cx="426244" cy="41433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350" dirty="0"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9</a:t>
              </a:r>
              <a:endParaRPr lang="zh-TW" altLang="en-US" sz="1350" dirty="0"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37" name="直線單箭頭接點 36">
              <a:extLst>
                <a:ext uri="{FF2B5EF4-FFF2-40B4-BE49-F238E27FC236}">
                  <a16:creationId xmlns:a16="http://schemas.microsoft.com/office/drawing/2014/main" id="{8173BA89-15F0-43CF-A378-904863CC4F17}"/>
                </a:ext>
              </a:extLst>
            </p:cNvPr>
            <p:cNvCxnSpPr>
              <a:stCxn id="29" idx="6"/>
              <a:endCxn id="35" idx="2"/>
            </p:cNvCxnSpPr>
            <p:nvPr/>
          </p:nvCxnSpPr>
          <p:spPr>
            <a:xfrm>
              <a:off x="3554016" y="2893219"/>
              <a:ext cx="752475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單箭頭接點 37">
              <a:extLst>
                <a:ext uri="{FF2B5EF4-FFF2-40B4-BE49-F238E27FC236}">
                  <a16:creationId xmlns:a16="http://schemas.microsoft.com/office/drawing/2014/main" id="{9C952EBB-295D-46A8-88E6-E6437848D4C5}"/>
                </a:ext>
              </a:extLst>
            </p:cNvPr>
            <p:cNvCxnSpPr>
              <a:stCxn id="35" idx="6"/>
              <a:endCxn id="36" idx="2"/>
            </p:cNvCxnSpPr>
            <p:nvPr/>
          </p:nvCxnSpPr>
          <p:spPr>
            <a:xfrm>
              <a:off x="4732735" y="2893219"/>
              <a:ext cx="806053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>
              <a:extLst>
                <a:ext uri="{FF2B5EF4-FFF2-40B4-BE49-F238E27FC236}">
                  <a16:creationId xmlns:a16="http://schemas.microsoft.com/office/drawing/2014/main" id="{1EA62568-43BB-4D64-976B-0DE49A48A788}"/>
                </a:ext>
              </a:extLst>
            </p:cNvPr>
            <p:cNvCxnSpPr>
              <a:stCxn id="36" idx="6"/>
              <a:endCxn id="30" idx="2"/>
            </p:cNvCxnSpPr>
            <p:nvPr/>
          </p:nvCxnSpPr>
          <p:spPr>
            <a:xfrm>
              <a:off x="5965032" y="2893219"/>
              <a:ext cx="1127522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703" name="矩形 39">
              <a:extLst>
                <a:ext uri="{FF2B5EF4-FFF2-40B4-BE49-F238E27FC236}">
                  <a16:creationId xmlns:a16="http://schemas.microsoft.com/office/drawing/2014/main" id="{9C755807-C09E-47CA-9C70-F0E20337C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88881" y="2632472"/>
              <a:ext cx="311304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3704" name="矩形 40">
              <a:extLst>
                <a:ext uri="{FF2B5EF4-FFF2-40B4-BE49-F238E27FC236}">
                  <a16:creationId xmlns:a16="http://schemas.microsoft.com/office/drawing/2014/main" id="{CCA81BE5-68E0-4DD1-BB23-9C1DDBCCA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2578894"/>
              <a:ext cx="311304" cy="3416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3705" name="矩形 41">
              <a:extLst>
                <a:ext uri="{FF2B5EF4-FFF2-40B4-BE49-F238E27FC236}">
                  <a16:creationId xmlns:a16="http://schemas.microsoft.com/office/drawing/2014/main" id="{2B5653DB-D745-4F1F-B7B0-B23725DE66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3006" y="2578894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Symbol" panose="05050102010706020507" pitchFamily="18" charset="2"/>
                  <a:ea typeface="新細明體" panose="02020500000000000000" pitchFamily="18" charset="-120"/>
                </a:rPr>
                <a:t>1</a:t>
              </a:r>
            </a:p>
          </p:txBody>
        </p:sp>
        <p:cxnSp>
          <p:nvCxnSpPr>
            <p:cNvPr id="43" name="直線單箭頭接點 42">
              <a:extLst>
                <a:ext uri="{FF2B5EF4-FFF2-40B4-BE49-F238E27FC236}">
                  <a16:creationId xmlns:a16="http://schemas.microsoft.com/office/drawing/2014/main" id="{7F594A56-8A9F-4FAE-A890-C79816D682F5}"/>
                </a:ext>
              </a:extLst>
            </p:cNvPr>
            <p:cNvCxnSpPr>
              <a:stCxn id="113671" idx="3"/>
              <a:endCxn id="29" idx="2"/>
            </p:cNvCxnSpPr>
            <p:nvPr/>
          </p:nvCxnSpPr>
          <p:spPr>
            <a:xfrm flipV="1">
              <a:off x="2565073" y="2893219"/>
              <a:ext cx="562700" cy="2393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3707" name="矩形 73">
            <a:extLst>
              <a:ext uri="{FF2B5EF4-FFF2-40B4-BE49-F238E27FC236}">
                <a16:creationId xmlns:a16="http://schemas.microsoft.com/office/drawing/2014/main" id="{A5269BFC-173E-4805-A65A-86844C115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256" y="4237352"/>
            <a:ext cx="3954930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More Detail operation at next page…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45" name="灯片编号占位符 1">
            <a:extLst>
              <a:ext uri="{FF2B5EF4-FFF2-40B4-BE49-F238E27FC236}">
                <a16:creationId xmlns:a16="http://schemas.microsoft.com/office/drawing/2014/main" id="{2C2E6A60-9C27-4FA1-B6B3-5480E8B138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47</a:t>
            </a:fld>
            <a:endParaRPr lang="zh-TW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標題 1">
            <a:extLst>
              <a:ext uri="{FF2B5EF4-FFF2-40B4-BE49-F238E27FC236}">
                <a16:creationId xmlns:a16="http://schemas.microsoft.com/office/drawing/2014/main" id="{018629CE-4602-43F0-B78A-9907A2761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544" y="108349"/>
            <a:ext cx="7752146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Creating Deterministic Automata (2)</a:t>
            </a:r>
            <a:endParaRPr lang="zh-TW" altLang="en-US" sz="3200" dirty="0">
              <a:solidFill>
                <a:schemeClr val="tx1"/>
              </a:solidFill>
            </a:endParaRPr>
          </a:p>
        </p:txBody>
      </p:sp>
      <p:sp>
        <p:nvSpPr>
          <p:cNvPr id="115715" name="內容版面配置區 2">
            <a:extLst>
              <a:ext uri="{FF2B5EF4-FFF2-40B4-BE49-F238E27FC236}">
                <a16:creationId xmlns:a16="http://schemas.microsoft.com/office/drawing/2014/main" id="{F1DA3567-60CC-46F3-9B73-5C3D69AE2E0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23544" y="814962"/>
            <a:ext cx="1463040" cy="447100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Step 1</a:t>
            </a:r>
          </a:p>
          <a:p>
            <a:endParaRPr lang="en-US" altLang="zh-TW" sz="2000" dirty="0">
              <a:solidFill>
                <a:srgbClr val="FF0000"/>
              </a:solidFill>
              <a:latin typeface="+mn-lt"/>
            </a:endParaRPr>
          </a:p>
          <a:p>
            <a:pPr lvl="1"/>
            <a:endParaRPr lang="en-US" altLang="zh-TW" sz="2000" dirty="0">
              <a:solidFill>
                <a:srgbClr val="FF0000"/>
              </a:solidFill>
              <a:latin typeface="+mn-lt"/>
            </a:endParaRPr>
          </a:p>
          <a:p>
            <a:endParaRPr lang="zh-TW" altLang="en-US" sz="2000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15719" name="Picture 3">
            <a:extLst>
              <a:ext uri="{FF2B5EF4-FFF2-40B4-BE49-F238E27FC236}">
                <a16:creationId xmlns:a16="http://schemas.microsoft.com/office/drawing/2014/main" id="{7252E80E-62D0-4EAD-ABD8-5E03A8277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4923" y="865209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组合 1">
            <a:extLst>
              <a:ext uri="{FF2B5EF4-FFF2-40B4-BE49-F238E27FC236}">
                <a16:creationId xmlns:a16="http://schemas.microsoft.com/office/drawing/2014/main" id="{FEF6CB91-808D-4C04-A9EE-AD74FD024678}"/>
              </a:ext>
            </a:extLst>
          </p:cNvPr>
          <p:cNvGrpSpPr/>
          <p:nvPr/>
        </p:nvGrpSpPr>
        <p:grpSpPr>
          <a:xfrm>
            <a:off x="1010071" y="1429276"/>
            <a:ext cx="4898183" cy="1321636"/>
            <a:chOff x="1893094" y="1293019"/>
            <a:chExt cx="4898183" cy="1321636"/>
          </a:xfrm>
        </p:grpSpPr>
        <p:sp>
          <p:nvSpPr>
            <p:cNvPr id="115720" name="矩形 9">
              <a:extLst>
                <a:ext uri="{FF2B5EF4-FFF2-40B4-BE49-F238E27FC236}">
                  <a16:creationId xmlns:a16="http://schemas.microsoft.com/office/drawing/2014/main" id="{E04DED52-26E7-4773-A4E2-8394A6ADD0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3094" y="1446610"/>
              <a:ext cx="388248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Start</a:t>
              </a:r>
              <a:endParaRPr lang="zh-TW" altLang="en-US" sz="750"/>
            </a:p>
          </p:txBody>
        </p:sp>
        <p:cxnSp>
          <p:nvCxnSpPr>
            <p:cNvPr id="11" name="直線單箭頭接點 10">
              <a:extLst>
                <a:ext uri="{FF2B5EF4-FFF2-40B4-BE49-F238E27FC236}">
                  <a16:creationId xmlns:a16="http://schemas.microsoft.com/office/drawing/2014/main" id="{303D0857-B430-49A5-871C-7FF39286DA15}"/>
                </a:ext>
              </a:extLst>
            </p:cNvPr>
            <p:cNvCxnSpPr>
              <a:stCxn id="31" idx="4"/>
              <a:endCxn id="26" idx="0"/>
            </p:cNvCxnSpPr>
            <p:nvPr/>
          </p:nvCxnSpPr>
          <p:spPr>
            <a:xfrm rot="16200000" flipH="1">
              <a:off x="2711053" y="1860947"/>
              <a:ext cx="321469" cy="285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7BD59592-F929-4C83-A271-1237310DDE62}"/>
                </a:ext>
              </a:extLst>
            </p:cNvPr>
            <p:cNvSpPr/>
            <p:nvPr/>
          </p:nvSpPr>
          <p:spPr>
            <a:xfrm>
              <a:off x="4076700" y="2035969"/>
              <a:ext cx="378619" cy="338138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4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id="{3D511069-3751-4A0F-869F-5D6AEB208208}"/>
                </a:ext>
              </a:extLst>
            </p:cNvPr>
            <p:cNvCxnSpPr>
              <a:stCxn id="26" idx="6"/>
              <a:endCxn id="28" idx="2"/>
            </p:cNvCxnSpPr>
            <p:nvPr/>
          </p:nvCxnSpPr>
          <p:spPr>
            <a:xfrm>
              <a:off x="3075385" y="2203848"/>
              <a:ext cx="305990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單箭頭接點 13">
              <a:extLst>
                <a:ext uri="{FF2B5EF4-FFF2-40B4-BE49-F238E27FC236}">
                  <a16:creationId xmlns:a16="http://schemas.microsoft.com/office/drawing/2014/main" id="{BC3C68D7-ABBE-4D28-99B1-9B4DD8F7FE4E}"/>
                </a:ext>
              </a:extLst>
            </p:cNvPr>
            <p:cNvCxnSpPr>
              <a:stCxn id="12" idx="6"/>
              <a:endCxn id="25" idx="2"/>
            </p:cNvCxnSpPr>
            <p:nvPr/>
          </p:nvCxnSpPr>
          <p:spPr>
            <a:xfrm>
              <a:off x="4455319" y="2205038"/>
              <a:ext cx="266700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725" name="矩形 14">
              <a:extLst>
                <a:ext uri="{FF2B5EF4-FFF2-40B4-BE49-F238E27FC236}">
                  <a16:creationId xmlns:a16="http://schemas.microsoft.com/office/drawing/2014/main" id="{ABA51FB1-45AE-43E7-A968-DC64FA429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7700" y="1906191"/>
              <a:ext cx="2904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16" name="圖案 27">
              <a:extLst>
                <a:ext uri="{FF2B5EF4-FFF2-40B4-BE49-F238E27FC236}">
                  <a16:creationId xmlns:a16="http://schemas.microsoft.com/office/drawing/2014/main" id="{AFFBBB66-4EE3-4484-8F37-8956BFFA970F}"/>
                </a:ext>
              </a:extLst>
            </p:cNvPr>
            <p:cNvCxnSpPr>
              <a:stCxn id="33" idx="1"/>
              <a:endCxn id="25" idx="7"/>
            </p:cNvCxnSpPr>
            <p:nvPr/>
          </p:nvCxnSpPr>
          <p:spPr>
            <a:xfrm rot="16200000" flipH="1" flipV="1">
              <a:off x="5658446" y="1471018"/>
              <a:ext cx="2381" cy="1229915"/>
            </a:xfrm>
            <a:prstGeom prst="curvedConnector3">
              <a:avLst>
                <a:gd name="adj1" fmla="val -9264882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496C316-D517-47BF-8C07-962B9AD04EF4}"/>
                </a:ext>
              </a:extLst>
            </p:cNvPr>
            <p:cNvCxnSpPr>
              <a:endCxn id="24" idx="2"/>
            </p:cNvCxnSpPr>
            <p:nvPr/>
          </p:nvCxnSpPr>
          <p:spPr>
            <a:xfrm>
              <a:off x="5020866" y="2205038"/>
              <a:ext cx="447675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728" name="矩形 17">
              <a:extLst>
                <a:ext uri="{FF2B5EF4-FFF2-40B4-BE49-F238E27FC236}">
                  <a16:creationId xmlns:a16="http://schemas.microsoft.com/office/drawing/2014/main" id="{41FE15CA-3F5C-4B7F-A18D-29B9D63F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1360" y="2035969"/>
              <a:ext cx="237566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1</a:t>
              </a:r>
            </a:p>
          </p:txBody>
        </p: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92059640-D2B4-457B-BEE8-770F4F91831D}"/>
                </a:ext>
              </a:extLst>
            </p:cNvPr>
            <p:cNvCxnSpPr>
              <a:stCxn id="24" idx="6"/>
              <a:endCxn id="33" idx="2"/>
            </p:cNvCxnSpPr>
            <p:nvPr/>
          </p:nvCxnSpPr>
          <p:spPr>
            <a:xfrm flipV="1">
              <a:off x="5845969" y="2203848"/>
              <a:ext cx="372666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730" name="矩形 19">
              <a:extLst>
                <a:ext uri="{FF2B5EF4-FFF2-40B4-BE49-F238E27FC236}">
                  <a16:creationId xmlns:a16="http://schemas.microsoft.com/office/drawing/2014/main" id="{5C43948C-743A-45BC-9D64-EACC343191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4550" y="1938337"/>
              <a:ext cx="290464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5731" name="Rectangle 31">
              <a:extLst>
                <a:ext uri="{FF2B5EF4-FFF2-40B4-BE49-F238E27FC236}">
                  <a16:creationId xmlns:a16="http://schemas.microsoft.com/office/drawing/2014/main" id="{F62BA278-6662-40A1-B6C1-A0AFC388DD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9700" y="2339579"/>
              <a:ext cx="242856" cy="2750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7866" tIns="33338" rIns="67866" bIns="33338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5732" name="矩形 21">
              <a:extLst>
                <a:ext uri="{FF2B5EF4-FFF2-40B4-BE49-F238E27FC236}">
                  <a16:creationId xmlns:a16="http://schemas.microsoft.com/office/drawing/2014/main" id="{47456F7D-296F-4986-B091-12FC84308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4938" y="1553766"/>
              <a:ext cx="2904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23" name="圖案 27">
              <a:extLst>
                <a:ext uri="{FF2B5EF4-FFF2-40B4-BE49-F238E27FC236}">
                  <a16:creationId xmlns:a16="http://schemas.microsoft.com/office/drawing/2014/main" id="{CE067A28-AF25-4EF1-9B04-D22C1BCF42D6}"/>
                </a:ext>
              </a:extLst>
            </p:cNvPr>
            <p:cNvCxnSpPr>
              <a:stCxn id="12" idx="4"/>
              <a:endCxn id="33" idx="5"/>
            </p:cNvCxnSpPr>
            <p:nvPr/>
          </p:nvCxnSpPr>
          <p:spPr>
            <a:xfrm rot="5400000" flipH="1" flipV="1">
              <a:off x="5378053" y="1210866"/>
              <a:ext cx="51197" cy="2275284"/>
            </a:xfrm>
            <a:prstGeom prst="curvedConnector3">
              <a:avLst>
                <a:gd name="adj1" fmla="val -446366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橢圓 23">
              <a:extLst>
                <a:ext uri="{FF2B5EF4-FFF2-40B4-BE49-F238E27FC236}">
                  <a16:creationId xmlns:a16="http://schemas.microsoft.com/office/drawing/2014/main" id="{19819B62-E2DF-4F2A-8CD4-3F807B444FA2}"/>
                </a:ext>
              </a:extLst>
            </p:cNvPr>
            <p:cNvSpPr/>
            <p:nvPr/>
          </p:nvSpPr>
          <p:spPr>
            <a:xfrm>
              <a:off x="5468541" y="2038351"/>
              <a:ext cx="377428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6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5" name="橢圓 24">
              <a:extLst>
                <a:ext uri="{FF2B5EF4-FFF2-40B4-BE49-F238E27FC236}">
                  <a16:creationId xmlns:a16="http://schemas.microsoft.com/office/drawing/2014/main" id="{9916C413-1C4D-48B5-BDA3-68C738092887}"/>
                </a:ext>
              </a:extLst>
            </p:cNvPr>
            <p:cNvSpPr/>
            <p:nvPr/>
          </p:nvSpPr>
          <p:spPr>
            <a:xfrm>
              <a:off x="4722019" y="2038351"/>
              <a:ext cx="37742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5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26" name="橢圓 25">
              <a:extLst>
                <a:ext uri="{FF2B5EF4-FFF2-40B4-BE49-F238E27FC236}">
                  <a16:creationId xmlns:a16="http://schemas.microsoft.com/office/drawing/2014/main" id="{C2FA5027-A0A7-43EB-8008-D3E22C2A6C61}"/>
                </a:ext>
              </a:extLst>
            </p:cNvPr>
            <p:cNvSpPr/>
            <p:nvPr/>
          </p:nvSpPr>
          <p:spPr>
            <a:xfrm>
              <a:off x="2696766" y="2035969"/>
              <a:ext cx="37861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15737" name="矩形 26">
              <a:extLst>
                <a:ext uri="{FF2B5EF4-FFF2-40B4-BE49-F238E27FC236}">
                  <a16:creationId xmlns:a16="http://schemas.microsoft.com/office/drawing/2014/main" id="{563C71D7-A65E-4725-A920-610545F87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391" y="1906191"/>
              <a:ext cx="237566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0</a:t>
              </a:r>
            </a:p>
          </p:txBody>
        </p:sp>
        <p:sp>
          <p:nvSpPr>
            <p:cNvPr id="28" name="橢圓 27">
              <a:extLst>
                <a:ext uri="{FF2B5EF4-FFF2-40B4-BE49-F238E27FC236}">
                  <a16:creationId xmlns:a16="http://schemas.microsoft.com/office/drawing/2014/main" id="{B9B1AF69-5423-40A5-9AC7-5951260538A1}"/>
                </a:ext>
              </a:extLst>
            </p:cNvPr>
            <p:cNvSpPr/>
            <p:nvPr/>
          </p:nvSpPr>
          <p:spPr>
            <a:xfrm>
              <a:off x="3381375" y="2038351"/>
              <a:ext cx="37861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id="{25D622B4-1CEC-419C-9B8F-C92E0CD214D5}"/>
                </a:ext>
              </a:extLst>
            </p:cNvPr>
            <p:cNvCxnSpPr>
              <a:stCxn id="28" idx="6"/>
              <a:endCxn id="12" idx="2"/>
            </p:cNvCxnSpPr>
            <p:nvPr/>
          </p:nvCxnSpPr>
          <p:spPr>
            <a:xfrm flipV="1">
              <a:off x="3759994" y="2205038"/>
              <a:ext cx="316706" cy="119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740" name="矩形 29">
              <a:extLst>
                <a:ext uri="{FF2B5EF4-FFF2-40B4-BE49-F238E27FC236}">
                  <a16:creationId xmlns:a16="http://schemas.microsoft.com/office/drawing/2014/main" id="{F2872397-536B-4748-9EF4-DD5ABF0E8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3325" y="1906191"/>
              <a:ext cx="2904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31" name="橢圓 30">
              <a:extLst>
                <a:ext uri="{FF2B5EF4-FFF2-40B4-BE49-F238E27FC236}">
                  <a16:creationId xmlns:a16="http://schemas.microsoft.com/office/drawing/2014/main" id="{F6D50335-B022-4E4D-B902-47E1DD61AEFD}"/>
                </a:ext>
              </a:extLst>
            </p:cNvPr>
            <p:cNvSpPr/>
            <p:nvPr/>
          </p:nvSpPr>
          <p:spPr>
            <a:xfrm>
              <a:off x="2668191" y="1378744"/>
              <a:ext cx="37861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2" name="甜甜圈 31">
              <a:extLst>
                <a:ext uri="{FF2B5EF4-FFF2-40B4-BE49-F238E27FC236}">
                  <a16:creationId xmlns:a16="http://schemas.microsoft.com/office/drawing/2014/main" id="{77016D08-6430-425B-91FA-8A6986A32E78}"/>
                </a:ext>
              </a:extLst>
            </p:cNvPr>
            <p:cNvSpPr/>
            <p:nvPr/>
          </p:nvSpPr>
          <p:spPr>
            <a:xfrm>
              <a:off x="6191250" y="1378744"/>
              <a:ext cx="377429" cy="335756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10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3" name="橢圓 32">
              <a:extLst>
                <a:ext uri="{FF2B5EF4-FFF2-40B4-BE49-F238E27FC236}">
                  <a16:creationId xmlns:a16="http://schemas.microsoft.com/office/drawing/2014/main" id="{71F5CA66-D55C-4F1F-8BAA-236D550376A9}"/>
                </a:ext>
              </a:extLst>
            </p:cNvPr>
            <p:cNvSpPr/>
            <p:nvPr/>
          </p:nvSpPr>
          <p:spPr>
            <a:xfrm>
              <a:off x="6218635" y="2035969"/>
              <a:ext cx="37861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7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15744" name="矩形 33">
              <a:extLst>
                <a:ext uri="{FF2B5EF4-FFF2-40B4-BE49-F238E27FC236}">
                  <a16:creationId xmlns:a16="http://schemas.microsoft.com/office/drawing/2014/main" id="{0538634E-192F-4C81-944E-F3F315597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9610" y="1768079"/>
              <a:ext cx="2904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35" name="直線單箭頭接點 34">
              <a:extLst>
                <a:ext uri="{FF2B5EF4-FFF2-40B4-BE49-F238E27FC236}">
                  <a16:creationId xmlns:a16="http://schemas.microsoft.com/office/drawing/2014/main" id="{B84ADFCE-8778-46CC-9FD6-2725A6F567AA}"/>
                </a:ext>
              </a:extLst>
            </p:cNvPr>
            <p:cNvCxnSpPr>
              <a:stCxn id="33" idx="0"/>
              <a:endCxn id="32" idx="4"/>
            </p:cNvCxnSpPr>
            <p:nvPr/>
          </p:nvCxnSpPr>
          <p:spPr>
            <a:xfrm rot="16200000" flipV="1">
              <a:off x="6232922" y="1860947"/>
              <a:ext cx="321469" cy="2857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746" name="矩形 35">
              <a:extLst>
                <a:ext uri="{FF2B5EF4-FFF2-40B4-BE49-F238E27FC236}">
                  <a16:creationId xmlns:a16="http://schemas.microsoft.com/office/drawing/2014/main" id="{2730DE82-5C9F-4FC8-A56C-BF716AEFA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00813" y="1821656"/>
              <a:ext cx="290464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18CE6028-693A-433B-BA58-077A89DBEB83}"/>
                </a:ext>
              </a:extLst>
            </p:cNvPr>
            <p:cNvSpPr/>
            <p:nvPr/>
          </p:nvSpPr>
          <p:spPr>
            <a:xfrm>
              <a:off x="3715941" y="1378744"/>
              <a:ext cx="37861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8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38" name="橢圓 37">
              <a:extLst>
                <a:ext uri="{FF2B5EF4-FFF2-40B4-BE49-F238E27FC236}">
                  <a16:creationId xmlns:a16="http://schemas.microsoft.com/office/drawing/2014/main" id="{9E6534DD-1D2F-4D79-85C8-B4B0062D7709}"/>
                </a:ext>
              </a:extLst>
            </p:cNvPr>
            <p:cNvSpPr/>
            <p:nvPr/>
          </p:nvSpPr>
          <p:spPr>
            <a:xfrm>
              <a:off x="4810125" y="1378744"/>
              <a:ext cx="378619" cy="33575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9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39" name="直線單箭頭接點 38">
              <a:extLst>
                <a:ext uri="{FF2B5EF4-FFF2-40B4-BE49-F238E27FC236}">
                  <a16:creationId xmlns:a16="http://schemas.microsoft.com/office/drawing/2014/main" id="{178A6CC2-A539-4FE6-947F-745212E1EE79}"/>
                </a:ext>
              </a:extLst>
            </p:cNvPr>
            <p:cNvCxnSpPr>
              <a:stCxn id="31" idx="6"/>
              <a:endCxn id="37" idx="2"/>
            </p:cNvCxnSpPr>
            <p:nvPr/>
          </p:nvCxnSpPr>
          <p:spPr>
            <a:xfrm>
              <a:off x="3046810" y="1546623"/>
              <a:ext cx="669131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>
              <a:extLst>
                <a:ext uri="{FF2B5EF4-FFF2-40B4-BE49-F238E27FC236}">
                  <a16:creationId xmlns:a16="http://schemas.microsoft.com/office/drawing/2014/main" id="{D8BE4697-629B-4D6F-A179-290B437AD32F}"/>
                </a:ext>
              </a:extLst>
            </p:cNvPr>
            <p:cNvCxnSpPr>
              <a:stCxn id="37" idx="6"/>
              <a:endCxn id="38" idx="2"/>
            </p:cNvCxnSpPr>
            <p:nvPr/>
          </p:nvCxnSpPr>
          <p:spPr>
            <a:xfrm>
              <a:off x="4094560" y="1546623"/>
              <a:ext cx="715565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>
              <a:extLst>
                <a:ext uri="{FF2B5EF4-FFF2-40B4-BE49-F238E27FC236}">
                  <a16:creationId xmlns:a16="http://schemas.microsoft.com/office/drawing/2014/main" id="{44FCAA8E-365D-4BE1-8A83-87EF5A7D16DA}"/>
                </a:ext>
              </a:extLst>
            </p:cNvPr>
            <p:cNvCxnSpPr>
              <a:stCxn id="38" idx="6"/>
              <a:endCxn id="32" idx="2"/>
            </p:cNvCxnSpPr>
            <p:nvPr/>
          </p:nvCxnSpPr>
          <p:spPr>
            <a:xfrm>
              <a:off x="5188744" y="1546623"/>
              <a:ext cx="1002506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752" name="矩形 41">
              <a:extLst>
                <a:ext uri="{FF2B5EF4-FFF2-40B4-BE49-F238E27FC236}">
                  <a16:creationId xmlns:a16="http://schemas.microsoft.com/office/drawing/2014/main" id="{863DF952-2CFA-4350-8650-F81EABC7B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6875" y="1335881"/>
              <a:ext cx="290464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5753" name="矩形 42">
              <a:extLst>
                <a:ext uri="{FF2B5EF4-FFF2-40B4-BE49-F238E27FC236}">
                  <a16:creationId xmlns:a16="http://schemas.microsoft.com/office/drawing/2014/main" id="{287FDBD0-E827-4FAD-B65F-DC8FC7E995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6816" y="1293019"/>
              <a:ext cx="290464" cy="30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15754" name="矩形 43">
              <a:extLst>
                <a:ext uri="{FF2B5EF4-FFF2-40B4-BE49-F238E27FC236}">
                  <a16:creationId xmlns:a16="http://schemas.microsoft.com/office/drawing/2014/main" id="{209E33A5-A49D-4B79-8E48-9F31891CF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0531" y="1339454"/>
              <a:ext cx="237566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1</a:t>
              </a:r>
            </a:p>
          </p:txBody>
        </p:sp>
        <p:cxnSp>
          <p:nvCxnSpPr>
            <p:cNvPr id="45" name="直線單箭頭接點 44">
              <a:extLst>
                <a:ext uri="{FF2B5EF4-FFF2-40B4-BE49-F238E27FC236}">
                  <a16:creationId xmlns:a16="http://schemas.microsoft.com/office/drawing/2014/main" id="{48564881-AE1D-4141-9209-3ECC6D306193}"/>
                </a:ext>
              </a:extLst>
            </p:cNvPr>
            <p:cNvCxnSpPr>
              <a:endCxn id="31" idx="2"/>
            </p:cNvCxnSpPr>
            <p:nvPr/>
          </p:nvCxnSpPr>
          <p:spPr>
            <a:xfrm flipV="1">
              <a:off x="2214562" y="1546623"/>
              <a:ext cx="453629" cy="7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756" name="矩形 51">
            <a:extLst>
              <a:ext uri="{FF2B5EF4-FFF2-40B4-BE49-F238E27FC236}">
                <a16:creationId xmlns:a16="http://schemas.microsoft.com/office/drawing/2014/main" id="{1B80C03D-7A87-4A10-8689-F00D7AB727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46798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/>
              <a:t>1.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2.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3.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4.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5.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15757" name="矩形 52">
            <a:extLst>
              <a:ext uri="{FF2B5EF4-FFF2-40B4-BE49-F238E27FC236}">
                <a16:creationId xmlns:a16="http://schemas.microsoft.com/office/drawing/2014/main" id="{1B30E9C2-3127-4365-B2BF-3879846A9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157" y="2946798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7, 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115758" name="矩形 73">
            <a:extLst>
              <a:ext uri="{FF2B5EF4-FFF2-40B4-BE49-F238E27FC236}">
                <a16:creationId xmlns:a16="http://schemas.microsoft.com/office/drawing/2014/main" id="{754C0B34-E387-4A53-A401-EA17FA3EF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6851" y="4207999"/>
            <a:ext cx="3954930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</a:rPr>
              <a:t>More Detail operation at next page…</a:t>
            </a:r>
            <a:endParaRPr lang="zh-TW" altLang="en-US" sz="1800">
              <a:solidFill>
                <a:schemeClr val="bg1"/>
              </a:solidFill>
            </a:endParaRPr>
          </a:p>
        </p:txBody>
      </p:sp>
      <p:sp>
        <p:nvSpPr>
          <p:cNvPr id="50" name="灯片编号占位符 1">
            <a:extLst>
              <a:ext uri="{FF2B5EF4-FFF2-40B4-BE49-F238E27FC236}">
                <a16:creationId xmlns:a16="http://schemas.microsoft.com/office/drawing/2014/main" id="{BEF5BC33-AE11-4733-84ED-B2639E7400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48</a:t>
            </a:fld>
            <a:endParaRPr lang="zh-TW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標題 1">
            <a:extLst>
              <a:ext uri="{FF2B5EF4-FFF2-40B4-BE49-F238E27FC236}">
                <a16:creationId xmlns:a16="http://schemas.microsoft.com/office/drawing/2014/main" id="{F9CD39B8-284C-4621-8214-281AB9EC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7" y="108349"/>
            <a:ext cx="7770434" cy="519113"/>
          </a:xfrm>
        </p:spPr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17763" name="內容版面配置區 2">
            <a:extLst>
              <a:ext uri="{FF2B5EF4-FFF2-40B4-BE49-F238E27FC236}">
                <a16:creationId xmlns:a16="http://schemas.microsoft.com/office/drawing/2014/main" id="{D7A36787-6F43-4164-9CFB-B88F7885BE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7401" y="877824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dirty="0"/>
          </a:p>
          <a:p>
            <a:pPr lvl="1"/>
            <a:endParaRPr lang="en-US" altLang="zh-TW" sz="1500" b="1" dirty="0"/>
          </a:p>
          <a:p>
            <a:endParaRPr lang="zh-TW" altLang="en-US" dirty="0"/>
          </a:p>
        </p:txBody>
      </p:sp>
      <p:pic>
        <p:nvPicPr>
          <p:cNvPr id="117767" name="Picture 3">
            <a:extLst>
              <a:ext uri="{FF2B5EF4-FFF2-40B4-BE49-F238E27FC236}">
                <a16:creationId xmlns:a16="http://schemas.microsoft.com/office/drawing/2014/main" id="{9AEED09C-5DF2-47D2-8F22-917C9DF71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905" y="863372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768" name="矩形 9">
            <a:extLst>
              <a:ext uri="{FF2B5EF4-FFF2-40B4-BE49-F238E27FC236}">
                <a16:creationId xmlns:a16="http://schemas.microsoft.com/office/drawing/2014/main" id="{955EC4F9-4FEC-4BA6-AEBA-5497B2DEB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595" y="141003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DED13064-4717-4A5F-BD1E-CF8E61A4EFBD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012554" y="182437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1CFA918D-4B42-49D7-96C9-FC7EB3C4223A}"/>
              </a:ext>
            </a:extLst>
          </p:cNvPr>
          <p:cNvSpPr/>
          <p:nvPr/>
        </p:nvSpPr>
        <p:spPr>
          <a:xfrm>
            <a:off x="3378201" y="199939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EEF67655-EF93-4D37-AA23-51462931D074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376886" y="216727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2E0676B6-9C79-4128-95B8-A64CE19E9CB9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756820" y="216846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773" name="矩形 14">
            <a:extLst>
              <a:ext uri="{FF2B5EF4-FFF2-40B4-BE49-F238E27FC236}">
                <a16:creationId xmlns:a16="http://schemas.microsoft.com/office/drawing/2014/main" id="{10C8F816-8515-4351-BD8B-8E9D214C6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9201" y="186961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6847A70C-ABF5-4236-8533-7EE30B05C01D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4959947" y="143444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89A34A47-C9EE-4385-83D1-997F13361652}"/>
              </a:ext>
            </a:extLst>
          </p:cNvPr>
          <p:cNvCxnSpPr>
            <a:endCxn id="24" idx="2"/>
          </p:cNvCxnSpPr>
          <p:nvPr/>
        </p:nvCxnSpPr>
        <p:spPr>
          <a:xfrm>
            <a:off x="4322367" y="216846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776" name="矩形 17">
            <a:extLst>
              <a:ext uri="{FF2B5EF4-FFF2-40B4-BE49-F238E27FC236}">
                <a16:creationId xmlns:a16="http://schemas.microsoft.com/office/drawing/2014/main" id="{616041D6-705A-4859-92E1-9A187182EE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861" y="199939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7166CA87-8C24-4B2F-A92F-377C1D2D6B37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147470" y="216727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778" name="矩形 19">
            <a:extLst>
              <a:ext uri="{FF2B5EF4-FFF2-40B4-BE49-F238E27FC236}">
                <a16:creationId xmlns:a16="http://schemas.microsoft.com/office/drawing/2014/main" id="{68FB0465-EABB-4F06-A596-7EE28B4EF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6051" y="190176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17779" name="Rectangle 31">
            <a:extLst>
              <a:ext uri="{FF2B5EF4-FFF2-40B4-BE49-F238E27FC236}">
                <a16:creationId xmlns:a16="http://schemas.microsoft.com/office/drawing/2014/main" id="{32CF4662-AD13-4CE9-9C9E-172B2DAFD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1" y="230300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17780" name="矩形 21">
            <a:extLst>
              <a:ext uri="{FF2B5EF4-FFF2-40B4-BE49-F238E27FC236}">
                <a16:creationId xmlns:a16="http://schemas.microsoft.com/office/drawing/2014/main" id="{7FEC5ADA-5840-4809-93AE-1DBDD2B56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6439" y="151719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F1E4C302-ABC2-4936-BA55-694E46AB36A6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679554" y="117429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996C572B-D449-44A4-AA1B-254228B70374}"/>
              </a:ext>
            </a:extLst>
          </p:cNvPr>
          <p:cNvSpPr/>
          <p:nvPr/>
        </p:nvSpPr>
        <p:spPr>
          <a:xfrm>
            <a:off x="4770042" y="2001775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FE3CAE54-33C2-4268-B8FC-4E1FE50F3D44}"/>
              </a:ext>
            </a:extLst>
          </p:cNvPr>
          <p:cNvSpPr/>
          <p:nvPr/>
        </p:nvSpPr>
        <p:spPr>
          <a:xfrm>
            <a:off x="4023520" y="200177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0FBF95B7-0772-4C04-BC3A-A5E4A0DD7B12}"/>
              </a:ext>
            </a:extLst>
          </p:cNvPr>
          <p:cNvSpPr/>
          <p:nvPr/>
        </p:nvSpPr>
        <p:spPr>
          <a:xfrm>
            <a:off x="1998267" y="199939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7785" name="矩形 26">
            <a:extLst>
              <a:ext uri="{FF2B5EF4-FFF2-40B4-BE49-F238E27FC236}">
                <a16:creationId xmlns:a16="http://schemas.microsoft.com/office/drawing/2014/main" id="{128C8CA6-577C-4F56-9FA9-6C477352D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6892" y="186961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4E327AF8-8755-4D95-9236-256CD3778857}"/>
              </a:ext>
            </a:extLst>
          </p:cNvPr>
          <p:cNvSpPr/>
          <p:nvPr/>
        </p:nvSpPr>
        <p:spPr>
          <a:xfrm>
            <a:off x="2682876" y="200177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14D14742-DCF6-43EA-B9C7-6FC641187DD1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061495" y="216846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788" name="矩形 29">
            <a:extLst>
              <a:ext uri="{FF2B5EF4-FFF2-40B4-BE49-F238E27FC236}">
                <a16:creationId xmlns:a16="http://schemas.microsoft.com/office/drawing/2014/main" id="{B8EDB5E4-06C9-456D-BE4C-73B81E4E3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4826" y="186961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03254752-0FD1-4F3F-883B-0E280DA0D374}"/>
              </a:ext>
            </a:extLst>
          </p:cNvPr>
          <p:cNvSpPr/>
          <p:nvPr/>
        </p:nvSpPr>
        <p:spPr>
          <a:xfrm>
            <a:off x="1969692" y="1342168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3AB670F9-D643-43F6-8E23-ABD4D9B5ED07}"/>
              </a:ext>
            </a:extLst>
          </p:cNvPr>
          <p:cNvSpPr/>
          <p:nvPr/>
        </p:nvSpPr>
        <p:spPr>
          <a:xfrm>
            <a:off x="5492751" y="134216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BDC0AE5A-A4CB-4B0E-B368-BBEA3BCCD360}"/>
              </a:ext>
            </a:extLst>
          </p:cNvPr>
          <p:cNvSpPr/>
          <p:nvPr/>
        </p:nvSpPr>
        <p:spPr>
          <a:xfrm>
            <a:off x="5520136" y="199939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7792" name="矩形 33">
            <a:extLst>
              <a:ext uri="{FF2B5EF4-FFF2-40B4-BE49-F238E27FC236}">
                <a16:creationId xmlns:a16="http://schemas.microsoft.com/office/drawing/2014/main" id="{177B8C65-203B-40B3-BC7A-7D77CAD2B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111" y="173150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FFEC67E8-2BA6-4E7C-A043-00EF7533E136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534423" y="182437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794" name="矩形 35">
            <a:extLst>
              <a:ext uri="{FF2B5EF4-FFF2-40B4-BE49-F238E27FC236}">
                <a16:creationId xmlns:a16="http://schemas.microsoft.com/office/drawing/2014/main" id="{9E06840D-831E-4A81-8C5B-E256C474E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2314" y="178508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B40EA444-EFEA-4614-84C7-53B776819E77}"/>
              </a:ext>
            </a:extLst>
          </p:cNvPr>
          <p:cNvSpPr/>
          <p:nvPr/>
        </p:nvSpPr>
        <p:spPr>
          <a:xfrm>
            <a:off x="3017442" y="134216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DCEC17E0-23A2-4EA5-8CB5-64CBD6AC368D}"/>
              </a:ext>
            </a:extLst>
          </p:cNvPr>
          <p:cNvSpPr/>
          <p:nvPr/>
        </p:nvSpPr>
        <p:spPr>
          <a:xfrm>
            <a:off x="4111626" y="134216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17804FDC-4C90-451A-938F-3E87346141F3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348311" y="151004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1F8182C2-0167-4C29-ACA0-2458A104694F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396061" y="151004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4FC3996A-82F0-4615-BA42-8474E4AFD8FC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490245" y="151004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800" name="矩形 41">
            <a:extLst>
              <a:ext uri="{FF2B5EF4-FFF2-40B4-BE49-F238E27FC236}">
                <a16:creationId xmlns:a16="http://schemas.microsoft.com/office/drawing/2014/main" id="{D42FC734-8504-4382-9BD6-6525C97B1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6" y="129930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17801" name="矩形 42">
            <a:extLst>
              <a:ext uri="{FF2B5EF4-FFF2-40B4-BE49-F238E27FC236}">
                <a16:creationId xmlns:a16="http://schemas.microsoft.com/office/drawing/2014/main" id="{7B643E39-1090-4B08-91F7-F6B9B58C6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317" y="125644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17802" name="矩形 43">
            <a:extLst>
              <a:ext uri="{FF2B5EF4-FFF2-40B4-BE49-F238E27FC236}">
                <a16:creationId xmlns:a16="http://schemas.microsoft.com/office/drawing/2014/main" id="{7610ACD8-E392-41C5-AA2A-AE5943296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2032" y="130287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A8F9CB8D-4B84-43B5-B721-6A2C4F13D5B0}"/>
              </a:ext>
            </a:extLst>
          </p:cNvPr>
          <p:cNvCxnSpPr>
            <a:endCxn id="31" idx="2"/>
          </p:cNvCxnSpPr>
          <p:nvPr/>
        </p:nvCxnSpPr>
        <p:spPr>
          <a:xfrm flipV="1">
            <a:off x="1516063" y="151004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804" name="矩形 51">
            <a:extLst>
              <a:ext uri="{FF2B5EF4-FFF2-40B4-BE49-F238E27FC236}">
                <a16:creationId xmlns:a16="http://schemas.microsoft.com/office/drawing/2014/main" id="{6574CF98-169F-408A-837C-D6274FFC0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861" y="291022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1.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17805" name="矩形 52">
            <a:extLst>
              <a:ext uri="{FF2B5EF4-FFF2-40B4-BE49-F238E27FC236}">
                <a16:creationId xmlns:a16="http://schemas.microsoft.com/office/drawing/2014/main" id="{582855A1-E6C6-41BB-92FD-2B21A2C99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0658" y="291022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/>
              <a:t>6.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7.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8.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9.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ea typeface="新細明體" panose="02020500000000000000" pitchFamily="18" charset="-120"/>
              </a:rPr>
              <a:t>10.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19C404CE-57E4-4F6C-9072-B1AF382370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49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>
            <a:extLst>
              <a:ext uri="{FF2B5EF4-FFF2-40B4-BE49-F238E27FC236}">
                <a16:creationId xmlns:a16="http://schemas.microsoft.com/office/drawing/2014/main" id="{18EF0F99-C94E-423C-BB6D-D276A4441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567" y="108349"/>
            <a:ext cx="7736123" cy="519113"/>
          </a:xfrm>
        </p:spPr>
        <p:txBody>
          <a:bodyPr/>
          <a:lstStyle/>
          <a:p>
            <a:r>
              <a:rPr lang="en-US" altLang="zh-TW" sz="3200" dirty="0"/>
              <a:t>Regular Expressions (1)</a:t>
            </a:r>
            <a:endParaRPr lang="zh-TW" altLang="en-US" sz="3200" dirty="0"/>
          </a:p>
        </p:txBody>
      </p:sp>
      <p:sp>
        <p:nvSpPr>
          <p:cNvPr id="23555" name="內容版面配置區 2">
            <a:extLst>
              <a:ext uri="{FF2B5EF4-FFF2-40B4-BE49-F238E27FC236}">
                <a16:creationId xmlns:a16="http://schemas.microsoft.com/office/drawing/2014/main" id="{1E67D3A8-C96A-4876-B480-328DC6E740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74840" y="788564"/>
            <a:ext cx="7171538" cy="3749879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Tokens</a:t>
            </a:r>
          </a:p>
          <a:p>
            <a:pPr lvl="1"/>
            <a:r>
              <a:rPr lang="en-US" altLang="zh-TW" sz="1600" dirty="0">
                <a:latin typeface="+mn-lt"/>
              </a:rPr>
              <a:t>Built from symbols of a</a:t>
            </a:r>
            <a:r>
              <a:rPr lang="en-US" altLang="zh-TW" sz="16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</a:rPr>
              <a:t>finite</a:t>
            </a:r>
            <a:r>
              <a:rPr lang="en-US" altLang="zh-TW" sz="1600" dirty="0">
                <a:latin typeface="+mn-lt"/>
              </a:rPr>
              <a:t> vocabulary.</a:t>
            </a:r>
          </a:p>
          <a:p>
            <a:endParaRPr lang="en-US" altLang="zh-TW" sz="1500" dirty="0">
              <a:latin typeface="+mn-lt"/>
            </a:endParaRPr>
          </a:p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Structures of tokens</a:t>
            </a:r>
          </a:p>
          <a:p>
            <a:pPr lvl="1"/>
            <a:r>
              <a:rPr lang="en-US" altLang="zh-TW" sz="1600" dirty="0">
                <a:latin typeface="+mn-lt"/>
              </a:rPr>
              <a:t>use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</a:rPr>
              <a:t>regular expressions</a:t>
            </a:r>
            <a:r>
              <a:rPr lang="en-US" altLang="zh-TW" sz="1600" dirty="0">
                <a:latin typeface="+mn-lt"/>
              </a:rPr>
              <a:t> to define</a:t>
            </a:r>
          </a:p>
          <a:p>
            <a:pPr lvl="1"/>
            <a:endParaRPr lang="en-US" altLang="zh-TW" sz="1275" dirty="0">
              <a:latin typeface="+mn-lt"/>
            </a:endParaRPr>
          </a:p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Set Definition</a:t>
            </a:r>
          </a:p>
          <a:p>
            <a:pPr lvl="1"/>
            <a:r>
              <a:rPr lang="en-US" altLang="zh-TW" sz="1600" dirty="0">
                <a:latin typeface="+mn-lt"/>
              </a:rPr>
              <a:t>The sets of strings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</a:rPr>
              <a:t>defined by regular expressions</a:t>
            </a:r>
            <a:r>
              <a:rPr lang="en-US" altLang="zh-TW" sz="1600" dirty="0">
                <a:latin typeface="+mn-lt"/>
              </a:rPr>
              <a:t> are termed</a:t>
            </a:r>
          </a:p>
          <a:p>
            <a:pPr lvl="1">
              <a:lnSpc>
                <a:spcPct val="101000"/>
              </a:lnSpc>
              <a:spcBef>
                <a:spcPct val="0"/>
              </a:spcBef>
              <a:spcAft>
                <a:spcPct val="51000"/>
              </a:spcAft>
            </a:pPr>
            <a:r>
              <a:rPr lang="en-US" altLang="zh-TW" sz="1600" b="1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</a:t>
            </a: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  is a regular expression denoting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the empty set</a:t>
            </a:r>
          </a:p>
          <a:p>
            <a:pPr lvl="1">
              <a:lnSpc>
                <a:spcPct val="101000"/>
              </a:lnSpc>
              <a:spcBef>
                <a:spcPct val="0"/>
              </a:spcBef>
              <a:spcAft>
                <a:spcPct val="51000"/>
              </a:spcAft>
            </a:pPr>
            <a:r>
              <a:rPr lang="en-US" altLang="zh-TW" sz="1600" b="1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</a:t>
            </a: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 is a regular expression </a:t>
            </a:r>
            <a:br>
              <a:rPr lang="en-US" altLang="zh-TW" sz="1600" dirty="0">
                <a:latin typeface="+mn-lt"/>
                <a:sym typeface="Symbol" panose="05050102010706020507" pitchFamily="18" charset="2"/>
              </a:rPr>
            </a:b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denoting the set that contains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only the empty string</a:t>
            </a:r>
          </a:p>
          <a:p>
            <a:pPr lvl="1">
              <a:lnSpc>
                <a:spcPct val="101000"/>
              </a:lnSpc>
              <a:spcBef>
                <a:spcPct val="0"/>
              </a:spcBef>
              <a:spcAft>
                <a:spcPct val="51000"/>
              </a:spcAft>
            </a:pP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A string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s</a:t>
            </a: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 is a regular expression denoting a </a:t>
            </a:r>
            <a:r>
              <a:rPr lang="en-US" altLang="zh-TW" sz="1600" b="1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set containing only s</a:t>
            </a: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4FCEFDE6-DF5C-4ADE-87B2-4B83ACD607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標題 1">
            <a:extLst>
              <a:ext uri="{FF2B5EF4-FFF2-40B4-BE49-F238E27FC236}">
                <a16:creationId xmlns:a16="http://schemas.microsoft.com/office/drawing/2014/main" id="{7BE104A6-2A18-4CD8-8815-CD4028F8F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408" y="108349"/>
            <a:ext cx="7697282" cy="519113"/>
          </a:xfrm>
        </p:spPr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19811" name="內容版面配置區 2">
            <a:extLst>
              <a:ext uri="{FF2B5EF4-FFF2-40B4-BE49-F238E27FC236}">
                <a16:creationId xmlns:a16="http://schemas.microsoft.com/office/drawing/2014/main" id="{7718DC05-B7A1-465C-A267-536BE7C32E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1792901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1:</a:t>
            </a:r>
          </a:p>
        </p:txBody>
      </p:sp>
      <p:pic>
        <p:nvPicPr>
          <p:cNvPr id="119815" name="Picture 3">
            <a:extLst>
              <a:ext uri="{FF2B5EF4-FFF2-40B4-BE49-F238E27FC236}">
                <a16:creationId xmlns:a16="http://schemas.microsoft.com/office/drawing/2014/main" id="{FCB22576-AB16-4267-9D6F-D8BE3B24D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859" y="851115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98C84920-C2BB-4D4C-B7A8-0196EA5E08B8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711053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4DB14DE3-D38B-4E5F-AC96-98028340B518}"/>
              </a:ext>
            </a:extLst>
          </p:cNvPr>
          <p:cNvCxnSpPr>
            <a:stCxn id="26" idx="6"/>
          </p:cNvCxnSpPr>
          <p:nvPr/>
        </p:nvCxnSpPr>
        <p:spPr>
          <a:xfrm>
            <a:off x="3075385" y="2203848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>
            <a:extLst>
              <a:ext uri="{FF2B5EF4-FFF2-40B4-BE49-F238E27FC236}">
                <a16:creationId xmlns:a16="http://schemas.microsoft.com/office/drawing/2014/main" id="{AC490C2A-BB20-4604-A523-B3E99BF9F696}"/>
              </a:ext>
            </a:extLst>
          </p:cNvPr>
          <p:cNvSpPr/>
          <p:nvPr/>
        </p:nvSpPr>
        <p:spPr>
          <a:xfrm>
            <a:off x="2696766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9819" name="矩形 26">
            <a:extLst>
              <a:ext uri="{FF2B5EF4-FFF2-40B4-BE49-F238E27FC236}">
                <a16:creationId xmlns:a16="http://schemas.microsoft.com/office/drawing/2014/main" id="{6C5C2F04-5E4B-4BA4-8987-7A2A1BE17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1" y="190619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295BE06B-76AC-47A0-8632-198D0264D017}"/>
              </a:ext>
            </a:extLst>
          </p:cNvPr>
          <p:cNvSpPr/>
          <p:nvPr/>
        </p:nvSpPr>
        <p:spPr>
          <a:xfrm>
            <a:off x="2668191" y="1378744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19821" name="矩形 33">
            <a:extLst>
              <a:ext uri="{FF2B5EF4-FFF2-40B4-BE49-F238E27FC236}">
                <a16:creationId xmlns:a16="http://schemas.microsoft.com/office/drawing/2014/main" id="{2C3C86BD-F614-4E73-A027-34B463EBE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610" y="1768079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9ACE4F82-4B82-4AF6-B3CD-2BB25E613D75}"/>
              </a:ext>
            </a:extLst>
          </p:cNvPr>
          <p:cNvSpPr/>
          <p:nvPr/>
        </p:nvSpPr>
        <p:spPr>
          <a:xfrm>
            <a:off x="371594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70FDB2EF-6FFE-4C4E-BCD4-82859404DBBA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3046810" y="1546623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2198A315-F1E2-4968-A297-6C36B623E180}"/>
              </a:ext>
            </a:extLst>
          </p:cNvPr>
          <p:cNvCxnSpPr>
            <a:stCxn id="37" idx="6"/>
          </p:cNvCxnSpPr>
          <p:nvPr/>
        </p:nvCxnSpPr>
        <p:spPr>
          <a:xfrm>
            <a:off x="4094560" y="1546623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825" name="矩形 42">
            <a:extLst>
              <a:ext uri="{FF2B5EF4-FFF2-40B4-BE49-F238E27FC236}">
                <a16:creationId xmlns:a16="http://schemas.microsoft.com/office/drawing/2014/main" id="{55A65597-6681-4AA4-B74C-98F5BF20F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816" y="1293019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19826" name="矩形 43">
            <a:extLst>
              <a:ext uri="{FF2B5EF4-FFF2-40B4-BE49-F238E27FC236}">
                <a16:creationId xmlns:a16="http://schemas.microsoft.com/office/drawing/2014/main" id="{86347A45-808B-42E7-BA11-0B7B1086D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1339454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119827" name="矩形 51">
            <a:extLst>
              <a:ext uri="{FF2B5EF4-FFF2-40B4-BE49-F238E27FC236}">
                <a16:creationId xmlns:a16="http://schemas.microsoft.com/office/drawing/2014/main" id="{56BFD356-A92F-49D5-8499-683FFE526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46798"/>
            <a:ext cx="28396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rgbClr val="FF0000"/>
                </a:solidFill>
              </a:rPr>
              <a:t>1. </a:t>
            </a:r>
            <a:r>
              <a:rPr lang="en-US" altLang="zh-TW" sz="1500" dirty="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rgbClr val="FF0000"/>
                </a:solidFill>
                <a:ea typeface="新細明體" panose="02020500000000000000" pitchFamily="18" charset="-120"/>
              </a:rPr>
              <a:t>-closure(1) ={1, 2, 8}</a:t>
            </a:r>
          </a:p>
        </p:txBody>
      </p:sp>
      <p:sp>
        <p:nvSpPr>
          <p:cNvPr id="20" name="灯片编号占位符 1">
            <a:extLst>
              <a:ext uri="{FF2B5EF4-FFF2-40B4-BE49-F238E27FC236}">
                <a16:creationId xmlns:a16="http://schemas.microsoft.com/office/drawing/2014/main" id="{57F89897-A4B8-409C-BB5A-5E31EB56F5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50</a:t>
            </a:fld>
            <a:endParaRPr lang="zh-TW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標題 1">
            <a:extLst>
              <a:ext uri="{FF2B5EF4-FFF2-40B4-BE49-F238E27FC236}">
                <a16:creationId xmlns:a16="http://schemas.microsoft.com/office/drawing/2014/main" id="{C480130A-F6B5-4991-B797-512732AF4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8972" y="108349"/>
            <a:ext cx="7756718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002060"/>
                </a:solidFill>
              </a:rPr>
              <a:t>Creating Deterministic Automata (</a:t>
            </a:r>
            <a:r>
              <a:rPr lang="en-US" altLang="zh-CN" sz="3200" dirty="0">
                <a:solidFill>
                  <a:srgbClr val="002060"/>
                </a:solidFill>
              </a:rPr>
              <a:t>2</a:t>
            </a:r>
            <a:r>
              <a:rPr lang="en-US" altLang="zh-TW" sz="3200" dirty="0">
                <a:solidFill>
                  <a:srgbClr val="002060"/>
                </a:solidFill>
              </a:rPr>
              <a:t>)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121859" name="內容版面配置區 2">
            <a:extLst>
              <a:ext uri="{FF2B5EF4-FFF2-40B4-BE49-F238E27FC236}">
                <a16:creationId xmlns:a16="http://schemas.microsoft.com/office/drawing/2014/main" id="{6359BA25-BD42-4579-B526-1A5AA46F61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8972" y="924499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21863" name="Picture 3">
            <a:extLst>
              <a:ext uri="{FF2B5EF4-FFF2-40B4-BE49-F238E27FC236}">
                <a16:creationId xmlns:a16="http://schemas.microsoft.com/office/drawing/2014/main" id="{CC143BE5-850B-4769-89A4-24459CA39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675" y="840989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1864" name="矩形 9">
            <a:extLst>
              <a:ext uri="{FF2B5EF4-FFF2-40B4-BE49-F238E27FC236}">
                <a16:creationId xmlns:a16="http://schemas.microsoft.com/office/drawing/2014/main" id="{05AE0D8D-3CFB-409A-BBA0-8C0BC85AC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6166" y="1456709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1074B183-AB87-418A-A32B-3A7703DEA4A1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144125" y="1871046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F4A75004-1C82-469D-BF18-72F9129D19D5}"/>
              </a:ext>
            </a:extLst>
          </p:cNvPr>
          <p:cNvSpPr/>
          <p:nvPr/>
        </p:nvSpPr>
        <p:spPr>
          <a:xfrm>
            <a:off x="3509772" y="2046068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4B16FC86-2A29-48E1-A55F-BBE307C51F21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508457" y="2213947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F30062D4-CAF4-4C1C-8CBE-7028989124F7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88391" y="2215137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69" name="矩形 14">
            <a:extLst>
              <a:ext uri="{FF2B5EF4-FFF2-40B4-BE49-F238E27FC236}">
                <a16:creationId xmlns:a16="http://schemas.microsoft.com/office/drawing/2014/main" id="{D206C2BE-3023-45FB-877D-3B1D1D74D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0772" y="191629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2EBD3532-8A84-40DF-ACEF-460B24D69252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91518" y="1481117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10C93085-FF16-4685-8021-2994B97CC9C3}"/>
              </a:ext>
            </a:extLst>
          </p:cNvPr>
          <p:cNvCxnSpPr>
            <a:endCxn id="24" idx="2"/>
          </p:cNvCxnSpPr>
          <p:nvPr/>
        </p:nvCxnSpPr>
        <p:spPr>
          <a:xfrm>
            <a:off x="4453938" y="2215137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72" name="矩形 17">
            <a:extLst>
              <a:ext uri="{FF2B5EF4-FFF2-40B4-BE49-F238E27FC236}">
                <a16:creationId xmlns:a16="http://schemas.microsoft.com/office/drawing/2014/main" id="{334B9BCC-9687-417D-BE5A-175B09602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432" y="204606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6CEB2D06-A647-4A4F-A553-E8D633049204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79041" y="2213947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74" name="矩形 19">
            <a:extLst>
              <a:ext uri="{FF2B5EF4-FFF2-40B4-BE49-F238E27FC236}">
                <a16:creationId xmlns:a16="http://schemas.microsoft.com/office/drawing/2014/main" id="{4DC16798-C6DF-479F-BD42-EDBD4DE44A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7622" y="1948436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1875" name="Rectangle 31">
            <a:extLst>
              <a:ext uri="{FF2B5EF4-FFF2-40B4-BE49-F238E27FC236}">
                <a16:creationId xmlns:a16="http://schemas.microsoft.com/office/drawing/2014/main" id="{30017C91-B1CC-4EFD-B208-81EBBEC05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2772" y="2349678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1876" name="矩形 21">
            <a:extLst>
              <a:ext uri="{FF2B5EF4-FFF2-40B4-BE49-F238E27FC236}">
                <a16:creationId xmlns:a16="http://schemas.microsoft.com/office/drawing/2014/main" id="{EB77B99B-D8E2-4EBD-973A-AC2FD36CD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010" y="156386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C890AF7F-B07E-446F-BF30-39532AD91F09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811125" y="1220965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8E9DBEAD-DB75-42CB-AB12-E81E88137DB4}"/>
              </a:ext>
            </a:extLst>
          </p:cNvPr>
          <p:cNvSpPr/>
          <p:nvPr/>
        </p:nvSpPr>
        <p:spPr>
          <a:xfrm>
            <a:off x="4901613" y="2048450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11D49CA7-645A-4EB4-9D40-6326E5ADE5E9}"/>
              </a:ext>
            </a:extLst>
          </p:cNvPr>
          <p:cNvSpPr/>
          <p:nvPr/>
        </p:nvSpPr>
        <p:spPr>
          <a:xfrm>
            <a:off x="4155091" y="2048450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F342FE26-6CC5-424E-8D11-73E6F215D44C}"/>
              </a:ext>
            </a:extLst>
          </p:cNvPr>
          <p:cNvSpPr/>
          <p:nvPr/>
        </p:nvSpPr>
        <p:spPr>
          <a:xfrm>
            <a:off x="2129838" y="2046068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21881" name="矩形 26">
            <a:extLst>
              <a:ext uri="{FF2B5EF4-FFF2-40B4-BE49-F238E27FC236}">
                <a16:creationId xmlns:a16="http://schemas.microsoft.com/office/drawing/2014/main" id="{EDFC0B39-C23D-4A3E-AB60-C22CB3417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8463" y="1916290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A3948265-F2D4-45F3-9845-7971DB317FB4}"/>
              </a:ext>
            </a:extLst>
          </p:cNvPr>
          <p:cNvSpPr/>
          <p:nvPr/>
        </p:nvSpPr>
        <p:spPr>
          <a:xfrm>
            <a:off x="2814447" y="2048450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09234F0D-6FB2-4C18-9B84-5886305536FB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93066" y="2215137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84" name="矩形 29">
            <a:extLst>
              <a:ext uri="{FF2B5EF4-FFF2-40B4-BE49-F238E27FC236}">
                <a16:creationId xmlns:a16="http://schemas.microsoft.com/office/drawing/2014/main" id="{57CFF673-19DA-4F67-A69B-B82C685D7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397" y="191629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23CCC97B-BBB5-4325-91D9-61BF8C0A5D15}"/>
              </a:ext>
            </a:extLst>
          </p:cNvPr>
          <p:cNvSpPr/>
          <p:nvPr/>
        </p:nvSpPr>
        <p:spPr>
          <a:xfrm>
            <a:off x="2101263" y="138884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F308B125-7ADA-40E9-8B8B-F2176DD8948C}"/>
              </a:ext>
            </a:extLst>
          </p:cNvPr>
          <p:cNvSpPr/>
          <p:nvPr/>
        </p:nvSpPr>
        <p:spPr>
          <a:xfrm>
            <a:off x="5624322" y="1388843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082545C2-321F-4624-B46B-385C6D60ABA9}"/>
              </a:ext>
            </a:extLst>
          </p:cNvPr>
          <p:cNvSpPr/>
          <p:nvPr/>
        </p:nvSpPr>
        <p:spPr>
          <a:xfrm>
            <a:off x="5651707" y="204606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21888" name="矩形 33">
            <a:extLst>
              <a:ext uri="{FF2B5EF4-FFF2-40B4-BE49-F238E27FC236}">
                <a16:creationId xmlns:a16="http://schemas.microsoft.com/office/drawing/2014/main" id="{676C2F95-09D8-48D4-B62E-970CF66B4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682" y="1778178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D47EBCCA-7290-4759-887E-B3B7121E32EE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65994" y="1871046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90" name="矩形 35">
            <a:extLst>
              <a:ext uri="{FF2B5EF4-FFF2-40B4-BE49-F238E27FC236}">
                <a16:creationId xmlns:a16="http://schemas.microsoft.com/office/drawing/2014/main" id="{DBD78363-4151-424B-B9B6-3BAE805B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3885" y="183175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E8E7A103-E3F7-435F-ADF0-21D9C827859F}"/>
              </a:ext>
            </a:extLst>
          </p:cNvPr>
          <p:cNvSpPr/>
          <p:nvPr/>
        </p:nvSpPr>
        <p:spPr>
          <a:xfrm>
            <a:off x="3149013" y="138884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F3056998-ABDC-4B5B-8D86-485CA099993C}"/>
              </a:ext>
            </a:extLst>
          </p:cNvPr>
          <p:cNvSpPr/>
          <p:nvPr/>
        </p:nvSpPr>
        <p:spPr>
          <a:xfrm>
            <a:off x="4243197" y="138884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4141129C-CC22-4BDF-86AE-06E9D1098185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79882" y="1556722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919E274B-E4B6-4606-BAA8-60E7E661D595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527632" y="1556722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8B5E7096-1783-4D7C-93C8-3152F7D1FB7A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621816" y="1556722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96" name="矩形 41">
            <a:extLst>
              <a:ext uri="{FF2B5EF4-FFF2-40B4-BE49-F238E27FC236}">
                <a16:creationId xmlns:a16="http://schemas.microsoft.com/office/drawing/2014/main" id="{DED82B34-CFD6-47FD-AB93-BA53F3558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9947" y="134598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1897" name="矩形 42">
            <a:extLst>
              <a:ext uri="{FF2B5EF4-FFF2-40B4-BE49-F238E27FC236}">
                <a16:creationId xmlns:a16="http://schemas.microsoft.com/office/drawing/2014/main" id="{D70B93D3-1479-4FC8-85F7-F87396651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9888" y="1303118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1898" name="矩形 43">
            <a:extLst>
              <a:ext uri="{FF2B5EF4-FFF2-40B4-BE49-F238E27FC236}">
                <a16:creationId xmlns:a16="http://schemas.microsoft.com/office/drawing/2014/main" id="{D2BB796B-9D8A-4F48-8129-94B554E1F7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603" y="134955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DA325E4F-EC7F-41C9-BDDF-46CC53379605}"/>
              </a:ext>
            </a:extLst>
          </p:cNvPr>
          <p:cNvCxnSpPr>
            <a:endCxn id="31" idx="2"/>
          </p:cNvCxnSpPr>
          <p:nvPr/>
        </p:nvCxnSpPr>
        <p:spPr>
          <a:xfrm flipV="1">
            <a:off x="1647634" y="1556722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900" name="矩形 51">
            <a:extLst>
              <a:ext uri="{FF2B5EF4-FFF2-40B4-BE49-F238E27FC236}">
                <a16:creationId xmlns:a16="http://schemas.microsoft.com/office/drawing/2014/main" id="{B9E2C734-9FF9-47F1-B1AB-8686A7C6B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432" y="2956897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21901" name="矩形 52">
            <a:extLst>
              <a:ext uri="{FF2B5EF4-FFF2-40B4-BE49-F238E27FC236}">
                <a16:creationId xmlns:a16="http://schemas.microsoft.com/office/drawing/2014/main" id="{932D78D0-3C3F-4DEB-9258-2A3B46E5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2229" y="2956897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04C07D6C-AAF7-43AA-8FC6-BBA81287CD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51</a:t>
            </a:fld>
            <a:endParaRPr lang="zh-TW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標題 1">
            <a:extLst>
              <a:ext uri="{FF2B5EF4-FFF2-40B4-BE49-F238E27FC236}">
                <a16:creationId xmlns:a16="http://schemas.microsoft.com/office/drawing/2014/main" id="{E6B9C36E-F9C7-4096-8DC7-61F5892A7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08349"/>
            <a:ext cx="7834442" cy="519113"/>
          </a:xfrm>
        </p:spPr>
        <p:txBody>
          <a:bodyPr/>
          <a:lstStyle/>
          <a:p>
            <a:r>
              <a:rPr lang="en-US" altLang="zh-TW" sz="3200" dirty="0">
                <a:solidFill>
                  <a:srgbClr val="002060"/>
                </a:solidFill>
              </a:rPr>
              <a:t>Creating Deterministic Automata (</a:t>
            </a:r>
            <a:r>
              <a:rPr lang="en-US" altLang="zh-CN" sz="3200" dirty="0">
                <a:solidFill>
                  <a:srgbClr val="002060"/>
                </a:solidFill>
              </a:rPr>
              <a:t>2</a:t>
            </a:r>
            <a:r>
              <a:rPr lang="en-US" altLang="zh-TW" sz="3200" dirty="0">
                <a:solidFill>
                  <a:srgbClr val="002060"/>
                </a:solidFill>
              </a:rPr>
              <a:t>)</a:t>
            </a:r>
            <a:endParaRPr lang="zh-TW" altLang="en-US" sz="3200" dirty="0">
              <a:solidFill>
                <a:srgbClr val="002060"/>
              </a:solidFill>
            </a:endParaRPr>
          </a:p>
        </p:txBody>
      </p:sp>
      <p:sp>
        <p:nvSpPr>
          <p:cNvPr id="123907" name="內容版面配置區 2">
            <a:extLst>
              <a:ext uri="{FF2B5EF4-FFF2-40B4-BE49-F238E27FC236}">
                <a16:creationId xmlns:a16="http://schemas.microsoft.com/office/drawing/2014/main" id="{24D20089-A022-40A1-80A8-09E8B122C1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dirty="0"/>
          </a:p>
          <a:p>
            <a:pPr lvl="1"/>
            <a:endParaRPr lang="en-US" altLang="zh-TW" sz="1500" b="1" dirty="0"/>
          </a:p>
          <a:p>
            <a:endParaRPr lang="zh-TW" altLang="en-US" dirty="0"/>
          </a:p>
        </p:txBody>
      </p:sp>
      <p:pic>
        <p:nvPicPr>
          <p:cNvPr id="123911" name="Picture 3">
            <a:extLst>
              <a:ext uri="{FF2B5EF4-FFF2-40B4-BE49-F238E27FC236}">
                <a16:creationId xmlns:a16="http://schemas.microsoft.com/office/drawing/2014/main" id="{124996EA-BDA7-4171-BB03-1DE9FA1C8F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858" y="851345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01E10FB5-BF24-4ECA-AA98-EA8519943C0E}"/>
              </a:ext>
            </a:extLst>
          </p:cNvPr>
          <p:cNvCxnSpPr>
            <a:stCxn id="26" idx="6"/>
          </p:cNvCxnSpPr>
          <p:nvPr/>
        </p:nvCxnSpPr>
        <p:spPr>
          <a:xfrm>
            <a:off x="3075385" y="2203848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橢圓 25">
            <a:extLst>
              <a:ext uri="{FF2B5EF4-FFF2-40B4-BE49-F238E27FC236}">
                <a16:creationId xmlns:a16="http://schemas.microsoft.com/office/drawing/2014/main" id="{1C57CABF-5CD8-4C05-B9B2-7C6343139B26}"/>
              </a:ext>
            </a:extLst>
          </p:cNvPr>
          <p:cNvSpPr/>
          <p:nvPr/>
        </p:nvSpPr>
        <p:spPr>
          <a:xfrm>
            <a:off x="2696766" y="2035969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23914" name="矩形 26">
            <a:extLst>
              <a:ext uri="{FF2B5EF4-FFF2-40B4-BE49-F238E27FC236}">
                <a16:creationId xmlns:a16="http://schemas.microsoft.com/office/drawing/2014/main" id="{32CDBB61-1EA5-410B-89D3-54BBF211C3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1" y="190619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123915" name="矩形 51">
            <a:extLst>
              <a:ext uri="{FF2B5EF4-FFF2-40B4-BE49-F238E27FC236}">
                <a16:creationId xmlns:a16="http://schemas.microsoft.com/office/drawing/2014/main" id="{019E70EE-7403-4165-BC5B-845FA762F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46798"/>
            <a:ext cx="28396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2.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-closure(2) ={2}</a:t>
            </a:r>
          </a:p>
        </p:txBody>
      </p: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8DE72A62-5566-489D-A2A6-A7C1384661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52</a:t>
            </a:fld>
            <a:endParaRPr lang="zh-TW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標題 1">
            <a:extLst>
              <a:ext uri="{FF2B5EF4-FFF2-40B4-BE49-F238E27FC236}">
                <a16:creationId xmlns:a16="http://schemas.microsoft.com/office/drawing/2014/main" id="{566EDFDB-DE2F-43F2-9D8F-F0DD6CBF6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25955" name="內容版面配置區 2">
            <a:extLst>
              <a:ext uri="{FF2B5EF4-FFF2-40B4-BE49-F238E27FC236}">
                <a16:creationId xmlns:a16="http://schemas.microsoft.com/office/drawing/2014/main" id="{A8062B98-E9FF-4657-8445-8A66D0B12CC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4964" y="85337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25959" name="Picture 3">
            <a:extLst>
              <a:ext uri="{FF2B5EF4-FFF2-40B4-BE49-F238E27FC236}">
                <a16:creationId xmlns:a16="http://schemas.microsoft.com/office/drawing/2014/main" id="{55747DFD-1910-4D7F-BD6D-D4ADAE26C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697" y="853374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960" name="矩形 9">
            <a:extLst>
              <a:ext uri="{FF2B5EF4-FFF2-40B4-BE49-F238E27FC236}">
                <a16:creationId xmlns:a16="http://schemas.microsoft.com/office/drawing/2014/main" id="{56510F16-D535-4408-95F8-A820724B0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158" y="138558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1B40045B-4A28-41B3-8483-E4FC91C0261C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080117" y="179992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4436047A-B429-42B6-8805-975E93CC6CD2}"/>
              </a:ext>
            </a:extLst>
          </p:cNvPr>
          <p:cNvSpPr/>
          <p:nvPr/>
        </p:nvSpPr>
        <p:spPr>
          <a:xfrm>
            <a:off x="3445764" y="197494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448009B5-F844-472D-B47A-7FA1F72653CF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44449" y="214282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7799E842-2F2A-4E18-A59F-ACD4229CBFCA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24383" y="214401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65" name="矩形 14">
            <a:extLst>
              <a:ext uri="{FF2B5EF4-FFF2-40B4-BE49-F238E27FC236}">
                <a16:creationId xmlns:a16="http://schemas.microsoft.com/office/drawing/2014/main" id="{BACAB2D5-2CEA-4DE7-93D3-1F721C6DD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6764" y="184516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76AD9DA9-EC40-46FC-A9B8-E56D771552F6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27510" y="140999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757B5D85-3F12-4B84-973D-26A7E7548EEA}"/>
              </a:ext>
            </a:extLst>
          </p:cNvPr>
          <p:cNvCxnSpPr>
            <a:endCxn id="24" idx="2"/>
          </p:cNvCxnSpPr>
          <p:nvPr/>
        </p:nvCxnSpPr>
        <p:spPr>
          <a:xfrm>
            <a:off x="4389930" y="214401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68" name="矩形 17">
            <a:extLst>
              <a:ext uri="{FF2B5EF4-FFF2-40B4-BE49-F238E27FC236}">
                <a16:creationId xmlns:a16="http://schemas.microsoft.com/office/drawing/2014/main" id="{5E33D722-46BC-4384-84CF-FD14F5618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424" y="197494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D581E073-2D0E-4939-8921-1FB414750D98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15033" y="214282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70" name="矩形 19">
            <a:extLst>
              <a:ext uri="{FF2B5EF4-FFF2-40B4-BE49-F238E27FC236}">
                <a16:creationId xmlns:a16="http://schemas.microsoft.com/office/drawing/2014/main" id="{8D256665-82FC-4B15-9A7D-EBC7EA30E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614" y="187731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5971" name="Rectangle 31">
            <a:extLst>
              <a:ext uri="{FF2B5EF4-FFF2-40B4-BE49-F238E27FC236}">
                <a16:creationId xmlns:a16="http://schemas.microsoft.com/office/drawing/2014/main" id="{C13101CD-6E60-4033-AF61-DA9A207D6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8764" y="227855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5972" name="矩形 21">
            <a:extLst>
              <a:ext uri="{FF2B5EF4-FFF2-40B4-BE49-F238E27FC236}">
                <a16:creationId xmlns:a16="http://schemas.microsoft.com/office/drawing/2014/main" id="{3FC89881-5623-44BB-BDA6-3480B4E81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4002" y="149274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0455DE7A-84BC-4179-95B1-DA7F334BCB77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747117" y="114984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92145A1D-CA21-4740-891F-EE3D8C0AA898}"/>
              </a:ext>
            </a:extLst>
          </p:cNvPr>
          <p:cNvSpPr/>
          <p:nvPr/>
        </p:nvSpPr>
        <p:spPr>
          <a:xfrm>
            <a:off x="4837605" y="1977325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F2C37F4F-F69A-4884-B19F-2887C559096C}"/>
              </a:ext>
            </a:extLst>
          </p:cNvPr>
          <p:cNvSpPr/>
          <p:nvPr/>
        </p:nvSpPr>
        <p:spPr>
          <a:xfrm>
            <a:off x="4091083" y="197732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9D31A025-E632-4F34-8713-35FE05819CE9}"/>
              </a:ext>
            </a:extLst>
          </p:cNvPr>
          <p:cNvSpPr/>
          <p:nvPr/>
        </p:nvSpPr>
        <p:spPr>
          <a:xfrm>
            <a:off x="2065830" y="197494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25977" name="矩形 26">
            <a:extLst>
              <a:ext uri="{FF2B5EF4-FFF2-40B4-BE49-F238E27FC236}">
                <a16:creationId xmlns:a16="http://schemas.microsoft.com/office/drawing/2014/main" id="{936560F4-2330-4E72-9CDB-C59920CC4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455" y="184516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10DEA47E-EA27-4670-BA29-DCB57B077617}"/>
              </a:ext>
            </a:extLst>
          </p:cNvPr>
          <p:cNvSpPr/>
          <p:nvPr/>
        </p:nvSpPr>
        <p:spPr>
          <a:xfrm>
            <a:off x="2750439" y="1977325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D5CE89C4-F955-424D-B6B5-813C5417CBBF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29058" y="214401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80" name="矩形 29">
            <a:extLst>
              <a:ext uri="{FF2B5EF4-FFF2-40B4-BE49-F238E27FC236}">
                <a16:creationId xmlns:a16="http://schemas.microsoft.com/office/drawing/2014/main" id="{5872CB24-B47A-4568-835C-376677630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2389" y="184516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25C6E5BB-0424-48CB-A620-ECB02D09CA68}"/>
              </a:ext>
            </a:extLst>
          </p:cNvPr>
          <p:cNvSpPr/>
          <p:nvPr/>
        </p:nvSpPr>
        <p:spPr>
          <a:xfrm>
            <a:off x="2037255" y="131771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B3A2087C-4B53-4954-AADA-02C0633933B5}"/>
              </a:ext>
            </a:extLst>
          </p:cNvPr>
          <p:cNvSpPr/>
          <p:nvPr/>
        </p:nvSpPr>
        <p:spPr>
          <a:xfrm>
            <a:off x="5560314" y="131771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FA3586C0-A930-4A0C-A04F-10859D346FDB}"/>
              </a:ext>
            </a:extLst>
          </p:cNvPr>
          <p:cNvSpPr/>
          <p:nvPr/>
        </p:nvSpPr>
        <p:spPr>
          <a:xfrm>
            <a:off x="5587699" y="197494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25984" name="矩形 33">
            <a:extLst>
              <a:ext uri="{FF2B5EF4-FFF2-40B4-BE49-F238E27FC236}">
                <a16:creationId xmlns:a16="http://schemas.microsoft.com/office/drawing/2014/main" id="{D0D33AE2-DDBC-4DE6-B31C-E61376368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674" y="170705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2899804E-E4BB-46A8-AE5E-96BAB24FA2E2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01986" y="179992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86" name="矩形 35">
            <a:extLst>
              <a:ext uri="{FF2B5EF4-FFF2-40B4-BE49-F238E27FC236}">
                <a16:creationId xmlns:a16="http://schemas.microsoft.com/office/drawing/2014/main" id="{D265CA35-5782-4DF9-BFD6-18D54D652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9877" y="176063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DF47BC2F-9A9D-4A9A-88D1-B8EAE8AEAEBA}"/>
              </a:ext>
            </a:extLst>
          </p:cNvPr>
          <p:cNvSpPr/>
          <p:nvPr/>
        </p:nvSpPr>
        <p:spPr>
          <a:xfrm>
            <a:off x="3085005" y="131771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8887BF72-65C8-41E9-9ED7-9A8D15F0ECD1}"/>
              </a:ext>
            </a:extLst>
          </p:cNvPr>
          <p:cNvSpPr/>
          <p:nvPr/>
        </p:nvSpPr>
        <p:spPr>
          <a:xfrm>
            <a:off x="4179189" y="131771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A2CC2D0B-E715-47EB-B6DF-D7261F270F4F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15874" y="148559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C2B6EAE1-B549-4DD1-9499-DFEA0C87361B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463624" y="148559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47BBBC35-78FD-4308-A4A0-BB90F6E82121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557808" y="148559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92" name="矩形 41">
            <a:extLst>
              <a:ext uri="{FF2B5EF4-FFF2-40B4-BE49-F238E27FC236}">
                <a16:creationId xmlns:a16="http://schemas.microsoft.com/office/drawing/2014/main" id="{E175B158-8AEF-4AE6-9AA0-5BED5A6A4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939" y="127485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5993" name="矩形 42">
            <a:extLst>
              <a:ext uri="{FF2B5EF4-FFF2-40B4-BE49-F238E27FC236}">
                <a16:creationId xmlns:a16="http://schemas.microsoft.com/office/drawing/2014/main" id="{8AC77351-8545-4560-88B1-22C70680B7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880" y="123199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5994" name="矩形 43">
            <a:extLst>
              <a:ext uri="{FF2B5EF4-FFF2-40B4-BE49-F238E27FC236}">
                <a16:creationId xmlns:a16="http://schemas.microsoft.com/office/drawing/2014/main" id="{32E6314C-46B0-4EA6-9BAC-0B17383AA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95" y="127842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BD2E7648-D58E-48F7-89FF-8D672EC33245}"/>
              </a:ext>
            </a:extLst>
          </p:cNvPr>
          <p:cNvCxnSpPr>
            <a:endCxn id="31" idx="2"/>
          </p:cNvCxnSpPr>
          <p:nvPr/>
        </p:nvCxnSpPr>
        <p:spPr>
          <a:xfrm flipV="1">
            <a:off x="1583626" y="148559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996" name="矩形 51">
            <a:extLst>
              <a:ext uri="{FF2B5EF4-FFF2-40B4-BE49-F238E27FC236}">
                <a16:creationId xmlns:a16="http://schemas.microsoft.com/office/drawing/2014/main" id="{DB397B13-AB63-413F-9CC0-AAF22CEB5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24" y="288577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C00000"/>
                </a:solidFill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solidFill>
                  <a:srgbClr val="C0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C00000"/>
                </a:solidFill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25997" name="矩形 52">
            <a:extLst>
              <a:ext uri="{FF2B5EF4-FFF2-40B4-BE49-F238E27FC236}">
                <a16:creationId xmlns:a16="http://schemas.microsoft.com/office/drawing/2014/main" id="{FC87B4F0-48EC-4AD2-A584-77667694C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221" y="288577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C4182099-5268-40B1-B64E-F6873C2BFF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53</a:t>
            </a:fld>
            <a:endParaRPr lang="zh-TW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標題 1">
            <a:extLst>
              <a:ext uri="{FF2B5EF4-FFF2-40B4-BE49-F238E27FC236}">
                <a16:creationId xmlns:a16="http://schemas.microsoft.com/office/drawing/2014/main" id="{DEA64784-F478-433F-85A9-51FFD036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28003" name="內容版面配置區 2">
            <a:extLst>
              <a:ext uri="{FF2B5EF4-FFF2-40B4-BE49-F238E27FC236}">
                <a16:creationId xmlns:a16="http://schemas.microsoft.com/office/drawing/2014/main" id="{DBEA1A6E-8A61-492D-8136-2D9095326E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6885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28007" name="Picture 3">
            <a:extLst>
              <a:ext uri="{FF2B5EF4-FFF2-40B4-BE49-F238E27FC236}">
                <a16:creationId xmlns:a16="http://schemas.microsoft.com/office/drawing/2014/main" id="{277BC044-ED52-4BFA-A2B0-386351AA1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17" y="844701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橢圓 11">
            <a:extLst>
              <a:ext uri="{FF2B5EF4-FFF2-40B4-BE49-F238E27FC236}">
                <a16:creationId xmlns:a16="http://schemas.microsoft.com/office/drawing/2014/main" id="{BD85FA7D-AEE2-4948-873B-33FBB6C1733E}"/>
              </a:ext>
            </a:extLst>
          </p:cNvPr>
          <p:cNvSpPr/>
          <p:nvPr/>
        </p:nvSpPr>
        <p:spPr>
          <a:xfrm>
            <a:off x="3537685" y="203061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0CE20DE1-C0F4-4EF0-99BC-FE0B9D22AA6B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916304" y="219968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10" name="矩形 14">
            <a:extLst>
              <a:ext uri="{FF2B5EF4-FFF2-40B4-BE49-F238E27FC236}">
                <a16:creationId xmlns:a16="http://schemas.microsoft.com/office/drawing/2014/main" id="{1C517DDB-CE6A-498C-B055-38005E548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685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680D7AC4-2476-43FE-8E89-8EECE7BED65F}"/>
              </a:ext>
            </a:extLst>
          </p:cNvPr>
          <p:cNvCxnSpPr/>
          <p:nvPr/>
        </p:nvCxnSpPr>
        <p:spPr>
          <a:xfrm>
            <a:off x="4481851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12" name="矩形 17">
            <a:extLst>
              <a:ext uri="{FF2B5EF4-FFF2-40B4-BE49-F238E27FC236}">
                <a16:creationId xmlns:a16="http://schemas.microsoft.com/office/drawing/2014/main" id="{DD7774BE-82A2-4E70-81CA-0FAEBCCCF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345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128013" name="Rectangle 31">
            <a:extLst>
              <a:ext uri="{FF2B5EF4-FFF2-40B4-BE49-F238E27FC236}">
                <a16:creationId xmlns:a16="http://schemas.microsoft.com/office/drawing/2014/main" id="{D3BD0F28-6FDA-4888-97F8-6D78415A0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0685" y="233422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72A674AC-E020-4B3B-BD94-E02FB493126F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839038" y="120551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E8FDFDFB-7DA3-4E59-A004-DFA0EF6A97D4}"/>
              </a:ext>
            </a:extLst>
          </p:cNvPr>
          <p:cNvSpPr/>
          <p:nvPr/>
        </p:nvSpPr>
        <p:spPr>
          <a:xfrm>
            <a:off x="4183004" y="203299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103C0F31-ECC7-4F5B-A95A-290994CEA80B}"/>
              </a:ext>
            </a:extLst>
          </p:cNvPr>
          <p:cNvSpPr/>
          <p:nvPr/>
        </p:nvSpPr>
        <p:spPr>
          <a:xfrm>
            <a:off x="2842360" y="2032995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0A1A6A9F-DC94-4D53-86C2-433714688E93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220979" y="219968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18" name="矩形 29">
            <a:extLst>
              <a:ext uri="{FF2B5EF4-FFF2-40B4-BE49-F238E27FC236}">
                <a16:creationId xmlns:a16="http://schemas.microsoft.com/office/drawing/2014/main" id="{FA10BC0D-CF7D-4A30-AF16-D1E9B55ED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10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3FAFA74E-19B8-43BF-9173-787631A4BE30}"/>
              </a:ext>
            </a:extLst>
          </p:cNvPr>
          <p:cNvSpPr/>
          <p:nvPr/>
        </p:nvSpPr>
        <p:spPr>
          <a:xfrm>
            <a:off x="5652235" y="137338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167A1177-255E-4F71-848E-D1B031E94A78}"/>
              </a:ext>
            </a:extLst>
          </p:cNvPr>
          <p:cNvSpPr/>
          <p:nvPr/>
        </p:nvSpPr>
        <p:spPr>
          <a:xfrm>
            <a:off x="5679620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2EA3D21B-4B75-4EC0-B776-BDF07637D330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93907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022" name="矩形 35">
            <a:extLst>
              <a:ext uri="{FF2B5EF4-FFF2-40B4-BE49-F238E27FC236}">
                <a16:creationId xmlns:a16="http://schemas.microsoft.com/office/drawing/2014/main" id="{A40D89F7-B137-4914-9D8D-65151B301B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1798" y="181630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28023" name="矩形 51">
            <a:extLst>
              <a:ext uri="{FF2B5EF4-FFF2-40B4-BE49-F238E27FC236}">
                <a16:creationId xmlns:a16="http://schemas.microsoft.com/office/drawing/2014/main" id="{1D780ADF-13C4-4449-AE02-B9AEA6631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3345" y="2941442"/>
            <a:ext cx="28396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</p:txBody>
      </p:sp>
      <p:sp>
        <p:nvSpPr>
          <p:cNvPr id="24" name="灯片编号占位符 1">
            <a:extLst>
              <a:ext uri="{FF2B5EF4-FFF2-40B4-BE49-F238E27FC236}">
                <a16:creationId xmlns:a16="http://schemas.microsoft.com/office/drawing/2014/main" id="{890AF0C3-CC0F-4BA3-94D2-5064DA7355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54</a:t>
            </a:fld>
            <a:endParaRPr lang="zh-TW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標題 1">
            <a:extLst>
              <a:ext uri="{FF2B5EF4-FFF2-40B4-BE49-F238E27FC236}">
                <a16:creationId xmlns:a16="http://schemas.microsoft.com/office/drawing/2014/main" id="{361FDC77-4328-4D15-896A-33EA5CDC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30051" name="內容版面配置區 2">
            <a:extLst>
              <a:ext uri="{FF2B5EF4-FFF2-40B4-BE49-F238E27FC236}">
                <a16:creationId xmlns:a16="http://schemas.microsoft.com/office/drawing/2014/main" id="{D72C8A64-7D1D-4B84-A7A5-65D0BF9ACD1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91540" y="813816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30055" name="Picture 3">
            <a:extLst>
              <a:ext uri="{FF2B5EF4-FFF2-40B4-BE49-F238E27FC236}">
                <a16:creationId xmlns:a16="http://schemas.microsoft.com/office/drawing/2014/main" id="{952F1769-15E3-481D-880D-15B59A2854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700" y="851960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0056" name="矩形 9">
            <a:extLst>
              <a:ext uri="{FF2B5EF4-FFF2-40B4-BE49-F238E27FC236}">
                <a16:creationId xmlns:a16="http://schemas.microsoft.com/office/drawing/2014/main" id="{141C2FC4-270E-4F38-95E8-494181C3C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734" y="1346026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7D03F183-1D1E-4D65-8E81-9B928F8CB8E7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116693" y="1760363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08A7E75C-F261-4FE9-920F-77493A5B46B3}"/>
              </a:ext>
            </a:extLst>
          </p:cNvPr>
          <p:cNvSpPr/>
          <p:nvPr/>
        </p:nvSpPr>
        <p:spPr>
          <a:xfrm>
            <a:off x="3482340" y="1935385"/>
            <a:ext cx="378619" cy="338138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585F1792-D8D3-4049-B816-642B8C54BD61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81025" y="2103264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44794A4D-73D4-48A5-90A3-C67151DC3E43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60959" y="2104454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61" name="矩形 14">
            <a:extLst>
              <a:ext uri="{FF2B5EF4-FFF2-40B4-BE49-F238E27FC236}">
                <a16:creationId xmlns:a16="http://schemas.microsoft.com/office/drawing/2014/main" id="{45E43E8C-2F2E-43DD-B0A3-72F39E528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340" y="1805607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6954A460-D4F5-49E8-AB3F-68DC86FAE50E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64086" y="1370434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AEC552F7-F3D0-4F48-81FE-65CA00D7E5FE}"/>
              </a:ext>
            </a:extLst>
          </p:cNvPr>
          <p:cNvCxnSpPr>
            <a:endCxn id="24" idx="2"/>
          </p:cNvCxnSpPr>
          <p:nvPr/>
        </p:nvCxnSpPr>
        <p:spPr>
          <a:xfrm>
            <a:off x="4426506" y="2104454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64" name="矩形 17">
            <a:extLst>
              <a:ext uri="{FF2B5EF4-FFF2-40B4-BE49-F238E27FC236}">
                <a16:creationId xmlns:a16="http://schemas.microsoft.com/office/drawing/2014/main" id="{491AB34C-C4BE-4949-8CA1-7D027303F9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000" y="193538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714BDC6A-A30B-48EB-9607-73EA95D62AB4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51609" y="2103264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66" name="矩形 19">
            <a:extLst>
              <a:ext uri="{FF2B5EF4-FFF2-40B4-BE49-F238E27FC236}">
                <a16:creationId xmlns:a16="http://schemas.microsoft.com/office/drawing/2014/main" id="{B6880E17-289B-47B2-B42E-25E8F4C6E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0190" y="183775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0067" name="Rectangle 31">
            <a:extLst>
              <a:ext uri="{FF2B5EF4-FFF2-40B4-BE49-F238E27FC236}">
                <a16:creationId xmlns:a16="http://schemas.microsoft.com/office/drawing/2014/main" id="{D65D12CA-3EE0-4136-869B-1A5AE9324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340" y="2238995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0068" name="矩形 21">
            <a:extLst>
              <a:ext uri="{FF2B5EF4-FFF2-40B4-BE49-F238E27FC236}">
                <a16:creationId xmlns:a16="http://schemas.microsoft.com/office/drawing/2014/main" id="{5C723E90-D165-47A8-BDF6-1F3908FBE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578" y="1453182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BC14C073-9BD3-4677-92C6-4B11A07F5EA5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783693" y="1110282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82696E61-6C04-4BC2-B065-B5EF51E80B38}"/>
              </a:ext>
            </a:extLst>
          </p:cNvPr>
          <p:cNvSpPr/>
          <p:nvPr/>
        </p:nvSpPr>
        <p:spPr>
          <a:xfrm>
            <a:off x="4874181" y="1937767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946AE997-4CA9-455E-8FE5-D8DAD126D060}"/>
              </a:ext>
            </a:extLst>
          </p:cNvPr>
          <p:cNvSpPr/>
          <p:nvPr/>
        </p:nvSpPr>
        <p:spPr>
          <a:xfrm>
            <a:off x="4127659" y="1937767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030E76ED-CC1F-4E36-9536-8708F10754C4}"/>
              </a:ext>
            </a:extLst>
          </p:cNvPr>
          <p:cNvSpPr/>
          <p:nvPr/>
        </p:nvSpPr>
        <p:spPr>
          <a:xfrm>
            <a:off x="2102406" y="193538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0073" name="矩形 26">
            <a:extLst>
              <a:ext uri="{FF2B5EF4-FFF2-40B4-BE49-F238E27FC236}">
                <a16:creationId xmlns:a16="http://schemas.microsoft.com/office/drawing/2014/main" id="{1312EF7D-7294-486E-A294-D235218DC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031" y="1805607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F46BB9D7-FE53-4E69-AA01-8349C8AD3CEE}"/>
              </a:ext>
            </a:extLst>
          </p:cNvPr>
          <p:cNvSpPr/>
          <p:nvPr/>
        </p:nvSpPr>
        <p:spPr>
          <a:xfrm>
            <a:off x="2787015" y="1937767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FBE19AD2-30F1-4BA0-9265-A7020176818C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65634" y="2104454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76" name="矩形 29">
            <a:extLst>
              <a:ext uri="{FF2B5EF4-FFF2-40B4-BE49-F238E27FC236}">
                <a16:creationId xmlns:a16="http://schemas.microsoft.com/office/drawing/2014/main" id="{49B8A47A-B415-473A-8BC6-5A5989EC0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8965" y="1805607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7AC0D737-F962-4E9A-AFA4-D7EB7648A116}"/>
              </a:ext>
            </a:extLst>
          </p:cNvPr>
          <p:cNvSpPr/>
          <p:nvPr/>
        </p:nvSpPr>
        <p:spPr>
          <a:xfrm>
            <a:off x="2073831" y="1278160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2CD71B8F-BAF2-4FFF-8638-8FD2919CFE0D}"/>
              </a:ext>
            </a:extLst>
          </p:cNvPr>
          <p:cNvSpPr/>
          <p:nvPr/>
        </p:nvSpPr>
        <p:spPr>
          <a:xfrm>
            <a:off x="5596890" y="1278160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8A2E524E-7A77-417B-890A-963815759B70}"/>
              </a:ext>
            </a:extLst>
          </p:cNvPr>
          <p:cNvSpPr/>
          <p:nvPr/>
        </p:nvSpPr>
        <p:spPr>
          <a:xfrm>
            <a:off x="5624275" y="193538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0080" name="矩形 33">
            <a:extLst>
              <a:ext uri="{FF2B5EF4-FFF2-40B4-BE49-F238E27FC236}">
                <a16:creationId xmlns:a16="http://schemas.microsoft.com/office/drawing/2014/main" id="{F68317C2-5992-499C-A053-6BE65AE93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250" y="166749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5CFFB9AC-08FD-4001-B5A9-C1FB543FB367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38562" y="1760363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82" name="矩形 35">
            <a:extLst>
              <a:ext uri="{FF2B5EF4-FFF2-40B4-BE49-F238E27FC236}">
                <a16:creationId xmlns:a16="http://schemas.microsoft.com/office/drawing/2014/main" id="{5015F7DA-8EC9-422B-8C98-31F87726A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6453" y="1721072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22D7270B-B7BE-4859-A49B-8E537C6A82CE}"/>
              </a:ext>
            </a:extLst>
          </p:cNvPr>
          <p:cNvSpPr/>
          <p:nvPr/>
        </p:nvSpPr>
        <p:spPr>
          <a:xfrm>
            <a:off x="3121581" y="1278160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2577AE69-08DA-4172-8834-04B71B3BB82A}"/>
              </a:ext>
            </a:extLst>
          </p:cNvPr>
          <p:cNvSpPr/>
          <p:nvPr/>
        </p:nvSpPr>
        <p:spPr>
          <a:xfrm>
            <a:off x="4215765" y="1278160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8B78B890-AE7C-4E96-91D1-4BE130BE77AB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52450" y="1446039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448845BC-DBDA-43C7-86A9-2EA16DDA43BA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500200" y="1446039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A5E922AB-9390-433E-89A6-2C9AC2158CF8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594384" y="1446039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88" name="矩形 41">
            <a:extLst>
              <a:ext uri="{FF2B5EF4-FFF2-40B4-BE49-F238E27FC236}">
                <a16:creationId xmlns:a16="http://schemas.microsoft.com/office/drawing/2014/main" id="{483B8784-B797-4305-ABFF-82BFC9160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515" y="1235297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0089" name="矩形 42">
            <a:extLst>
              <a:ext uri="{FF2B5EF4-FFF2-40B4-BE49-F238E27FC236}">
                <a16:creationId xmlns:a16="http://schemas.microsoft.com/office/drawing/2014/main" id="{CD5BB483-4FD1-4495-81E7-A21D7EE3F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2456" y="119243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0090" name="矩形 43">
            <a:extLst>
              <a:ext uri="{FF2B5EF4-FFF2-40B4-BE49-F238E27FC236}">
                <a16:creationId xmlns:a16="http://schemas.microsoft.com/office/drawing/2014/main" id="{E17A386A-CA0F-49D6-B444-4514DD9EF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6171" y="1238870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81658DB5-88A4-450D-8703-698DC8FD0746}"/>
              </a:ext>
            </a:extLst>
          </p:cNvPr>
          <p:cNvCxnSpPr>
            <a:endCxn id="31" idx="2"/>
          </p:cNvCxnSpPr>
          <p:nvPr/>
        </p:nvCxnSpPr>
        <p:spPr>
          <a:xfrm flipV="1">
            <a:off x="1620202" y="1446039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092" name="矩形 51">
            <a:extLst>
              <a:ext uri="{FF2B5EF4-FFF2-40B4-BE49-F238E27FC236}">
                <a16:creationId xmlns:a16="http://schemas.microsoft.com/office/drawing/2014/main" id="{A3C6C7BB-A12C-4599-AFB9-3C3640C182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000" y="2846214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30093" name="矩形 52">
            <a:extLst>
              <a:ext uri="{FF2B5EF4-FFF2-40B4-BE49-F238E27FC236}">
                <a16:creationId xmlns:a16="http://schemas.microsoft.com/office/drawing/2014/main" id="{69273B5D-615F-449C-AC56-24DA2F488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4797" y="2846214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FF9EF79D-BA0D-47C2-92DC-021BD585A5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55</a:t>
            </a:fld>
            <a:endParaRPr lang="zh-TW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標題 1">
            <a:extLst>
              <a:ext uri="{FF2B5EF4-FFF2-40B4-BE49-F238E27FC236}">
                <a16:creationId xmlns:a16="http://schemas.microsoft.com/office/drawing/2014/main" id="{6F3FCD24-7AD2-476B-8925-B15A42983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32099" name="內容版面配置區 2">
            <a:extLst>
              <a:ext uri="{FF2B5EF4-FFF2-40B4-BE49-F238E27FC236}">
                <a16:creationId xmlns:a16="http://schemas.microsoft.com/office/drawing/2014/main" id="{8D2DD5C5-5221-4A5C-B24B-3C53CB5B8C1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9385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32103" name="Picture 3">
            <a:extLst>
              <a:ext uri="{FF2B5EF4-FFF2-40B4-BE49-F238E27FC236}">
                <a16:creationId xmlns:a16="http://schemas.microsoft.com/office/drawing/2014/main" id="{333DAC3A-2CFF-41FD-93C6-E4B531FDE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579" y="832235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橢圓 11">
            <a:extLst>
              <a:ext uri="{FF2B5EF4-FFF2-40B4-BE49-F238E27FC236}">
                <a16:creationId xmlns:a16="http://schemas.microsoft.com/office/drawing/2014/main" id="{1DB7A760-8760-4FA1-A3FA-BA5CC3014126}"/>
              </a:ext>
            </a:extLst>
          </p:cNvPr>
          <p:cNvSpPr/>
          <p:nvPr/>
        </p:nvSpPr>
        <p:spPr>
          <a:xfrm>
            <a:off x="3380185" y="2030613"/>
            <a:ext cx="378619" cy="338138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39896695-29E6-4E91-8D0F-A6DF95FA5F5B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758804" y="219968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106" name="矩形 14">
            <a:extLst>
              <a:ext uri="{FF2B5EF4-FFF2-40B4-BE49-F238E27FC236}">
                <a16:creationId xmlns:a16="http://schemas.microsoft.com/office/drawing/2014/main" id="{2CFEAABA-9FEE-4EDB-83AE-3C6FF2A8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1185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FC8735DF-5EE7-4F7D-8855-62681E6B3DED}"/>
              </a:ext>
            </a:extLst>
          </p:cNvPr>
          <p:cNvCxnSpPr/>
          <p:nvPr/>
        </p:nvCxnSpPr>
        <p:spPr>
          <a:xfrm>
            <a:off x="4324351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108" name="矩形 17">
            <a:extLst>
              <a:ext uri="{FF2B5EF4-FFF2-40B4-BE49-F238E27FC236}">
                <a16:creationId xmlns:a16="http://schemas.microsoft.com/office/drawing/2014/main" id="{40B28ECF-535A-4EE3-B26C-5114AB46C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5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132109" name="Rectangle 31">
            <a:extLst>
              <a:ext uri="{FF2B5EF4-FFF2-40B4-BE49-F238E27FC236}">
                <a16:creationId xmlns:a16="http://schemas.microsoft.com/office/drawing/2014/main" id="{A62D5138-2F3E-4F9C-B6AD-66B0401B8A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3185" y="233422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43F1909A-E5E1-4893-A4B1-69776301AE87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681538" y="120551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橢圓 24">
            <a:extLst>
              <a:ext uri="{FF2B5EF4-FFF2-40B4-BE49-F238E27FC236}">
                <a16:creationId xmlns:a16="http://schemas.microsoft.com/office/drawing/2014/main" id="{B9FDB628-8E16-4CEE-8592-D2FBC61AC71E}"/>
              </a:ext>
            </a:extLst>
          </p:cNvPr>
          <p:cNvSpPr/>
          <p:nvPr/>
        </p:nvSpPr>
        <p:spPr>
          <a:xfrm>
            <a:off x="4025504" y="203299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B86BE1B9-E130-4FE0-B8D8-3667D59E517C}"/>
              </a:ext>
            </a:extLst>
          </p:cNvPr>
          <p:cNvSpPr/>
          <p:nvPr/>
        </p:nvSpPr>
        <p:spPr>
          <a:xfrm>
            <a:off x="5494735" y="137338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292E62B0-818C-4CB7-B47B-C2BEF92DF142}"/>
              </a:ext>
            </a:extLst>
          </p:cNvPr>
          <p:cNvSpPr/>
          <p:nvPr/>
        </p:nvSpPr>
        <p:spPr>
          <a:xfrm>
            <a:off x="5522120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584AAC45-74C6-4753-9A2C-94C3AA22B282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536407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115" name="矩形 35">
            <a:extLst>
              <a:ext uri="{FF2B5EF4-FFF2-40B4-BE49-F238E27FC236}">
                <a16:creationId xmlns:a16="http://schemas.microsoft.com/office/drawing/2014/main" id="{1B165134-D0DC-4999-BDAD-D3818741C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298" y="181630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2116" name="矩形 51">
            <a:extLst>
              <a:ext uri="{FF2B5EF4-FFF2-40B4-BE49-F238E27FC236}">
                <a16:creationId xmlns:a16="http://schemas.microsoft.com/office/drawing/2014/main" id="{67195F27-8194-4EEE-964D-E1B4591B4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845" y="2941442"/>
            <a:ext cx="28396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4.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-closure(4) ={4 ,5 ,7 ,10}</a:t>
            </a:r>
          </a:p>
        </p:txBody>
      </p:sp>
      <p:sp>
        <p:nvSpPr>
          <p:cNvPr id="21" name="灯片编号占位符 1">
            <a:extLst>
              <a:ext uri="{FF2B5EF4-FFF2-40B4-BE49-F238E27FC236}">
                <a16:creationId xmlns:a16="http://schemas.microsoft.com/office/drawing/2014/main" id="{672508C8-C197-48DC-906F-3DC086F434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56</a:t>
            </a:fld>
            <a:endParaRPr lang="zh-TW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標題 1">
            <a:extLst>
              <a:ext uri="{FF2B5EF4-FFF2-40B4-BE49-F238E27FC236}">
                <a16:creationId xmlns:a16="http://schemas.microsoft.com/office/drawing/2014/main" id="{7AE9B257-C890-4513-8B0B-9BDAB9C50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34147" name="內容版面配置區 2">
            <a:extLst>
              <a:ext uri="{FF2B5EF4-FFF2-40B4-BE49-F238E27FC236}">
                <a16:creationId xmlns:a16="http://schemas.microsoft.com/office/drawing/2014/main" id="{D74CA110-0107-4D8B-979F-F5201699537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82396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34151" name="Picture 3">
            <a:extLst>
              <a:ext uri="{FF2B5EF4-FFF2-40B4-BE49-F238E27FC236}">
                <a16:creationId xmlns:a16="http://schemas.microsoft.com/office/drawing/2014/main" id="{A0D6A2FA-4E45-4330-AAEA-D6BED85F4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7841" y="853131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4152" name="矩形 9">
            <a:extLst>
              <a:ext uri="{FF2B5EF4-FFF2-40B4-BE49-F238E27FC236}">
                <a16:creationId xmlns:a16="http://schemas.microsoft.com/office/drawing/2014/main" id="{6F953FDD-ECAA-4702-B23D-81F563E7F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590" y="144125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B2B45DC9-3541-436D-80C0-046797A9BE88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107549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282C3245-FA0F-4B91-920A-288E57A199B8}"/>
              </a:ext>
            </a:extLst>
          </p:cNvPr>
          <p:cNvSpPr/>
          <p:nvPr/>
        </p:nvSpPr>
        <p:spPr>
          <a:xfrm>
            <a:off x="3473196" y="203061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A7EE4891-32C0-4BEA-BB8C-90FA4D466495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71881" y="219849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E7F92BED-76E3-4112-BA25-790D5AF4244D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51815" y="219968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57" name="矩形 14">
            <a:extLst>
              <a:ext uri="{FF2B5EF4-FFF2-40B4-BE49-F238E27FC236}">
                <a16:creationId xmlns:a16="http://schemas.microsoft.com/office/drawing/2014/main" id="{0C35F034-07D0-4D90-A71C-4D2BA64FDC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4196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61462B4B-260C-4F7B-B4F1-6F9D7C1E89F5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54942" y="146566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2139F096-BC65-4DC9-93AD-037587D0AB59}"/>
              </a:ext>
            </a:extLst>
          </p:cNvPr>
          <p:cNvCxnSpPr>
            <a:endCxn id="24" idx="2"/>
          </p:cNvCxnSpPr>
          <p:nvPr/>
        </p:nvCxnSpPr>
        <p:spPr>
          <a:xfrm>
            <a:off x="4417362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60" name="矩形 17">
            <a:extLst>
              <a:ext uri="{FF2B5EF4-FFF2-40B4-BE49-F238E27FC236}">
                <a16:creationId xmlns:a16="http://schemas.microsoft.com/office/drawing/2014/main" id="{2F4BB0A7-4081-417C-8DCA-2A99134822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856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910887A5-9E12-4412-A860-D133B3298E3F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42465" y="219849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62" name="矩形 19">
            <a:extLst>
              <a:ext uri="{FF2B5EF4-FFF2-40B4-BE49-F238E27FC236}">
                <a16:creationId xmlns:a16="http://schemas.microsoft.com/office/drawing/2014/main" id="{40591C53-FC36-4046-9669-726B7A643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1046" y="19329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4163" name="Rectangle 31">
            <a:extLst>
              <a:ext uri="{FF2B5EF4-FFF2-40B4-BE49-F238E27FC236}">
                <a16:creationId xmlns:a16="http://schemas.microsoft.com/office/drawing/2014/main" id="{4F23D891-6BDF-42A6-A819-02700970C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196" y="233422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4164" name="矩形 21">
            <a:extLst>
              <a:ext uri="{FF2B5EF4-FFF2-40B4-BE49-F238E27FC236}">
                <a16:creationId xmlns:a16="http://schemas.microsoft.com/office/drawing/2014/main" id="{638CC1B4-5DDD-4E3B-8229-B88390A80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434" y="154841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15401410-D251-4491-B98A-2F99959D7CF4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774549" y="120551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79E4EA73-6BFA-4E9F-BBDE-39596C799C4C}"/>
              </a:ext>
            </a:extLst>
          </p:cNvPr>
          <p:cNvSpPr/>
          <p:nvPr/>
        </p:nvSpPr>
        <p:spPr>
          <a:xfrm>
            <a:off x="4865037" y="2032995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D91A33FF-2A3C-4DA0-B593-0D9F226D5CA7}"/>
              </a:ext>
            </a:extLst>
          </p:cNvPr>
          <p:cNvSpPr/>
          <p:nvPr/>
        </p:nvSpPr>
        <p:spPr>
          <a:xfrm>
            <a:off x="4118515" y="2032995"/>
            <a:ext cx="37742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0DA00491-9518-4BA6-A343-8D8E19B4074F}"/>
              </a:ext>
            </a:extLst>
          </p:cNvPr>
          <p:cNvSpPr/>
          <p:nvPr/>
        </p:nvSpPr>
        <p:spPr>
          <a:xfrm>
            <a:off x="2093262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4169" name="矩形 26">
            <a:extLst>
              <a:ext uri="{FF2B5EF4-FFF2-40B4-BE49-F238E27FC236}">
                <a16:creationId xmlns:a16="http://schemas.microsoft.com/office/drawing/2014/main" id="{57307418-CF7C-42E9-BACD-C3278D68CB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1887" y="190083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0904BB84-E3A8-43C1-8777-F58372336A1D}"/>
              </a:ext>
            </a:extLst>
          </p:cNvPr>
          <p:cNvSpPr/>
          <p:nvPr/>
        </p:nvSpPr>
        <p:spPr>
          <a:xfrm>
            <a:off x="2777871" y="203299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DBAE2ED7-D7BB-4FDB-9E0E-1E610CEB6679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56490" y="219968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72" name="矩形 29">
            <a:extLst>
              <a:ext uri="{FF2B5EF4-FFF2-40B4-BE49-F238E27FC236}">
                <a16:creationId xmlns:a16="http://schemas.microsoft.com/office/drawing/2014/main" id="{8E165F3D-A8D5-4707-9C5F-9662C8BC77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821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81A8BFE1-9A4B-4D5D-82C5-6E68D7C58348}"/>
              </a:ext>
            </a:extLst>
          </p:cNvPr>
          <p:cNvSpPr/>
          <p:nvPr/>
        </p:nvSpPr>
        <p:spPr>
          <a:xfrm>
            <a:off x="2064687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6E859B07-E4EF-48BA-9AD4-51E54C8C3CA4}"/>
              </a:ext>
            </a:extLst>
          </p:cNvPr>
          <p:cNvSpPr/>
          <p:nvPr/>
        </p:nvSpPr>
        <p:spPr>
          <a:xfrm>
            <a:off x="5587746" y="137338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FA0AC5F9-D645-45FA-A891-A25A29E9E1FB}"/>
              </a:ext>
            </a:extLst>
          </p:cNvPr>
          <p:cNvSpPr/>
          <p:nvPr/>
        </p:nvSpPr>
        <p:spPr>
          <a:xfrm>
            <a:off x="5615131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4176" name="矩形 33">
            <a:extLst>
              <a:ext uri="{FF2B5EF4-FFF2-40B4-BE49-F238E27FC236}">
                <a16:creationId xmlns:a16="http://schemas.microsoft.com/office/drawing/2014/main" id="{FEC6E335-8012-49ED-915B-33154DCCE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6106" y="176272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4843652B-D5E7-458A-9F89-28EDC1466E4A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29418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78" name="矩形 35">
            <a:extLst>
              <a:ext uri="{FF2B5EF4-FFF2-40B4-BE49-F238E27FC236}">
                <a16:creationId xmlns:a16="http://schemas.microsoft.com/office/drawing/2014/main" id="{D796FFD3-EC4E-4A18-852A-D6FB0B0D2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7309" y="181630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596E64B6-0761-46E7-B362-E7F61AE909F3}"/>
              </a:ext>
            </a:extLst>
          </p:cNvPr>
          <p:cNvSpPr/>
          <p:nvPr/>
        </p:nvSpPr>
        <p:spPr>
          <a:xfrm>
            <a:off x="3112437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068B4893-8B13-49F6-B0B5-ECA466BD53E9}"/>
              </a:ext>
            </a:extLst>
          </p:cNvPr>
          <p:cNvSpPr/>
          <p:nvPr/>
        </p:nvSpPr>
        <p:spPr>
          <a:xfrm>
            <a:off x="4206621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0869E6F4-7A8D-4299-A343-2990301F873C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43306" y="154126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083894A0-0E29-48B8-ADA6-C307CD1433E7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491056" y="154126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625AB6BA-A5A4-4298-BADF-EC5E9A5EF2FA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585240" y="154126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84" name="矩形 41">
            <a:extLst>
              <a:ext uri="{FF2B5EF4-FFF2-40B4-BE49-F238E27FC236}">
                <a16:creationId xmlns:a16="http://schemas.microsoft.com/office/drawing/2014/main" id="{F3A3614B-7B56-4E07-925F-8E65A6A32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3371" y="133052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4185" name="矩形 42">
            <a:extLst>
              <a:ext uri="{FF2B5EF4-FFF2-40B4-BE49-F238E27FC236}">
                <a16:creationId xmlns:a16="http://schemas.microsoft.com/office/drawing/2014/main" id="{4949A054-A6C5-4007-933B-1EB386234E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312" y="128766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4186" name="矩形 43">
            <a:extLst>
              <a:ext uri="{FF2B5EF4-FFF2-40B4-BE49-F238E27FC236}">
                <a16:creationId xmlns:a16="http://schemas.microsoft.com/office/drawing/2014/main" id="{3328F150-C646-497F-BB12-2DC5CF7FA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7027" y="133409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F53E2D64-CA36-4CAC-9561-832B25A9CB5D}"/>
              </a:ext>
            </a:extLst>
          </p:cNvPr>
          <p:cNvCxnSpPr>
            <a:endCxn id="31" idx="2"/>
          </p:cNvCxnSpPr>
          <p:nvPr/>
        </p:nvCxnSpPr>
        <p:spPr>
          <a:xfrm flipV="1">
            <a:off x="1611058" y="154126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188" name="矩形 51">
            <a:extLst>
              <a:ext uri="{FF2B5EF4-FFF2-40B4-BE49-F238E27FC236}">
                <a16:creationId xmlns:a16="http://schemas.microsoft.com/office/drawing/2014/main" id="{03B21D61-7465-4CB6-AAAB-B360E9EC6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8856" y="294144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34189" name="矩形 52">
            <a:extLst>
              <a:ext uri="{FF2B5EF4-FFF2-40B4-BE49-F238E27FC236}">
                <a16:creationId xmlns:a16="http://schemas.microsoft.com/office/drawing/2014/main" id="{3166DAB1-7FCF-4C24-9FF3-BF0F16007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5653" y="294144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0CE65343-D5F5-4524-BE83-427AC9013F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57</a:t>
            </a:fld>
            <a:endParaRPr lang="zh-TW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標題 1">
            <a:extLst>
              <a:ext uri="{FF2B5EF4-FFF2-40B4-BE49-F238E27FC236}">
                <a16:creationId xmlns:a16="http://schemas.microsoft.com/office/drawing/2014/main" id="{185695C6-99C5-4AD0-979B-EE632F092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36195" name="內容版面配置區 2">
            <a:extLst>
              <a:ext uri="{FF2B5EF4-FFF2-40B4-BE49-F238E27FC236}">
                <a16:creationId xmlns:a16="http://schemas.microsoft.com/office/drawing/2014/main" id="{E881E6E4-D88F-42B2-B218-91D1FC1CDA6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8972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36199" name="Picture 3">
            <a:extLst>
              <a:ext uri="{FF2B5EF4-FFF2-40B4-BE49-F238E27FC236}">
                <a16:creationId xmlns:a16="http://schemas.microsoft.com/office/drawing/2014/main" id="{B3F56896-0A7A-4DCC-8AEE-44B7E30EC2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076" y="838797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3188BC3D-8B96-4C0C-84E1-54A1CC57D67B}"/>
              </a:ext>
            </a:extLst>
          </p:cNvPr>
          <p:cNvCxnSpPr/>
          <p:nvPr/>
        </p:nvCxnSpPr>
        <p:spPr>
          <a:xfrm>
            <a:off x="4453938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201" name="矩形 17">
            <a:extLst>
              <a:ext uri="{FF2B5EF4-FFF2-40B4-BE49-F238E27FC236}">
                <a16:creationId xmlns:a16="http://schemas.microsoft.com/office/drawing/2014/main" id="{5262D651-2D57-437E-8033-84027FCC4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4432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430B9666-4946-48B1-AFF9-12BEDA06BD9F}"/>
              </a:ext>
            </a:extLst>
          </p:cNvPr>
          <p:cNvSpPr/>
          <p:nvPr/>
        </p:nvSpPr>
        <p:spPr>
          <a:xfrm>
            <a:off x="4155091" y="2032995"/>
            <a:ext cx="37742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6203" name="矩形 51">
            <a:extLst>
              <a:ext uri="{FF2B5EF4-FFF2-40B4-BE49-F238E27FC236}">
                <a16:creationId xmlns:a16="http://schemas.microsoft.com/office/drawing/2014/main" id="{86DDE6A2-1D9C-410D-87D9-4923969F5A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5432" y="2941442"/>
            <a:ext cx="28396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5.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F551B388-5CAD-4090-B7F8-8100F28205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58</a:t>
            </a:fld>
            <a:endParaRPr lang="zh-TW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標題 1">
            <a:extLst>
              <a:ext uri="{FF2B5EF4-FFF2-40B4-BE49-F238E27FC236}">
                <a16:creationId xmlns:a16="http://schemas.microsoft.com/office/drawing/2014/main" id="{44C89D48-99F8-41BB-9A2A-D97B865A2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38243" name="內容版面配置區 2">
            <a:extLst>
              <a:ext uri="{FF2B5EF4-FFF2-40B4-BE49-F238E27FC236}">
                <a16:creationId xmlns:a16="http://schemas.microsoft.com/office/drawing/2014/main" id="{5AFE67D2-D691-41C8-A02E-034A40F317F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684" y="83210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38247" name="Picture 3">
            <a:extLst>
              <a:ext uri="{FF2B5EF4-FFF2-40B4-BE49-F238E27FC236}">
                <a16:creationId xmlns:a16="http://schemas.microsoft.com/office/drawing/2014/main" id="{844489BF-1565-4D77-8867-D3F29C0E3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1938" y="838797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8248" name="矩形 9">
            <a:extLst>
              <a:ext uri="{FF2B5EF4-FFF2-40B4-BE49-F238E27FC236}">
                <a16:creationId xmlns:a16="http://schemas.microsoft.com/office/drawing/2014/main" id="{CD35A8E7-D31B-4505-8383-AA2725B4D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878" y="136431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F09D543C-5550-4D05-B1F6-E71AFC8326DB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125837" y="177865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31BF7400-74E7-4ADC-AEB8-40D6EB85AC82}"/>
              </a:ext>
            </a:extLst>
          </p:cNvPr>
          <p:cNvSpPr/>
          <p:nvPr/>
        </p:nvSpPr>
        <p:spPr>
          <a:xfrm>
            <a:off x="3491484" y="195367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EF30B7B8-4DD0-4E02-BCCF-5391902FA76C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90169" y="212155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49050E45-EC2B-4D4C-B2D8-6F261FD93550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70103" y="212274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53" name="矩形 14">
            <a:extLst>
              <a:ext uri="{FF2B5EF4-FFF2-40B4-BE49-F238E27FC236}">
                <a16:creationId xmlns:a16="http://schemas.microsoft.com/office/drawing/2014/main" id="{DE5D842E-21D1-477B-9A00-747E7DAE4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2484" y="182389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4992C911-5723-41ED-ACB2-0C3EE1C65BD9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73230" y="138872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61C957C8-42AC-4BE8-B07C-21DF42866E35}"/>
              </a:ext>
            </a:extLst>
          </p:cNvPr>
          <p:cNvCxnSpPr>
            <a:endCxn id="24" idx="2"/>
          </p:cNvCxnSpPr>
          <p:nvPr/>
        </p:nvCxnSpPr>
        <p:spPr>
          <a:xfrm>
            <a:off x="4435650" y="212274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56" name="矩形 17">
            <a:extLst>
              <a:ext uri="{FF2B5EF4-FFF2-40B4-BE49-F238E27FC236}">
                <a16:creationId xmlns:a16="http://schemas.microsoft.com/office/drawing/2014/main" id="{9FFDDA0C-E59A-433F-8F90-894D26921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6144" y="195367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AE246368-CFD7-4CAE-9BC6-F32EA949D81C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60753" y="212155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58" name="矩形 19">
            <a:extLst>
              <a:ext uri="{FF2B5EF4-FFF2-40B4-BE49-F238E27FC236}">
                <a16:creationId xmlns:a16="http://schemas.microsoft.com/office/drawing/2014/main" id="{7709B6E1-9719-4686-B160-BA3C93D56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9334" y="185604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8259" name="Rectangle 31">
            <a:extLst>
              <a:ext uri="{FF2B5EF4-FFF2-40B4-BE49-F238E27FC236}">
                <a16:creationId xmlns:a16="http://schemas.microsoft.com/office/drawing/2014/main" id="{2E36B245-A64D-4484-9B85-5736F7FFA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4484" y="225728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8260" name="矩形 21">
            <a:extLst>
              <a:ext uri="{FF2B5EF4-FFF2-40B4-BE49-F238E27FC236}">
                <a16:creationId xmlns:a16="http://schemas.microsoft.com/office/drawing/2014/main" id="{EB39C7C7-75AB-4A91-98A5-D5D8486E5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9722" y="147147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74442C0E-3BAA-43C3-8EC7-28B18F0E23E2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792837" y="112857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B0BA1E05-0A40-4109-87FF-43F17CE07758}"/>
              </a:ext>
            </a:extLst>
          </p:cNvPr>
          <p:cNvSpPr/>
          <p:nvPr/>
        </p:nvSpPr>
        <p:spPr>
          <a:xfrm>
            <a:off x="4883325" y="1956055"/>
            <a:ext cx="377428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2FF378FE-EBF4-4D3E-B1B7-DB1B819F315D}"/>
              </a:ext>
            </a:extLst>
          </p:cNvPr>
          <p:cNvSpPr/>
          <p:nvPr/>
        </p:nvSpPr>
        <p:spPr>
          <a:xfrm>
            <a:off x="4136803" y="195605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CB6F73EF-2740-49D8-B6C3-7087638B5715}"/>
              </a:ext>
            </a:extLst>
          </p:cNvPr>
          <p:cNvSpPr/>
          <p:nvPr/>
        </p:nvSpPr>
        <p:spPr>
          <a:xfrm>
            <a:off x="2111550" y="195367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8265" name="矩形 26">
            <a:extLst>
              <a:ext uri="{FF2B5EF4-FFF2-40B4-BE49-F238E27FC236}">
                <a16:creationId xmlns:a16="http://schemas.microsoft.com/office/drawing/2014/main" id="{E4427C67-CEBD-4C45-AF3B-63F9926DA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175" y="182389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8B81AC71-A4E9-4D92-917F-3CEBEB862DC8}"/>
              </a:ext>
            </a:extLst>
          </p:cNvPr>
          <p:cNvSpPr/>
          <p:nvPr/>
        </p:nvSpPr>
        <p:spPr>
          <a:xfrm>
            <a:off x="2796159" y="195605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9C714450-4A48-4253-9BC6-38BD9A288857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74778" y="212274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68" name="矩形 29">
            <a:extLst>
              <a:ext uri="{FF2B5EF4-FFF2-40B4-BE49-F238E27FC236}">
                <a16:creationId xmlns:a16="http://schemas.microsoft.com/office/drawing/2014/main" id="{20317D1A-AFF4-49F7-ADA6-2B2422D16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8109" y="182389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7B614D6A-152C-4139-B3A6-37600067B4EF}"/>
              </a:ext>
            </a:extLst>
          </p:cNvPr>
          <p:cNvSpPr/>
          <p:nvPr/>
        </p:nvSpPr>
        <p:spPr>
          <a:xfrm>
            <a:off x="2082975" y="129644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48415187-AC91-4EDA-9AAA-3BA797A78968}"/>
              </a:ext>
            </a:extLst>
          </p:cNvPr>
          <p:cNvSpPr/>
          <p:nvPr/>
        </p:nvSpPr>
        <p:spPr>
          <a:xfrm>
            <a:off x="5606034" y="129644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CEA5528F-18FC-4CD9-AF38-F1F67162F903}"/>
              </a:ext>
            </a:extLst>
          </p:cNvPr>
          <p:cNvSpPr/>
          <p:nvPr/>
        </p:nvSpPr>
        <p:spPr>
          <a:xfrm>
            <a:off x="5633419" y="195367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38272" name="矩形 33">
            <a:extLst>
              <a:ext uri="{FF2B5EF4-FFF2-40B4-BE49-F238E27FC236}">
                <a16:creationId xmlns:a16="http://schemas.microsoft.com/office/drawing/2014/main" id="{D22E3073-001B-4702-9166-8EC98AD94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4394" y="168578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36219F0E-EDC1-4AC8-A8DE-CA59B89513C7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47706" y="177865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74" name="矩形 35">
            <a:extLst>
              <a:ext uri="{FF2B5EF4-FFF2-40B4-BE49-F238E27FC236}">
                <a16:creationId xmlns:a16="http://schemas.microsoft.com/office/drawing/2014/main" id="{09357D02-ABA9-467D-BD53-78581EB90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5597" y="173936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8EB0B1F5-E0D5-4A88-841C-EB472936D86A}"/>
              </a:ext>
            </a:extLst>
          </p:cNvPr>
          <p:cNvSpPr/>
          <p:nvPr/>
        </p:nvSpPr>
        <p:spPr>
          <a:xfrm>
            <a:off x="3130725" y="129644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E8A90B3D-0BB3-41B2-9E2C-6FE793B1A338}"/>
              </a:ext>
            </a:extLst>
          </p:cNvPr>
          <p:cNvSpPr/>
          <p:nvPr/>
        </p:nvSpPr>
        <p:spPr>
          <a:xfrm>
            <a:off x="4224909" y="129644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18DFAF00-7EBA-4BA8-8377-7D772DEEB712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61594" y="146432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E1E96694-4FC5-4003-A8D2-1897B8C2E5E2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509344" y="146432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279E3704-D820-48E6-98C0-880B43F471C3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603528" y="146432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80" name="矩形 41">
            <a:extLst>
              <a:ext uri="{FF2B5EF4-FFF2-40B4-BE49-F238E27FC236}">
                <a16:creationId xmlns:a16="http://schemas.microsoft.com/office/drawing/2014/main" id="{1BDA0DC2-3566-4B9A-9A91-6DAF88017F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1659" y="125358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8281" name="矩形 42">
            <a:extLst>
              <a:ext uri="{FF2B5EF4-FFF2-40B4-BE49-F238E27FC236}">
                <a16:creationId xmlns:a16="http://schemas.microsoft.com/office/drawing/2014/main" id="{4CD7891A-8BE6-4134-856B-99A7C5711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600" y="121072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38282" name="矩形 43">
            <a:extLst>
              <a:ext uri="{FF2B5EF4-FFF2-40B4-BE49-F238E27FC236}">
                <a16:creationId xmlns:a16="http://schemas.microsoft.com/office/drawing/2014/main" id="{B4DD40EF-59FF-435D-BA72-9594994EF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315" y="125715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E5A76991-38C3-4424-B7E3-9E53905BF0DC}"/>
              </a:ext>
            </a:extLst>
          </p:cNvPr>
          <p:cNvCxnSpPr>
            <a:endCxn id="31" idx="2"/>
          </p:cNvCxnSpPr>
          <p:nvPr/>
        </p:nvCxnSpPr>
        <p:spPr>
          <a:xfrm flipV="1">
            <a:off x="1629346" y="146432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284" name="矩形 51">
            <a:extLst>
              <a:ext uri="{FF2B5EF4-FFF2-40B4-BE49-F238E27FC236}">
                <a16:creationId xmlns:a16="http://schemas.microsoft.com/office/drawing/2014/main" id="{13A0F8B9-14EF-4823-8F49-467635E463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144" y="286450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38285" name="矩形 52">
            <a:extLst>
              <a:ext uri="{FF2B5EF4-FFF2-40B4-BE49-F238E27FC236}">
                <a16:creationId xmlns:a16="http://schemas.microsoft.com/office/drawing/2014/main" id="{EDDD3084-E4AE-4DAC-99A9-293261383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3941" y="286450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6.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761BF091-73AB-4153-9D9A-52D42250F9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59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>
            <a:extLst>
              <a:ext uri="{FF2B5EF4-FFF2-40B4-BE49-F238E27FC236}">
                <a16:creationId xmlns:a16="http://schemas.microsoft.com/office/drawing/2014/main" id="{B6D28ACB-B5AC-4DD9-9009-A90A93695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563" y="108349"/>
            <a:ext cx="7858127" cy="519113"/>
          </a:xfrm>
        </p:spPr>
        <p:txBody>
          <a:bodyPr/>
          <a:lstStyle/>
          <a:p>
            <a:r>
              <a:rPr lang="en-US" altLang="zh-TW" sz="3200" dirty="0"/>
              <a:t>Regular Expression (2)</a:t>
            </a:r>
            <a:endParaRPr lang="zh-TW" altLang="en-US" sz="3200" dirty="0"/>
          </a:p>
        </p:txBody>
      </p:sp>
      <p:sp>
        <p:nvSpPr>
          <p:cNvPr id="25603" name="內容版面配置區 2">
            <a:extLst>
              <a:ext uri="{FF2B5EF4-FFF2-40B4-BE49-F238E27FC236}">
                <a16:creationId xmlns:a16="http://schemas.microsoft.com/office/drawing/2014/main" id="{0D2A301E-C65A-4749-AD8A-A6ECCB84C35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341" y="788565"/>
            <a:ext cx="7775349" cy="28774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C00000"/>
                </a:solidFill>
                <a:latin typeface="+mn-lt"/>
                <a:sym typeface="Symbol" panose="05050102010706020507" pitchFamily="18" charset="2"/>
              </a:rPr>
              <a:t>If A and B are regular expressions, so are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A | B (alternation)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A regular expression formed by </a:t>
            </a:r>
            <a:r>
              <a:rPr lang="en-US" altLang="zh-TW" sz="1600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A or B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TW" sz="1600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(a)|(b) </a:t>
            </a:r>
            <a:r>
              <a:rPr lang="en-US" altLang="zh-TW" sz="1600" dirty="0">
                <a:latin typeface="+mn-lt"/>
                <a:sym typeface="Symbol" panose="05050102010706020507" pitchFamily="18" charset="2"/>
              </a:rPr>
              <a:t>= {a, b}</a:t>
            </a:r>
            <a:endParaRPr lang="en-US" altLang="zh-TW" u="sng" dirty="0">
              <a:solidFill>
                <a:srgbClr val="00B050"/>
              </a:solidFill>
              <a:latin typeface="+mn-lt"/>
              <a:sym typeface="Symbol" panose="05050102010706020507" pitchFamily="18" charset="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AB or A•B  (concatenation)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+mn-lt"/>
                <a:sym typeface="Symbol" panose="05050102010706020507" pitchFamily="18" charset="2"/>
              </a:rPr>
              <a:t>A regular expression formed by </a:t>
            </a:r>
            <a:r>
              <a:rPr lang="en-US" altLang="zh-TW" sz="1800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A followed by B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(a)(b) </a:t>
            </a:r>
            <a:r>
              <a:rPr lang="en-US" altLang="zh-TW" sz="1800" dirty="0">
                <a:latin typeface="+mn-lt"/>
                <a:sym typeface="Symbol" panose="05050102010706020507" pitchFamily="18" charset="2"/>
              </a:rPr>
              <a:t>= {ab}</a:t>
            </a:r>
            <a:endParaRPr lang="en-US" altLang="zh-TW" u="sng" dirty="0">
              <a:solidFill>
                <a:srgbClr val="00B050"/>
              </a:solidFill>
              <a:latin typeface="+mn-lt"/>
              <a:sym typeface="Symbol" panose="05050102010706020507" pitchFamily="18" charset="2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TW" sz="2000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A* (Kleene closure) 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latin typeface="+mn-lt"/>
                <a:sym typeface="Symbol" panose="05050102010706020507" pitchFamily="18" charset="2"/>
              </a:rPr>
              <a:t>A regular expression formed by </a:t>
            </a:r>
            <a:r>
              <a:rPr lang="en-US" altLang="zh-TW" sz="1800" u="sng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zero or more repetitions of A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TW" sz="1800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a* </a:t>
            </a:r>
            <a:r>
              <a:rPr lang="en-US" altLang="zh-TW" sz="1800" dirty="0">
                <a:latin typeface="+mn-lt"/>
              </a:rPr>
              <a:t>= {</a:t>
            </a:r>
            <a:r>
              <a:rPr lang="en-US" altLang="zh-TW" sz="1800" dirty="0">
                <a:solidFill>
                  <a:srgbClr val="00B050"/>
                </a:solidFill>
                <a:latin typeface="+mn-lt"/>
                <a:sym typeface="Symbol" panose="05050102010706020507" pitchFamily="18" charset="2"/>
              </a:rPr>
              <a:t></a:t>
            </a:r>
            <a:r>
              <a:rPr lang="en-US" altLang="zh-TW" sz="1800" dirty="0">
                <a:latin typeface="+mn-lt"/>
                <a:sym typeface="Wingdings" panose="05000000000000000000" pitchFamily="2" charset="2"/>
              </a:rPr>
              <a:t>, a, aa, </a:t>
            </a:r>
            <a:r>
              <a:rPr lang="en-US" altLang="zh-TW" sz="1800" dirty="0" err="1">
                <a:latin typeface="+mn-lt"/>
                <a:sym typeface="Wingdings" panose="05000000000000000000" pitchFamily="2" charset="2"/>
              </a:rPr>
              <a:t>aaa</a:t>
            </a:r>
            <a:r>
              <a:rPr lang="en-US" altLang="zh-TW" sz="1800" dirty="0">
                <a:latin typeface="+mn-lt"/>
                <a:sym typeface="Wingdings" panose="05000000000000000000" pitchFamily="2" charset="2"/>
              </a:rPr>
              <a:t>, …}</a:t>
            </a:r>
            <a:endParaRPr lang="en-US" altLang="zh-TW" sz="1800" u="sng" dirty="0">
              <a:solidFill>
                <a:srgbClr val="00B050"/>
              </a:solidFill>
              <a:latin typeface="+mn-lt"/>
              <a:sym typeface="Symbol" panose="05050102010706020507" pitchFamily="18" charset="2"/>
            </a:endParaRPr>
          </a:p>
        </p:txBody>
      </p:sp>
      <p:sp>
        <p:nvSpPr>
          <p:cNvPr id="25607" name="矩形 6">
            <a:extLst>
              <a:ext uri="{FF2B5EF4-FFF2-40B4-BE49-F238E27FC236}">
                <a16:creationId xmlns:a16="http://schemas.microsoft.com/office/drawing/2014/main" id="{03A4112E-CBB2-433D-8619-66621E8FA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0991" y="3827092"/>
            <a:ext cx="608201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C00000"/>
                </a:solidFill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More Complex Example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en-US" altLang="zh-TW" sz="1800" dirty="0" err="1">
                <a:solidFill>
                  <a:srgbClr val="00B050"/>
                </a:solidFill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a|b|c</a:t>
            </a:r>
            <a:r>
              <a:rPr lang="en-US" altLang="zh-TW" sz="1800" dirty="0">
                <a:solidFill>
                  <a:srgbClr val="00B050"/>
                </a:solidFill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)*</a:t>
            </a:r>
            <a:r>
              <a:rPr lang="en-US" altLang="zh-TW" sz="1800" dirty="0">
                <a:solidFill>
                  <a:srgbClr val="0070C0"/>
                </a:solidFill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1800" dirty="0"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1800" dirty="0">
                <a:latin typeface="+mn-lt"/>
                <a:cs typeface="Times New Roman" panose="02020603050405020304" pitchFamily="18" charset="0"/>
                <a:sym typeface="Wingdings" panose="05000000000000000000" pitchFamily="2" charset="2"/>
              </a:rPr>
              <a:t>=  {</a:t>
            </a:r>
            <a:r>
              <a:rPr lang="en-US" altLang="zh-TW" sz="1800" dirty="0">
                <a:solidFill>
                  <a:srgbClr val="00B050"/>
                </a:solidFill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en-US" altLang="zh-TW" sz="1800" dirty="0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, a, b, c, aa, ab, ac,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ba</a:t>
            </a:r>
            <a:r>
              <a:rPr lang="en-US" altLang="zh-TW" sz="1800" dirty="0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, bb,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bc</a:t>
            </a:r>
            <a:r>
              <a:rPr lang="en-US" altLang="zh-TW" sz="1800" dirty="0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, ca, </a:t>
            </a:r>
            <a:r>
              <a:rPr lang="en-US" altLang="zh-TW" sz="1800" dirty="0" err="1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cb</a:t>
            </a:r>
            <a:r>
              <a:rPr lang="en-US" altLang="zh-TW" sz="1800" dirty="0">
                <a:latin typeface="+mn-lt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, cc …}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9CB38459-CBD1-4905-80CF-25ECC065DD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標題 1">
            <a:extLst>
              <a:ext uri="{FF2B5EF4-FFF2-40B4-BE49-F238E27FC236}">
                <a16:creationId xmlns:a16="http://schemas.microsoft.com/office/drawing/2014/main" id="{2F0082BB-18E0-471F-8C38-8D08C4625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684" y="108349"/>
            <a:ext cx="7775006" cy="519113"/>
          </a:xfrm>
        </p:spPr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40291" name="內容版面配置區 2">
            <a:extLst>
              <a:ext uri="{FF2B5EF4-FFF2-40B4-BE49-F238E27FC236}">
                <a16:creationId xmlns:a16="http://schemas.microsoft.com/office/drawing/2014/main" id="{B0DCF2B9-45E1-4918-A1B2-A2421FDB3C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684" y="755482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dirty="0"/>
          </a:p>
          <a:p>
            <a:pPr lvl="1"/>
            <a:endParaRPr lang="en-US" altLang="zh-TW" sz="1500" b="1" dirty="0"/>
          </a:p>
          <a:p>
            <a:endParaRPr lang="zh-TW" altLang="en-US" dirty="0"/>
          </a:p>
        </p:txBody>
      </p:sp>
      <p:pic>
        <p:nvPicPr>
          <p:cNvPr id="140295" name="Picture 3">
            <a:extLst>
              <a:ext uri="{FF2B5EF4-FFF2-40B4-BE49-F238E27FC236}">
                <a16:creationId xmlns:a16="http://schemas.microsoft.com/office/drawing/2014/main" id="{86DF982B-4127-4B8C-9D18-6865F08A9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6617" y="841395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圖案 27">
            <a:extLst>
              <a:ext uri="{FF2B5EF4-FFF2-40B4-BE49-F238E27FC236}">
                <a16:creationId xmlns:a16="http://schemas.microsoft.com/office/drawing/2014/main" id="{38C97039-30D8-4589-8EC2-9E4E345F2D57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4039958" y="1481736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8490FD32-C29E-4DF6-BA29-EE2E592B8575}"/>
              </a:ext>
            </a:extLst>
          </p:cNvPr>
          <p:cNvCxnSpPr/>
          <p:nvPr/>
        </p:nvCxnSpPr>
        <p:spPr>
          <a:xfrm rot="16200000" flipH="1">
            <a:off x="3208902" y="2409233"/>
            <a:ext cx="527447" cy="140494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298" name="矩形 17">
            <a:extLst>
              <a:ext uri="{FF2B5EF4-FFF2-40B4-BE49-F238E27FC236}">
                <a16:creationId xmlns:a16="http://schemas.microsoft.com/office/drawing/2014/main" id="{D3CFF862-D015-430D-B495-58A6EAE76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293" y="2368156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>
                <a:solidFill>
                  <a:srgbClr val="C00000"/>
                </a:solidFill>
              </a:rPr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4E32F1C2-32ED-4737-84EF-0838F660487B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4227481" y="2214566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300" name="矩形 19">
            <a:extLst>
              <a:ext uri="{FF2B5EF4-FFF2-40B4-BE49-F238E27FC236}">
                <a16:creationId xmlns:a16="http://schemas.microsoft.com/office/drawing/2014/main" id="{995F8EE5-3DAE-40AA-A15A-BC6707877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062" y="194905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0301" name="矩形 21">
            <a:extLst>
              <a:ext uri="{FF2B5EF4-FFF2-40B4-BE49-F238E27FC236}">
                <a16:creationId xmlns:a16="http://schemas.microsoft.com/office/drawing/2014/main" id="{D7B92A1E-8DC0-480B-8C48-12C6C7704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6450" y="1564484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4F6CA824-A469-427D-B933-8C12CC3F23B9}"/>
              </a:ext>
            </a:extLst>
          </p:cNvPr>
          <p:cNvSpPr/>
          <p:nvPr/>
        </p:nvSpPr>
        <p:spPr>
          <a:xfrm>
            <a:off x="3850053" y="2049069"/>
            <a:ext cx="377428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311DBF81-1296-4726-9E2B-12F97D9BCD22}"/>
              </a:ext>
            </a:extLst>
          </p:cNvPr>
          <p:cNvSpPr/>
          <p:nvPr/>
        </p:nvSpPr>
        <p:spPr>
          <a:xfrm>
            <a:off x="3103531" y="2049069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DF995460-9713-4555-9CCA-8B0E79A8032C}"/>
              </a:ext>
            </a:extLst>
          </p:cNvPr>
          <p:cNvSpPr/>
          <p:nvPr/>
        </p:nvSpPr>
        <p:spPr>
          <a:xfrm>
            <a:off x="4572762" y="1389462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4B997075-52D1-423D-A4A8-380AA92B09D3}"/>
              </a:ext>
            </a:extLst>
          </p:cNvPr>
          <p:cNvSpPr/>
          <p:nvPr/>
        </p:nvSpPr>
        <p:spPr>
          <a:xfrm>
            <a:off x="4600147" y="2046687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25ECECC2-642F-4706-B946-8A532A7BA50E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4614434" y="1871665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307" name="矩形 35">
            <a:extLst>
              <a:ext uri="{FF2B5EF4-FFF2-40B4-BE49-F238E27FC236}">
                <a16:creationId xmlns:a16="http://schemas.microsoft.com/office/drawing/2014/main" id="{DAC80E34-5B1B-40B2-9E88-24D926E31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2325" y="1832374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0308" name="矩形 52">
            <a:extLst>
              <a:ext uri="{FF2B5EF4-FFF2-40B4-BE49-F238E27FC236}">
                <a16:creationId xmlns:a16="http://schemas.microsoft.com/office/drawing/2014/main" id="{16B8D8BA-608A-499C-BC14-5A407E7B1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669" y="2957516"/>
            <a:ext cx="267890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6.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-closure(6) ={5 ,6 ,7 ,10}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E5D7F3B5-8220-4DCE-871A-4DB518A34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2872" y="2743203"/>
            <a:ext cx="1569660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>
                <a:solidFill>
                  <a:srgbClr val="C00000"/>
                </a:solidFill>
              </a:rPr>
              <a:t>This point line not be computed!!</a:t>
            </a:r>
          </a:p>
        </p:txBody>
      </p:sp>
      <p:sp>
        <p:nvSpPr>
          <p:cNvPr id="22" name="灯片编号占位符 1">
            <a:extLst>
              <a:ext uri="{FF2B5EF4-FFF2-40B4-BE49-F238E27FC236}">
                <a16:creationId xmlns:a16="http://schemas.microsoft.com/office/drawing/2014/main" id="{FC37869A-C447-4DE7-97F1-6AD386A73D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標題 1">
            <a:extLst>
              <a:ext uri="{FF2B5EF4-FFF2-40B4-BE49-F238E27FC236}">
                <a16:creationId xmlns:a16="http://schemas.microsoft.com/office/drawing/2014/main" id="{CA138691-767A-4EC7-A1DB-8F2170DA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828" y="108349"/>
            <a:ext cx="7765862" cy="519113"/>
          </a:xfrm>
        </p:spPr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42339" name="內容版面配置區 2">
            <a:extLst>
              <a:ext uri="{FF2B5EF4-FFF2-40B4-BE49-F238E27FC236}">
                <a16:creationId xmlns:a16="http://schemas.microsoft.com/office/drawing/2014/main" id="{65B84C13-3E2E-45DE-9B3F-1F1C5EA0DB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9828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42343" name="Picture 3">
            <a:extLst>
              <a:ext uri="{FF2B5EF4-FFF2-40B4-BE49-F238E27FC236}">
                <a16:creationId xmlns:a16="http://schemas.microsoft.com/office/drawing/2014/main" id="{69B8B5C4-86F0-4D10-ABA8-83E2384CE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794" y="853374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344" name="矩形 9">
            <a:extLst>
              <a:ext uri="{FF2B5EF4-FFF2-40B4-BE49-F238E27FC236}">
                <a16:creationId xmlns:a16="http://schemas.microsoft.com/office/drawing/2014/main" id="{E03AD2EE-A5E3-475E-B6ED-56EA52FD0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7022" y="144125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EE52B41B-91B8-4B42-9096-2648A7CA02D2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134981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9BA16526-56B4-413D-9182-D61099B3F228}"/>
              </a:ext>
            </a:extLst>
          </p:cNvPr>
          <p:cNvSpPr/>
          <p:nvPr/>
        </p:nvSpPr>
        <p:spPr>
          <a:xfrm>
            <a:off x="3500628" y="203061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65C5DB20-5A90-4BEE-B193-ED55E7B81BCA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99313" y="219849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99A23566-6BA3-439F-BF1F-E36EC9DDC2C6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79247" y="219968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49" name="矩形 14">
            <a:extLst>
              <a:ext uri="{FF2B5EF4-FFF2-40B4-BE49-F238E27FC236}">
                <a16:creationId xmlns:a16="http://schemas.microsoft.com/office/drawing/2014/main" id="{79168B2F-E095-45FA-96D1-23E35D808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1628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E6E6A222-60A0-46B6-B0C0-75AFD7831E8A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82374" y="146566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D1D83045-CF31-427A-92DB-81DB190DD8FD}"/>
              </a:ext>
            </a:extLst>
          </p:cNvPr>
          <p:cNvCxnSpPr>
            <a:endCxn id="24" idx="2"/>
          </p:cNvCxnSpPr>
          <p:nvPr/>
        </p:nvCxnSpPr>
        <p:spPr>
          <a:xfrm>
            <a:off x="4444794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52" name="矩形 17">
            <a:extLst>
              <a:ext uri="{FF2B5EF4-FFF2-40B4-BE49-F238E27FC236}">
                <a16:creationId xmlns:a16="http://schemas.microsoft.com/office/drawing/2014/main" id="{78B30804-1C7E-48DC-8736-FB56AD79E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5288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0F4E579E-6943-4941-87E9-631274CFAAC0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69897" y="219849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54" name="矩形 19">
            <a:extLst>
              <a:ext uri="{FF2B5EF4-FFF2-40B4-BE49-F238E27FC236}">
                <a16:creationId xmlns:a16="http://schemas.microsoft.com/office/drawing/2014/main" id="{AFFD769C-7BEE-4383-B06D-596B531A6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8478" y="19329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2355" name="Rectangle 31">
            <a:extLst>
              <a:ext uri="{FF2B5EF4-FFF2-40B4-BE49-F238E27FC236}">
                <a16:creationId xmlns:a16="http://schemas.microsoft.com/office/drawing/2014/main" id="{BF79A989-DFEB-47B9-B9BD-049419A08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628" y="233422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2356" name="矩形 21">
            <a:extLst>
              <a:ext uri="{FF2B5EF4-FFF2-40B4-BE49-F238E27FC236}">
                <a16:creationId xmlns:a16="http://schemas.microsoft.com/office/drawing/2014/main" id="{8DAFE6AE-F9EB-4A02-9B5D-07847B7D5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866" y="154841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8E5E28B6-1385-48DE-8094-3B3952D8C0E5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801981" y="120551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C5146365-C55B-4DC5-B8E0-30FF4A67A200}"/>
              </a:ext>
            </a:extLst>
          </p:cNvPr>
          <p:cNvSpPr/>
          <p:nvPr/>
        </p:nvSpPr>
        <p:spPr>
          <a:xfrm>
            <a:off x="4892469" y="2032995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A28BD507-3001-4A41-9D86-4B15D4C405DF}"/>
              </a:ext>
            </a:extLst>
          </p:cNvPr>
          <p:cNvSpPr/>
          <p:nvPr/>
        </p:nvSpPr>
        <p:spPr>
          <a:xfrm>
            <a:off x="4145947" y="203299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E603C9D2-B65F-470B-B670-ACD5146D623F}"/>
              </a:ext>
            </a:extLst>
          </p:cNvPr>
          <p:cNvSpPr/>
          <p:nvPr/>
        </p:nvSpPr>
        <p:spPr>
          <a:xfrm>
            <a:off x="2120694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42361" name="矩形 26">
            <a:extLst>
              <a:ext uri="{FF2B5EF4-FFF2-40B4-BE49-F238E27FC236}">
                <a16:creationId xmlns:a16="http://schemas.microsoft.com/office/drawing/2014/main" id="{16114604-0F75-4842-BEFF-E1FD309FE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319" y="190083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4AA27250-2F01-4C49-8E81-7018EBA74D55}"/>
              </a:ext>
            </a:extLst>
          </p:cNvPr>
          <p:cNvSpPr/>
          <p:nvPr/>
        </p:nvSpPr>
        <p:spPr>
          <a:xfrm>
            <a:off x="2805303" y="203299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3BD90424-69D4-4F65-860D-92FD671FE418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83922" y="219968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64" name="矩形 29">
            <a:extLst>
              <a:ext uri="{FF2B5EF4-FFF2-40B4-BE49-F238E27FC236}">
                <a16:creationId xmlns:a16="http://schemas.microsoft.com/office/drawing/2014/main" id="{0FDDA944-BB4D-4800-BA1C-8EA1C3DCC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253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90001D64-60E4-4BB5-84AF-BFB7047C5F27}"/>
              </a:ext>
            </a:extLst>
          </p:cNvPr>
          <p:cNvSpPr/>
          <p:nvPr/>
        </p:nvSpPr>
        <p:spPr>
          <a:xfrm>
            <a:off x="2092119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D0D9D467-AC18-451F-8533-26ACC07C36DB}"/>
              </a:ext>
            </a:extLst>
          </p:cNvPr>
          <p:cNvSpPr/>
          <p:nvPr/>
        </p:nvSpPr>
        <p:spPr>
          <a:xfrm>
            <a:off x="5615178" y="137338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988395CC-50A6-4400-A9EC-53A26BB29FCA}"/>
              </a:ext>
            </a:extLst>
          </p:cNvPr>
          <p:cNvSpPr/>
          <p:nvPr/>
        </p:nvSpPr>
        <p:spPr>
          <a:xfrm>
            <a:off x="5642563" y="2030613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42368" name="矩形 33">
            <a:extLst>
              <a:ext uri="{FF2B5EF4-FFF2-40B4-BE49-F238E27FC236}">
                <a16:creationId xmlns:a16="http://schemas.microsoft.com/office/drawing/2014/main" id="{BC008203-75EE-40A0-93F2-E3378343C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538" y="176272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B21DAE09-DC69-4554-9070-970C641DC73F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56850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70" name="矩形 35">
            <a:extLst>
              <a:ext uri="{FF2B5EF4-FFF2-40B4-BE49-F238E27FC236}">
                <a16:creationId xmlns:a16="http://schemas.microsoft.com/office/drawing/2014/main" id="{BD96248F-2278-4B46-854F-597E02EAC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741" y="181630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43060AA4-3E4B-4BF3-819D-54C74DB99DDA}"/>
              </a:ext>
            </a:extLst>
          </p:cNvPr>
          <p:cNvSpPr/>
          <p:nvPr/>
        </p:nvSpPr>
        <p:spPr>
          <a:xfrm>
            <a:off x="3139869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9BBACB5D-3C94-4780-A103-DDB9AB934BAA}"/>
              </a:ext>
            </a:extLst>
          </p:cNvPr>
          <p:cNvSpPr/>
          <p:nvPr/>
        </p:nvSpPr>
        <p:spPr>
          <a:xfrm>
            <a:off x="4234053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A2BF01AF-4B82-44DA-B600-A32B653FF5E4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70738" y="154126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4224D884-A3A0-4F97-A034-DB4BF688B309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518488" y="154126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2DE8922D-8DEF-47E6-9C81-B35CB843CF7A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612672" y="154126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76" name="矩形 41">
            <a:extLst>
              <a:ext uri="{FF2B5EF4-FFF2-40B4-BE49-F238E27FC236}">
                <a16:creationId xmlns:a16="http://schemas.microsoft.com/office/drawing/2014/main" id="{8C8A05F2-65F1-4217-8CD2-E7C23B049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0803" y="133052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2377" name="矩形 42">
            <a:extLst>
              <a:ext uri="{FF2B5EF4-FFF2-40B4-BE49-F238E27FC236}">
                <a16:creationId xmlns:a16="http://schemas.microsoft.com/office/drawing/2014/main" id="{9C5D680C-C765-4051-9CAB-4EA67A80A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744" y="128766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2378" name="矩形 43">
            <a:extLst>
              <a:ext uri="{FF2B5EF4-FFF2-40B4-BE49-F238E27FC236}">
                <a16:creationId xmlns:a16="http://schemas.microsoft.com/office/drawing/2014/main" id="{B419B9EF-E46A-4B16-B9E1-599C2089E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4459" y="133409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E22C8E80-AF3A-4BC8-86B5-58F69DE5B29C}"/>
              </a:ext>
            </a:extLst>
          </p:cNvPr>
          <p:cNvCxnSpPr>
            <a:endCxn id="31" idx="2"/>
          </p:cNvCxnSpPr>
          <p:nvPr/>
        </p:nvCxnSpPr>
        <p:spPr>
          <a:xfrm flipV="1">
            <a:off x="1638490" y="154126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380" name="矩形 51">
            <a:extLst>
              <a:ext uri="{FF2B5EF4-FFF2-40B4-BE49-F238E27FC236}">
                <a16:creationId xmlns:a16="http://schemas.microsoft.com/office/drawing/2014/main" id="{840FFE92-AFC7-425C-8D9C-FCA9350CF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6288" y="294144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42381" name="矩形 52">
            <a:extLst>
              <a:ext uri="{FF2B5EF4-FFF2-40B4-BE49-F238E27FC236}">
                <a16:creationId xmlns:a16="http://schemas.microsoft.com/office/drawing/2014/main" id="{FD57CD20-A764-41E7-92B6-C7F9A96A2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3085" y="294144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57B28015-49E5-4157-94BA-A6A84C680F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61</a:t>
            </a:fld>
            <a:endParaRPr lang="zh-TW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標題 1">
            <a:extLst>
              <a:ext uri="{FF2B5EF4-FFF2-40B4-BE49-F238E27FC236}">
                <a16:creationId xmlns:a16="http://schemas.microsoft.com/office/drawing/2014/main" id="{38349789-4DF1-47FC-B67F-DD654B632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44387" name="內容版面配置區 2">
            <a:extLst>
              <a:ext uri="{FF2B5EF4-FFF2-40B4-BE49-F238E27FC236}">
                <a16:creationId xmlns:a16="http://schemas.microsoft.com/office/drawing/2014/main" id="{F37E2785-0C92-4EFC-A82F-84A0A2A7263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143000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44391" name="Picture 3">
            <a:extLst>
              <a:ext uri="{FF2B5EF4-FFF2-40B4-BE49-F238E27FC236}">
                <a16:creationId xmlns:a16="http://schemas.microsoft.com/office/drawing/2014/main" id="{C5FFD041-C311-4F68-A7C7-263918FAE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355" y="838797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甜甜圈 31">
            <a:extLst>
              <a:ext uri="{FF2B5EF4-FFF2-40B4-BE49-F238E27FC236}">
                <a16:creationId xmlns:a16="http://schemas.microsoft.com/office/drawing/2014/main" id="{790FE894-E000-425C-9B44-A5905866E192}"/>
              </a:ext>
            </a:extLst>
          </p:cNvPr>
          <p:cNvSpPr/>
          <p:nvPr/>
        </p:nvSpPr>
        <p:spPr>
          <a:xfrm>
            <a:off x="3955542" y="1562695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32676E3D-DB97-4ACB-86FF-7D8995A71BBB}"/>
              </a:ext>
            </a:extLst>
          </p:cNvPr>
          <p:cNvSpPr/>
          <p:nvPr/>
        </p:nvSpPr>
        <p:spPr>
          <a:xfrm>
            <a:off x="3982927" y="2219920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2E75072D-E2BE-450D-ACAD-C7C97F4EA8D3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3997214" y="2044898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395" name="矩形 35">
            <a:extLst>
              <a:ext uri="{FF2B5EF4-FFF2-40B4-BE49-F238E27FC236}">
                <a16:creationId xmlns:a16="http://schemas.microsoft.com/office/drawing/2014/main" id="{DAD9D552-7706-43BE-85A8-6914D56E4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5105" y="2005607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4396" name="矩形 52">
            <a:extLst>
              <a:ext uri="{FF2B5EF4-FFF2-40B4-BE49-F238E27FC236}">
                <a16:creationId xmlns:a16="http://schemas.microsoft.com/office/drawing/2014/main" id="{1B03CEF3-B5DE-4FD9-A291-B02300033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3449" y="3130749"/>
            <a:ext cx="267890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</a:rPr>
              <a:t>7.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-closure(7) ={5, 7 ,10}</a:t>
            </a:r>
          </a:p>
        </p:txBody>
      </p:sp>
      <p:cxnSp>
        <p:nvCxnSpPr>
          <p:cNvPr id="13" name="圖案 27">
            <a:extLst>
              <a:ext uri="{FF2B5EF4-FFF2-40B4-BE49-F238E27FC236}">
                <a16:creationId xmlns:a16="http://schemas.microsoft.com/office/drawing/2014/main" id="{E1A832FE-29F5-474D-90BF-8BF6252070FB}"/>
              </a:ext>
            </a:extLst>
          </p:cNvPr>
          <p:cNvCxnSpPr>
            <a:endCxn id="17" idx="7"/>
          </p:cNvCxnSpPr>
          <p:nvPr/>
        </p:nvCxnSpPr>
        <p:spPr>
          <a:xfrm rot="16200000" flipH="1" flipV="1">
            <a:off x="3422738" y="1654969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6FCFED8A-9FF8-46B2-B71E-E3B20BFA175C}"/>
              </a:ext>
            </a:extLst>
          </p:cNvPr>
          <p:cNvCxnSpPr/>
          <p:nvPr/>
        </p:nvCxnSpPr>
        <p:spPr>
          <a:xfrm>
            <a:off x="2785158" y="2388989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399" name="矩形 17">
            <a:extLst>
              <a:ext uri="{FF2B5EF4-FFF2-40B4-BE49-F238E27FC236}">
                <a16:creationId xmlns:a16="http://schemas.microsoft.com/office/drawing/2014/main" id="{2BB7166F-9FE9-4BF1-804B-1CCE324F94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5652" y="2219920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144400" name="矩形 21">
            <a:extLst>
              <a:ext uri="{FF2B5EF4-FFF2-40B4-BE49-F238E27FC236}">
                <a16:creationId xmlns:a16="http://schemas.microsoft.com/office/drawing/2014/main" id="{FB951E72-47F3-4A88-84A8-956B96EB9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230" y="1737717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7" name="橢圓 16">
            <a:extLst>
              <a:ext uri="{FF2B5EF4-FFF2-40B4-BE49-F238E27FC236}">
                <a16:creationId xmlns:a16="http://schemas.microsoft.com/office/drawing/2014/main" id="{9B947C2A-0719-446E-B7C0-05F7204F8F50}"/>
              </a:ext>
            </a:extLst>
          </p:cNvPr>
          <p:cNvSpPr/>
          <p:nvPr/>
        </p:nvSpPr>
        <p:spPr>
          <a:xfrm>
            <a:off x="2486311" y="2222302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8" name="灯片编号占位符 1">
            <a:extLst>
              <a:ext uri="{FF2B5EF4-FFF2-40B4-BE49-F238E27FC236}">
                <a16:creationId xmlns:a16="http://schemas.microsoft.com/office/drawing/2014/main" id="{6B9A1C0D-57A3-4FB5-893C-2613B0A1CB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62</a:t>
            </a:fld>
            <a:endParaRPr lang="zh-TW" alt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標題 1">
            <a:extLst>
              <a:ext uri="{FF2B5EF4-FFF2-40B4-BE49-F238E27FC236}">
                <a16:creationId xmlns:a16="http://schemas.microsoft.com/office/drawing/2014/main" id="{0788164D-230F-443A-AFEC-ED3785057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46435" name="內容版面配置區 2">
            <a:extLst>
              <a:ext uri="{FF2B5EF4-FFF2-40B4-BE49-F238E27FC236}">
                <a16:creationId xmlns:a16="http://schemas.microsoft.com/office/drawing/2014/main" id="{17C302C9-3F6F-4227-9D54-D74AB35FD5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54964" y="842272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46439" name="Picture 3">
            <a:extLst>
              <a:ext uri="{FF2B5EF4-FFF2-40B4-BE49-F238E27FC236}">
                <a16:creationId xmlns:a16="http://schemas.microsoft.com/office/drawing/2014/main" id="{922A3CC7-1194-4A40-93B8-DE7B0C874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468" y="842272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6440" name="矩形 9">
            <a:extLst>
              <a:ext uri="{FF2B5EF4-FFF2-40B4-BE49-F238E27FC236}">
                <a16:creationId xmlns:a16="http://schemas.microsoft.com/office/drawing/2014/main" id="{765C002E-ACDF-4CCF-AA9E-6CACD6258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2158" y="1374482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BD6FBD60-FF0C-4981-91E7-F7B1FE98D819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080117" y="1788819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5E3003A9-5F38-444B-94EE-130D2A9D131E}"/>
              </a:ext>
            </a:extLst>
          </p:cNvPr>
          <p:cNvSpPr/>
          <p:nvPr/>
        </p:nvSpPr>
        <p:spPr>
          <a:xfrm>
            <a:off x="3445764" y="1963841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B78041C-800E-44C2-BE64-BC2757D650EB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44449" y="2131720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FB393CC0-F134-48E0-AF11-A4A780A2EE4D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24383" y="2132910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45" name="矩形 14">
            <a:extLst>
              <a:ext uri="{FF2B5EF4-FFF2-40B4-BE49-F238E27FC236}">
                <a16:creationId xmlns:a16="http://schemas.microsoft.com/office/drawing/2014/main" id="{930DF3CA-6211-4356-B381-D1CDBD3DD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6764" y="183406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772E94CA-BD72-41F3-A4CB-4718E6022180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27510" y="1398890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EC168F89-B1C9-42D6-9498-1C0ACA711B09}"/>
              </a:ext>
            </a:extLst>
          </p:cNvPr>
          <p:cNvCxnSpPr>
            <a:endCxn id="24" idx="2"/>
          </p:cNvCxnSpPr>
          <p:nvPr/>
        </p:nvCxnSpPr>
        <p:spPr>
          <a:xfrm>
            <a:off x="4389930" y="2132910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48" name="矩形 17">
            <a:extLst>
              <a:ext uri="{FF2B5EF4-FFF2-40B4-BE49-F238E27FC236}">
                <a16:creationId xmlns:a16="http://schemas.microsoft.com/office/drawing/2014/main" id="{EA1FF2C3-57E5-46C6-8960-7E097F773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0424" y="196384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5574562C-6778-46EF-A03E-ED1947F34B3D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15033" y="2131720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50" name="矩形 19">
            <a:extLst>
              <a:ext uri="{FF2B5EF4-FFF2-40B4-BE49-F238E27FC236}">
                <a16:creationId xmlns:a16="http://schemas.microsoft.com/office/drawing/2014/main" id="{AA362E1E-9AA8-4D82-8DF8-793A0D378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3614" y="1866209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6451" name="Rectangle 31">
            <a:extLst>
              <a:ext uri="{FF2B5EF4-FFF2-40B4-BE49-F238E27FC236}">
                <a16:creationId xmlns:a16="http://schemas.microsoft.com/office/drawing/2014/main" id="{14C8F282-35EE-4F13-9EBD-71F728060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8764" y="2267451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6452" name="矩形 21">
            <a:extLst>
              <a:ext uri="{FF2B5EF4-FFF2-40B4-BE49-F238E27FC236}">
                <a16:creationId xmlns:a16="http://schemas.microsoft.com/office/drawing/2014/main" id="{AFD46BA7-752B-415E-9B08-F98BDA59A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4002" y="1481638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9A1F727E-ED14-4E79-91BC-A475416ACB71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747117" y="1138738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9C14913A-89F6-4867-84D3-CAB2D75BF85D}"/>
              </a:ext>
            </a:extLst>
          </p:cNvPr>
          <p:cNvSpPr/>
          <p:nvPr/>
        </p:nvSpPr>
        <p:spPr>
          <a:xfrm>
            <a:off x="4837605" y="1966223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D0CA3564-183B-4A4F-A016-866321F434DB}"/>
              </a:ext>
            </a:extLst>
          </p:cNvPr>
          <p:cNvSpPr/>
          <p:nvPr/>
        </p:nvSpPr>
        <p:spPr>
          <a:xfrm>
            <a:off x="4091083" y="1966223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0B2C08A0-0EE7-4E80-BCD4-6A73BA392C93}"/>
              </a:ext>
            </a:extLst>
          </p:cNvPr>
          <p:cNvSpPr/>
          <p:nvPr/>
        </p:nvSpPr>
        <p:spPr>
          <a:xfrm>
            <a:off x="2065830" y="1963841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46457" name="矩形 26">
            <a:extLst>
              <a:ext uri="{FF2B5EF4-FFF2-40B4-BE49-F238E27FC236}">
                <a16:creationId xmlns:a16="http://schemas.microsoft.com/office/drawing/2014/main" id="{13C40DC9-E1D6-481C-8E42-9B5549CB1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4455" y="183406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D27811A2-1CB6-4930-B9AA-839A86C205DB}"/>
              </a:ext>
            </a:extLst>
          </p:cNvPr>
          <p:cNvSpPr/>
          <p:nvPr/>
        </p:nvSpPr>
        <p:spPr>
          <a:xfrm>
            <a:off x="2750439" y="196622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82F2DDD1-529D-4C2A-A239-16BB977BFD92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29058" y="2132910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60" name="矩形 29">
            <a:extLst>
              <a:ext uri="{FF2B5EF4-FFF2-40B4-BE49-F238E27FC236}">
                <a16:creationId xmlns:a16="http://schemas.microsoft.com/office/drawing/2014/main" id="{2CD3C92D-0C7D-4613-9C7A-D444AEA4C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2389" y="183406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4A3EA10A-DB32-4976-90D0-6EFFDD936DD6}"/>
              </a:ext>
            </a:extLst>
          </p:cNvPr>
          <p:cNvSpPr/>
          <p:nvPr/>
        </p:nvSpPr>
        <p:spPr>
          <a:xfrm>
            <a:off x="2037255" y="1306616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8568DAD4-FEED-4629-93AA-8E7636E0F465}"/>
              </a:ext>
            </a:extLst>
          </p:cNvPr>
          <p:cNvSpPr/>
          <p:nvPr/>
        </p:nvSpPr>
        <p:spPr>
          <a:xfrm>
            <a:off x="5560314" y="1306616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F0C68A30-1944-4D72-BA08-6309745894D8}"/>
              </a:ext>
            </a:extLst>
          </p:cNvPr>
          <p:cNvSpPr/>
          <p:nvPr/>
        </p:nvSpPr>
        <p:spPr>
          <a:xfrm>
            <a:off x="5587699" y="1963841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46464" name="矩形 33">
            <a:extLst>
              <a:ext uri="{FF2B5EF4-FFF2-40B4-BE49-F238E27FC236}">
                <a16:creationId xmlns:a16="http://schemas.microsoft.com/office/drawing/2014/main" id="{0DD2EB20-0977-4CEC-BE18-D9883C32D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8674" y="169595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04172CAF-3D12-439C-B184-790DC844F7C3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01986" y="1788819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66" name="矩形 35">
            <a:extLst>
              <a:ext uri="{FF2B5EF4-FFF2-40B4-BE49-F238E27FC236}">
                <a16:creationId xmlns:a16="http://schemas.microsoft.com/office/drawing/2014/main" id="{8DB6CF38-DC81-4DFE-AB5E-B3312A650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9877" y="1749528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C79D6971-9C93-4C77-A336-0AC5AD4E65FE}"/>
              </a:ext>
            </a:extLst>
          </p:cNvPr>
          <p:cNvSpPr/>
          <p:nvPr/>
        </p:nvSpPr>
        <p:spPr>
          <a:xfrm>
            <a:off x="3085005" y="1306616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A0F32886-876C-4842-8406-99B43A09F1EB}"/>
              </a:ext>
            </a:extLst>
          </p:cNvPr>
          <p:cNvSpPr/>
          <p:nvPr/>
        </p:nvSpPr>
        <p:spPr>
          <a:xfrm>
            <a:off x="4179189" y="1306616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02E863DF-7104-4993-9F64-A0110F48C4E0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15874" y="1474495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39D9205F-65C5-4164-8244-83B7B4A76488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463624" y="1474495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99E0AE83-9247-406C-B43E-B5E4E4054445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557808" y="1474495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72" name="矩形 41">
            <a:extLst>
              <a:ext uri="{FF2B5EF4-FFF2-40B4-BE49-F238E27FC236}">
                <a16:creationId xmlns:a16="http://schemas.microsoft.com/office/drawing/2014/main" id="{DF94764A-B711-4A27-9398-6C3789FB3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5939" y="126375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6473" name="矩形 42">
            <a:extLst>
              <a:ext uri="{FF2B5EF4-FFF2-40B4-BE49-F238E27FC236}">
                <a16:creationId xmlns:a16="http://schemas.microsoft.com/office/drawing/2014/main" id="{9CBBF478-88DC-4D7A-B767-616F10759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880" y="122089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46474" name="矩形 43">
            <a:extLst>
              <a:ext uri="{FF2B5EF4-FFF2-40B4-BE49-F238E27FC236}">
                <a16:creationId xmlns:a16="http://schemas.microsoft.com/office/drawing/2014/main" id="{EF1FCBF7-C693-4317-85B0-C71CF07BA0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95" y="1267326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62D8D84C-AA9F-49F4-A245-1267357BAEFF}"/>
              </a:ext>
            </a:extLst>
          </p:cNvPr>
          <p:cNvCxnSpPr>
            <a:endCxn id="31" idx="2"/>
          </p:cNvCxnSpPr>
          <p:nvPr/>
        </p:nvCxnSpPr>
        <p:spPr>
          <a:xfrm flipV="1">
            <a:off x="1583626" y="1474495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476" name="矩形 51">
            <a:extLst>
              <a:ext uri="{FF2B5EF4-FFF2-40B4-BE49-F238E27FC236}">
                <a16:creationId xmlns:a16="http://schemas.microsoft.com/office/drawing/2014/main" id="{7CAFA2C3-08A4-4869-830A-F1E216F7F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24" y="2874670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46477" name="矩形 52">
            <a:extLst>
              <a:ext uri="{FF2B5EF4-FFF2-40B4-BE49-F238E27FC236}">
                <a16:creationId xmlns:a16="http://schemas.microsoft.com/office/drawing/2014/main" id="{0FB18C65-84DE-4A45-84D0-D97FEFB58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221" y="2874670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8176F518-5F2D-4222-B34F-1CAF7257B5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63</a:t>
            </a:fld>
            <a:endParaRPr lang="zh-TW" alt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標題 1">
            <a:extLst>
              <a:ext uri="{FF2B5EF4-FFF2-40B4-BE49-F238E27FC236}">
                <a16:creationId xmlns:a16="http://schemas.microsoft.com/office/drawing/2014/main" id="{B8138D4A-BCFF-406B-AAF5-06C116892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2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48483" name="內容版面配置區 2">
            <a:extLst>
              <a:ext uri="{FF2B5EF4-FFF2-40B4-BE49-F238E27FC236}">
                <a16:creationId xmlns:a16="http://schemas.microsoft.com/office/drawing/2014/main" id="{DDA8589C-C02B-4616-B5E0-48FE9845589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48487" name="Picture 3">
            <a:extLst>
              <a:ext uri="{FF2B5EF4-FFF2-40B4-BE49-F238E27FC236}">
                <a16:creationId xmlns:a16="http://schemas.microsoft.com/office/drawing/2014/main" id="{D7EDCAE8-B7FC-4F18-B12E-69D346A68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858" y="838797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橢圓 36">
            <a:extLst>
              <a:ext uri="{FF2B5EF4-FFF2-40B4-BE49-F238E27FC236}">
                <a16:creationId xmlns:a16="http://schemas.microsoft.com/office/drawing/2014/main" id="{2C3BA8FB-1E9B-4595-9688-F1A88CC951FC}"/>
              </a:ext>
            </a:extLst>
          </p:cNvPr>
          <p:cNvSpPr/>
          <p:nvPr/>
        </p:nvSpPr>
        <p:spPr>
          <a:xfrm>
            <a:off x="3612952" y="2119910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AAF231BA-8D68-481D-A89E-4899B243AEBE}"/>
              </a:ext>
            </a:extLst>
          </p:cNvPr>
          <p:cNvCxnSpPr>
            <a:stCxn id="37" idx="6"/>
          </p:cNvCxnSpPr>
          <p:nvPr/>
        </p:nvCxnSpPr>
        <p:spPr>
          <a:xfrm>
            <a:off x="3991571" y="2287789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490" name="矩形 43">
            <a:extLst>
              <a:ext uri="{FF2B5EF4-FFF2-40B4-BE49-F238E27FC236}">
                <a16:creationId xmlns:a16="http://schemas.microsoft.com/office/drawing/2014/main" id="{4C68AB32-FF1D-4108-ACFD-A09128634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542" y="2080620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148491" name="矩形 52">
            <a:extLst>
              <a:ext uri="{FF2B5EF4-FFF2-40B4-BE49-F238E27FC236}">
                <a16:creationId xmlns:a16="http://schemas.microsoft.com/office/drawing/2014/main" id="{42CFB88B-D04E-4F4D-A440-BF7E0BC6C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2952" y="2752133"/>
            <a:ext cx="267890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rgbClr val="FF0000"/>
                </a:solidFill>
              </a:rPr>
              <a:t>8. </a:t>
            </a:r>
            <a:r>
              <a:rPr lang="en-US" altLang="zh-TW" sz="1500" dirty="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rgbClr val="FF0000"/>
                </a:solidFill>
                <a:ea typeface="新細明體" panose="02020500000000000000" pitchFamily="18" charset="-120"/>
              </a:rPr>
              <a:t>-closure(8) ={8}</a:t>
            </a:r>
          </a:p>
        </p:txBody>
      </p: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7D9ABBED-485D-495F-BE82-3F48C3530B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64</a:t>
            </a:fld>
            <a:endParaRPr lang="zh-TW" alt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標題 1">
            <a:extLst>
              <a:ext uri="{FF2B5EF4-FFF2-40B4-BE49-F238E27FC236}">
                <a16:creationId xmlns:a16="http://schemas.microsoft.com/office/drawing/2014/main" id="{B8D36FFF-77B2-48D6-B7DC-B210B72E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968" y="108349"/>
            <a:ext cx="7788722" cy="519113"/>
          </a:xfrm>
        </p:spPr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50531" name="內容版面配置區 2">
            <a:extLst>
              <a:ext uri="{FF2B5EF4-FFF2-40B4-BE49-F238E27FC236}">
                <a16:creationId xmlns:a16="http://schemas.microsoft.com/office/drawing/2014/main" id="{BB5F2275-4DC1-4D25-8D0B-FC131144109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89385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50535" name="Picture 3">
            <a:extLst>
              <a:ext uri="{FF2B5EF4-FFF2-40B4-BE49-F238E27FC236}">
                <a16:creationId xmlns:a16="http://schemas.microsoft.com/office/drawing/2014/main" id="{9E3A0808-951E-4F04-AF6C-C0C4486D2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908" y="853374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536" name="矩形 9">
            <a:extLst>
              <a:ext uri="{FF2B5EF4-FFF2-40B4-BE49-F238E27FC236}">
                <a16:creationId xmlns:a16="http://schemas.microsoft.com/office/drawing/2014/main" id="{A90ABE02-3768-4D5F-BB96-745497C48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579" y="144125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C69952F6-ADCE-4219-A495-9FD7E2AAB7FC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014538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9B87FD51-D6C3-42A7-91F9-19FCD9E7BE64}"/>
              </a:ext>
            </a:extLst>
          </p:cNvPr>
          <p:cNvSpPr/>
          <p:nvPr/>
        </p:nvSpPr>
        <p:spPr>
          <a:xfrm>
            <a:off x="3380185" y="203061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8D050DBB-458E-4659-B2E5-E56788468048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378870" y="219849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A857001D-7DBF-4E09-8AB6-779D674CF497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758804" y="219968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41" name="矩形 14">
            <a:extLst>
              <a:ext uri="{FF2B5EF4-FFF2-40B4-BE49-F238E27FC236}">
                <a16:creationId xmlns:a16="http://schemas.microsoft.com/office/drawing/2014/main" id="{19B70E48-3941-454C-B7EB-8CA1A911C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1185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4D10458C-0CE9-4E0F-AEA2-C5E0C10B5D8F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4961931" y="146566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079C02EB-C489-48A3-80EC-C7FD84F5D551}"/>
              </a:ext>
            </a:extLst>
          </p:cNvPr>
          <p:cNvCxnSpPr>
            <a:endCxn id="24" idx="2"/>
          </p:cNvCxnSpPr>
          <p:nvPr/>
        </p:nvCxnSpPr>
        <p:spPr>
          <a:xfrm>
            <a:off x="4324351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44" name="矩形 17">
            <a:extLst>
              <a:ext uri="{FF2B5EF4-FFF2-40B4-BE49-F238E27FC236}">
                <a16:creationId xmlns:a16="http://schemas.microsoft.com/office/drawing/2014/main" id="{979B2EF8-2C58-473C-B36E-39E00280C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4845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EDF38B71-650F-44C1-B392-5F85B03E8BB3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149454" y="219849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46" name="矩形 19">
            <a:extLst>
              <a:ext uri="{FF2B5EF4-FFF2-40B4-BE49-F238E27FC236}">
                <a16:creationId xmlns:a16="http://schemas.microsoft.com/office/drawing/2014/main" id="{5D9DB6FE-6E6E-4285-9E11-3D47E6C7E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8035" y="19329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0547" name="Rectangle 31">
            <a:extLst>
              <a:ext uri="{FF2B5EF4-FFF2-40B4-BE49-F238E27FC236}">
                <a16:creationId xmlns:a16="http://schemas.microsoft.com/office/drawing/2014/main" id="{DD7752D8-2C2A-4C93-9EEB-B1AEA7B25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3185" y="233422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0548" name="矩形 21">
            <a:extLst>
              <a:ext uri="{FF2B5EF4-FFF2-40B4-BE49-F238E27FC236}">
                <a16:creationId xmlns:a16="http://schemas.microsoft.com/office/drawing/2014/main" id="{A3E77775-6E2A-4AAD-AEA9-C2FF6C116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8423" y="154841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A893459A-04C5-4BBE-A12D-C692881422CC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681538" y="120551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FD33D44B-C418-43B2-B20C-3CB9BCD9639B}"/>
              </a:ext>
            </a:extLst>
          </p:cNvPr>
          <p:cNvSpPr/>
          <p:nvPr/>
        </p:nvSpPr>
        <p:spPr>
          <a:xfrm>
            <a:off x="4772026" y="2032995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1C6EA3B7-6AAD-4012-B427-7D5BE2BF7F8B}"/>
              </a:ext>
            </a:extLst>
          </p:cNvPr>
          <p:cNvSpPr/>
          <p:nvPr/>
        </p:nvSpPr>
        <p:spPr>
          <a:xfrm>
            <a:off x="4025504" y="203299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4DF11CFC-341A-4F77-8ED2-3B63A4C0BA88}"/>
              </a:ext>
            </a:extLst>
          </p:cNvPr>
          <p:cNvSpPr/>
          <p:nvPr/>
        </p:nvSpPr>
        <p:spPr>
          <a:xfrm>
            <a:off x="2000251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0553" name="矩形 26">
            <a:extLst>
              <a:ext uri="{FF2B5EF4-FFF2-40B4-BE49-F238E27FC236}">
                <a16:creationId xmlns:a16="http://schemas.microsoft.com/office/drawing/2014/main" id="{27AA0D8F-B599-4CD2-9C01-33530D3BD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76" y="190083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399E999A-C130-4880-9965-6E84F6D6285C}"/>
              </a:ext>
            </a:extLst>
          </p:cNvPr>
          <p:cNvSpPr/>
          <p:nvPr/>
        </p:nvSpPr>
        <p:spPr>
          <a:xfrm>
            <a:off x="2684860" y="203299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2DF52DDF-0A68-437D-B7A0-5E0F4D39252F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063479" y="219968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56" name="矩形 29">
            <a:extLst>
              <a:ext uri="{FF2B5EF4-FFF2-40B4-BE49-F238E27FC236}">
                <a16:creationId xmlns:a16="http://schemas.microsoft.com/office/drawing/2014/main" id="{60E576D9-56EC-431E-9C80-680BB85B3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6810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58A6C648-B6F6-445F-8E99-7DF684E263F7}"/>
              </a:ext>
            </a:extLst>
          </p:cNvPr>
          <p:cNvSpPr/>
          <p:nvPr/>
        </p:nvSpPr>
        <p:spPr>
          <a:xfrm>
            <a:off x="1971676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824BFAD0-0DF3-4218-9355-7FCBF6F106E2}"/>
              </a:ext>
            </a:extLst>
          </p:cNvPr>
          <p:cNvSpPr/>
          <p:nvPr/>
        </p:nvSpPr>
        <p:spPr>
          <a:xfrm>
            <a:off x="5494735" y="137338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A58ED5FA-88F9-4A45-84F3-70B2A3AE78A8}"/>
              </a:ext>
            </a:extLst>
          </p:cNvPr>
          <p:cNvSpPr/>
          <p:nvPr/>
        </p:nvSpPr>
        <p:spPr>
          <a:xfrm>
            <a:off x="5522120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0560" name="矩形 33">
            <a:extLst>
              <a:ext uri="{FF2B5EF4-FFF2-40B4-BE49-F238E27FC236}">
                <a16:creationId xmlns:a16="http://schemas.microsoft.com/office/drawing/2014/main" id="{0683F995-C4A1-4333-9FB3-5FC928B72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95" y="176272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B3FBCAB9-32A0-407D-899F-9C6B58AFDD76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536407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62" name="矩形 35">
            <a:extLst>
              <a:ext uri="{FF2B5EF4-FFF2-40B4-BE49-F238E27FC236}">
                <a16:creationId xmlns:a16="http://schemas.microsoft.com/office/drawing/2014/main" id="{FF5ED873-2CAB-431E-8EFE-7441DA120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4298" y="181630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A5D4369A-659D-4A78-B166-720A0425D620}"/>
              </a:ext>
            </a:extLst>
          </p:cNvPr>
          <p:cNvSpPr/>
          <p:nvPr/>
        </p:nvSpPr>
        <p:spPr>
          <a:xfrm>
            <a:off x="3019426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7F968B4B-C77B-472D-AA0A-15A15D8008D0}"/>
              </a:ext>
            </a:extLst>
          </p:cNvPr>
          <p:cNvSpPr/>
          <p:nvPr/>
        </p:nvSpPr>
        <p:spPr>
          <a:xfrm>
            <a:off x="4113610" y="1373388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1234562C-229E-45D6-9C71-933CA0B830B3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350295" y="154126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5C294D9F-2D72-410E-8894-51DB82FA81A1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398045" y="154126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7F063345-B208-4A98-8A60-57A1FB42EE88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492229" y="154126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68" name="矩形 41">
            <a:extLst>
              <a:ext uri="{FF2B5EF4-FFF2-40B4-BE49-F238E27FC236}">
                <a16:creationId xmlns:a16="http://schemas.microsoft.com/office/drawing/2014/main" id="{3705DFF0-E8C4-49EB-AB75-282E68846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0360" y="133052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0569" name="矩形 42">
            <a:extLst>
              <a:ext uri="{FF2B5EF4-FFF2-40B4-BE49-F238E27FC236}">
                <a16:creationId xmlns:a16="http://schemas.microsoft.com/office/drawing/2014/main" id="{7E88FE02-F0D2-49BE-B4BC-543A4391C1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1" y="128766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0570" name="矩形 43">
            <a:extLst>
              <a:ext uri="{FF2B5EF4-FFF2-40B4-BE49-F238E27FC236}">
                <a16:creationId xmlns:a16="http://schemas.microsoft.com/office/drawing/2014/main" id="{07A318D7-F96F-4286-96B1-1701DA255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4016" y="133409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D2F239BF-F78B-4810-94DD-DA93656D173B}"/>
              </a:ext>
            </a:extLst>
          </p:cNvPr>
          <p:cNvCxnSpPr>
            <a:endCxn id="31" idx="2"/>
          </p:cNvCxnSpPr>
          <p:nvPr/>
        </p:nvCxnSpPr>
        <p:spPr>
          <a:xfrm flipV="1">
            <a:off x="1518047" y="154126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572" name="矩形 51">
            <a:extLst>
              <a:ext uri="{FF2B5EF4-FFF2-40B4-BE49-F238E27FC236}">
                <a16:creationId xmlns:a16="http://schemas.microsoft.com/office/drawing/2014/main" id="{849FF924-84A0-4832-9C03-48403530D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845" y="294144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50573" name="矩形 52">
            <a:extLst>
              <a:ext uri="{FF2B5EF4-FFF2-40B4-BE49-F238E27FC236}">
                <a16:creationId xmlns:a16="http://schemas.microsoft.com/office/drawing/2014/main" id="{6B9AAD45-CA1A-42E1-B05E-5797F6607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2642" y="294144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A5DFB6C3-EB95-47A8-A816-B96365F7BA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65</a:t>
            </a:fld>
            <a:endParaRPr lang="zh-TW" alt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標題 1">
            <a:extLst>
              <a:ext uri="{FF2B5EF4-FFF2-40B4-BE49-F238E27FC236}">
                <a16:creationId xmlns:a16="http://schemas.microsoft.com/office/drawing/2014/main" id="{F8D0B533-BF5D-4650-A9E3-DE822FF8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108349"/>
            <a:ext cx="7834442" cy="519113"/>
          </a:xfrm>
        </p:spPr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52579" name="內容版面配置區 2">
            <a:extLst>
              <a:ext uri="{FF2B5EF4-FFF2-40B4-BE49-F238E27FC236}">
                <a16:creationId xmlns:a16="http://schemas.microsoft.com/office/drawing/2014/main" id="{99862E7C-A795-4C02-BEB2-13C0DF4FB08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dirty="0"/>
          </a:p>
          <a:p>
            <a:pPr lvl="1"/>
            <a:endParaRPr lang="en-US" altLang="zh-TW" sz="1500" b="1" dirty="0"/>
          </a:p>
          <a:p>
            <a:endParaRPr lang="zh-TW" altLang="en-US" dirty="0"/>
          </a:p>
        </p:txBody>
      </p:sp>
      <p:pic>
        <p:nvPicPr>
          <p:cNvPr id="152583" name="Picture 3">
            <a:extLst>
              <a:ext uri="{FF2B5EF4-FFF2-40B4-BE49-F238E27FC236}">
                <a16:creationId xmlns:a16="http://schemas.microsoft.com/office/drawing/2014/main" id="{F170E914-95FD-4A99-8D2C-965F89CAE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858" y="838797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甜甜圈 31">
            <a:extLst>
              <a:ext uri="{FF2B5EF4-FFF2-40B4-BE49-F238E27FC236}">
                <a16:creationId xmlns:a16="http://schemas.microsoft.com/office/drawing/2014/main" id="{51FF1C5C-E2AE-4C06-A20F-4525C3373184}"/>
              </a:ext>
            </a:extLst>
          </p:cNvPr>
          <p:cNvSpPr/>
          <p:nvPr/>
        </p:nvSpPr>
        <p:spPr>
          <a:xfrm>
            <a:off x="4618482" y="1999448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07AA0B9E-6598-474E-85E5-2CA791FF90AC}"/>
              </a:ext>
            </a:extLst>
          </p:cNvPr>
          <p:cNvSpPr/>
          <p:nvPr/>
        </p:nvSpPr>
        <p:spPr>
          <a:xfrm>
            <a:off x="3237357" y="1999448"/>
            <a:ext cx="378619" cy="335756"/>
          </a:xfrm>
          <a:prstGeom prst="ellipse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bg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7DC0D396-C280-4AB4-B6C5-E15A2FE64713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3615976" y="216732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587" name="矩形 41">
            <a:extLst>
              <a:ext uri="{FF2B5EF4-FFF2-40B4-BE49-F238E27FC236}">
                <a16:creationId xmlns:a16="http://schemas.microsoft.com/office/drawing/2014/main" id="{FC438441-909F-4767-BE99-EBA946834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4107" y="195658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2588" name="矩形 52">
            <a:extLst>
              <a:ext uri="{FF2B5EF4-FFF2-40B4-BE49-F238E27FC236}">
                <a16:creationId xmlns:a16="http://schemas.microsoft.com/office/drawing/2014/main" id="{C111F4B5-DE53-419B-BD4C-E1C2B0AAE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8865" y="2543605"/>
            <a:ext cx="267890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rgbClr val="FF0000"/>
                </a:solidFill>
              </a:rPr>
              <a:t>9. </a:t>
            </a:r>
            <a:r>
              <a:rPr lang="en-US" altLang="zh-TW" sz="1500" dirty="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rgbClr val="FF0000"/>
                </a:solidFill>
                <a:ea typeface="新細明體" panose="02020500000000000000" pitchFamily="18" charset="-120"/>
              </a:rPr>
              <a:t>-closure(9) ={9 ,10}</a:t>
            </a:r>
          </a:p>
        </p:txBody>
      </p:sp>
      <p:sp>
        <p:nvSpPr>
          <p:cNvPr id="13" name="灯片编号占位符 1">
            <a:extLst>
              <a:ext uri="{FF2B5EF4-FFF2-40B4-BE49-F238E27FC236}">
                <a16:creationId xmlns:a16="http://schemas.microsoft.com/office/drawing/2014/main" id="{2AAFBD58-3311-44F7-92BF-C729254BCD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66</a:t>
            </a:fld>
            <a:endParaRPr lang="zh-TW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標題 1">
            <a:extLst>
              <a:ext uri="{FF2B5EF4-FFF2-40B4-BE49-F238E27FC236}">
                <a16:creationId xmlns:a16="http://schemas.microsoft.com/office/drawing/2014/main" id="{33FC622A-2896-44BE-8D8B-41C21190D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3252" y="108349"/>
            <a:ext cx="7802438" cy="519113"/>
          </a:xfrm>
        </p:spPr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54627" name="內容版面配置區 2">
            <a:extLst>
              <a:ext uri="{FF2B5EF4-FFF2-40B4-BE49-F238E27FC236}">
                <a16:creationId xmlns:a16="http://schemas.microsoft.com/office/drawing/2014/main" id="{33303C83-AC21-4158-A517-5782787E8C9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73252" y="909044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pic>
        <p:nvPicPr>
          <p:cNvPr id="154631" name="Picture 3">
            <a:extLst>
              <a:ext uri="{FF2B5EF4-FFF2-40B4-BE49-F238E27FC236}">
                <a16:creationId xmlns:a16="http://schemas.microsoft.com/office/drawing/2014/main" id="{FA84D619-42F4-4504-990A-30CFE8B7B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412" y="853374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632" name="矩形 9">
            <a:extLst>
              <a:ext uri="{FF2B5EF4-FFF2-40B4-BE49-F238E27FC236}">
                <a16:creationId xmlns:a16="http://schemas.microsoft.com/office/drawing/2014/main" id="{1B094EAC-4023-4D07-B27D-E528D0CF6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446" y="1441254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B7EC498A-18EF-4710-AB6A-42A33F1435F4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098405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6CACDC2B-B3AB-4BB8-B25A-4BB96AD859B5}"/>
              </a:ext>
            </a:extLst>
          </p:cNvPr>
          <p:cNvSpPr/>
          <p:nvPr/>
        </p:nvSpPr>
        <p:spPr>
          <a:xfrm>
            <a:off x="3464052" y="2030613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D36937CC-BFB6-4BD7-A7B8-ADBE3599F74B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2462737" y="2198492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4FF4E7DD-84CF-447B-A574-6779D0216C74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3842671" y="2199682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37" name="矩形 14">
            <a:extLst>
              <a:ext uri="{FF2B5EF4-FFF2-40B4-BE49-F238E27FC236}">
                <a16:creationId xmlns:a16="http://schemas.microsoft.com/office/drawing/2014/main" id="{A330E916-F9F2-4D65-AEE7-18B1545E8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5052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6B832FB3-479F-409C-986C-264451DA746A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045798" y="1465662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07B6A79D-E31A-40B0-B769-80CDA0BCFCF9}"/>
              </a:ext>
            </a:extLst>
          </p:cNvPr>
          <p:cNvCxnSpPr>
            <a:endCxn id="24" idx="2"/>
          </p:cNvCxnSpPr>
          <p:nvPr/>
        </p:nvCxnSpPr>
        <p:spPr>
          <a:xfrm>
            <a:off x="4408218" y="2199682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40" name="矩形 17">
            <a:extLst>
              <a:ext uri="{FF2B5EF4-FFF2-40B4-BE49-F238E27FC236}">
                <a16:creationId xmlns:a16="http://schemas.microsoft.com/office/drawing/2014/main" id="{1339DD9E-F1D3-4134-A648-F7EFC123D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8712" y="2030613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0CC8E65A-5A44-4929-8C76-F10F4EC85C49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233321" y="2198492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42" name="矩形 19">
            <a:extLst>
              <a:ext uri="{FF2B5EF4-FFF2-40B4-BE49-F238E27FC236}">
                <a16:creationId xmlns:a16="http://schemas.microsoft.com/office/drawing/2014/main" id="{90186C51-898D-4324-8FBC-94E6299D5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902" y="19329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4643" name="Rectangle 31">
            <a:extLst>
              <a:ext uri="{FF2B5EF4-FFF2-40B4-BE49-F238E27FC236}">
                <a16:creationId xmlns:a16="http://schemas.microsoft.com/office/drawing/2014/main" id="{702EEEF9-6043-4D50-9AFF-2B33C5DE9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7052" y="2334223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4644" name="矩形 21">
            <a:extLst>
              <a:ext uri="{FF2B5EF4-FFF2-40B4-BE49-F238E27FC236}">
                <a16:creationId xmlns:a16="http://schemas.microsoft.com/office/drawing/2014/main" id="{20029B86-C538-4AD4-9EF6-0566D6246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2290" y="1548410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05B45E3C-6B58-4CC1-A6D7-CD277C54E92C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4765405" y="1205510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A1E805ED-2B7D-4923-90A3-5B6C0500E1AC}"/>
              </a:ext>
            </a:extLst>
          </p:cNvPr>
          <p:cNvSpPr/>
          <p:nvPr/>
        </p:nvSpPr>
        <p:spPr>
          <a:xfrm>
            <a:off x="4855893" y="2032995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6067B1D0-5C51-4AE2-AE1F-946AC1BB5F28}"/>
              </a:ext>
            </a:extLst>
          </p:cNvPr>
          <p:cNvSpPr/>
          <p:nvPr/>
        </p:nvSpPr>
        <p:spPr>
          <a:xfrm>
            <a:off x="4109371" y="2032995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ABBB570A-713F-4493-AA1C-A73E7A509DD5}"/>
              </a:ext>
            </a:extLst>
          </p:cNvPr>
          <p:cNvSpPr/>
          <p:nvPr/>
        </p:nvSpPr>
        <p:spPr>
          <a:xfrm>
            <a:off x="2084118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4649" name="矩形 26">
            <a:extLst>
              <a:ext uri="{FF2B5EF4-FFF2-40B4-BE49-F238E27FC236}">
                <a16:creationId xmlns:a16="http://schemas.microsoft.com/office/drawing/2014/main" id="{89A61472-F269-47FD-B5D7-63F2B84E3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2743" y="1900835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BF86AD67-28DD-4941-94BA-19EE1CB1610A}"/>
              </a:ext>
            </a:extLst>
          </p:cNvPr>
          <p:cNvSpPr/>
          <p:nvPr/>
        </p:nvSpPr>
        <p:spPr>
          <a:xfrm>
            <a:off x="2768727" y="2032995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9DDF5D6F-A1D3-441B-B5C7-A77B4E3AD125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147346" y="2199682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52" name="矩形 29">
            <a:extLst>
              <a:ext uri="{FF2B5EF4-FFF2-40B4-BE49-F238E27FC236}">
                <a16:creationId xmlns:a16="http://schemas.microsoft.com/office/drawing/2014/main" id="{DC1CD116-784F-4874-9489-4B2CEEA3D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677" y="1900835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A4239C5A-8706-4B49-B44E-20E3748DFCD7}"/>
              </a:ext>
            </a:extLst>
          </p:cNvPr>
          <p:cNvSpPr/>
          <p:nvPr/>
        </p:nvSpPr>
        <p:spPr>
          <a:xfrm>
            <a:off x="2055543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D07B691C-2772-4172-AFA9-AD0FBC551714}"/>
              </a:ext>
            </a:extLst>
          </p:cNvPr>
          <p:cNvSpPr/>
          <p:nvPr/>
        </p:nvSpPr>
        <p:spPr>
          <a:xfrm>
            <a:off x="5578602" y="1373388"/>
            <a:ext cx="377429" cy="335756"/>
          </a:xfrm>
          <a:prstGeom prst="donu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rgbClr val="FF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6B3137A8-891B-4745-85A8-01DDB8C1CA42}"/>
              </a:ext>
            </a:extLst>
          </p:cNvPr>
          <p:cNvSpPr/>
          <p:nvPr/>
        </p:nvSpPr>
        <p:spPr>
          <a:xfrm>
            <a:off x="5605987" y="2030613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4656" name="矩形 33">
            <a:extLst>
              <a:ext uri="{FF2B5EF4-FFF2-40B4-BE49-F238E27FC236}">
                <a16:creationId xmlns:a16="http://schemas.microsoft.com/office/drawing/2014/main" id="{24059B48-B4C5-4B98-B668-241686551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962" y="1762723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07CB66B4-DC1C-4BC9-BFAB-6D7D8AC6B159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5620274" y="1855591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58" name="矩形 35">
            <a:extLst>
              <a:ext uri="{FF2B5EF4-FFF2-40B4-BE49-F238E27FC236}">
                <a16:creationId xmlns:a16="http://schemas.microsoft.com/office/drawing/2014/main" id="{7B3BE3B5-C51A-4513-9964-28FC13E861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165" y="1816300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DF43B84D-9E81-439E-ADB3-0CC56BB18AB3}"/>
              </a:ext>
            </a:extLst>
          </p:cNvPr>
          <p:cNvSpPr/>
          <p:nvPr/>
        </p:nvSpPr>
        <p:spPr>
          <a:xfrm>
            <a:off x="3103293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55787539-DFBF-4861-90FC-E0B92F8A41D3}"/>
              </a:ext>
            </a:extLst>
          </p:cNvPr>
          <p:cNvSpPr/>
          <p:nvPr/>
        </p:nvSpPr>
        <p:spPr>
          <a:xfrm>
            <a:off x="4197477" y="1373388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11F50B9F-F772-48DE-9320-4832D491E1D0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2434162" y="1541267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BB35BC1F-4DC7-4950-B053-95FB6348C8F1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3481912" y="1541267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C0746837-E9DF-4941-820A-375BDCDE1097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4576096" y="1541267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64" name="矩形 41">
            <a:extLst>
              <a:ext uri="{FF2B5EF4-FFF2-40B4-BE49-F238E27FC236}">
                <a16:creationId xmlns:a16="http://schemas.microsoft.com/office/drawing/2014/main" id="{2E2412EB-B302-40BE-AE0E-CD9C3C7AA2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4227" y="1330525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4665" name="矩形 42">
            <a:extLst>
              <a:ext uri="{FF2B5EF4-FFF2-40B4-BE49-F238E27FC236}">
                <a16:creationId xmlns:a16="http://schemas.microsoft.com/office/drawing/2014/main" id="{088267C5-C681-488C-82C9-64901E8A1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168" y="1287663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4666" name="矩形 43">
            <a:extLst>
              <a:ext uri="{FF2B5EF4-FFF2-40B4-BE49-F238E27FC236}">
                <a16:creationId xmlns:a16="http://schemas.microsoft.com/office/drawing/2014/main" id="{E1911B38-95DB-40C7-8BB8-7399C950F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7883" y="1334098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64A502A1-6BA3-45B0-891B-452322DD4FF8}"/>
              </a:ext>
            </a:extLst>
          </p:cNvPr>
          <p:cNvCxnSpPr>
            <a:endCxn id="31" idx="2"/>
          </p:cNvCxnSpPr>
          <p:nvPr/>
        </p:nvCxnSpPr>
        <p:spPr>
          <a:xfrm flipV="1">
            <a:off x="1601914" y="1541267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668" name="矩形 51">
            <a:extLst>
              <a:ext uri="{FF2B5EF4-FFF2-40B4-BE49-F238E27FC236}">
                <a16:creationId xmlns:a16="http://schemas.microsoft.com/office/drawing/2014/main" id="{D38B3E22-2AF6-4422-97DA-13170C6BA7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712" y="2941442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54669" name="矩形 52">
            <a:extLst>
              <a:ext uri="{FF2B5EF4-FFF2-40B4-BE49-F238E27FC236}">
                <a16:creationId xmlns:a16="http://schemas.microsoft.com/office/drawing/2014/main" id="{07BE4773-BC09-4BA8-92DD-F0628973B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6509" y="2941442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76E7645C-233A-4787-A2A2-EC4FED4AFA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67</a:t>
            </a:fld>
            <a:endParaRPr lang="zh-TW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標題 1">
            <a:extLst>
              <a:ext uri="{FF2B5EF4-FFF2-40B4-BE49-F238E27FC236}">
                <a16:creationId xmlns:a16="http://schemas.microsoft.com/office/drawing/2014/main" id="{CBEF20A0-88EE-4A8F-9B27-ED048DFB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08349"/>
            <a:ext cx="7871018" cy="519113"/>
          </a:xfrm>
        </p:spPr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56675" name="內容版面配置區 2">
            <a:extLst>
              <a:ext uri="{FF2B5EF4-FFF2-40B4-BE49-F238E27FC236}">
                <a16:creationId xmlns:a16="http://schemas.microsoft.com/office/drawing/2014/main" id="{0BE40586-476B-44E1-AACA-1F1A076991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b="1" dirty="0"/>
          </a:p>
          <a:p>
            <a:endParaRPr lang="en-US" altLang="zh-TW" sz="1800" dirty="0"/>
          </a:p>
          <a:p>
            <a:pPr lvl="1"/>
            <a:endParaRPr lang="en-US" altLang="zh-TW" sz="1500" b="1" dirty="0"/>
          </a:p>
          <a:p>
            <a:endParaRPr lang="zh-TW" altLang="en-US" dirty="0"/>
          </a:p>
        </p:txBody>
      </p:sp>
      <p:pic>
        <p:nvPicPr>
          <p:cNvPr id="156679" name="Picture 3">
            <a:extLst>
              <a:ext uri="{FF2B5EF4-FFF2-40B4-BE49-F238E27FC236}">
                <a16:creationId xmlns:a16="http://schemas.microsoft.com/office/drawing/2014/main" id="{F5EE83B6-59B5-4836-8767-610109DD5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858" y="836676"/>
            <a:ext cx="2732484" cy="128111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甜甜圈 31">
            <a:extLst>
              <a:ext uri="{FF2B5EF4-FFF2-40B4-BE49-F238E27FC236}">
                <a16:creationId xmlns:a16="http://schemas.microsoft.com/office/drawing/2014/main" id="{DEA5E2F3-3666-4E63-BBCB-A134AACE7291}"/>
              </a:ext>
            </a:extLst>
          </p:cNvPr>
          <p:cNvSpPr/>
          <p:nvPr/>
        </p:nvSpPr>
        <p:spPr>
          <a:xfrm>
            <a:off x="3777234" y="1826800"/>
            <a:ext cx="377429" cy="335756"/>
          </a:xfrm>
          <a:prstGeom prst="donut">
            <a:avLst/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rgbClr val="FF0000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rgbClr val="FF0000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6681" name="矩形 52">
            <a:extLst>
              <a:ext uri="{FF2B5EF4-FFF2-40B4-BE49-F238E27FC236}">
                <a16:creationId xmlns:a16="http://schemas.microsoft.com/office/drawing/2014/main" id="{1621FD01-7FC5-477C-B49C-636A76837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2653" y="2346874"/>
            <a:ext cx="267890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rgbClr val="FF0000"/>
                </a:solidFill>
              </a:rPr>
              <a:t>10. </a:t>
            </a:r>
            <a:r>
              <a:rPr lang="en-US" altLang="zh-TW" sz="1500" dirty="0">
                <a:solidFill>
                  <a:srgbClr val="FF0000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rgbClr val="FF0000"/>
                </a:solidFill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36292FC-AE5B-4318-B7EC-CB9600CB3E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68</a:t>
            </a:fld>
            <a:endParaRPr lang="zh-TW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標題 1">
            <a:extLst>
              <a:ext uri="{FF2B5EF4-FFF2-40B4-BE49-F238E27FC236}">
                <a16:creationId xmlns:a16="http://schemas.microsoft.com/office/drawing/2014/main" id="{5602722A-7722-4443-B9EB-45752D7B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08349"/>
            <a:ext cx="7807010" cy="519113"/>
          </a:xfrm>
        </p:spPr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58723" name="內容版面配置區 2">
            <a:extLst>
              <a:ext uri="{FF2B5EF4-FFF2-40B4-BE49-F238E27FC236}">
                <a16:creationId xmlns:a16="http://schemas.microsoft.com/office/drawing/2014/main" id="{F2260ACC-728D-448E-9B08-D6391A18260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sp>
        <p:nvSpPr>
          <p:cNvPr id="158727" name="矩形 9">
            <a:extLst>
              <a:ext uri="{FF2B5EF4-FFF2-40B4-BE49-F238E27FC236}">
                <a16:creationId xmlns:a16="http://schemas.microsoft.com/office/drawing/2014/main" id="{7C89C4C6-91FF-45FE-8E5E-A76E2B737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94" y="1446610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C5618F78-5BD3-4040-AE2C-9D616DAA2F98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711053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B25D5E86-784F-4BC8-B1E2-4FF29449BD27}"/>
              </a:ext>
            </a:extLst>
          </p:cNvPr>
          <p:cNvSpPr/>
          <p:nvPr/>
        </p:nvSpPr>
        <p:spPr>
          <a:xfrm>
            <a:off x="4076700" y="2035969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3BDB7ADE-6B9C-45C5-8A67-1F47DDB58904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3075385" y="2203848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4D8A7391-D244-4F34-BF66-17264E6C78F2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4455319" y="2205038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32" name="矩形 14">
            <a:extLst>
              <a:ext uri="{FF2B5EF4-FFF2-40B4-BE49-F238E27FC236}">
                <a16:creationId xmlns:a16="http://schemas.microsoft.com/office/drawing/2014/main" id="{057F185A-0A90-48E4-9FEC-695F2322D1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190619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84FED92B-563B-4463-85BC-4F72E4FD6151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658446" y="1471018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440B180D-D63B-485F-9AB5-5E7A81781025}"/>
              </a:ext>
            </a:extLst>
          </p:cNvPr>
          <p:cNvCxnSpPr>
            <a:endCxn id="24" idx="2"/>
          </p:cNvCxnSpPr>
          <p:nvPr/>
        </p:nvCxnSpPr>
        <p:spPr>
          <a:xfrm>
            <a:off x="5020866" y="2205038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35" name="矩形 17">
            <a:extLst>
              <a:ext uri="{FF2B5EF4-FFF2-40B4-BE49-F238E27FC236}">
                <a16:creationId xmlns:a16="http://schemas.microsoft.com/office/drawing/2014/main" id="{29790381-8ADB-4FA4-880F-640488290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2035969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A79ACB0B-6737-466C-9533-DAB892A12D21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845969" y="2203848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37" name="矩形 19">
            <a:extLst>
              <a:ext uri="{FF2B5EF4-FFF2-40B4-BE49-F238E27FC236}">
                <a16:creationId xmlns:a16="http://schemas.microsoft.com/office/drawing/2014/main" id="{667835DC-6AF3-4F91-9E82-A9934A82D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1938337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8738" name="Rectangle 31">
            <a:extLst>
              <a:ext uri="{FF2B5EF4-FFF2-40B4-BE49-F238E27FC236}">
                <a16:creationId xmlns:a16="http://schemas.microsoft.com/office/drawing/2014/main" id="{6B3299D1-94CC-4EE0-8375-0C0B38F1A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339579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8739" name="矩形 21">
            <a:extLst>
              <a:ext uri="{FF2B5EF4-FFF2-40B4-BE49-F238E27FC236}">
                <a16:creationId xmlns:a16="http://schemas.microsoft.com/office/drawing/2014/main" id="{45CCBD5C-5749-48BA-80A5-57F2B245C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1553766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BD2798D6-2F56-4EC9-8597-78B159B37B25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5378053" y="1210866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9448CD5A-8F71-42E5-A6C3-ED134F72DB05}"/>
              </a:ext>
            </a:extLst>
          </p:cNvPr>
          <p:cNvSpPr/>
          <p:nvPr/>
        </p:nvSpPr>
        <p:spPr>
          <a:xfrm>
            <a:off x="5468541" y="2038351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E6CA7355-1006-4500-A66D-4144781FFDF0}"/>
              </a:ext>
            </a:extLst>
          </p:cNvPr>
          <p:cNvSpPr/>
          <p:nvPr/>
        </p:nvSpPr>
        <p:spPr>
          <a:xfrm>
            <a:off x="4722019" y="2038351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70D22F3B-FD06-4440-BF35-0A09AB641F92}"/>
              </a:ext>
            </a:extLst>
          </p:cNvPr>
          <p:cNvSpPr/>
          <p:nvPr/>
        </p:nvSpPr>
        <p:spPr>
          <a:xfrm>
            <a:off x="2696766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8744" name="矩形 26">
            <a:extLst>
              <a:ext uri="{FF2B5EF4-FFF2-40B4-BE49-F238E27FC236}">
                <a16:creationId xmlns:a16="http://schemas.microsoft.com/office/drawing/2014/main" id="{C1BEBC6C-088E-4C7C-AD2B-E99EE5AFE1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1" y="190619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5D294B32-024D-4B0C-89F1-471E578DBB76}"/>
              </a:ext>
            </a:extLst>
          </p:cNvPr>
          <p:cNvSpPr/>
          <p:nvPr/>
        </p:nvSpPr>
        <p:spPr>
          <a:xfrm>
            <a:off x="3381375" y="2038351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4640564F-7247-4211-AEF5-96F3EB19C12E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759994" y="2205038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47" name="矩形 29">
            <a:extLst>
              <a:ext uri="{FF2B5EF4-FFF2-40B4-BE49-F238E27FC236}">
                <a16:creationId xmlns:a16="http://schemas.microsoft.com/office/drawing/2014/main" id="{7B0EADD7-756B-4E06-833D-724BDFF28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190619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C7256E8E-BCF0-4F37-A669-F381A3C434FA}"/>
              </a:ext>
            </a:extLst>
          </p:cNvPr>
          <p:cNvSpPr/>
          <p:nvPr/>
        </p:nvSpPr>
        <p:spPr>
          <a:xfrm>
            <a:off x="266819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2D7682C8-C59C-43FD-B477-972696B4EE92}"/>
              </a:ext>
            </a:extLst>
          </p:cNvPr>
          <p:cNvSpPr/>
          <p:nvPr/>
        </p:nvSpPr>
        <p:spPr>
          <a:xfrm>
            <a:off x="6191250" y="1378744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2BC2D769-90E2-415A-94C4-6CD531CDB192}"/>
              </a:ext>
            </a:extLst>
          </p:cNvPr>
          <p:cNvSpPr/>
          <p:nvPr/>
        </p:nvSpPr>
        <p:spPr>
          <a:xfrm>
            <a:off x="6218635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58751" name="矩形 33">
            <a:extLst>
              <a:ext uri="{FF2B5EF4-FFF2-40B4-BE49-F238E27FC236}">
                <a16:creationId xmlns:a16="http://schemas.microsoft.com/office/drawing/2014/main" id="{577238A7-E4FE-41FF-A084-B7956804D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610" y="1768079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84029B8B-3E9B-4872-A1CC-4D85484B9B88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6232922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53" name="矩形 35">
            <a:extLst>
              <a:ext uri="{FF2B5EF4-FFF2-40B4-BE49-F238E27FC236}">
                <a16:creationId xmlns:a16="http://schemas.microsoft.com/office/drawing/2014/main" id="{E2E2FF25-FE6F-4CE4-8212-BB6B3868B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1821656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A3B0DD72-3C06-4041-9145-4A51B0AB12CB}"/>
              </a:ext>
            </a:extLst>
          </p:cNvPr>
          <p:cNvSpPr/>
          <p:nvPr/>
        </p:nvSpPr>
        <p:spPr>
          <a:xfrm>
            <a:off x="371594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3AC48481-40F7-4576-946D-8F51D07555DF}"/>
              </a:ext>
            </a:extLst>
          </p:cNvPr>
          <p:cNvSpPr/>
          <p:nvPr/>
        </p:nvSpPr>
        <p:spPr>
          <a:xfrm>
            <a:off x="4810125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C87CFB48-FE21-4C17-8EB3-458B594C79EA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3046810" y="1546623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F1C701C1-96A5-422F-A34B-133C5EC7F6F7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4094560" y="1546623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79726718-377A-4B0E-9627-045AC7568701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5188744" y="1546623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59" name="矩形 41">
            <a:extLst>
              <a:ext uri="{FF2B5EF4-FFF2-40B4-BE49-F238E27FC236}">
                <a16:creationId xmlns:a16="http://schemas.microsoft.com/office/drawing/2014/main" id="{B9BF1C8E-7EBC-4726-AFF9-2CE4837BD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75" y="13358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8760" name="矩形 42">
            <a:extLst>
              <a:ext uri="{FF2B5EF4-FFF2-40B4-BE49-F238E27FC236}">
                <a16:creationId xmlns:a16="http://schemas.microsoft.com/office/drawing/2014/main" id="{58677DED-F4FE-4C86-A616-56EA6CCC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816" y="1293019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58761" name="矩形 43">
            <a:extLst>
              <a:ext uri="{FF2B5EF4-FFF2-40B4-BE49-F238E27FC236}">
                <a16:creationId xmlns:a16="http://schemas.microsoft.com/office/drawing/2014/main" id="{3B90C0B8-FD4C-417E-A766-E28FE1825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1339454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167376D3-1494-4003-B42B-2A3072F14F35}"/>
              </a:ext>
            </a:extLst>
          </p:cNvPr>
          <p:cNvCxnSpPr>
            <a:endCxn id="31" idx="2"/>
          </p:cNvCxnSpPr>
          <p:nvPr/>
        </p:nvCxnSpPr>
        <p:spPr>
          <a:xfrm flipV="1">
            <a:off x="2214562" y="1546623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763" name="矩形 51">
            <a:extLst>
              <a:ext uri="{FF2B5EF4-FFF2-40B4-BE49-F238E27FC236}">
                <a16:creationId xmlns:a16="http://schemas.microsoft.com/office/drawing/2014/main" id="{2546CA36-D445-4C9D-9B54-27620E30B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46798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58764" name="矩形 52">
            <a:extLst>
              <a:ext uri="{FF2B5EF4-FFF2-40B4-BE49-F238E27FC236}">
                <a16:creationId xmlns:a16="http://schemas.microsoft.com/office/drawing/2014/main" id="{F2A65243-0E5A-462B-9D46-D4CB9FA63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157" y="2946798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158765" name="矩形 73">
            <a:extLst>
              <a:ext uri="{FF2B5EF4-FFF2-40B4-BE49-F238E27FC236}">
                <a16:creationId xmlns:a16="http://schemas.microsoft.com/office/drawing/2014/main" id="{DC0677BB-5F08-4ABE-B3F2-CB53CB9E2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288" y="4238627"/>
            <a:ext cx="24032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Total closures, but…..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B576C26A-DCE7-4352-AF10-D0D5F78A2F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69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標題 1">
            <a:extLst>
              <a:ext uri="{FF2B5EF4-FFF2-40B4-BE49-F238E27FC236}">
                <a16:creationId xmlns:a16="http://schemas.microsoft.com/office/drawing/2014/main" id="{EE0AF959-80B0-49B7-8EC8-D21E44592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08349"/>
            <a:ext cx="7761290" cy="519113"/>
          </a:xfrm>
        </p:spPr>
        <p:txBody>
          <a:bodyPr/>
          <a:lstStyle/>
          <a:p>
            <a:r>
              <a:rPr lang="en-US" altLang="zh-TW" sz="3200" dirty="0"/>
              <a:t>Regular Expression (3)</a:t>
            </a:r>
            <a:endParaRPr lang="zh-TW" altLang="en-US" sz="3200" dirty="0"/>
          </a:p>
        </p:txBody>
      </p:sp>
      <p:sp>
        <p:nvSpPr>
          <p:cNvPr id="27651" name="內容版面配置區 2">
            <a:extLst>
              <a:ext uri="{FF2B5EF4-FFF2-40B4-BE49-F238E27FC236}">
                <a16:creationId xmlns:a16="http://schemas.microsoft.com/office/drawing/2014/main" id="{A2C5CD33-E20C-41BD-A207-BA7405AF8F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2964" y="831034"/>
            <a:ext cx="4040431" cy="3565321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TW" sz="2000" dirty="0">
                <a:solidFill>
                  <a:srgbClr val="FF0000"/>
                </a:solidFill>
                <a:sym typeface="Symbol" panose="05050102010706020507" pitchFamily="18" charset="2"/>
              </a:rPr>
              <a:t>Some notational convenience</a:t>
            </a:r>
          </a:p>
          <a:p>
            <a:pPr marL="506016" lvl="1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800" b="1" dirty="0">
                <a:solidFill>
                  <a:srgbClr val="0366A9"/>
                </a:solidFill>
              </a:rPr>
              <a:t>P</a:t>
            </a:r>
            <a:r>
              <a:rPr lang="en-US" altLang="zh-TW" sz="1800" b="1" baseline="30000" dirty="0">
                <a:solidFill>
                  <a:srgbClr val="0366A9"/>
                </a:solidFill>
              </a:rPr>
              <a:t>+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/>
              <a:t>PP* (at least one)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endParaRPr lang="en-US" altLang="zh-TW" sz="1600" dirty="0"/>
          </a:p>
          <a:p>
            <a:pPr marL="506016" lvl="1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800" b="1" dirty="0">
                <a:solidFill>
                  <a:srgbClr val="0366A9"/>
                </a:solidFill>
              </a:rPr>
              <a:t>Not(A)</a:t>
            </a:r>
            <a:r>
              <a:rPr lang="en-US" altLang="zh-TW" sz="1800" dirty="0"/>
              <a:t> 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/>
              <a:t>V – A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endParaRPr lang="en-US" altLang="zh-TW" sz="1600" dirty="0">
              <a:solidFill>
                <a:srgbClr val="0366A9"/>
              </a:solidFill>
            </a:endParaRPr>
          </a:p>
          <a:p>
            <a:pPr marL="506016" lvl="1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800" b="1" dirty="0">
                <a:solidFill>
                  <a:srgbClr val="0366A9"/>
                </a:solidFill>
              </a:rPr>
              <a:t>Not(S)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/>
              <a:t>V* - S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endParaRPr lang="en-US" altLang="zh-TW" sz="1600" dirty="0">
              <a:solidFill>
                <a:srgbClr val="0366A9"/>
              </a:solidFill>
            </a:endParaRPr>
          </a:p>
          <a:p>
            <a:pPr marL="506016" lvl="1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800" b="1" dirty="0">
                <a:solidFill>
                  <a:srgbClr val="0366A9"/>
                </a:solidFill>
              </a:rPr>
              <a:t>A</a:t>
            </a:r>
            <a:r>
              <a:rPr lang="en-US" altLang="zh-TW" sz="1800" b="1" baseline="30000" dirty="0">
                <a:solidFill>
                  <a:srgbClr val="0366A9"/>
                </a:solidFill>
              </a:rPr>
              <a:t>K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/>
              <a:t>AA …A (k copies)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endParaRPr lang="en-US" altLang="zh-TW" sz="1600" dirty="0">
              <a:solidFill>
                <a:srgbClr val="0366A9"/>
              </a:solidFill>
            </a:endParaRPr>
          </a:p>
          <a:p>
            <a:pPr marL="506016" lvl="1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800" b="1" dirty="0">
                <a:solidFill>
                  <a:srgbClr val="0366A9"/>
                </a:solidFill>
              </a:rPr>
              <a:t>A</a:t>
            </a:r>
            <a:r>
              <a:rPr lang="en-US" altLang="zh-TW" sz="1800" b="1" baseline="30000" dirty="0">
                <a:solidFill>
                  <a:srgbClr val="0366A9"/>
                </a:solidFill>
              </a:rPr>
              <a:t>?</a:t>
            </a:r>
          </a:p>
          <a:p>
            <a:pPr marL="711994" lvl="2" indent="-300038">
              <a:lnSpc>
                <a:spcPct val="90000"/>
              </a:lnSpc>
              <a:spcBef>
                <a:spcPts val="0"/>
              </a:spcBef>
            </a:pPr>
            <a:r>
              <a:rPr lang="en-US" altLang="zh-TW" sz="1600" dirty="0"/>
              <a:t>Optional, zero or one occurrence of A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zh-TW" sz="1800" dirty="0">
              <a:solidFill>
                <a:srgbClr val="C00000"/>
              </a:solidFill>
              <a:sym typeface="Symbol" panose="05050102010706020507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內容版面配置區 13">
                <a:extLst>
                  <a:ext uri="{FF2B5EF4-FFF2-40B4-BE49-F238E27FC236}">
                    <a16:creationId xmlns:a16="http://schemas.microsoft.com/office/drawing/2014/main" id="{7C412296-0A58-4916-A160-3E8CE63057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01979" y="1074839"/>
                <a:ext cx="3573711" cy="3279571"/>
              </a:xfrm>
              <a:prstGeom prst="rect">
                <a:avLst/>
              </a:prstGeom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pPr marL="204788" indent="-204788">
                  <a:lnSpc>
                    <a:spcPct val="90000"/>
                  </a:lnSpc>
                  <a:spcBef>
                    <a:spcPts val="450"/>
                  </a:spcBef>
                  <a:buClr>
                    <a:schemeClr val="accent1"/>
                  </a:buClr>
                  <a:buSzPct val="76000"/>
                  <a:defRPr/>
                </a:pPr>
                <a:r>
                  <a:rPr lang="en-US" altLang="zh-TW" sz="1600" dirty="0">
                    <a:solidFill>
                      <a:srgbClr val="C00000"/>
                    </a:solidFill>
                    <a:ea typeface="Arial Unicode MS" pitchFamily="34" charset="-120"/>
                    <a:cs typeface="Arial Unicode MS" pitchFamily="34" charset="-120"/>
                    <a:sym typeface="Wingdings" pitchFamily="2" charset="2"/>
                  </a:rPr>
                  <a:t>More Complex Example </a:t>
                </a: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ea typeface="Arial Unicode MS" pitchFamily="34" charset="-120"/>
                    <a:cs typeface="Arial Unicode MS" pitchFamily="34" charset="-120"/>
                  </a:rPr>
                  <a:t>Let D = (0 | 1 | 2 | 3 | 4 | ... | 9 )</a:t>
                </a: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ea typeface="Arial Unicode MS" pitchFamily="34" charset="-120"/>
                    <a:cs typeface="Arial Unicode MS" pitchFamily="34" charset="-120"/>
                  </a:rPr>
                  <a:t>Let L = (A | B | ... | Z | a | b |... | z)</a:t>
                </a: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endParaRPr lang="en-US" altLang="zh-TW" sz="1600" dirty="0">
                  <a:solidFill>
                    <a:srgbClr val="0366A9"/>
                  </a:solidFill>
                  <a:ea typeface="Arial Unicode MS" pitchFamily="34" charset="-120"/>
                  <a:cs typeface="Arial Unicode MS" pitchFamily="34" charset="-120"/>
                </a:endParaRP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comment =  -- not(EOL)* EOL</a:t>
                </a:r>
                <a:endParaRPr lang="en-US" altLang="zh-TW" sz="1600" dirty="0">
                  <a:ea typeface="Arial Unicode MS" pitchFamily="34" charset="-120"/>
                  <a:cs typeface="Arial Unicode MS" pitchFamily="34" charset="-120"/>
                </a:endParaRPr>
              </a:p>
              <a:p>
                <a:pPr marL="506016" lvl="1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ea typeface="Arial Unicode MS" pitchFamily="34" charset="-120"/>
                    <a:cs typeface="Arial Unicode MS" pitchFamily="34" charset="-120"/>
                  </a:rPr>
                  <a:t>ex: --hello12_34   \n</a:t>
                </a:r>
                <a:endParaRPr lang="en-US" altLang="zh-TW" sz="1600" dirty="0">
                  <a:solidFill>
                    <a:srgbClr val="0366A9"/>
                  </a:solidFill>
                  <a:ea typeface="Arial Unicode MS" pitchFamily="34" charset="-120"/>
                  <a:cs typeface="Arial Unicode MS" pitchFamily="34" charset="-120"/>
                </a:endParaRP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decimal = D</a:t>
                </a:r>
                <a:r>
                  <a:rPr lang="en-US" altLang="zh-TW" sz="1600" baseline="300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+</a:t>
                </a:r>
                <a:r>
                  <a:rPr lang="en-US" altLang="zh-TW" sz="16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 · D</a:t>
                </a:r>
                <a:r>
                  <a:rPr lang="en-US" altLang="zh-TW" sz="1600" baseline="300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+</a:t>
                </a:r>
              </a:p>
              <a:p>
                <a:pPr marL="506016" lvl="1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ea typeface="Arial Unicode MS" pitchFamily="34" charset="-120"/>
                    <a:cs typeface="Arial Unicode MS" pitchFamily="34" charset="-120"/>
                  </a:rPr>
                  <a:t>ex: 123.456</a:t>
                </a:r>
                <a:endParaRPr lang="en-US" altLang="zh-TW" sz="1600" dirty="0">
                  <a:solidFill>
                    <a:srgbClr val="0366A9"/>
                  </a:solidFill>
                  <a:ea typeface="Arial Unicode MS" pitchFamily="34" charset="-120"/>
                  <a:cs typeface="Arial Unicode MS" pitchFamily="34" charset="-120"/>
                </a:endParaRP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 err="1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ident</a:t>
                </a:r>
                <a:r>
                  <a:rPr lang="en-US" altLang="zh-TW" sz="16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 = L (L | D | _)* </a:t>
                </a:r>
              </a:p>
              <a:p>
                <a:pPr marL="506016" lvl="1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ea typeface="Arial Unicode MS" pitchFamily="34" charset="-120"/>
                    <a:cs typeface="Arial Unicode MS" pitchFamily="34" charset="-120"/>
                  </a:rPr>
                  <a:t>ex:  A1a5_6</a:t>
                </a:r>
                <a:endParaRPr lang="en-US" altLang="zh-TW" sz="1600" dirty="0">
                  <a:solidFill>
                    <a:srgbClr val="0366A9"/>
                  </a:solidFill>
                  <a:ea typeface="Arial Unicode MS" pitchFamily="34" charset="-120"/>
                  <a:cs typeface="Arial Unicode MS" pitchFamily="34" charset="-120"/>
                </a:endParaRPr>
              </a:p>
              <a:p>
                <a:pPr marL="163116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comments = </a:t>
                </a:r>
                <a:r>
                  <a:rPr lang="en-US" altLang="zh-TW" sz="1600" dirty="0">
                    <a:solidFill>
                      <a:srgbClr val="0000FF"/>
                    </a:solidFill>
                    <a:ea typeface="Arial Unicode MS" pitchFamily="34" charset="-120"/>
                    <a:cs typeface="Arial Unicode MS" pitchFamily="34" charset="-120"/>
                  </a:rPr>
                  <a:t>((#|</a:t>
                </a:r>
                <a:r>
                  <a:rPr lang="en-US" altLang="zh-TW" sz="16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zh-TW" sz="1600" dirty="0">
                        <a:solidFill>
                          <a:srgbClr val="0000FF"/>
                        </a:solidFill>
                        <a:sym typeface="Symbol" panose="05050102010706020507" pitchFamily="18" charset="2"/>
                      </a:rPr>
                      <m:t></m:t>
                    </m:r>
                  </m:oMath>
                </a14:m>
                <a:r>
                  <a:rPr lang="en-US" altLang="zh-TW" sz="1600" dirty="0">
                    <a:solidFill>
                      <a:srgbClr val="0366A9"/>
                    </a:solidFill>
                    <a:ea typeface="Arial Unicode MS" pitchFamily="34" charset="-120"/>
                    <a:cs typeface="Arial Unicode MS" pitchFamily="34" charset="-120"/>
                  </a:rPr>
                  <a:t>)  not(#))*</a:t>
                </a:r>
              </a:p>
              <a:p>
                <a:pPr marL="506016" lvl="1" indent="-300038">
                  <a:lnSpc>
                    <a:spcPct val="90000"/>
                  </a:lnSpc>
                  <a:spcBef>
                    <a:spcPts val="375"/>
                  </a:spcBef>
                  <a:buClr>
                    <a:schemeClr val="accent2"/>
                  </a:buClr>
                  <a:buSzPct val="76000"/>
                  <a:buFont typeface="Wingdings 3" pitchFamily="18" charset="2"/>
                  <a:buChar char=""/>
                  <a:defRPr/>
                </a:pPr>
                <a:r>
                  <a:rPr lang="en-US" altLang="zh-TW" sz="1600" dirty="0">
                    <a:ea typeface="Arial Unicode MS" pitchFamily="34" charset="-120"/>
                    <a:cs typeface="Arial Unicode MS" pitchFamily="34" charset="-120"/>
                  </a:rPr>
                  <a:t>ex:#A435#3</a:t>
                </a:r>
              </a:p>
            </p:txBody>
          </p:sp>
        </mc:Choice>
        <mc:Fallback xmlns="">
          <p:sp>
            <p:nvSpPr>
              <p:cNvPr id="17" name="內容版面配置區 13">
                <a:extLst>
                  <a:ext uri="{FF2B5EF4-FFF2-40B4-BE49-F238E27FC236}">
                    <a16:creationId xmlns:a16="http://schemas.microsoft.com/office/drawing/2014/main" id="{7C412296-0A58-4916-A160-3E8CE63057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979" y="1074839"/>
                <a:ext cx="3573711" cy="3279571"/>
              </a:xfrm>
              <a:prstGeom prst="rect">
                <a:avLst/>
              </a:prstGeom>
              <a:blipFill>
                <a:blip r:embed="rId3"/>
                <a:stretch>
                  <a:fillRect l="-849" t="-1109" b="-221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B20862F9-936A-4387-AE7D-FE4EE8646B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22624" y="4908173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標題 1">
            <a:extLst>
              <a:ext uri="{FF2B5EF4-FFF2-40B4-BE49-F238E27FC236}">
                <a16:creationId xmlns:a16="http://schemas.microsoft.com/office/drawing/2014/main" id="{AA93A0B4-0C62-4304-9E4B-32CAAA7D7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60771" name="內容版面配置區 2">
            <a:extLst>
              <a:ext uri="{FF2B5EF4-FFF2-40B4-BE49-F238E27FC236}">
                <a16:creationId xmlns:a16="http://schemas.microsoft.com/office/drawing/2014/main" id="{2C0D23BD-0D3D-4ACA-97E5-E0D267982C7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sp>
        <p:nvSpPr>
          <p:cNvPr id="160775" name="矩形 9">
            <a:extLst>
              <a:ext uri="{FF2B5EF4-FFF2-40B4-BE49-F238E27FC236}">
                <a16:creationId xmlns:a16="http://schemas.microsoft.com/office/drawing/2014/main" id="{40AF7D5E-A4C0-4786-A5EA-9AA3122DF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94" y="1446610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448EBFB7-EAF7-4E9F-A867-5884A713A976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711053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01A10653-B738-4A51-90CA-14F5C849985A}"/>
              </a:ext>
            </a:extLst>
          </p:cNvPr>
          <p:cNvSpPr/>
          <p:nvPr/>
        </p:nvSpPr>
        <p:spPr>
          <a:xfrm>
            <a:off x="4076700" y="2035969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44FDB7B9-54B3-4871-AA5A-87D3F9F6B74E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3075385" y="2203848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83E0497F-003D-479B-B738-BADC3B1A9889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4455319" y="2205038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80" name="矩形 14">
            <a:extLst>
              <a:ext uri="{FF2B5EF4-FFF2-40B4-BE49-F238E27FC236}">
                <a16:creationId xmlns:a16="http://schemas.microsoft.com/office/drawing/2014/main" id="{4C2EC730-1114-4A17-91A7-CBBB79005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190619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3CB6F845-D830-433B-A9DD-991B093E26D7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658446" y="1471018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FE979D81-6CC6-421E-834D-FA2E33F55E4B}"/>
              </a:ext>
            </a:extLst>
          </p:cNvPr>
          <p:cNvCxnSpPr>
            <a:endCxn id="24" idx="2"/>
          </p:cNvCxnSpPr>
          <p:nvPr/>
        </p:nvCxnSpPr>
        <p:spPr>
          <a:xfrm>
            <a:off x="5020866" y="2205038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83" name="矩形 17">
            <a:extLst>
              <a:ext uri="{FF2B5EF4-FFF2-40B4-BE49-F238E27FC236}">
                <a16:creationId xmlns:a16="http://schemas.microsoft.com/office/drawing/2014/main" id="{9D0E9E1F-91E9-4385-A5C9-C94B4E58F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2035969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3B488E57-83EC-4A7A-8087-E6B1FF981F54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845969" y="2203848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85" name="矩形 19">
            <a:extLst>
              <a:ext uri="{FF2B5EF4-FFF2-40B4-BE49-F238E27FC236}">
                <a16:creationId xmlns:a16="http://schemas.microsoft.com/office/drawing/2014/main" id="{292D86A5-6ABA-4A04-94A4-643D7F4602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1938337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0786" name="Rectangle 31">
            <a:extLst>
              <a:ext uri="{FF2B5EF4-FFF2-40B4-BE49-F238E27FC236}">
                <a16:creationId xmlns:a16="http://schemas.microsoft.com/office/drawing/2014/main" id="{49E3D40C-5BB7-4095-A968-19D02A04C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339579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0787" name="矩形 21">
            <a:extLst>
              <a:ext uri="{FF2B5EF4-FFF2-40B4-BE49-F238E27FC236}">
                <a16:creationId xmlns:a16="http://schemas.microsoft.com/office/drawing/2014/main" id="{1F125EBA-30DA-47FF-8E7B-0D0CD4121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1553766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87D51E4C-ACD7-4EB2-B42E-62D4511FFC74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5378053" y="1210866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D6979A9B-8735-45D7-9FB0-E0A69F9142D1}"/>
              </a:ext>
            </a:extLst>
          </p:cNvPr>
          <p:cNvSpPr/>
          <p:nvPr/>
        </p:nvSpPr>
        <p:spPr>
          <a:xfrm>
            <a:off x="5468541" y="2038351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CBE56EDF-CC36-420A-A254-DBD369AE3A04}"/>
              </a:ext>
            </a:extLst>
          </p:cNvPr>
          <p:cNvSpPr/>
          <p:nvPr/>
        </p:nvSpPr>
        <p:spPr>
          <a:xfrm>
            <a:off x="4722019" y="2038351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3227EA40-6AFA-4085-AD64-5F3C2BD23877}"/>
              </a:ext>
            </a:extLst>
          </p:cNvPr>
          <p:cNvSpPr/>
          <p:nvPr/>
        </p:nvSpPr>
        <p:spPr>
          <a:xfrm>
            <a:off x="2696766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0792" name="矩形 26">
            <a:extLst>
              <a:ext uri="{FF2B5EF4-FFF2-40B4-BE49-F238E27FC236}">
                <a16:creationId xmlns:a16="http://schemas.microsoft.com/office/drawing/2014/main" id="{3A64802F-A195-4A7F-8131-ECCAC28A3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1" y="190619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E038D2A2-AB84-4F16-A6FD-C3679315FD85}"/>
              </a:ext>
            </a:extLst>
          </p:cNvPr>
          <p:cNvSpPr/>
          <p:nvPr/>
        </p:nvSpPr>
        <p:spPr>
          <a:xfrm>
            <a:off x="3381375" y="2038351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C0A2B9D2-AF9D-4CF2-AB7C-9AA5DFC63CE7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759994" y="2205038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795" name="矩形 29">
            <a:extLst>
              <a:ext uri="{FF2B5EF4-FFF2-40B4-BE49-F238E27FC236}">
                <a16:creationId xmlns:a16="http://schemas.microsoft.com/office/drawing/2014/main" id="{C6B02BB9-38A6-4BC4-907B-5C23B99BC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190619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EFDE78BB-4AEC-4B5F-B53E-E8491A5D0B7F}"/>
              </a:ext>
            </a:extLst>
          </p:cNvPr>
          <p:cNvSpPr/>
          <p:nvPr/>
        </p:nvSpPr>
        <p:spPr>
          <a:xfrm>
            <a:off x="266819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DF9599FF-B667-4C8A-B275-687C06A8A233}"/>
              </a:ext>
            </a:extLst>
          </p:cNvPr>
          <p:cNvSpPr/>
          <p:nvPr/>
        </p:nvSpPr>
        <p:spPr>
          <a:xfrm>
            <a:off x="6191250" y="1378744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8C679846-4F79-48B7-9703-54BFC42718EF}"/>
              </a:ext>
            </a:extLst>
          </p:cNvPr>
          <p:cNvSpPr/>
          <p:nvPr/>
        </p:nvSpPr>
        <p:spPr>
          <a:xfrm>
            <a:off x="6218635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0799" name="矩形 33">
            <a:extLst>
              <a:ext uri="{FF2B5EF4-FFF2-40B4-BE49-F238E27FC236}">
                <a16:creationId xmlns:a16="http://schemas.microsoft.com/office/drawing/2014/main" id="{49C99A0C-9474-4AE4-996D-5E721473B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610" y="1768079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6D7367AD-0A7B-40D2-9EDC-4EBC119DCADC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6232922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801" name="矩形 35">
            <a:extLst>
              <a:ext uri="{FF2B5EF4-FFF2-40B4-BE49-F238E27FC236}">
                <a16:creationId xmlns:a16="http://schemas.microsoft.com/office/drawing/2014/main" id="{633AAF6E-AD13-49DE-BECB-2CD0E396E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1821656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24B74862-B978-4F49-ACB5-A68F77A6EDA6}"/>
              </a:ext>
            </a:extLst>
          </p:cNvPr>
          <p:cNvSpPr/>
          <p:nvPr/>
        </p:nvSpPr>
        <p:spPr>
          <a:xfrm>
            <a:off x="371594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843087FB-2ADC-4C14-93EA-3ECCACAB6601}"/>
              </a:ext>
            </a:extLst>
          </p:cNvPr>
          <p:cNvSpPr/>
          <p:nvPr/>
        </p:nvSpPr>
        <p:spPr>
          <a:xfrm>
            <a:off x="4810125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C1091882-6A66-4DC0-810F-F97498E80B83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3046810" y="1546623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7930D6D8-C1B7-463F-9D08-5AC47F43501D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4094560" y="1546623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DDE9F9D2-6C1C-4433-B301-942881FD5786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5188744" y="1546623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807" name="矩形 41">
            <a:extLst>
              <a:ext uri="{FF2B5EF4-FFF2-40B4-BE49-F238E27FC236}">
                <a16:creationId xmlns:a16="http://schemas.microsoft.com/office/drawing/2014/main" id="{7248A6BA-CFCD-4ACE-8AE9-EBA302BA3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75" y="13358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0808" name="矩形 42">
            <a:extLst>
              <a:ext uri="{FF2B5EF4-FFF2-40B4-BE49-F238E27FC236}">
                <a16:creationId xmlns:a16="http://schemas.microsoft.com/office/drawing/2014/main" id="{A6207221-1153-4E36-B7DD-93A9FF1A0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816" y="1293019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0809" name="矩形 43">
            <a:extLst>
              <a:ext uri="{FF2B5EF4-FFF2-40B4-BE49-F238E27FC236}">
                <a16:creationId xmlns:a16="http://schemas.microsoft.com/office/drawing/2014/main" id="{A11ABAC2-8130-4000-A68C-0FF8204F7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1339454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E001EF69-C4CA-48D9-9456-23096E91D7C3}"/>
              </a:ext>
            </a:extLst>
          </p:cNvPr>
          <p:cNvCxnSpPr>
            <a:endCxn id="31" idx="2"/>
          </p:cNvCxnSpPr>
          <p:nvPr/>
        </p:nvCxnSpPr>
        <p:spPr>
          <a:xfrm flipV="1">
            <a:off x="2214562" y="1546623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55" name="矩形 51">
            <a:extLst>
              <a:ext uri="{FF2B5EF4-FFF2-40B4-BE49-F238E27FC236}">
                <a16:creationId xmlns:a16="http://schemas.microsoft.com/office/drawing/2014/main" id="{F9F9139F-4A7A-4C42-9F47-5A619CC9F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46798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90156" name="矩形 52">
            <a:extLst>
              <a:ext uri="{FF2B5EF4-FFF2-40B4-BE49-F238E27FC236}">
                <a16:creationId xmlns:a16="http://schemas.microsoft.com/office/drawing/2014/main" id="{82A999BD-8629-4B4C-9874-E2A7162F5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157" y="2946798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-closure(7) ={5, 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160813" name="矩形 46">
            <a:extLst>
              <a:ext uri="{FF2B5EF4-FFF2-40B4-BE49-F238E27FC236}">
                <a16:creationId xmlns:a16="http://schemas.microsoft.com/office/drawing/2014/main" id="{A489942A-33C2-4F45-B4E5-6184D6253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2549" y="4220602"/>
            <a:ext cx="1992853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Delete Sub Set ...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46" name="灯片编号占位符 1">
            <a:extLst>
              <a:ext uri="{FF2B5EF4-FFF2-40B4-BE49-F238E27FC236}">
                <a16:creationId xmlns:a16="http://schemas.microsoft.com/office/drawing/2014/main" id="{97586B7B-0B5F-4A4F-BF43-FA67D3BD2C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70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90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90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0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0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0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0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0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90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0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90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0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標題 1">
            <a:extLst>
              <a:ext uri="{FF2B5EF4-FFF2-40B4-BE49-F238E27FC236}">
                <a16:creationId xmlns:a16="http://schemas.microsoft.com/office/drawing/2014/main" id="{7F124D06-6610-4F2E-843E-5E98B3ED0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(2)</a:t>
            </a:r>
            <a:endParaRPr lang="zh-TW" altLang="en-US" sz="3200" dirty="0"/>
          </a:p>
        </p:txBody>
      </p:sp>
      <p:sp>
        <p:nvSpPr>
          <p:cNvPr id="162819" name="內容版面配置區 2">
            <a:extLst>
              <a:ext uri="{FF2B5EF4-FFF2-40B4-BE49-F238E27FC236}">
                <a16:creationId xmlns:a16="http://schemas.microsoft.com/office/drawing/2014/main" id="{EA90580E-FF49-4DE3-90D0-7C3BB89B1F7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485900" y="914400"/>
            <a:ext cx="6172200" cy="3702844"/>
          </a:xfrm>
        </p:spPr>
        <p:txBody>
          <a:bodyPr/>
          <a:lstStyle/>
          <a:p>
            <a:r>
              <a:rPr lang="en-US" altLang="zh-TW" sz="1800" b="1">
                <a:solidFill>
                  <a:srgbClr val="C00000"/>
                </a:solidFill>
              </a:rPr>
              <a:t>Step 1:</a:t>
            </a:r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 b="1"/>
          </a:p>
          <a:p>
            <a:endParaRPr lang="en-US" altLang="zh-TW" sz="1800"/>
          </a:p>
          <a:p>
            <a:pPr lvl="1"/>
            <a:endParaRPr lang="en-US" altLang="zh-TW" sz="1500" b="1"/>
          </a:p>
          <a:p>
            <a:endParaRPr lang="zh-TW" altLang="en-US"/>
          </a:p>
        </p:txBody>
      </p:sp>
      <p:sp>
        <p:nvSpPr>
          <p:cNvPr id="162823" name="矩形 9">
            <a:extLst>
              <a:ext uri="{FF2B5EF4-FFF2-40B4-BE49-F238E27FC236}">
                <a16:creationId xmlns:a16="http://schemas.microsoft.com/office/drawing/2014/main" id="{90E15E3A-25FE-474E-BA6F-7A71A89D4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094" y="1446610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11" name="直線單箭頭接點 10">
            <a:extLst>
              <a:ext uri="{FF2B5EF4-FFF2-40B4-BE49-F238E27FC236}">
                <a16:creationId xmlns:a16="http://schemas.microsoft.com/office/drawing/2014/main" id="{273B428A-9A3D-4273-AAF6-2FFCF830415A}"/>
              </a:ext>
            </a:extLst>
          </p:cNvPr>
          <p:cNvCxnSpPr>
            <a:stCxn id="31" idx="4"/>
            <a:endCxn id="26" idx="0"/>
          </p:cNvCxnSpPr>
          <p:nvPr/>
        </p:nvCxnSpPr>
        <p:spPr>
          <a:xfrm rot="16200000" flipH="1">
            <a:off x="2711053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橢圓 11">
            <a:extLst>
              <a:ext uri="{FF2B5EF4-FFF2-40B4-BE49-F238E27FC236}">
                <a16:creationId xmlns:a16="http://schemas.microsoft.com/office/drawing/2014/main" id="{70CF5E9D-7994-4D5F-912C-A0C421A38C4E}"/>
              </a:ext>
            </a:extLst>
          </p:cNvPr>
          <p:cNvSpPr/>
          <p:nvPr/>
        </p:nvSpPr>
        <p:spPr>
          <a:xfrm>
            <a:off x="4076700" y="2035969"/>
            <a:ext cx="378619" cy="338138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4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17B5897A-8780-4C82-8007-9BE3488F6AE5}"/>
              </a:ext>
            </a:extLst>
          </p:cNvPr>
          <p:cNvCxnSpPr>
            <a:stCxn id="26" idx="6"/>
            <a:endCxn id="28" idx="2"/>
          </p:cNvCxnSpPr>
          <p:nvPr/>
        </p:nvCxnSpPr>
        <p:spPr>
          <a:xfrm>
            <a:off x="3075385" y="2203848"/>
            <a:ext cx="305990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C3A00EA5-B346-4B70-B63B-395B60A7801F}"/>
              </a:ext>
            </a:extLst>
          </p:cNvPr>
          <p:cNvCxnSpPr>
            <a:stCxn id="12" idx="6"/>
            <a:endCxn id="25" idx="2"/>
          </p:cNvCxnSpPr>
          <p:nvPr/>
        </p:nvCxnSpPr>
        <p:spPr>
          <a:xfrm>
            <a:off x="4455319" y="2205038"/>
            <a:ext cx="266700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28" name="矩形 14">
            <a:extLst>
              <a:ext uri="{FF2B5EF4-FFF2-40B4-BE49-F238E27FC236}">
                <a16:creationId xmlns:a16="http://schemas.microsoft.com/office/drawing/2014/main" id="{D8768B60-A121-4B54-A3D9-59E08BEC0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190619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6" name="圖案 27">
            <a:extLst>
              <a:ext uri="{FF2B5EF4-FFF2-40B4-BE49-F238E27FC236}">
                <a16:creationId xmlns:a16="http://schemas.microsoft.com/office/drawing/2014/main" id="{CF082BC7-C0CF-46D3-A1AC-165F0B9A8914}"/>
              </a:ext>
            </a:extLst>
          </p:cNvPr>
          <p:cNvCxnSpPr>
            <a:stCxn id="33" idx="1"/>
            <a:endCxn id="25" idx="7"/>
          </p:cNvCxnSpPr>
          <p:nvPr/>
        </p:nvCxnSpPr>
        <p:spPr>
          <a:xfrm rot="16200000" flipH="1" flipV="1">
            <a:off x="5658446" y="1471018"/>
            <a:ext cx="2381" cy="1229915"/>
          </a:xfrm>
          <a:prstGeom prst="curvedConnector3">
            <a:avLst>
              <a:gd name="adj1" fmla="val -9264882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單箭頭接點 16">
            <a:extLst>
              <a:ext uri="{FF2B5EF4-FFF2-40B4-BE49-F238E27FC236}">
                <a16:creationId xmlns:a16="http://schemas.microsoft.com/office/drawing/2014/main" id="{ED4096C0-A429-431B-97D0-6EF86C820007}"/>
              </a:ext>
            </a:extLst>
          </p:cNvPr>
          <p:cNvCxnSpPr>
            <a:endCxn id="24" idx="2"/>
          </p:cNvCxnSpPr>
          <p:nvPr/>
        </p:nvCxnSpPr>
        <p:spPr>
          <a:xfrm>
            <a:off x="5020866" y="2205038"/>
            <a:ext cx="447675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31" name="矩形 17">
            <a:extLst>
              <a:ext uri="{FF2B5EF4-FFF2-40B4-BE49-F238E27FC236}">
                <a16:creationId xmlns:a16="http://schemas.microsoft.com/office/drawing/2014/main" id="{22AD4EA0-B3BD-45A0-9F74-52E8FD76B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1360" y="2035969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dirty="0"/>
              <a:t>1</a:t>
            </a:r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319A97AE-DCAD-452E-8ED8-C8CBC3FF63BE}"/>
              </a:ext>
            </a:extLst>
          </p:cNvPr>
          <p:cNvCxnSpPr>
            <a:stCxn id="24" idx="6"/>
            <a:endCxn id="33" idx="2"/>
          </p:cNvCxnSpPr>
          <p:nvPr/>
        </p:nvCxnSpPr>
        <p:spPr>
          <a:xfrm flipV="1">
            <a:off x="5845969" y="2203848"/>
            <a:ext cx="372666" cy="238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33" name="矩形 19">
            <a:extLst>
              <a:ext uri="{FF2B5EF4-FFF2-40B4-BE49-F238E27FC236}">
                <a16:creationId xmlns:a16="http://schemas.microsoft.com/office/drawing/2014/main" id="{01BF8AF4-2450-422C-9FE6-BE7906CE2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4550" y="1938337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2834" name="Rectangle 31">
            <a:extLst>
              <a:ext uri="{FF2B5EF4-FFF2-40B4-BE49-F238E27FC236}">
                <a16:creationId xmlns:a16="http://schemas.microsoft.com/office/drawing/2014/main" id="{0EEA09B9-06C8-4B59-83EB-8CD0306DF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339579"/>
            <a:ext cx="242856" cy="27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7866" tIns="33338" rIns="67866" bIns="33338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2835" name="矩形 21">
            <a:extLst>
              <a:ext uri="{FF2B5EF4-FFF2-40B4-BE49-F238E27FC236}">
                <a16:creationId xmlns:a16="http://schemas.microsoft.com/office/drawing/2014/main" id="{D422498C-FF81-45D3-8304-50E1748E9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38" y="1553766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3" name="圖案 27">
            <a:extLst>
              <a:ext uri="{FF2B5EF4-FFF2-40B4-BE49-F238E27FC236}">
                <a16:creationId xmlns:a16="http://schemas.microsoft.com/office/drawing/2014/main" id="{0DE5BE72-2B7E-48B2-ADDD-FAD6389B446A}"/>
              </a:ext>
            </a:extLst>
          </p:cNvPr>
          <p:cNvCxnSpPr>
            <a:stCxn id="12" idx="4"/>
            <a:endCxn id="33" idx="5"/>
          </p:cNvCxnSpPr>
          <p:nvPr/>
        </p:nvCxnSpPr>
        <p:spPr>
          <a:xfrm rot="5400000" flipH="1" flipV="1">
            <a:off x="5378053" y="1210866"/>
            <a:ext cx="51197" cy="2275284"/>
          </a:xfrm>
          <a:prstGeom prst="curvedConnector3">
            <a:avLst>
              <a:gd name="adj1" fmla="val -446366"/>
            </a:avLst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橢圓 23">
            <a:extLst>
              <a:ext uri="{FF2B5EF4-FFF2-40B4-BE49-F238E27FC236}">
                <a16:creationId xmlns:a16="http://schemas.microsoft.com/office/drawing/2014/main" id="{F7CE0B83-A03F-450F-A029-822572A1E754}"/>
              </a:ext>
            </a:extLst>
          </p:cNvPr>
          <p:cNvSpPr/>
          <p:nvPr/>
        </p:nvSpPr>
        <p:spPr>
          <a:xfrm>
            <a:off x="5468541" y="2038351"/>
            <a:ext cx="377428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6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橢圓 24">
            <a:extLst>
              <a:ext uri="{FF2B5EF4-FFF2-40B4-BE49-F238E27FC236}">
                <a16:creationId xmlns:a16="http://schemas.microsoft.com/office/drawing/2014/main" id="{8FF99191-4B46-4152-852B-29C2B92F1B80}"/>
              </a:ext>
            </a:extLst>
          </p:cNvPr>
          <p:cNvSpPr/>
          <p:nvPr/>
        </p:nvSpPr>
        <p:spPr>
          <a:xfrm>
            <a:off x="4722019" y="2038351"/>
            <a:ext cx="37742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5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6" name="橢圓 25">
            <a:extLst>
              <a:ext uri="{FF2B5EF4-FFF2-40B4-BE49-F238E27FC236}">
                <a16:creationId xmlns:a16="http://schemas.microsoft.com/office/drawing/2014/main" id="{ABD5D6FB-21E4-4E2D-9E32-D8CC6B8A1801}"/>
              </a:ext>
            </a:extLst>
          </p:cNvPr>
          <p:cNvSpPr/>
          <p:nvPr/>
        </p:nvSpPr>
        <p:spPr>
          <a:xfrm>
            <a:off x="2696766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2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2840" name="矩形 26">
            <a:extLst>
              <a:ext uri="{FF2B5EF4-FFF2-40B4-BE49-F238E27FC236}">
                <a16:creationId xmlns:a16="http://schemas.microsoft.com/office/drawing/2014/main" id="{F2DF5AC6-A79D-4D23-B4DD-E976111CA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391" y="190619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0</a:t>
            </a:r>
          </a:p>
        </p:txBody>
      </p:sp>
      <p:sp>
        <p:nvSpPr>
          <p:cNvPr id="28" name="橢圓 27">
            <a:extLst>
              <a:ext uri="{FF2B5EF4-FFF2-40B4-BE49-F238E27FC236}">
                <a16:creationId xmlns:a16="http://schemas.microsoft.com/office/drawing/2014/main" id="{7D317055-F28C-4745-9D67-D279B7165341}"/>
              </a:ext>
            </a:extLst>
          </p:cNvPr>
          <p:cNvSpPr/>
          <p:nvPr/>
        </p:nvSpPr>
        <p:spPr>
          <a:xfrm>
            <a:off x="3381375" y="2038351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3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9" name="直線單箭頭接點 28">
            <a:extLst>
              <a:ext uri="{FF2B5EF4-FFF2-40B4-BE49-F238E27FC236}">
                <a16:creationId xmlns:a16="http://schemas.microsoft.com/office/drawing/2014/main" id="{3A95723E-8239-4E39-9B2F-31D7881AB37B}"/>
              </a:ext>
            </a:extLst>
          </p:cNvPr>
          <p:cNvCxnSpPr>
            <a:stCxn id="28" idx="6"/>
            <a:endCxn id="12" idx="2"/>
          </p:cNvCxnSpPr>
          <p:nvPr/>
        </p:nvCxnSpPr>
        <p:spPr>
          <a:xfrm flipV="1">
            <a:off x="3759994" y="2205038"/>
            <a:ext cx="316706" cy="11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43" name="矩形 29">
            <a:extLst>
              <a:ext uri="{FF2B5EF4-FFF2-40B4-BE49-F238E27FC236}">
                <a16:creationId xmlns:a16="http://schemas.microsoft.com/office/drawing/2014/main" id="{4F6BED3E-99BA-41CD-9B84-E4B3082E9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325" y="1906191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1" name="橢圓 30">
            <a:extLst>
              <a:ext uri="{FF2B5EF4-FFF2-40B4-BE49-F238E27FC236}">
                <a16:creationId xmlns:a16="http://schemas.microsoft.com/office/drawing/2014/main" id="{7C1326F8-F7EA-4A40-8C83-D8D80CDF9C40}"/>
              </a:ext>
            </a:extLst>
          </p:cNvPr>
          <p:cNvSpPr/>
          <p:nvPr/>
        </p:nvSpPr>
        <p:spPr>
          <a:xfrm>
            <a:off x="266819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2" name="甜甜圈 31">
            <a:extLst>
              <a:ext uri="{FF2B5EF4-FFF2-40B4-BE49-F238E27FC236}">
                <a16:creationId xmlns:a16="http://schemas.microsoft.com/office/drawing/2014/main" id="{CCA6B31C-9729-4488-90E0-AF7C7A11A0A5}"/>
              </a:ext>
            </a:extLst>
          </p:cNvPr>
          <p:cNvSpPr/>
          <p:nvPr/>
        </p:nvSpPr>
        <p:spPr>
          <a:xfrm>
            <a:off x="6191250" y="1378744"/>
            <a:ext cx="377429" cy="335756"/>
          </a:xfrm>
          <a:prstGeom prst="donu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10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3" name="橢圓 32">
            <a:extLst>
              <a:ext uri="{FF2B5EF4-FFF2-40B4-BE49-F238E27FC236}">
                <a16:creationId xmlns:a16="http://schemas.microsoft.com/office/drawing/2014/main" id="{AA7F7A2A-1EC9-401E-A393-0E5A7CFF9995}"/>
              </a:ext>
            </a:extLst>
          </p:cNvPr>
          <p:cNvSpPr/>
          <p:nvPr/>
        </p:nvSpPr>
        <p:spPr>
          <a:xfrm>
            <a:off x="6218635" y="2035969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7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2847" name="矩形 33">
            <a:extLst>
              <a:ext uri="{FF2B5EF4-FFF2-40B4-BE49-F238E27FC236}">
                <a16:creationId xmlns:a16="http://schemas.microsoft.com/office/drawing/2014/main" id="{C01DF12A-5914-4CED-9A32-89912ABE6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9610" y="1768079"/>
            <a:ext cx="29046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5" name="直線單箭頭接點 34">
            <a:extLst>
              <a:ext uri="{FF2B5EF4-FFF2-40B4-BE49-F238E27FC236}">
                <a16:creationId xmlns:a16="http://schemas.microsoft.com/office/drawing/2014/main" id="{C86EB3F7-D7B2-4AB5-B396-BEFEADEFB5EA}"/>
              </a:ext>
            </a:extLst>
          </p:cNvPr>
          <p:cNvCxnSpPr>
            <a:stCxn id="33" idx="0"/>
            <a:endCxn id="32" idx="4"/>
          </p:cNvCxnSpPr>
          <p:nvPr/>
        </p:nvCxnSpPr>
        <p:spPr>
          <a:xfrm rot="16200000" flipV="1">
            <a:off x="6232922" y="1860947"/>
            <a:ext cx="321469" cy="28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49" name="矩形 35">
            <a:extLst>
              <a:ext uri="{FF2B5EF4-FFF2-40B4-BE49-F238E27FC236}">
                <a16:creationId xmlns:a16="http://schemas.microsoft.com/office/drawing/2014/main" id="{AA215DB9-BAF5-45DA-BADA-B1FCCA561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0813" y="1821656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7" name="橢圓 36">
            <a:extLst>
              <a:ext uri="{FF2B5EF4-FFF2-40B4-BE49-F238E27FC236}">
                <a16:creationId xmlns:a16="http://schemas.microsoft.com/office/drawing/2014/main" id="{2262DA4A-B197-4F33-9F28-8FB0E8DAB548}"/>
              </a:ext>
            </a:extLst>
          </p:cNvPr>
          <p:cNvSpPr/>
          <p:nvPr/>
        </p:nvSpPr>
        <p:spPr>
          <a:xfrm>
            <a:off x="3715941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8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293B06B4-6EC4-47F4-81AF-8B1BDE6ACA13}"/>
              </a:ext>
            </a:extLst>
          </p:cNvPr>
          <p:cNvSpPr/>
          <p:nvPr/>
        </p:nvSpPr>
        <p:spPr>
          <a:xfrm>
            <a:off x="4810125" y="1378744"/>
            <a:ext cx="378619" cy="335756"/>
          </a:xfrm>
          <a:prstGeom prst="ellips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9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39" name="直線單箭頭接點 38">
            <a:extLst>
              <a:ext uri="{FF2B5EF4-FFF2-40B4-BE49-F238E27FC236}">
                <a16:creationId xmlns:a16="http://schemas.microsoft.com/office/drawing/2014/main" id="{AD1903A5-3AA5-42CF-B915-7F2D624316FA}"/>
              </a:ext>
            </a:extLst>
          </p:cNvPr>
          <p:cNvCxnSpPr>
            <a:stCxn id="31" idx="6"/>
            <a:endCxn id="37" idx="2"/>
          </p:cNvCxnSpPr>
          <p:nvPr/>
        </p:nvCxnSpPr>
        <p:spPr>
          <a:xfrm>
            <a:off x="3046810" y="1546623"/>
            <a:ext cx="669131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>
            <a:extLst>
              <a:ext uri="{FF2B5EF4-FFF2-40B4-BE49-F238E27FC236}">
                <a16:creationId xmlns:a16="http://schemas.microsoft.com/office/drawing/2014/main" id="{366FB974-03E7-4A96-B108-ACE03BB39623}"/>
              </a:ext>
            </a:extLst>
          </p:cNvPr>
          <p:cNvCxnSpPr>
            <a:stCxn id="37" idx="6"/>
            <a:endCxn id="38" idx="2"/>
          </p:cNvCxnSpPr>
          <p:nvPr/>
        </p:nvCxnSpPr>
        <p:spPr>
          <a:xfrm>
            <a:off x="4094560" y="1546623"/>
            <a:ext cx="715565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單箭頭接點 40">
            <a:extLst>
              <a:ext uri="{FF2B5EF4-FFF2-40B4-BE49-F238E27FC236}">
                <a16:creationId xmlns:a16="http://schemas.microsoft.com/office/drawing/2014/main" id="{DD0F5326-F33A-4C45-9A11-61CD2B7FDC23}"/>
              </a:ext>
            </a:extLst>
          </p:cNvPr>
          <p:cNvCxnSpPr>
            <a:stCxn id="38" idx="6"/>
            <a:endCxn id="32" idx="2"/>
          </p:cNvCxnSpPr>
          <p:nvPr/>
        </p:nvCxnSpPr>
        <p:spPr>
          <a:xfrm>
            <a:off x="5188744" y="1546623"/>
            <a:ext cx="1002506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55" name="矩形 41">
            <a:extLst>
              <a:ext uri="{FF2B5EF4-FFF2-40B4-BE49-F238E27FC236}">
                <a16:creationId xmlns:a16="http://schemas.microsoft.com/office/drawing/2014/main" id="{5BEE4F35-5CAF-41E9-9E28-D9B183846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75" y="1335881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2856" name="矩形 42">
            <a:extLst>
              <a:ext uri="{FF2B5EF4-FFF2-40B4-BE49-F238E27FC236}">
                <a16:creationId xmlns:a16="http://schemas.microsoft.com/office/drawing/2014/main" id="{FA192C6B-85A2-43D0-8BBE-BF30A3865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6816" y="1293019"/>
            <a:ext cx="29046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62857" name="矩形 43">
            <a:extLst>
              <a:ext uri="{FF2B5EF4-FFF2-40B4-BE49-F238E27FC236}">
                <a16:creationId xmlns:a16="http://schemas.microsoft.com/office/drawing/2014/main" id="{C33DACC2-813A-4373-B252-287AB6917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0531" y="1339454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cxnSp>
        <p:nvCxnSpPr>
          <p:cNvPr id="45" name="直線單箭頭接點 44">
            <a:extLst>
              <a:ext uri="{FF2B5EF4-FFF2-40B4-BE49-F238E27FC236}">
                <a16:creationId xmlns:a16="http://schemas.microsoft.com/office/drawing/2014/main" id="{C4A9D12A-9AB8-4AE5-9751-3B734A1A35D9}"/>
              </a:ext>
            </a:extLst>
          </p:cNvPr>
          <p:cNvCxnSpPr>
            <a:endCxn id="31" idx="2"/>
          </p:cNvCxnSpPr>
          <p:nvPr/>
        </p:nvCxnSpPr>
        <p:spPr>
          <a:xfrm flipV="1">
            <a:off x="2214562" y="1546623"/>
            <a:ext cx="453629" cy="714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859" name="矩形 51">
            <a:extLst>
              <a:ext uri="{FF2B5EF4-FFF2-40B4-BE49-F238E27FC236}">
                <a16:creationId xmlns:a16="http://schemas.microsoft.com/office/drawing/2014/main" id="{DE8B761A-E96D-4C57-A164-DAF1C59FB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2360" y="2946798"/>
            <a:ext cx="2839640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-closure(1) ={1, 2, 8}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-closure(2) ={2}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-closure(3) ={3 ,4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-closure(4) ={4 ,5 ,7 ,10}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5.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-closure(5) ={5}</a:t>
            </a:r>
          </a:p>
        </p:txBody>
      </p:sp>
      <p:sp>
        <p:nvSpPr>
          <p:cNvPr id="162860" name="矩形 52">
            <a:extLst>
              <a:ext uri="{FF2B5EF4-FFF2-40B4-BE49-F238E27FC236}">
                <a16:creationId xmlns:a16="http://schemas.microsoft.com/office/drawing/2014/main" id="{0CA6FAA2-6D8D-44A1-BC41-604AF0E05B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157" y="2946798"/>
            <a:ext cx="2678906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-closure(6) ={5 ,6 ,7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7.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-closure(7) ={7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-closure(8) ={8}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ea typeface="新細明體" panose="02020500000000000000" pitchFamily="18" charset="-120"/>
              </a:rPr>
              <a:t>-closure(9) ={9 ,10}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solidFill>
                  <a:schemeClr val="bg1"/>
                </a:solidFill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bg1"/>
                </a:solidFill>
                <a:ea typeface="新細明體" panose="02020500000000000000" pitchFamily="18" charset="-120"/>
              </a:rPr>
              <a:t>-closure(10) ={10}</a:t>
            </a:r>
          </a:p>
        </p:txBody>
      </p:sp>
      <p:sp>
        <p:nvSpPr>
          <p:cNvPr id="162861" name="矩形 46">
            <a:extLst>
              <a:ext uri="{FF2B5EF4-FFF2-40B4-BE49-F238E27FC236}">
                <a16:creationId xmlns:a16="http://schemas.microsoft.com/office/drawing/2014/main" id="{21B9348D-5B1C-41B6-BA18-AD075A18F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2100" y="4181118"/>
            <a:ext cx="3185487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Now Closures, No Sub Set ...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2862" name="矩形 46">
            <a:extLst>
              <a:ext uri="{FF2B5EF4-FFF2-40B4-BE49-F238E27FC236}">
                <a16:creationId xmlns:a16="http://schemas.microsoft.com/office/drawing/2014/main" id="{D087C746-E09D-4F5D-9AD4-A65D2EFBC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860" y="1339454"/>
            <a:ext cx="1043876" cy="1361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/>
              <a:t>State 3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350" baseline="30000">
                <a:latin typeface="Symbol" panose="05050102010706020507" pitchFamily="18" charset="2"/>
                <a:ea typeface="新細明體" panose="02020500000000000000" pitchFamily="18" charset="-120"/>
              </a:rPr>
              <a:t>0</a:t>
            </a: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 </a:t>
            </a:r>
            <a:r>
              <a:rPr lang="en-US" altLang="zh-TW" sz="1350">
                <a:ea typeface="新細明體" panose="02020500000000000000" pitchFamily="18" charset="-120"/>
              </a:rPr>
              <a:t>state 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350" baseline="30000"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 </a:t>
            </a:r>
            <a:r>
              <a:rPr lang="en-US" altLang="zh-TW" sz="1350">
                <a:ea typeface="新細明體" panose="02020500000000000000" pitchFamily="18" charset="-120"/>
              </a:rPr>
              <a:t>state 4</a:t>
            </a:r>
            <a:endParaRPr lang="zh-TW" altLang="en-US" sz="135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350" baseline="30000">
                <a:latin typeface="Symbol" panose="05050102010706020507" pitchFamily="18" charset="2"/>
                <a:ea typeface="新細明體" panose="02020500000000000000" pitchFamily="18" charset="-120"/>
              </a:rPr>
              <a:t>2</a:t>
            </a: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 </a:t>
            </a:r>
            <a:r>
              <a:rPr lang="en-US" altLang="zh-TW" sz="1350">
                <a:ea typeface="新細明體" panose="02020500000000000000" pitchFamily="18" charset="-120"/>
              </a:rPr>
              <a:t>state 5,7</a:t>
            </a:r>
            <a:endParaRPr lang="zh-TW" altLang="en-US" sz="1350"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350" baseline="30000">
                <a:latin typeface="Symbol" panose="05050102010706020507" pitchFamily="18" charset="2"/>
                <a:ea typeface="新細明體" panose="02020500000000000000" pitchFamily="18" charset="-120"/>
              </a:rPr>
              <a:t>3</a:t>
            </a: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 </a:t>
            </a:r>
            <a:r>
              <a:rPr lang="en-US" altLang="zh-TW" sz="1350">
                <a:ea typeface="新細明體" panose="02020500000000000000" pitchFamily="18" charset="-120"/>
              </a:rPr>
              <a:t>state 10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350" baseline="30000">
                <a:latin typeface="Symbol" panose="05050102010706020507" pitchFamily="18" charset="2"/>
                <a:ea typeface="新細明體" panose="02020500000000000000" pitchFamily="18" charset="-120"/>
              </a:rPr>
              <a:t>4</a:t>
            </a:r>
            <a:r>
              <a:rPr lang="en-US" altLang="zh-TW" sz="1350">
                <a:latin typeface="Symbol" panose="05050102010706020507" pitchFamily="18" charset="2"/>
                <a:ea typeface="新細明體" panose="02020500000000000000" pitchFamily="18" charset="-120"/>
              </a:rPr>
              <a:t> </a:t>
            </a:r>
            <a:r>
              <a:rPr lang="en-US" altLang="zh-TW" sz="1350">
                <a:ea typeface="新細明體" panose="02020500000000000000" pitchFamily="18" charset="-120"/>
              </a:rPr>
              <a:t>empty</a:t>
            </a:r>
            <a:endParaRPr lang="zh-TW" altLang="en-US" sz="1350">
              <a:ea typeface="新細明體" panose="02020500000000000000" pitchFamily="18" charset="-120"/>
            </a:endParaRPr>
          </a:p>
        </p:txBody>
      </p:sp>
      <p:sp>
        <p:nvSpPr>
          <p:cNvPr id="47" name="灯片编号占位符 1">
            <a:extLst>
              <a:ext uri="{FF2B5EF4-FFF2-40B4-BE49-F238E27FC236}">
                <a16:creationId xmlns:a16="http://schemas.microsoft.com/office/drawing/2014/main" id="{582F4D76-7297-4119-B019-411CEF34DC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71</a:t>
            </a:fld>
            <a:endParaRPr lang="zh-TW" alt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標題 1">
            <a:extLst>
              <a:ext uri="{FF2B5EF4-FFF2-40B4-BE49-F238E27FC236}">
                <a16:creationId xmlns:a16="http://schemas.microsoft.com/office/drawing/2014/main" id="{A40B1049-B41B-4A15-809F-4B844827A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(3)</a:t>
            </a:r>
            <a:endParaRPr lang="zh-TW" altLang="en-US" sz="3200" dirty="0"/>
          </a:p>
        </p:txBody>
      </p:sp>
      <p:sp>
        <p:nvSpPr>
          <p:cNvPr id="164867" name="內容版面配置區 2">
            <a:extLst>
              <a:ext uri="{FF2B5EF4-FFF2-40B4-BE49-F238E27FC236}">
                <a16:creationId xmlns:a16="http://schemas.microsoft.com/office/drawing/2014/main" id="{4739B63E-2F31-4F04-BE9E-4BC5805F8D4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73836" y="811772"/>
            <a:ext cx="7072884" cy="1360166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Step 1: </a:t>
            </a:r>
          </a:p>
          <a:p>
            <a:pPr lvl="1"/>
            <a:r>
              <a:rPr lang="en-US" altLang="zh-TW" sz="1800" dirty="0">
                <a:latin typeface="+mn-lt"/>
              </a:rPr>
              <a:t>The initial state of M is the set of states reachable from the initial state of N by </a:t>
            </a:r>
            <a:r>
              <a:rPr lang="en-US" altLang="zh-TW" sz="1800" dirty="0">
                <a:latin typeface="+mn-lt"/>
                <a:sym typeface="Symbol" panose="05050102010706020507" pitchFamily="18" charset="2"/>
              </a:rPr>
              <a:t></a:t>
            </a:r>
            <a:r>
              <a:rPr lang="en-US" altLang="zh-TW" sz="1800" dirty="0">
                <a:latin typeface="+mn-lt"/>
              </a:rPr>
              <a:t>-transitions</a:t>
            </a:r>
          </a:p>
          <a:p>
            <a:pPr lvl="1"/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Usually called l-closure or 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  <a:sym typeface="Symbol" panose="05050102010706020507" pitchFamily="18" charset="2"/>
              </a:rPr>
              <a:t>ε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-closure</a:t>
            </a:r>
          </a:p>
        </p:txBody>
      </p:sp>
      <p:pic>
        <p:nvPicPr>
          <p:cNvPr id="164871" name="Picture 3">
            <a:extLst>
              <a:ext uri="{FF2B5EF4-FFF2-40B4-BE49-F238E27FC236}">
                <a16:creationId xmlns:a16="http://schemas.microsoft.com/office/drawing/2014/main" id="{5AB408AF-7D61-4797-8353-551C04299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576" y="2091869"/>
            <a:ext cx="4764719" cy="2234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872" name="矩形 73">
            <a:extLst>
              <a:ext uri="{FF2B5EF4-FFF2-40B4-BE49-F238E27FC236}">
                <a16:creationId xmlns:a16="http://schemas.microsoft.com/office/drawing/2014/main" id="{B5A93CE1-E000-41D1-A30C-5A83190BE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0580" y="4246603"/>
            <a:ext cx="3429144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Algorithm for example at upside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9" name="灯片编号占位符 1">
            <a:extLst>
              <a:ext uri="{FF2B5EF4-FFF2-40B4-BE49-F238E27FC236}">
                <a16:creationId xmlns:a16="http://schemas.microsoft.com/office/drawing/2014/main" id="{C58206F4-D670-48C5-9618-6AF998B16C0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72</a:t>
            </a:fld>
            <a:endParaRPr lang="zh-TW" alt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標題 1">
            <a:extLst>
              <a:ext uri="{FF2B5EF4-FFF2-40B4-BE49-F238E27FC236}">
                <a16:creationId xmlns:a16="http://schemas.microsoft.com/office/drawing/2014/main" id="{0CFD5865-FEDB-4E53-8550-EE4722201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(4)</a:t>
            </a:r>
            <a:endParaRPr lang="zh-TW" altLang="en-US" sz="3200" dirty="0"/>
          </a:p>
        </p:txBody>
      </p:sp>
      <p:sp>
        <p:nvSpPr>
          <p:cNvPr id="166915" name="內容版面配置區 2">
            <a:extLst>
              <a:ext uri="{FF2B5EF4-FFF2-40B4-BE49-F238E27FC236}">
                <a16:creationId xmlns:a16="http://schemas.microsoft.com/office/drawing/2014/main" id="{184EB26B-5C83-4E94-B04F-71019F2BD6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00099" y="840223"/>
            <a:ext cx="7740397" cy="2327075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Step 2:</a:t>
            </a:r>
          </a:p>
          <a:p>
            <a:pPr lvl="1"/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To create the successor states</a:t>
            </a:r>
          </a:p>
          <a:p>
            <a:pPr lvl="2"/>
            <a:r>
              <a:rPr lang="en-US" altLang="zh-TW" sz="1600" b="1" dirty="0">
                <a:latin typeface="+mn-lt"/>
              </a:rPr>
              <a:t>Take any state S of </a:t>
            </a:r>
            <a:r>
              <a:rPr lang="en-US" altLang="zh-TW" sz="1600" b="1" dirty="0">
                <a:solidFill>
                  <a:srgbClr val="9A0A3D"/>
                </a:solidFill>
                <a:latin typeface="+mn-lt"/>
              </a:rPr>
              <a:t>M</a:t>
            </a:r>
            <a:r>
              <a:rPr lang="en-US" altLang="zh-TW" sz="1600" b="1" dirty="0">
                <a:latin typeface="+mn-lt"/>
              </a:rPr>
              <a:t> and any character c, and compute S’s successor under c</a:t>
            </a:r>
          </a:p>
          <a:p>
            <a:pPr lvl="3"/>
            <a:r>
              <a:rPr lang="en-US" altLang="zh-TW" sz="1400" b="1" dirty="0">
                <a:latin typeface="+mn-lt"/>
              </a:rPr>
              <a:t>S is identified with some set of </a:t>
            </a:r>
            <a:r>
              <a:rPr lang="en-US" altLang="zh-TW" sz="1400" b="1" dirty="0">
                <a:solidFill>
                  <a:schemeClr val="folHlink"/>
                </a:solidFill>
                <a:latin typeface="+mn-lt"/>
              </a:rPr>
              <a:t>N’s states</a:t>
            </a:r>
            <a:r>
              <a:rPr lang="en-US" altLang="zh-TW" sz="1400" b="1" dirty="0">
                <a:latin typeface="+mn-lt"/>
              </a:rPr>
              <a:t>, {n</a:t>
            </a:r>
            <a:r>
              <a:rPr lang="en-US" altLang="zh-TW" sz="1400" b="1" baseline="-25000" dirty="0">
                <a:latin typeface="+mn-lt"/>
              </a:rPr>
              <a:t>1</a:t>
            </a:r>
            <a:r>
              <a:rPr lang="en-US" altLang="zh-TW" sz="1400" b="1" dirty="0">
                <a:latin typeface="+mn-lt"/>
              </a:rPr>
              <a:t>, n</a:t>
            </a:r>
            <a:r>
              <a:rPr lang="en-US" altLang="zh-TW" sz="1400" b="1" baseline="-25000" dirty="0">
                <a:latin typeface="+mn-lt"/>
              </a:rPr>
              <a:t>2</a:t>
            </a:r>
            <a:r>
              <a:rPr lang="en-US" altLang="zh-TW" sz="1400" b="1" dirty="0">
                <a:latin typeface="+mn-lt"/>
              </a:rPr>
              <a:t>,</a:t>
            </a:r>
            <a:r>
              <a:rPr lang="en-US" altLang="zh-TW" sz="1400" b="1" dirty="0">
                <a:latin typeface="+mn-lt"/>
                <a:cs typeface="Times New Roman" panose="02020603050405020304" pitchFamily="18" charset="0"/>
              </a:rPr>
              <a:t>…</a:t>
            </a:r>
            <a:r>
              <a:rPr lang="en-US" altLang="zh-TW" sz="1400" b="1" dirty="0">
                <a:latin typeface="+mn-lt"/>
              </a:rPr>
              <a:t>}</a:t>
            </a:r>
          </a:p>
          <a:p>
            <a:pPr lvl="3"/>
            <a:r>
              <a:rPr lang="en-US" altLang="zh-TW" sz="1400" b="1" dirty="0">
                <a:latin typeface="+mn-lt"/>
              </a:rPr>
              <a:t>Find all possible successor states to {n</a:t>
            </a:r>
            <a:r>
              <a:rPr lang="en-US" altLang="zh-TW" sz="1400" b="1" baseline="-25000" dirty="0">
                <a:latin typeface="+mn-lt"/>
              </a:rPr>
              <a:t>1</a:t>
            </a:r>
            <a:r>
              <a:rPr lang="en-US" altLang="zh-TW" sz="1400" b="1" dirty="0">
                <a:latin typeface="+mn-lt"/>
              </a:rPr>
              <a:t>, n</a:t>
            </a:r>
            <a:r>
              <a:rPr lang="en-US" altLang="zh-TW" sz="1400" b="1" baseline="-25000" dirty="0">
                <a:latin typeface="+mn-lt"/>
              </a:rPr>
              <a:t>2</a:t>
            </a:r>
            <a:r>
              <a:rPr lang="en-US" altLang="zh-TW" sz="1400" b="1" dirty="0">
                <a:latin typeface="+mn-lt"/>
              </a:rPr>
              <a:t>,…} under c</a:t>
            </a:r>
          </a:p>
          <a:p>
            <a:pPr lvl="4"/>
            <a:r>
              <a:rPr lang="en-US" altLang="zh-TW" sz="1200" b="1" dirty="0">
                <a:latin typeface="+mn-lt"/>
              </a:rPr>
              <a:t>Obtain a set {m</a:t>
            </a:r>
            <a:r>
              <a:rPr lang="en-US" altLang="zh-TW" sz="1200" b="1" baseline="-25000" dirty="0">
                <a:latin typeface="+mn-lt"/>
              </a:rPr>
              <a:t>1</a:t>
            </a:r>
            <a:r>
              <a:rPr lang="en-US" altLang="zh-TW" sz="1200" b="1" dirty="0">
                <a:latin typeface="+mn-lt"/>
              </a:rPr>
              <a:t>, m</a:t>
            </a:r>
            <a:r>
              <a:rPr lang="en-US" altLang="zh-TW" sz="1200" b="1" baseline="-25000" dirty="0">
                <a:latin typeface="+mn-lt"/>
              </a:rPr>
              <a:t>2</a:t>
            </a:r>
            <a:r>
              <a:rPr lang="en-US" altLang="zh-TW" sz="1200" b="1" dirty="0">
                <a:latin typeface="+mn-lt"/>
              </a:rPr>
              <a:t>,…}</a:t>
            </a:r>
          </a:p>
          <a:p>
            <a:pPr lvl="3"/>
            <a:r>
              <a:rPr lang="en-US" altLang="zh-TW" sz="1400" b="1" dirty="0">
                <a:latin typeface="+mn-lt"/>
              </a:rPr>
              <a:t>T=close({m</a:t>
            </a:r>
            <a:r>
              <a:rPr lang="en-US" altLang="zh-TW" sz="1400" b="1" baseline="-25000" dirty="0">
                <a:latin typeface="+mn-lt"/>
              </a:rPr>
              <a:t>1</a:t>
            </a:r>
            <a:r>
              <a:rPr lang="en-US" altLang="zh-TW" sz="1400" b="1" dirty="0">
                <a:latin typeface="+mn-lt"/>
              </a:rPr>
              <a:t>, m</a:t>
            </a:r>
            <a:r>
              <a:rPr lang="en-US" altLang="zh-TW" sz="1400" b="1" baseline="-25000" dirty="0">
                <a:latin typeface="+mn-lt"/>
              </a:rPr>
              <a:t>2</a:t>
            </a:r>
            <a:r>
              <a:rPr lang="en-US" altLang="zh-TW" sz="1400" b="1" dirty="0">
                <a:latin typeface="+mn-lt"/>
              </a:rPr>
              <a:t>,…})</a:t>
            </a:r>
            <a:endParaRPr lang="en-US" altLang="zh-TW" sz="1800" b="1" dirty="0">
              <a:latin typeface="+mn-lt"/>
            </a:endParaRPr>
          </a:p>
        </p:txBody>
      </p:sp>
      <p:sp>
        <p:nvSpPr>
          <p:cNvPr id="166919" name="Oval 5">
            <a:extLst>
              <a:ext uri="{FF2B5EF4-FFF2-40B4-BE49-F238E27FC236}">
                <a16:creationId xmlns:a16="http://schemas.microsoft.com/office/drawing/2014/main" id="{CB94D04E-C33A-4629-AC98-87944F605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8668" y="3451919"/>
            <a:ext cx="566738" cy="5667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6920" name="Line 7">
            <a:extLst>
              <a:ext uri="{FF2B5EF4-FFF2-40B4-BE49-F238E27FC236}">
                <a16:creationId xmlns:a16="http://schemas.microsoft.com/office/drawing/2014/main" id="{0009961F-D87A-432F-8A5A-30A08B71F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0168" y="3732907"/>
            <a:ext cx="17145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/>
          </a:p>
        </p:txBody>
      </p:sp>
      <p:sp>
        <p:nvSpPr>
          <p:cNvPr id="166921" name="Text Box 10">
            <a:extLst>
              <a:ext uri="{FF2B5EF4-FFF2-40B4-BE49-F238E27FC236}">
                <a16:creationId xmlns:a16="http://schemas.microsoft.com/office/drawing/2014/main" id="{84EAE9F6-9B80-4C06-A5B4-7E66C1465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2968" y="3504307"/>
            <a:ext cx="37702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latin typeface="Times New Roman" panose="02020603050405020304" pitchFamily="18" charset="0"/>
                <a:ea typeface="新細明體" panose="02020500000000000000" pitchFamily="18" charset="-120"/>
              </a:rPr>
              <a:t>S</a:t>
            </a:r>
          </a:p>
        </p:txBody>
      </p:sp>
      <p:sp>
        <p:nvSpPr>
          <p:cNvPr id="166922" name="Oval 12">
            <a:extLst>
              <a:ext uri="{FF2B5EF4-FFF2-40B4-BE49-F238E27FC236}">
                <a16:creationId xmlns:a16="http://schemas.microsoft.com/office/drawing/2014/main" id="{717F5F91-E632-4567-A9F3-2721F6E67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4668" y="3451919"/>
            <a:ext cx="566738" cy="5667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6923" name="Text Box 13">
            <a:extLst>
              <a:ext uri="{FF2B5EF4-FFF2-40B4-BE49-F238E27FC236}">
                <a16:creationId xmlns:a16="http://schemas.microsoft.com/office/drawing/2014/main" id="{A526208F-C24E-49E6-B091-61EBA1D7F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8968" y="3504307"/>
            <a:ext cx="39626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700">
                <a:latin typeface="Times New Roman" panose="02020603050405020304" pitchFamily="18" charset="0"/>
                <a:ea typeface="新細明體" panose="02020500000000000000" pitchFamily="18" charset="-120"/>
              </a:rPr>
              <a:t>T</a:t>
            </a:r>
          </a:p>
        </p:txBody>
      </p:sp>
      <p:sp>
        <p:nvSpPr>
          <p:cNvPr id="166924" name="Text Box 14">
            <a:extLst>
              <a:ext uri="{FF2B5EF4-FFF2-40B4-BE49-F238E27FC236}">
                <a16:creationId xmlns:a16="http://schemas.microsoft.com/office/drawing/2014/main" id="{D8C749E7-B7EE-40C8-A53E-7BB61665B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618" y="3961507"/>
            <a:ext cx="1531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{n</a:t>
            </a:r>
            <a:r>
              <a:rPr lang="en-US" altLang="zh-TW" sz="2400" baseline="-250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, n</a:t>
            </a:r>
            <a:r>
              <a:rPr lang="en-US" altLang="zh-TW" sz="2400" baseline="-250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,</a:t>
            </a: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…</a:t>
            </a: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}</a:t>
            </a:r>
            <a:endParaRPr lang="zh-TW" altLang="en-US" sz="2400">
              <a:solidFill>
                <a:schemeClr val="accent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6925" name="Text Box 15">
            <a:extLst>
              <a:ext uri="{FF2B5EF4-FFF2-40B4-BE49-F238E27FC236}">
                <a16:creationId xmlns:a16="http://schemas.microsoft.com/office/drawing/2014/main" id="{EAFD169D-9393-42BB-B673-D9F5A2950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7418" y="3961507"/>
            <a:ext cx="25378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close({m</a:t>
            </a:r>
            <a:r>
              <a:rPr lang="en-US" altLang="zh-TW" sz="2400" baseline="-250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, m</a:t>
            </a:r>
            <a:r>
              <a:rPr lang="en-US" altLang="zh-TW" sz="2400" baseline="-250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2400">
                <a:solidFill>
                  <a:schemeClr val="accent2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,…})</a:t>
            </a:r>
            <a:endParaRPr lang="zh-TW" altLang="en-US" sz="2400">
              <a:solidFill>
                <a:schemeClr val="accent2"/>
              </a:solidFill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4" name="灯片编号占位符 1">
            <a:extLst>
              <a:ext uri="{FF2B5EF4-FFF2-40B4-BE49-F238E27FC236}">
                <a16:creationId xmlns:a16="http://schemas.microsoft.com/office/drawing/2014/main" id="{968883F1-C2EC-42A7-BDE8-3A297A1FA7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73</a:t>
            </a:fld>
            <a:endParaRPr lang="zh-TW" alt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標題 1">
            <a:extLst>
              <a:ext uri="{FF2B5EF4-FFF2-40B4-BE49-F238E27FC236}">
                <a16:creationId xmlns:a16="http://schemas.microsoft.com/office/drawing/2014/main" id="{FF51C392-E044-4B71-958B-E51E856EF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5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68963" name="內容版面配置區 2">
            <a:extLst>
              <a:ext uri="{FF2B5EF4-FFF2-40B4-BE49-F238E27FC236}">
                <a16:creationId xmlns:a16="http://schemas.microsoft.com/office/drawing/2014/main" id="{16B3DE97-FCA2-4512-B281-CFE5582BF76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8972" y="768072"/>
            <a:ext cx="7136892" cy="374906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</a:rPr>
              <a:t>Step 2: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void </a:t>
            </a:r>
            <a:r>
              <a:rPr lang="en-US" altLang="zh-TW" sz="1100" b="1" dirty="0" err="1">
                <a:latin typeface="+mn-lt"/>
              </a:rPr>
              <a:t>make_deterministic</a:t>
            </a:r>
            <a:r>
              <a:rPr lang="en-US" altLang="zh-TW" sz="1100" b="1" dirty="0">
                <a:latin typeface="+mn-lt"/>
              </a:rPr>
              <a:t>( </a:t>
            </a:r>
            <a:r>
              <a:rPr lang="en-US" altLang="zh-TW" sz="1100" b="1" dirty="0" err="1">
                <a:latin typeface="+mn-lt"/>
              </a:rPr>
              <a:t>nondeterministic_fa</a:t>
            </a:r>
            <a:r>
              <a:rPr lang="en-US" altLang="zh-TW" sz="1100" b="1" dirty="0">
                <a:latin typeface="+mn-lt"/>
              </a:rPr>
              <a:t> N , deterministic *M)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{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</a:t>
            </a:r>
            <a:r>
              <a:rPr lang="en-US" altLang="zh-TW" sz="1100" b="1" dirty="0" err="1">
                <a:latin typeface="+mn-lt"/>
              </a:rPr>
              <a:t>set_of_fa_states</a:t>
            </a:r>
            <a:r>
              <a:rPr lang="en-US" altLang="zh-TW" sz="1100" b="1" dirty="0">
                <a:latin typeface="+mn-lt"/>
              </a:rPr>
              <a:t> T;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M-&gt;</a:t>
            </a:r>
            <a:r>
              <a:rPr lang="en-US" altLang="zh-TW" sz="1100" b="1" dirty="0" err="1">
                <a:solidFill>
                  <a:srgbClr val="0366A9"/>
                </a:solidFill>
                <a:latin typeface="+mn-lt"/>
              </a:rPr>
              <a:t>initial_state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  = SET_OF(</a:t>
            </a:r>
            <a:r>
              <a:rPr lang="en-US" altLang="zh-TW" sz="1100" b="1" dirty="0" err="1">
                <a:solidFill>
                  <a:srgbClr val="0366A9"/>
                </a:solidFill>
                <a:latin typeface="+mn-lt"/>
              </a:rPr>
              <a:t>N.initial_state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) 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close (&amp; M-&gt;</a:t>
            </a:r>
            <a:r>
              <a:rPr lang="en-US" altLang="zh-TW" sz="1100" b="1" dirty="0" err="1">
                <a:latin typeface="+mn-lt"/>
              </a:rPr>
              <a:t>initial_state</a:t>
            </a:r>
            <a:r>
              <a:rPr lang="en-US" altLang="zh-TW" sz="1100" b="1" dirty="0">
                <a:latin typeface="+mn-lt"/>
              </a:rPr>
              <a:t> 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Add M-&gt; </a:t>
            </a:r>
            <a:r>
              <a:rPr lang="en-US" altLang="zh-TW" sz="1100" b="1" dirty="0" err="1">
                <a:latin typeface="+mn-lt"/>
              </a:rPr>
              <a:t>initial_state</a:t>
            </a:r>
            <a:r>
              <a:rPr lang="en-US" altLang="zh-TW" sz="1100" b="1" dirty="0">
                <a:latin typeface="+mn-lt"/>
              </a:rPr>
              <a:t> to M-&gt;states;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while( states or transitions can be added)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{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</a:t>
            </a:r>
            <a:r>
              <a:rPr lang="en-US" altLang="zh-TW" sz="1100" b="1" dirty="0">
                <a:solidFill>
                  <a:srgbClr val="047016"/>
                </a:solidFill>
                <a:latin typeface="+mn-lt"/>
              </a:rPr>
              <a:t>choose S in M-&gt;states and c in Alphabet;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T=SET_OF (y in N . states SUCH THAT x-&gt;y under c for some x in S);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close(&amp; T);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if(T not in M-&gt;states)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   </a:t>
            </a:r>
            <a:r>
              <a:rPr lang="en-US" altLang="zh-TW" sz="1100" b="1" dirty="0">
                <a:solidFill>
                  <a:srgbClr val="047016"/>
                </a:solidFill>
                <a:latin typeface="+mn-lt"/>
              </a:rPr>
              <a:t>add T to M-&gt;states;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endParaRPr lang="en-US" altLang="zh-TW" sz="1100" b="1" dirty="0">
              <a:solidFill>
                <a:srgbClr val="047016"/>
              </a:solidFill>
              <a:latin typeface="+mn-lt"/>
            </a:endParaRP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Add the transition to M-&gt;transitions: 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   S-&gt;T under c;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}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latin typeface="+mn-lt"/>
              </a:rPr>
              <a:t>   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M-&gt;</a:t>
            </a:r>
            <a:r>
              <a:rPr lang="en-US" altLang="zh-TW" sz="1100" b="1" dirty="0" err="1">
                <a:solidFill>
                  <a:srgbClr val="0366A9"/>
                </a:solidFill>
                <a:latin typeface="+mn-lt"/>
              </a:rPr>
              <a:t>final_states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 = SET_OF(S in M-&gt;states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    SUCH_THAT </a:t>
            </a:r>
            <a:r>
              <a:rPr lang="en-US" altLang="zh-TW" sz="1100" b="1" dirty="0" err="1">
                <a:solidFill>
                  <a:srgbClr val="0366A9"/>
                </a:solidFill>
                <a:latin typeface="+mn-lt"/>
              </a:rPr>
              <a:t>N.final_state</a:t>
            </a:r>
            <a:r>
              <a:rPr lang="en-US" altLang="zh-TW" sz="1100" b="1" dirty="0">
                <a:solidFill>
                  <a:srgbClr val="0366A9"/>
                </a:solidFill>
                <a:latin typeface="+mn-lt"/>
              </a:rPr>
              <a:t> in S);</a:t>
            </a:r>
          </a:p>
        </p:txBody>
      </p:sp>
      <p:sp>
        <p:nvSpPr>
          <p:cNvPr id="168967" name="矩形 73">
            <a:extLst>
              <a:ext uri="{FF2B5EF4-FFF2-40B4-BE49-F238E27FC236}">
                <a16:creationId xmlns:a16="http://schemas.microsoft.com/office/drawing/2014/main" id="{D8B03750-D0BF-48A7-B6AD-2A395CA4A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8986" y="4190762"/>
            <a:ext cx="2646878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chemeClr val="bg1"/>
                </a:solidFill>
              </a:rPr>
              <a:t>Example at next page…</a:t>
            </a:r>
            <a:endParaRPr lang="zh-TW" altLang="en-US" sz="1800">
              <a:solidFill>
                <a:schemeClr val="bg1"/>
              </a:solidFill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ABBDBF22-E55F-49CC-BD43-E7187D860D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74</a:t>
            </a:fld>
            <a:endParaRPr lang="zh-TW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內容版面配置區 2">
            <a:extLst>
              <a:ext uri="{FF2B5EF4-FFF2-40B4-BE49-F238E27FC236}">
                <a16:creationId xmlns:a16="http://schemas.microsoft.com/office/drawing/2014/main" id="{CCAE6BA5-1283-4D28-9EBF-53074E135EC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684" y="786724"/>
            <a:ext cx="6172200" cy="1874887"/>
          </a:xfrm>
        </p:spPr>
        <p:txBody>
          <a:bodyPr/>
          <a:lstStyle/>
          <a:p>
            <a:r>
              <a:rPr lang="en-US" altLang="zh-TW" sz="2100" b="1" dirty="0">
                <a:solidFill>
                  <a:srgbClr val="C00000"/>
                </a:solidFill>
              </a:rPr>
              <a:t>Step 2:</a:t>
            </a:r>
            <a:endParaRPr lang="en-US" altLang="zh-TW" sz="1800" b="1" dirty="0">
              <a:solidFill>
                <a:srgbClr val="0366A9"/>
              </a:solidFill>
            </a:endParaRPr>
          </a:p>
          <a:p>
            <a:pPr lvl="1"/>
            <a:r>
              <a:rPr lang="en-US" altLang="zh-TW" sz="1800" b="1" dirty="0">
                <a:solidFill>
                  <a:srgbClr val="0366A9"/>
                </a:solidFill>
              </a:rPr>
              <a:t>First Re-Number for simplifying the work flow</a:t>
            </a:r>
            <a:endParaRPr lang="en-US" altLang="zh-TW" sz="1875" b="1" dirty="0">
              <a:solidFill>
                <a:srgbClr val="0366A9"/>
              </a:solidFill>
            </a:endParaRPr>
          </a:p>
          <a:p>
            <a:pPr lvl="2">
              <a:buFont typeface="Wingdings 3" panose="05040102010807070707" pitchFamily="18" charset="2"/>
              <a:buNone/>
            </a:pPr>
            <a:r>
              <a:rPr lang="en-US" altLang="zh-TW" sz="1350" b="1" dirty="0"/>
              <a:t>1. </a:t>
            </a:r>
            <a:r>
              <a:rPr lang="en-US" altLang="zh-TW" sz="1350" b="1" dirty="0">
                <a:latin typeface="Symbol" panose="05050102010706020507" pitchFamily="18" charset="2"/>
              </a:rPr>
              <a:t>l</a:t>
            </a:r>
            <a:r>
              <a:rPr lang="en-US" altLang="zh-TW" sz="1350" b="1" dirty="0"/>
              <a:t>-closure(1) ={1, 2, 8}  	   	</a:t>
            </a:r>
            <a:r>
              <a:rPr lang="en-US" altLang="zh-TW" sz="1350" b="1" dirty="0">
                <a:sym typeface="Wingdings" panose="05000000000000000000" pitchFamily="2" charset="2"/>
              </a:rPr>
              <a:t>    	A = </a:t>
            </a:r>
            <a:r>
              <a:rPr lang="en-US" altLang="zh-TW" sz="1350" b="1" dirty="0"/>
              <a:t>{1, 2, 8} </a:t>
            </a:r>
            <a:endParaRPr lang="en-US" altLang="zh-TW" sz="1350" b="1" dirty="0">
              <a:solidFill>
                <a:schemeClr val="bg1"/>
              </a:solidFill>
            </a:endParaRPr>
          </a:p>
          <a:p>
            <a:pPr lvl="2">
              <a:buFont typeface="Wingdings 3" panose="05040102010807070707" pitchFamily="18" charset="2"/>
              <a:buNone/>
            </a:pPr>
            <a:r>
              <a:rPr lang="en-US" altLang="zh-TW" sz="1350" b="1" dirty="0"/>
              <a:t>3. </a:t>
            </a:r>
            <a:r>
              <a:rPr lang="en-US" altLang="zh-TW" sz="1350" b="1" dirty="0">
                <a:latin typeface="Symbol" panose="05050102010706020507" pitchFamily="18" charset="2"/>
              </a:rPr>
              <a:t>l</a:t>
            </a:r>
            <a:r>
              <a:rPr lang="en-US" altLang="zh-TW" sz="1350" b="1" dirty="0"/>
              <a:t>-closure(3) ={3 ,4 ,5 ,7 ,10} 	</a:t>
            </a:r>
            <a:r>
              <a:rPr lang="en-US" altLang="zh-TW" sz="1350" b="1" dirty="0">
                <a:sym typeface="Wingdings" panose="05000000000000000000" pitchFamily="2" charset="2"/>
              </a:rPr>
              <a:t>   	B </a:t>
            </a:r>
            <a:r>
              <a:rPr lang="en-US" altLang="zh-TW" sz="1350" b="1" dirty="0"/>
              <a:t>= {3 ,4 ,5 ,7 ,10} </a:t>
            </a:r>
          </a:p>
          <a:p>
            <a:pPr lvl="2">
              <a:buFont typeface="Wingdings 3" panose="05040102010807070707" pitchFamily="18" charset="2"/>
              <a:buNone/>
            </a:pPr>
            <a:r>
              <a:rPr lang="en-US" altLang="zh-TW" sz="1350" b="1" dirty="0"/>
              <a:t>6. </a:t>
            </a:r>
            <a:r>
              <a:rPr lang="en-US" altLang="zh-TW" sz="1350" b="1" dirty="0">
                <a:latin typeface="Symbol" panose="05050102010706020507" pitchFamily="18" charset="2"/>
              </a:rPr>
              <a:t>l</a:t>
            </a:r>
            <a:r>
              <a:rPr lang="en-US" altLang="zh-TW" sz="1350" b="1" dirty="0"/>
              <a:t>-closure(6) ={5 ,6 ,7 ,10}		</a:t>
            </a:r>
            <a:r>
              <a:rPr lang="en-US" altLang="zh-TW" sz="1350" b="1" dirty="0">
                <a:sym typeface="Wingdings" panose="05000000000000000000" pitchFamily="2" charset="2"/>
              </a:rPr>
              <a:t>    	C </a:t>
            </a:r>
            <a:r>
              <a:rPr lang="en-US" altLang="zh-TW" sz="1350" b="1" dirty="0"/>
              <a:t>= {5 ,6 ,7 ,10}</a:t>
            </a:r>
          </a:p>
          <a:p>
            <a:pPr lvl="2">
              <a:buFont typeface="Wingdings 3" panose="05040102010807070707" pitchFamily="18" charset="2"/>
              <a:buNone/>
            </a:pPr>
            <a:r>
              <a:rPr lang="en-US" altLang="zh-TW" sz="1350" b="1" dirty="0"/>
              <a:t>9. </a:t>
            </a:r>
            <a:r>
              <a:rPr lang="en-US" altLang="zh-TW" sz="1350" b="1" dirty="0">
                <a:latin typeface="Symbol" panose="05050102010706020507" pitchFamily="18" charset="2"/>
              </a:rPr>
              <a:t>l</a:t>
            </a:r>
            <a:r>
              <a:rPr lang="en-US" altLang="zh-TW" sz="1350" b="1" dirty="0"/>
              <a:t>-closure(9) ={9 ,10}		</a:t>
            </a:r>
            <a:r>
              <a:rPr lang="en-US" altLang="zh-TW" sz="1350" b="1" dirty="0">
                <a:sym typeface="Wingdings" panose="05000000000000000000" pitchFamily="2" charset="2"/>
              </a:rPr>
              <a:t>    	D = {9, 10}</a:t>
            </a:r>
          </a:p>
        </p:txBody>
      </p:sp>
      <p:sp>
        <p:nvSpPr>
          <p:cNvPr id="171010" name="標題 1">
            <a:extLst>
              <a:ext uri="{FF2B5EF4-FFF2-40B4-BE49-F238E27FC236}">
                <a16:creationId xmlns:a16="http://schemas.microsoft.com/office/drawing/2014/main" id="{4B3CEEE8-D1C2-4343-B00A-68FA9FB6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6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grpSp>
        <p:nvGrpSpPr>
          <p:cNvPr id="171015" name="群組 42">
            <a:extLst>
              <a:ext uri="{FF2B5EF4-FFF2-40B4-BE49-F238E27FC236}">
                <a16:creationId xmlns:a16="http://schemas.microsoft.com/office/drawing/2014/main" id="{CB0A0581-C7E2-44A5-A6F4-4A70D0C91744}"/>
              </a:ext>
            </a:extLst>
          </p:cNvPr>
          <p:cNvGrpSpPr>
            <a:grpSpLocks/>
          </p:cNvGrpSpPr>
          <p:nvPr/>
        </p:nvGrpSpPr>
        <p:grpSpPr bwMode="auto">
          <a:xfrm>
            <a:off x="2365912" y="2886134"/>
            <a:ext cx="4412176" cy="1123874"/>
            <a:chOff x="2214546" y="1009634"/>
            <a:chExt cx="6576577" cy="1847634"/>
          </a:xfrm>
        </p:grpSpPr>
        <p:sp>
          <p:nvSpPr>
            <p:cNvPr id="171017" name="矩形 9">
              <a:extLst>
                <a:ext uri="{FF2B5EF4-FFF2-40B4-BE49-F238E27FC236}">
                  <a16:creationId xmlns:a16="http://schemas.microsoft.com/office/drawing/2014/main" id="{CD8CE75B-DA10-40C8-AAC2-33B6AB97D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546" y="1214422"/>
              <a:ext cx="578704" cy="34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Start</a:t>
              </a:r>
              <a:endParaRPr lang="zh-TW" altLang="en-US" sz="750"/>
            </a:p>
          </p:txBody>
        </p:sp>
        <p:cxnSp>
          <p:nvCxnSpPr>
            <p:cNvPr id="36" name="直線單箭頭接點 35">
              <a:extLst>
                <a:ext uri="{FF2B5EF4-FFF2-40B4-BE49-F238E27FC236}">
                  <a16:creationId xmlns:a16="http://schemas.microsoft.com/office/drawing/2014/main" id="{515AC460-F040-4C86-97C2-8DF1FF483440}"/>
                </a:ext>
              </a:extLst>
            </p:cNvPr>
            <p:cNvCxnSpPr>
              <a:stCxn id="56" idx="4"/>
              <a:endCxn id="51" idx="0"/>
            </p:cNvCxnSpPr>
            <p:nvPr/>
          </p:nvCxnSpPr>
          <p:spPr>
            <a:xfrm rot="16200000" flipH="1">
              <a:off x="3289525" y="1783069"/>
              <a:ext cx="428664" cy="532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橢圓 36">
              <a:extLst>
                <a:ext uri="{FF2B5EF4-FFF2-40B4-BE49-F238E27FC236}">
                  <a16:creationId xmlns:a16="http://schemas.microsoft.com/office/drawing/2014/main" id="{CBBBEAF4-E783-446A-AE1D-AEBE819A61AE}"/>
                </a:ext>
              </a:extLst>
            </p:cNvPr>
            <p:cNvSpPr/>
            <p:nvPr/>
          </p:nvSpPr>
          <p:spPr>
            <a:xfrm>
              <a:off x="5125035" y="2000064"/>
              <a:ext cx="505786" cy="450196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4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38" name="直線單箭頭接點 37">
              <a:extLst>
                <a:ext uri="{FF2B5EF4-FFF2-40B4-BE49-F238E27FC236}">
                  <a16:creationId xmlns:a16="http://schemas.microsoft.com/office/drawing/2014/main" id="{1430CC34-6BE9-42E9-AFAF-F819945297EF}"/>
                </a:ext>
              </a:extLst>
            </p:cNvPr>
            <p:cNvCxnSpPr>
              <a:stCxn id="51" idx="6"/>
              <a:endCxn id="53" idx="2"/>
            </p:cNvCxnSpPr>
            <p:nvPr/>
          </p:nvCxnSpPr>
          <p:spPr>
            <a:xfrm>
              <a:off x="3758525" y="2223205"/>
              <a:ext cx="440123" cy="39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>
              <a:extLst>
                <a:ext uri="{FF2B5EF4-FFF2-40B4-BE49-F238E27FC236}">
                  <a16:creationId xmlns:a16="http://schemas.microsoft.com/office/drawing/2014/main" id="{038AE037-B475-4A61-AE61-2AC28CC5D6E2}"/>
                </a:ext>
              </a:extLst>
            </p:cNvPr>
            <p:cNvCxnSpPr>
              <a:stCxn id="37" idx="6"/>
              <a:endCxn id="50" idx="2"/>
            </p:cNvCxnSpPr>
            <p:nvPr/>
          </p:nvCxnSpPr>
          <p:spPr>
            <a:xfrm>
              <a:off x="5630820" y="2225163"/>
              <a:ext cx="354938" cy="19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022" name="矩形 14">
              <a:extLst>
                <a:ext uri="{FF2B5EF4-FFF2-40B4-BE49-F238E27FC236}">
                  <a16:creationId xmlns:a16="http://schemas.microsoft.com/office/drawing/2014/main" id="{C01D5E3A-B88C-4BFE-8D59-300B5A38B9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4019" y="1827195"/>
              <a:ext cx="432952" cy="531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41" name="圖案 27">
              <a:extLst>
                <a:ext uri="{FF2B5EF4-FFF2-40B4-BE49-F238E27FC236}">
                  <a16:creationId xmlns:a16="http://schemas.microsoft.com/office/drawing/2014/main" id="{24FB0C3E-5F95-4973-8B07-F33A7A0B5019}"/>
                </a:ext>
              </a:extLst>
            </p:cNvPr>
            <p:cNvCxnSpPr>
              <a:stCxn id="58" idx="1"/>
              <a:endCxn id="50" idx="7"/>
            </p:cNvCxnSpPr>
            <p:nvPr/>
          </p:nvCxnSpPr>
          <p:spPr>
            <a:xfrm rot="16200000" flipH="1" flipV="1">
              <a:off x="7235047" y="1246800"/>
              <a:ext cx="1958" cy="1641587"/>
            </a:xfrm>
            <a:prstGeom prst="curvedConnector3">
              <a:avLst>
                <a:gd name="adj1" fmla="val -9579844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單箭頭接點 41">
              <a:extLst>
                <a:ext uri="{FF2B5EF4-FFF2-40B4-BE49-F238E27FC236}">
                  <a16:creationId xmlns:a16="http://schemas.microsoft.com/office/drawing/2014/main" id="{CDE29832-87E1-4C34-A11F-62A5C9397F20}"/>
                </a:ext>
              </a:extLst>
            </p:cNvPr>
            <p:cNvCxnSpPr>
              <a:endCxn id="49" idx="2"/>
            </p:cNvCxnSpPr>
            <p:nvPr/>
          </p:nvCxnSpPr>
          <p:spPr>
            <a:xfrm>
              <a:off x="6385063" y="2225163"/>
              <a:ext cx="596295" cy="19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025" name="矩形 17">
              <a:extLst>
                <a:ext uri="{FF2B5EF4-FFF2-40B4-BE49-F238E27FC236}">
                  <a16:creationId xmlns:a16="http://schemas.microsoft.com/office/drawing/2014/main" id="{8DAECC0B-49EA-4EAD-AC68-7517796F06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2234" y="2000233"/>
              <a:ext cx="354104" cy="34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1</a:t>
              </a:r>
            </a:p>
          </p:txBody>
        </p:sp>
        <p:cxnSp>
          <p:nvCxnSpPr>
            <p:cNvPr id="44" name="直線單箭頭接點 43">
              <a:extLst>
                <a:ext uri="{FF2B5EF4-FFF2-40B4-BE49-F238E27FC236}">
                  <a16:creationId xmlns:a16="http://schemas.microsoft.com/office/drawing/2014/main" id="{F19765E9-9467-45DD-A1C4-40A8625BB500}"/>
                </a:ext>
              </a:extLst>
            </p:cNvPr>
            <p:cNvCxnSpPr>
              <a:stCxn id="49" idx="6"/>
              <a:endCxn id="58" idx="2"/>
            </p:cNvCxnSpPr>
            <p:nvPr/>
          </p:nvCxnSpPr>
          <p:spPr>
            <a:xfrm flipV="1">
              <a:off x="7485370" y="2223205"/>
              <a:ext cx="496913" cy="391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027" name="矩形 19">
              <a:extLst>
                <a:ext uri="{FF2B5EF4-FFF2-40B4-BE49-F238E27FC236}">
                  <a16:creationId xmlns:a16="http://schemas.microsoft.com/office/drawing/2014/main" id="{40E132C5-FE3F-4A02-AB73-7B1E2F09F1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9822" y="1870059"/>
              <a:ext cx="432952" cy="493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1028" name="Rectangle 31">
              <a:extLst>
                <a:ext uri="{FF2B5EF4-FFF2-40B4-BE49-F238E27FC236}">
                  <a16:creationId xmlns:a16="http://schemas.microsoft.com/office/drawing/2014/main" id="{C77DD6C0-7E26-4995-9A16-FDCC0444A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0020" y="2405047"/>
              <a:ext cx="361989" cy="452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7866" tIns="33338" rIns="67866" bIns="33338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1029" name="矩形 21">
              <a:extLst>
                <a:ext uri="{FF2B5EF4-FFF2-40B4-BE49-F238E27FC236}">
                  <a16:creationId xmlns:a16="http://schemas.microsoft.com/office/drawing/2014/main" id="{AFF9C3D9-B859-4C55-AE14-19D218913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672" y="1357298"/>
              <a:ext cx="432952" cy="531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48" name="圖案 27">
              <a:extLst>
                <a:ext uri="{FF2B5EF4-FFF2-40B4-BE49-F238E27FC236}">
                  <a16:creationId xmlns:a16="http://schemas.microsoft.com/office/drawing/2014/main" id="{DBFA68B5-6080-4468-B882-453A248CBD18}"/>
                </a:ext>
              </a:extLst>
            </p:cNvPr>
            <p:cNvCxnSpPr>
              <a:stCxn id="37" idx="4"/>
              <a:endCxn id="58" idx="5"/>
            </p:cNvCxnSpPr>
            <p:nvPr/>
          </p:nvCxnSpPr>
          <p:spPr>
            <a:xfrm rot="5400000" flipH="1" flipV="1">
              <a:off x="6861032" y="899535"/>
              <a:ext cx="68507" cy="3032943"/>
            </a:xfrm>
            <a:prstGeom prst="curvedConnector3">
              <a:avLst>
                <a:gd name="adj1" fmla="val -446366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橢圓 48">
              <a:extLst>
                <a:ext uri="{FF2B5EF4-FFF2-40B4-BE49-F238E27FC236}">
                  <a16:creationId xmlns:a16="http://schemas.microsoft.com/office/drawing/2014/main" id="{0CF20BFB-E360-43BB-A5A8-670F85A38F4E}"/>
                </a:ext>
              </a:extLst>
            </p:cNvPr>
            <p:cNvSpPr/>
            <p:nvPr/>
          </p:nvSpPr>
          <p:spPr>
            <a:xfrm>
              <a:off x="6981358" y="2003979"/>
              <a:ext cx="504011" cy="446281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6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0" name="橢圓 49">
              <a:extLst>
                <a:ext uri="{FF2B5EF4-FFF2-40B4-BE49-F238E27FC236}">
                  <a16:creationId xmlns:a16="http://schemas.microsoft.com/office/drawing/2014/main" id="{D50119A1-BB46-42F0-97D4-9D11A16BB968}"/>
                </a:ext>
              </a:extLst>
            </p:cNvPr>
            <p:cNvSpPr/>
            <p:nvPr/>
          </p:nvSpPr>
          <p:spPr>
            <a:xfrm>
              <a:off x="5985758" y="2003979"/>
              <a:ext cx="504011" cy="446281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5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1" name="橢圓 50">
              <a:extLst>
                <a:ext uri="{FF2B5EF4-FFF2-40B4-BE49-F238E27FC236}">
                  <a16:creationId xmlns:a16="http://schemas.microsoft.com/office/drawing/2014/main" id="{AF6C7802-EB75-4DBF-8612-D8EBFE50705A}"/>
                </a:ext>
              </a:extLst>
            </p:cNvPr>
            <p:cNvSpPr/>
            <p:nvPr/>
          </p:nvSpPr>
          <p:spPr>
            <a:xfrm>
              <a:off x="3254513" y="2000064"/>
              <a:ext cx="504011" cy="44823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71034" name="矩形 26">
              <a:extLst>
                <a:ext uri="{FF2B5EF4-FFF2-40B4-BE49-F238E27FC236}">
                  <a16:creationId xmlns:a16="http://schemas.microsoft.com/office/drawing/2014/main" id="{0C54DC06-0EBF-4D8F-ACAA-EB76B8DB2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7610" y="1827197"/>
              <a:ext cx="354104" cy="34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0</a:t>
              </a:r>
            </a:p>
          </p:txBody>
        </p:sp>
        <p:sp>
          <p:nvSpPr>
            <p:cNvPr id="53" name="橢圓 52">
              <a:extLst>
                <a:ext uri="{FF2B5EF4-FFF2-40B4-BE49-F238E27FC236}">
                  <a16:creationId xmlns:a16="http://schemas.microsoft.com/office/drawing/2014/main" id="{74B53BEE-46BC-47AE-97BF-E58CAA2AB2A3}"/>
                </a:ext>
              </a:extLst>
            </p:cNvPr>
            <p:cNvSpPr/>
            <p:nvPr/>
          </p:nvSpPr>
          <p:spPr>
            <a:xfrm>
              <a:off x="4198647" y="2003979"/>
              <a:ext cx="505786" cy="446281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54" name="直線單箭頭接點 53">
              <a:extLst>
                <a:ext uri="{FF2B5EF4-FFF2-40B4-BE49-F238E27FC236}">
                  <a16:creationId xmlns:a16="http://schemas.microsoft.com/office/drawing/2014/main" id="{DC70CBD5-CE67-4BB0-9DD9-C4B84B6C524A}"/>
                </a:ext>
              </a:extLst>
            </p:cNvPr>
            <p:cNvCxnSpPr>
              <a:stCxn id="53" idx="6"/>
              <a:endCxn id="37" idx="2"/>
            </p:cNvCxnSpPr>
            <p:nvPr/>
          </p:nvCxnSpPr>
          <p:spPr>
            <a:xfrm flipV="1">
              <a:off x="4704433" y="2225163"/>
              <a:ext cx="420602" cy="19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037" name="矩形 29">
              <a:extLst>
                <a:ext uri="{FF2B5EF4-FFF2-40B4-BE49-F238E27FC236}">
                  <a16:creationId xmlns:a16="http://schemas.microsoft.com/office/drawing/2014/main" id="{838B4E08-7E21-40FC-A81E-6D12B34B5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1521" y="1827197"/>
              <a:ext cx="432952" cy="531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56" name="橢圓 55">
              <a:extLst>
                <a:ext uri="{FF2B5EF4-FFF2-40B4-BE49-F238E27FC236}">
                  <a16:creationId xmlns:a16="http://schemas.microsoft.com/office/drawing/2014/main" id="{EB05C887-644C-4E0C-876B-123954B9871E}"/>
                </a:ext>
              </a:extLst>
            </p:cNvPr>
            <p:cNvSpPr/>
            <p:nvPr/>
          </p:nvSpPr>
          <p:spPr>
            <a:xfrm>
              <a:off x="3247415" y="1123162"/>
              <a:ext cx="505786" cy="44823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7" name="甜甜圈 56">
              <a:extLst>
                <a:ext uri="{FF2B5EF4-FFF2-40B4-BE49-F238E27FC236}">
                  <a16:creationId xmlns:a16="http://schemas.microsoft.com/office/drawing/2014/main" id="{60FBE408-1427-45BE-AF07-1379B5188C9B}"/>
                </a:ext>
              </a:extLst>
            </p:cNvPr>
            <p:cNvSpPr/>
            <p:nvPr/>
          </p:nvSpPr>
          <p:spPr>
            <a:xfrm>
              <a:off x="7945014" y="1123162"/>
              <a:ext cx="504011" cy="448239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60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10</a:t>
              </a:r>
              <a:endParaRPr lang="zh-TW" altLang="en-US" sz="6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8" name="橢圓 57">
              <a:extLst>
                <a:ext uri="{FF2B5EF4-FFF2-40B4-BE49-F238E27FC236}">
                  <a16:creationId xmlns:a16="http://schemas.microsoft.com/office/drawing/2014/main" id="{C4E559EC-AF95-438B-8C34-DFED9D7F0221}"/>
                </a:ext>
              </a:extLst>
            </p:cNvPr>
            <p:cNvSpPr/>
            <p:nvPr/>
          </p:nvSpPr>
          <p:spPr>
            <a:xfrm>
              <a:off x="7982283" y="2000064"/>
              <a:ext cx="504011" cy="44823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7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71041" name="矩形 33">
              <a:extLst>
                <a:ext uri="{FF2B5EF4-FFF2-40B4-BE49-F238E27FC236}">
                  <a16:creationId xmlns:a16="http://schemas.microsoft.com/office/drawing/2014/main" id="{6E414A1C-8B48-4130-9123-0377CFAA77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234" y="1643047"/>
              <a:ext cx="432952" cy="531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60" name="直線單箭頭接點 59">
              <a:extLst>
                <a:ext uri="{FF2B5EF4-FFF2-40B4-BE49-F238E27FC236}">
                  <a16:creationId xmlns:a16="http://schemas.microsoft.com/office/drawing/2014/main" id="{1A3A3CAC-1ADF-4435-A7AA-4ACB08046EE4}"/>
                </a:ext>
              </a:extLst>
            </p:cNvPr>
            <p:cNvCxnSpPr>
              <a:stCxn id="58" idx="0"/>
              <a:endCxn id="57" idx="4"/>
            </p:cNvCxnSpPr>
            <p:nvPr/>
          </p:nvCxnSpPr>
          <p:spPr>
            <a:xfrm rot="16200000" flipV="1">
              <a:off x="8000435" y="1766210"/>
              <a:ext cx="428664" cy="390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043" name="矩形 35">
              <a:extLst>
                <a:ext uri="{FF2B5EF4-FFF2-40B4-BE49-F238E27FC236}">
                  <a16:creationId xmlns:a16="http://schemas.microsoft.com/office/drawing/2014/main" id="{2E22307D-2548-4B70-9DB4-EBD333E34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8171" y="1714483"/>
              <a:ext cx="432952" cy="493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62" name="橢圓 61">
              <a:extLst>
                <a:ext uri="{FF2B5EF4-FFF2-40B4-BE49-F238E27FC236}">
                  <a16:creationId xmlns:a16="http://schemas.microsoft.com/office/drawing/2014/main" id="{047A42EB-7688-4572-88C3-B22B1FFC878F}"/>
                </a:ext>
              </a:extLst>
            </p:cNvPr>
            <p:cNvSpPr/>
            <p:nvPr/>
          </p:nvSpPr>
          <p:spPr>
            <a:xfrm>
              <a:off x="4644094" y="1123162"/>
              <a:ext cx="505787" cy="44823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8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63" name="橢圓 62">
              <a:extLst>
                <a:ext uri="{FF2B5EF4-FFF2-40B4-BE49-F238E27FC236}">
                  <a16:creationId xmlns:a16="http://schemas.microsoft.com/office/drawing/2014/main" id="{22B75C00-8C78-4C19-B2E3-ABCC9A65E00E}"/>
                </a:ext>
              </a:extLst>
            </p:cNvPr>
            <p:cNvSpPr/>
            <p:nvPr/>
          </p:nvSpPr>
          <p:spPr>
            <a:xfrm>
              <a:off x="6102887" y="1123162"/>
              <a:ext cx="505787" cy="448239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9</a:t>
              </a:r>
              <a:endParaRPr lang="zh-TW" altLang="en-US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64" name="直線單箭頭接點 63">
              <a:extLst>
                <a:ext uri="{FF2B5EF4-FFF2-40B4-BE49-F238E27FC236}">
                  <a16:creationId xmlns:a16="http://schemas.microsoft.com/office/drawing/2014/main" id="{B68BC59F-2756-4D75-9852-4A5FE4B280CF}"/>
                </a:ext>
              </a:extLst>
            </p:cNvPr>
            <p:cNvCxnSpPr>
              <a:stCxn id="56" idx="6"/>
              <a:endCxn id="62" idx="2"/>
            </p:cNvCxnSpPr>
            <p:nvPr/>
          </p:nvCxnSpPr>
          <p:spPr>
            <a:xfrm>
              <a:off x="3753200" y="1348260"/>
              <a:ext cx="890893" cy="19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單箭頭接點 64">
              <a:extLst>
                <a:ext uri="{FF2B5EF4-FFF2-40B4-BE49-F238E27FC236}">
                  <a16:creationId xmlns:a16="http://schemas.microsoft.com/office/drawing/2014/main" id="{A3E8D269-6DD6-4057-80AE-856C93B82CF5}"/>
                </a:ext>
              </a:extLst>
            </p:cNvPr>
            <p:cNvCxnSpPr>
              <a:stCxn id="62" idx="6"/>
              <a:endCxn id="63" idx="2"/>
            </p:cNvCxnSpPr>
            <p:nvPr/>
          </p:nvCxnSpPr>
          <p:spPr>
            <a:xfrm>
              <a:off x="5149880" y="1348260"/>
              <a:ext cx="953007" cy="19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單箭頭接點 65">
              <a:extLst>
                <a:ext uri="{FF2B5EF4-FFF2-40B4-BE49-F238E27FC236}">
                  <a16:creationId xmlns:a16="http://schemas.microsoft.com/office/drawing/2014/main" id="{E7847D72-9FC6-4507-8FD7-7AA4FF40C9C5}"/>
                </a:ext>
              </a:extLst>
            </p:cNvPr>
            <p:cNvCxnSpPr>
              <a:stCxn id="63" idx="6"/>
              <a:endCxn id="57" idx="2"/>
            </p:cNvCxnSpPr>
            <p:nvPr/>
          </p:nvCxnSpPr>
          <p:spPr>
            <a:xfrm>
              <a:off x="6608674" y="1348260"/>
              <a:ext cx="1336340" cy="195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049" name="矩形 41">
              <a:extLst>
                <a:ext uri="{FF2B5EF4-FFF2-40B4-BE49-F238E27FC236}">
                  <a16:creationId xmlns:a16="http://schemas.microsoft.com/office/drawing/2014/main" id="{920338D9-79FC-4CF1-B5AA-18017F472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2921" y="1066784"/>
              <a:ext cx="432952" cy="493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1050" name="矩形 42">
              <a:extLst>
                <a:ext uri="{FF2B5EF4-FFF2-40B4-BE49-F238E27FC236}">
                  <a16:creationId xmlns:a16="http://schemas.microsoft.com/office/drawing/2014/main" id="{1F429019-95B8-4248-B3C9-4204E8433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510" y="1009634"/>
              <a:ext cx="432952" cy="493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5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1051" name="矩形 43">
              <a:extLst>
                <a:ext uri="{FF2B5EF4-FFF2-40B4-BE49-F238E27FC236}">
                  <a16:creationId xmlns:a16="http://schemas.microsoft.com/office/drawing/2014/main" id="{8128B330-6DAA-429C-B982-BD0E7C1D4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7796" y="1071547"/>
              <a:ext cx="354104" cy="34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1</a:t>
              </a:r>
            </a:p>
          </p:txBody>
        </p:sp>
        <p:cxnSp>
          <p:nvCxnSpPr>
            <p:cNvPr id="70" name="直線單箭頭接點 69">
              <a:extLst>
                <a:ext uri="{FF2B5EF4-FFF2-40B4-BE49-F238E27FC236}">
                  <a16:creationId xmlns:a16="http://schemas.microsoft.com/office/drawing/2014/main" id="{F36AE1B5-BFC6-4A58-A92A-AA6E760AE569}"/>
                </a:ext>
              </a:extLst>
            </p:cNvPr>
            <p:cNvCxnSpPr>
              <a:endCxn id="56" idx="2"/>
            </p:cNvCxnSpPr>
            <p:nvPr/>
          </p:nvCxnSpPr>
          <p:spPr>
            <a:xfrm flipV="1">
              <a:off x="2644021" y="1348260"/>
              <a:ext cx="603394" cy="978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1016" name="矩形 73">
            <a:extLst>
              <a:ext uri="{FF2B5EF4-FFF2-40B4-BE49-F238E27FC236}">
                <a16:creationId xmlns:a16="http://schemas.microsoft.com/office/drawing/2014/main" id="{111F4F8B-9F5C-4397-A5ED-54479D853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8824" y="4234532"/>
            <a:ext cx="3647152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More Operation at next page ……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45" name="灯片编号占位符 1">
            <a:extLst>
              <a:ext uri="{FF2B5EF4-FFF2-40B4-BE49-F238E27FC236}">
                <a16:creationId xmlns:a16="http://schemas.microsoft.com/office/drawing/2014/main" id="{07FC0568-BAC7-484E-B330-2F30CC4067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75</a:t>
            </a:fld>
            <a:endParaRPr lang="zh-TW" altLang="en-US"/>
          </a:p>
        </p:txBody>
      </p:sp>
      <p:sp>
        <p:nvSpPr>
          <p:cNvPr id="43" name="矩形 17">
            <a:extLst>
              <a:ext uri="{FF2B5EF4-FFF2-40B4-BE49-F238E27FC236}">
                <a16:creationId xmlns:a16="http://schemas.microsoft.com/office/drawing/2014/main" id="{22AD4EA0-B3BD-45A0-9F74-52E8FD76B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1769" y="3455677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dirty="0"/>
              <a:t>1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標題 1">
            <a:extLst>
              <a:ext uri="{FF2B5EF4-FFF2-40B4-BE49-F238E27FC236}">
                <a16:creationId xmlns:a16="http://schemas.microsoft.com/office/drawing/2014/main" id="{2852A26F-9A19-4D7B-99FC-DFA3115B3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2" y="108349"/>
            <a:ext cx="7825298" cy="519113"/>
          </a:xfrm>
        </p:spPr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7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2FD8954-9CA6-4753-AB1A-FB3F313DB3A3}"/>
              </a:ext>
            </a:extLst>
          </p:cNvPr>
          <p:cNvGrpSpPr/>
          <p:nvPr/>
        </p:nvGrpSpPr>
        <p:grpSpPr>
          <a:xfrm>
            <a:off x="1722664" y="849488"/>
            <a:ext cx="4122833" cy="1128423"/>
            <a:chOff x="1571625" y="535781"/>
            <a:chExt cx="3803095" cy="1046159"/>
          </a:xfrm>
        </p:grpSpPr>
        <p:sp>
          <p:nvSpPr>
            <p:cNvPr id="173066" name="矩形 9">
              <a:extLst>
                <a:ext uri="{FF2B5EF4-FFF2-40B4-BE49-F238E27FC236}">
                  <a16:creationId xmlns:a16="http://schemas.microsoft.com/office/drawing/2014/main" id="{9FDE16B0-C0FE-4BE1-8850-D158C2C34F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1625" y="696516"/>
              <a:ext cx="454253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/>
                <a:t>Start</a:t>
              </a:r>
              <a:endParaRPr lang="zh-TW" altLang="en-US" sz="1050" b="1"/>
            </a:p>
          </p:txBody>
        </p:sp>
        <p:cxnSp>
          <p:nvCxnSpPr>
            <p:cNvPr id="26" name="直線單箭頭接點 25">
              <a:extLst>
                <a:ext uri="{FF2B5EF4-FFF2-40B4-BE49-F238E27FC236}">
                  <a16:creationId xmlns:a16="http://schemas.microsoft.com/office/drawing/2014/main" id="{0FA8DB8D-E115-483F-9B17-35B10EA84E30}"/>
                </a:ext>
              </a:extLst>
            </p:cNvPr>
            <p:cNvCxnSpPr>
              <a:stCxn id="46" idx="4"/>
              <a:endCxn id="41" idx="0"/>
            </p:cNvCxnSpPr>
            <p:nvPr/>
          </p:nvCxnSpPr>
          <p:spPr bwMode="auto">
            <a:xfrm rot="16200000" flipH="1">
              <a:off x="2315766" y="921544"/>
              <a:ext cx="194072" cy="1059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橢圓 26">
              <a:extLst>
                <a:ext uri="{FF2B5EF4-FFF2-40B4-BE49-F238E27FC236}">
                  <a16:creationId xmlns:a16="http://schemas.microsoft.com/office/drawing/2014/main" id="{20781C62-6DB7-43E5-8F59-FF618ECB4A57}"/>
                </a:ext>
              </a:extLst>
            </p:cNvPr>
            <p:cNvSpPr/>
            <p:nvPr/>
          </p:nvSpPr>
          <p:spPr bwMode="auto">
            <a:xfrm>
              <a:off x="3288507" y="1138238"/>
              <a:ext cx="289322" cy="27384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4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id="{562B5150-EBA2-46A0-B9CE-A47811E0D1D5}"/>
                </a:ext>
              </a:extLst>
            </p:cNvPr>
            <p:cNvCxnSpPr>
              <a:stCxn id="41" idx="6"/>
              <a:endCxn id="43" idx="2"/>
            </p:cNvCxnSpPr>
            <p:nvPr/>
          </p:nvCxnSpPr>
          <p:spPr bwMode="auto">
            <a:xfrm>
              <a:off x="2609850" y="1207294"/>
              <a:ext cx="148829" cy="6905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id="{98A07FB6-46E2-4292-BB7B-3C935EF02B56}"/>
                </a:ext>
              </a:extLst>
            </p:cNvPr>
            <p:cNvCxnSpPr>
              <a:stCxn id="27" idx="6"/>
              <a:endCxn id="40" idx="2"/>
            </p:cNvCxnSpPr>
            <p:nvPr/>
          </p:nvCxnSpPr>
          <p:spPr bwMode="auto">
            <a:xfrm>
              <a:off x="3577829" y="1275160"/>
              <a:ext cx="202406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071" name="矩形 14">
              <a:extLst>
                <a:ext uri="{FF2B5EF4-FFF2-40B4-BE49-F238E27FC236}">
                  <a16:creationId xmlns:a16="http://schemas.microsoft.com/office/drawing/2014/main" id="{72CDCB6F-6B7C-40C8-B04D-7D1B7DD232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019" y="1033463"/>
              <a:ext cx="23836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31" name="圖案 27">
              <a:extLst>
                <a:ext uri="{FF2B5EF4-FFF2-40B4-BE49-F238E27FC236}">
                  <a16:creationId xmlns:a16="http://schemas.microsoft.com/office/drawing/2014/main" id="{6C6889B5-ADA5-429D-B842-C0F67636832B}"/>
                </a:ext>
              </a:extLst>
            </p:cNvPr>
            <p:cNvCxnSpPr>
              <a:stCxn id="48" idx="1"/>
              <a:endCxn id="40" idx="7"/>
            </p:cNvCxnSpPr>
            <p:nvPr/>
          </p:nvCxnSpPr>
          <p:spPr bwMode="auto">
            <a:xfrm rot="16200000" flipH="1" flipV="1">
              <a:off x="4494610" y="710803"/>
              <a:ext cx="1191" cy="937022"/>
            </a:xfrm>
            <a:prstGeom prst="curvedConnector3">
              <a:avLst>
                <a:gd name="adj1" fmla="val -9579844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單箭頭接點 31">
              <a:extLst>
                <a:ext uri="{FF2B5EF4-FFF2-40B4-BE49-F238E27FC236}">
                  <a16:creationId xmlns:a16="http://schemas.microsoft.com/office/drawing/2014/main" id="{F9AC1670-C5CA-4330-A2E6-818D88CFF91D}"/>
                </a:ext>
              </a:extLst>
            </p:cNvPr>
            <p:cNvCxnSpPr>
              <a:endCxn id="39" idx="2"/>
            </p:cNvCxnSpPr>
            <p:nvPr/>
          </p:nvCxnSpPr>
          <p:spPr bwMode="auto">
            <a:xfrm>
              <a:off x="4008835" y="1275160"/>
              <a:ext cx="340519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矩形 17">
              <a:extLst>
                <a:ext uri="{FF2B5EF4-FFF2-40B4-BE49-F238E27FC236}">
                  <a16:creationId xmlns:a16="http://schemas.microsoft.com/office/drawing/2014/main" id="{D9A4F8A4-184A-4B92-9F48-00E2108AD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5991" y="1138238"/>
              <a:ext cx="23984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/>
                <a:t>1</a:t>
              </a:r>
            </a:p>
          </p:txBody>
        </p:sp>
        <p:cxnSp>
          <p:nvCxnSpPr>
            <p:cNvPr id="34" name="直線單箭頭接點 33">
              <a:extLst>
                <a:ext uri="{FF2B5EF4-FFF2-40B4-BE49-F238E27FC236}">
                  <a16:creationId xmlns:a16="http://schemas.microsoft.com/office/drawing/2014/main" id="{41F33258-300B-48B9-B47F-0CB9736207DE}"/>
                </a:ext>
              </a:extLst>
            </p:cNvPr>
            <p:cNvCxnSpPr>
              <a:stCxn id="39" idx="6"/>
              <a:endCxn id="48" idx="2"/>
            </p:cNvCxnSpPr>
            <p:nvPr/>
          </p:nvCxnSpPr>
          <p:spPr bwMode="auto">
            <a:xfrm flipV="1">
              <a:off x="4637485" y="1273969"/>
              <a:ext cx="283369" cy="238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076" name="矩形 19">
              <a:extLst>
                <a:ext uri="{FF2B5EF4-FFF2-40B4-BE49-F238E27FC236}">
                  <a16:creationId xmlns:a16="http://schemas.microsoft.com/office/drawing/2014/main" id="{7E72498D-EE79-49E3-B233-6117EFCE4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7016" y="1058466"/>
              <a:ext cx="238364" cy="220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3077" name="Rectangle 31">
              <a:extLst>
                <a:ext uri="{FF2B5EF4-FFF2-40B4-BE49-F238E27FC236}">
                  <a16:creationId xmlns:a16="http://schemas.microsoft.com/office/drawing/2014/main" id="{76FA6053-7730-4486-A05C-F7208F34A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60044" y="1384698"/>
              <a:ext cx="194448" cy="1972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67866" tIns="33338" rIns="67866" bIns="33338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3078" name="矩形 21">
              <a:extLst>
                <a:ext uri="{FF2B5EF4-FFF2-40B4-BE49-F238E27FC236}">
                  <a16:creationId xmlns:a16="http://schemas.microsoft.com/office/drawing/2014/main" id="{77585BB6-8D1D-42C7-8A00-FDE0156CF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6472" y="747713"/>
              <a:ext cx="23836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38" name="圖案 27">
              <a:extLst>
                <a:ext uri="{FF2B5EF4-FFF2-40B4-BE49-F238E27FC236}">
                  <a16:creationId xmlns:a16="http://schemas.microsoft.com/office/drawing/2014/main" id="{7DBB48CC-16D4-496B-8CFE-5063094F01B6}"/>
                </a:ext>
              </a:extLst>
            </p:cNvPr>
            <p:cNvCxnSpPr>
              <a:stCxn id="27" idx="4"/>
              <a:endCxn id="48" idx="5"/>
            </p:cNvCxnSpPr>
            <p:nvPr/>
          </p:nvCxnSpPr>
          <p:spPr bwMode="auto">
            <a:xfrm rot="5400000" flipH="1" flipV="1">
              <a:off x="4279702" y="524471"/>
              <a:ext cx="41672" cy="1733550"/>
            </a:xfrm>
            <a:prstGeom prst="curvedConnector3">
              <a:avLst>
                <a:gd name="adj1" fmla="val -446366"/>
              </a:avLst>
            </a:prstGeom>
            <a:ln w="3810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橢圓 38">
              <a:extLst>
                <a:ext uri="{FF2B5EF4-FFF2-40B4-BE49-F238E27FC236}">
                  <a16:creationId xmlns:a16="http://schemas.microsoft.com/office/drawing/2014/main" id="{91E5A352-89D8-45C2-A58A-DCB31688C2FA}"/>
                </a:ext>
              </a:extLst>
            </p:cNvPr>
            <p:cNvSpPr/>
            <p:nvPr/>
          </p:nvSpPr>
          <p:spPr bwMode="auto">
            <a:xfrm>
              <a:off x="4349354" y="1140619"/>
              <a:ext cx="288131" cy="271463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6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40" name="橢圓 39">
              <a:extLst>
                <a:ext uri="{FF2B5EF4-FFF2-40B4-BE49-F238E27FC236}">
                  <a16:creationId xmlns:a16="http://schemas.microsoft.com/office/drawing/2014/main" id="{942C9853-DEAF-4C32-89D2-2BC79F285907}"/>
                </a:ext>
              </a:extLst>
            </p:cNvPr>
            <p:cNvSpPr/>
            <p:nvPr/>
          </p:nvSpPr>
          <p:spPr bwMode="auto">
            <a:xfrm>
              <a:off x="3780235" y="1140619"/>
              <a:ext cx="288131" cy="271463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5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41" name="橢圓 40">
              <a:extLst>
                <a:ext uri="{FF2B5EF4-FFF2-40B4-BE49-F238E27FC236}">
                  <a16:creationId xmlns:a16="http://schemas.microsoft.com/office/drawing/2014/main" id="{E432F9CA-1444-4167-8917-834E49962D77}"/>
                </a:ext>
              </a:extLst>
            </p:cNvPr>
            <p:cNvSpPr/>
            <p:nvPr/>
          </p:nvSpPr>
          <p:spPr bwMode="auto">
            <a:xfrm>
              <a:off x="2321719" y="1071562"/>
              <a:ext cx="288131" cy="27265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2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42" name="矩形 26">
              <a:extLst>
                <a:ext uri="{FF2B5EF4-FFF2-40B4-BE49-F238E27FC236}">
                  <a16:creationId xmlns:a16="http://schemas.microsoft.com/office/drawing/2014/main" id="{B47775AE-D544-47E9-800C-D78212B54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4606" y="1033463"/>
              <a:ext cx="23984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/>
                <a:t>0</a:t>
              </a:r>
            </a:p>
          </p:txBody>
        </p:sp>
        <p:sp>
          <p:nvSpPr>
            <p:cNvPr id="43" name="橢圓 42">
              <a:extLst>
                <a:ext uri="{FF2B5EF4-FFF2-40B4-BE49-F238E27FC236}">
                  <a16:creationId xmlns:a16="http://schemas.microsoft.com/office/drawing/2014/main" id="{97FA0699-543E-424C-8726-0865FFBA3DD1}"/>
                </a:ext>
              </a:extLst>
            </p:cNvPr>
            <p:cNvSpPr/>
            <p:nvPr/>
          </p:nvSpPr>
          <p:spPr bwMode="auto">
            <a:xfrm>
              <a:off x="2758678" y="1140619"/>
              <a:ext cx="289322" cy="271463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3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44" name="直線單箭頭接點 43">
              <a:extLst>
                <a:ext uri="{FF2B5EF4-FFF2-40B4-BE49-F238E27FC236}">
                  <a16:creationId xmlns:a16="http://schemas.microsoft.com/office/drawing/2014/main" id="{E2F4C681-74DC-48FE-BE39-AF1AEC6E8474}"/>
                </a:ext>
              </a:extLst>
            </p:cNvPr>
            <p:cNvCxnSpPr>
              <a:stCxn id="43" idx="6"/>
              <a:endCxn id="27" idx="2"/>
            </p:cNvCxnSpPr>
            <p:nvPr/>
          </p:nvCxnSpPr>
          <p:spPr bwMode="auto">
            <a:xfrm flipV="1">
              <a:off x="3048001" y="1275160"/>
              <a:ext cx="240506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086" name="矩形 29">
              <a:extLst>
                <a:ext uri="{FF2B5EF4-FFF2-40B4-BE49-F238E27FC236}">
                  <a16:creationId xmlns:a16="http://schemas.microsoft.com/office/drawing/2014/main" id="{C8E8E16E-4C7D-449A-88BE-2106F8488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4904" y="1033463"/>
              <a:ext cx="23836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46" name="橢圓 45">
              <a:extLst>
                <a:ext uri="{FF2B5EF4-FFF2-40B4-BE49-F238E27FC236}">
                  <a16:creationId xmlns:a16="http://schemas.microsoft.com/office/drawing/2014/main" id="{BBB124FA-1020-4D55-87C6-3D97A9EC4A8B}"/>
                </a:ext>
              </a:extLst>
            </p:cNvPr>
            <p:cNvSpPr/>
            <p:nvPr/>
          </p:nvSpPr>
          <p:spPr bwMode="auto">
            <a:xfrm>
              <a:off x="2215754" y="604837"/>
              <a:ext cx="288131" cy="27265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47" name="甜甜圈 46">
              <a:extLst>
                <a:ext uri="{FF2B5EF4-FFF2-40B4-BE49-F238E27FC236}">
                  <a16:creationId xmlns:a16="http://schemas.microsoft.com/office/drawing/2014/main" id="{FA0D05CC-EDEF-4BA5-9B55-8B7910CDC685}"/>
                </a:ext>
              </a:extLst>
            </p:cNvPr>
            <p:cNvSpPr/>
            <p:nvPr/>
          </p:nvSpPr>
          <p:spPr bwMode="auto">
            <a:xfrm>
              <a:off x="4900613" y="578214"/>
              <a:ext cx="291495" cy="272757"/>
            </a:xfrm>
            <a:prstGeom prst="donu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10</a:t>
              </a:r>
              <a:endParaRPr lang="zh-TW" altLang="en-US" sz="90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48" name="橢圓 47">
              <a:extLst>
                <a:ext uri="{FF2B5EF4-FFF2-40B4-BE49-F238E27FC236}">
                  <a16:creationId xmlns:a16="http://schemas.microsoft.com/office/drawing/2014/main" id="{DED8F045-AC78-4FCE-AE1F-1AC1DC7CE2CC}"/>
                </a:ext>
              </a:extLst>
            </p:cNvPr>
            <p:cNvSpPr/>
            <p:nvPr/>
          </p:nvSpPr>
          <p:spPr bwMode="auto">
            <a:xfrm>
              <a:off x="4920853" y="1138237"/>
              <a:ext cx="289322" cy="27265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7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73090" name="矩形 33">
              <a:extLst>
                <a:ext uri="{FF2B5EF4-FFF2-40B4-BE49-F238E27FC236}">
                  <a16:creationId xmlns:a16="http://schemas.microsoft.com/office/drawing/2014/main" id="{CA731A92-A0E0-40EF-800C-91AA3A1DB8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6222" y="921544"/>
              <a:ext cx="23836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50" name="直線單箭頭接點 49">
              <a:extLst>
                <a:ext uri="{FF2B5EF4-FFF2-40B4-BE49-F238E27FC236}">
                  <a16:creationId xmlns:a16="http://schemas.microsoft.com/office/drawing/2014/main" id="{5CB819AD-EEF3-4490-8CC7-96C318FF37A5}"/>
                </a:ext>
              </a:extLst>
            </p:cNvPr>
            <p:cNvCxnSpPr>
              <a:stCxn id="48" idx="0"/>
              <a:endCxn id="47" idx="4"/>
            </p:cNvCxnSpPr>
            <p:nvPr/>
          </p:nvCxnSpPr>
          <p:spPr bwMode="auto">
            <a:xfrm flipH="1" flipV="1">
              <a:off x="5046360" y="850971"/>
              <a:ext cx="19154" cy="28726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092" name="矩形 35">
              <a:extLst>
                <a:ext uri="{FF2B5EF4-FFF2-40B4-BE49-F238E27FC236}">
                  <a16:creationId xmlns:a16="http://schemas.microsoft.com/office/drawing/2014/main" id="{C5E4BE54-1613-4F27-BD0C-3BA46BEB7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356" y="964406"/>
              <a:ext cx="238364" cy="220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52" name="橢圓 51">
              <a:extLst>
                <a:ext uri="{FF2B5EF4-FFF2-40B4-BE49-F238E27FC236}">
                  <a16:creationId xmlns:a16="http://schemas.microsoft.com/office/drawing/2014/main" id="{79F2AE26-610A-48FD-B25A-053538BADBDD}"/>
                </a:ext>
              </a:extLst>
            </p:cNvPr>
            <p:cNvSpPr/>
            <p:nvPr/>
          </p:nvSpPr>
          <p:spPr bwMode="auto">
            <a:xfrm>
              <a:off x="3014663" y="604837"/>
              <a:ext cx="288131" cy="27265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8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53" name="橢圓 52">
              <a:extLst>
                <a:ext uri="{FF2B5EF4-FFF2-40B4-BE49-F238E27FC236}">
                  <a16:creationId xmlns:a16="http://schemas.microsoft.com/office/drawing/2014/main" id="{5C9C7310-7881-414C-B9A6-0568F2DF8088}"/>
                </a:ext>
              </a:extLst>
            </p:cNvPr>
            <p:cNvSpPr/>
            <p:nvPr/>
          </p:nvSpPr>
          <p:spPr bwMode="auto">
            <a:xfrm>
              <a:off x="3848101" y="604837"/>
              <a:ext cx="288131" cy="272654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50" b="1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rPr>
                <a:t>9</a:t>
              </a:r>
              <a:endParaRPr lang="zh-TW" altLang="en-US" sz="1050" b="1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54" name="直線單箭頭接點 53">
              <a:extLst>
                <a:ext uri="{FF2B5EF4-FFF2-40B4-BE49-F238E27FC236}">
                  <a16:creationId xmlns:a16="http://schemas.microsoft.com/office/drawing/2014/main" id="{D64194B0-4EF5-4E2A-8D40-DD6F21E4D32F}"/>
                </a:ext>
              </a:extLst>
            </p:cNvPr>
            <p:cNvCxnSpPr>
              <a:stCxn id="46" idx="6"/>
              <a:endCxn id="52" idx="2"/>
            </p:cNvCxnSpPr>
            <p:nvPr/>
          </p:nvCxnSpPr>
          <p:spPr bwMode="auto">
            <a:xfrm>
              <a:off x="2503885" y="741760"/>
              <a:ext cx="510778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單箭頭接點 54">
              <a:extLst>
                <a:ext uri="{FF2B5EF4-FFF2-40B4-BE49-F238E27FC236}">
                  <a16:creationId xmlns:a16="http://schemas.microsoft.com/office/drawing/2014/main" id="{BB4AFB46-EB0E-4F1D-A7B9-C8DEACF825E8}"/>
                </a:ext>
              </a:extLst>
            </p:cNvPr>
            <p:cNvCxnSpPr>
              <a:stCxn id="52" idx="6"/>
              <a:endCxn id="53" idx="2"/>
            </p:cNvCxnSpPr>
            <p:nvPr/>
          </p:nvCxnSpPr>
          <p:spPr bwMode="auto">
            <a:xfrm>
              <a:off x="3302794" y="741760"/>
              <a:ext cx="545306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單箭頭接點 55">
              <a:extLst>
                <a:ext uri="{FF2B5EF4-FFF2-40B4-BE49-F238E27FC236}">
                  <a16:creationId xmlns:a16="http://schemas.microsoft.com/office/drawing/2014/main" id="{33F0EDB6-9610-4281-842E-A7B0A8848FB5}"/>
                </a:ext>
              </a:extLst>
            </p:cNvPr>
            <p:cNvCxnSpPr>
              <a:stCxn id="53" idx="6"/>
              <a:endCxn id="47" idx="2"/>
            </p:cNvCxnSpPr>
            <p:nvPr/>
          </p:nvCxnSpPr>
          <p:spPr bwMode="auto">
            <a:xfrm flipV="1">
              <a:off x="4136232" y="714593"/>
              <a:ext cx="764381" cy="2657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098" name="矩形 41">
              <a:extLst>
                <a:ext uri="{FF2B5EF4-FFF2-40B4-BE49-F238E27FC236}">
                  <a16:creationId xmlns:a16="http://schemas.microsoft.com/office/drawing/2014/main" id="{012E3A80-FA2E-453E-A654-FF8E05CDF4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7688" y="535781"/>
              <a:ext cx="238364" cy="220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173099" name="矩形 42">
              <a:extLst>
                <a:ext uri="{FF2B5EF4-FFF2-40B4-BE49-F238E27FC236}">
                  <a16:creationId xmlns:a16="http://schemas.microsoft.com/office/drawing/2014/main" id="{7541E135-57F0-4FD1-A854-013A14591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1985" y="535781"/>
              <a:ext cx="238364" cy="220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050" b="1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59" name="矩形 43">
              <a:extLst>
                <a:ext uri="{FF2B5EF4-FFF2-40B4-BE49-F238E27FC236}">
                  <a16:creationId xmlns:a16="http://schemas.microsoft.com/office/drawing/2014/main" id="{C6F571EE-A7E6-484D-8C9C-16697A8C53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4925" y="536503"/>
              <a:ext cx="239844" cy="235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50" b="1"/>
                <a:t>1</a:t>
              </a:r>
            </a:p>
          </p:txBody>
        </p:sp>
        <p:cxnSp>
          <p:nvCxnSpPr>
            <p:cNvPr id="60" name="直線單箭頭接點 59">
              <a:extLst>
                <a:ext uri="{FF2B5EF4-FFF2-40B4-BE49-F238E27FC236}">
                  <a16:creationId xmlns:a16="http://schemas.microsoft.com/office/drawing/2014/main" id="{178187E1-D471-4EE8-B61A-EFBC99FEEDE9}"/>
                </a:ext>
              </a:extLst>
            </p:cNvPr>
            <p:cNvCxnSpPr>
              <a:endCxn id="46" idx="2"/>
            </p:cNvCxnSpPr>
            <p:nvPr/>
          </p:nvCxnSpPr>
          <p:spPr bwMode="auto">
            <a:xfrm flipV="1">
              <a:off x="1870473" y="741760"/>
              <a:ext cx="345281" cy="59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矩形 108">
            <a:extLst>
              <a:ext uri="{FF2B5EF4-FFF2-40B4-BE49-F238E27FC236}">
                <a16:creationId xmlns:a16="http://schemas.microsoft.com/office/drawing/2014/main" id="{E454D0C5-15FB-471F-AD2A-7B6C65791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0726" y="965086"/>
            <a:ext cx="1500188" cy="92333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3" panose="05040102010807070707" pitchFamily="18" charset="2"/>
              <a:buNone/>
            </a:pP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A : </a:t>
            </a: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</a:rPr>
              <a:t>{1, 2, 8} </a:t>
            </a:r>
            <a:endParaRPr lang="en-US" altLang="zh-TW" sz="1350" b="1" dirty="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 3" panose="05040102010807070707" pitchFamily="18" charset="2"/>
              <a:buNone/>
            </a:pP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B </a:t>
            </a: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</a:rPr>
              <a:t>: {3 ,4 ,5 ,7 ,10}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3" panose="05040102010807070707" pitchFamily="18" charset="2"/>
              <a:buNone/>
            </a:pP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C </a:t>
            </a: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</a:rPr>
              <a:t>: {5 ,6 ,7 ,10}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 3" panose="05040102010807070707" pitchFamily="18" charset="2"/>
              <a:buNone/>
            </a:pPr>
            <a:r>
              <a:rPr lang="en-US" altLang="zh-TW" sz="1350" b="1" dirty="0">
                <a:latin typeface="Times New Roman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 : {9, 10}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5E1B6E08-3872-473D-8624-B8EA3DC6B456}"/>
              </a:ext>
            </a:extLst>
          </p:cNvPr>
          <p:cNvGrpSpPr/>
          <p:nvPr/>
        </p:nvGrpSpPr>
        <p:grpSpPr>
          <a:xfrm>
            <a:off x="1465242" y="2005313"/>
            <a:ext cx="5961470" cy="2533746"/>
            <a:chOff x="1704380" y="1875235"/>
            <a:chExt cx="5955346" cy="2693194"/>
          </a:xfrm>
        </p:grpSpPr>
        <p:sp>
          <p:nvSpPr>
            <p:cNvPr id="11" name="橢圓 10">
              <a:extLst>
                <a:ext uri="{FF2B5EF4-FFF2-40B4-BE49-F238E27FC236}">
                  <a16:creationId xmlns:a16="http://schemas.microsoft.com/office/drawing/2014/main" id="{4C73F8C9-0D5D-4EAC-9EEF-9329C7A28815}"/>
                </a:ext>
              </a:extLst>
            </p:cNvPr>
            <p:cNvSpPr/>
            <p:nvPr/>
          </p:nvSpPr>
          <p:spPr bwMode="auto">
            <a:xfrm>
              <a:off x="3332560" y="2189560"/>
              <a:ext cx="823913" cy="803672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ea typeface="Arial Unicode MS" pitchFamily="34" charset="-120"/>
                  <a:cs typeface="Arial Unicode MS" pitchFamily="34" charset="-120"/>
                </a:rPr>
                <a:t>{1,2,8}</a:t>
              </a:r>
              <a:endParaRPr lang="zh-TW" altLang="en-US" sz="1000" b="1" dirty="0">
                <a:solidFill>
                  <a:schemeClr val="tx1"/>
                </a:solidFill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8" name="橢圓 17">
              <a:extLst>
                <a:ext uri="{FF2B5EF4-FFF2-40B4-BE49-F238E27FC236}">
                  <a16:creationId xmlns:a16="http://schemas.microsoft.com/office/drawing/2014/main" id="{560C069B-36A9-4E9C-B399-2A0A208D0168}"/>
                </a:ext>
              </a:extLst>
            </p:cNvPr>
            <p:cNvSpPr/>
            <p:nvPr/>
          </p:nvSpPr>
          <p:spPr bwMode="auto">
            <a:xfrm>
              <a:off x="3319462" y="3764757"/>
              <a:ext cx="823913" cy="803672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00" b="1" dirty="0"/>
                <a:t>{3 ,4 ,5 ,7 ,10}</a:t>
              </a:r>
              <a:endParaRPr lang="zh-TW" altLang="en-US" sz="1000" b="1" dirty="0">
                <a:solidFill>
                  <a:schemeClr val="tx1"/>
                </a:solidFill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19" name="橢圓 18">
              <a:extLst>
                <a:ext uri="{FF2B5EF4-FFF2-40B4-BE49-F238E27FC236}">
                  <a16:creationId xmlns:a16="http://schemas.microsoft.com/office/drawing/2014/main" id="{D0CB9CA9-27CA-4C69-954F-3C551A1E89CC}"/>
                </a:ext>
              </a:extLst>
            </p:cNvPr>
            <p:cNvSpPr/>
            <p:nvPr/>
          </p:nvSpPr>
          <p:spPr bwMode="auto">
            <a:xfrm>
              <a:off x="5637610" y="2184797"/>
              <a:ext cx="823913" cy="803672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00" b="1" dirty="0">
                  <a:sym typeface="Wingdings" pitchFamily="2" charset="2"/>
                </a:rPr>
                <a:t>{9, 10}</a:t>
              </a:r>
              <a:endParaRPr lang="zh-TW" altLang="en-US" sz="1000" b="1" dirty="0"/>
            </a:p>
          </p:txBody>
        </p:sp>
        <p:sp>
          <p:nvSpPr>
            <p:cNvPr id="20" name="橢圓 19">
              <a:extLst>
                <a:ext uri="{FF2B5EF4-FFF2-40B4-BE49-F238E27FC236}">
                  <a16:creationId xmlns:a16="http://schemas.microsoft.com/office/drawing/2014/main" id="{A7D7CFDD-C65D-4AE5-B9D0-A1F83B569337}"/>
                </a:ext>
              </a:extLst>
            </p:cNvPr>
            <p:cNvSpPr/>
            <p:nvPr/>
          </p:nvSpPr>
          <p:spPr bwMode="auto">
            <a:xfrm>
              <a:off x="5591175" y="3764757"/>
              <a:ext cx="823913" cy="803672"/>
            </a:xfrm>
            <a:prstGeom prst="ellipse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00" b="1" dirty="0"/>
                <a:t>{5 ,6 ,7 ,10}</a:t>
              </a:r>
              <a:endParaRPr lang="zh-TW" altLang="en-US" sz="1000" b="1" dirty="0"/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BEE27B83-624D-4A26-84EC-B05874B42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125" y="1875235"/>
              <a:ext cx="319109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</a:rPr>
                <a:t>A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68" name="矩形 67">
              <a:extLst>
                <a:ext uri="{FF2B5EF4-FFF2-40B4-BE49-F238E27FC236}">
                  <a16:creationId xmlns:a16="http://schemas.microsoft.com/office/drawing/2014/main" id="{3595227C-4F02-4F16-AB4B-960275401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6125" y="3482579"/>
              <a:ext cx="319109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</a:rPr>
                <a:t>B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69" name="矩形 68">
              <a:extLst>
                <a:ext uri="{FF2B5EF4-FFF2-40B4-BE49-F238E27FC236}">
                  <a16:creationId xmlns:a16="http://schemas.microsoft.com/office/drawing/2014/main" id="{CA07A67F-2C6A-47EC-A373-5F34A8750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6406" y="3482579"/>
              <a:ext cx="319109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  <a:ea typeface="新細明體" panose="02020500000000000000" pitchFamily="18" charset="-120"/>
                </a:rPr>
                <a:t>C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274B94C6-57E8-4EDC-89E0-7388EBE32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2841" y="1876425"/>
              <a:ext cx="319109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  <a:ea typeface="新細明體" panose="02020500000000000000" pitchFamily="18" charset="-120"/>
                </a:rPr>
                <a:t>D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sp>
          <p:nvSpPr>
            <p:cNvPr id="74" name="矩形 9">
              <a:extLst>
                <a:ext uri="{FF2B5EF4-FFF2-40B4-BE49-F238E27FC236}">
                  <a16:creationId xmlns:a16="http://schemas.microsoft.com/office/drawing/2014/main" id="{4A4B520B-FEAF-49AC-9BD4-6752C173D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251" y="2464594"/>
              <a:ext cx="547570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</a:rPr>
                <a:t>Start</a:t>
              </a:r>
              <a:endParaRPr lang="zh-TW" altLang="en-US" sz="1000" b="1">
                <a:latin typeface="+mn-lt"/>
              </a:endParaRPr>
            </a:p>
          </p:txBody>
        </p:sp>
        <p:cxnSp>
          <p:nvCxnSpPr>
            <p:cNvPr id="75" name="直線單箭頭接點 74">
              <a:extLst>
                <a:ext uri="{FF2B5EF4-FFF2-40B4-BE49-F238E27FC236}">
                  <a16:creationId xmlns:a16="http://schemas.microsoft.com/office/drawing/2014/main" id="{D5DE3335-0E06-4224-98FC-F25C79AE5628}"/>
                </a:ext>
              </a:extLst>
            </p:cNvPr>
            <p:cNvCxnSpPr>
              <a:stCxn id="74" idx="3"/>
              <a:endCxn id="11" idx="2"/>
            </p:cNvCxnSpPr>
            <p:nvPr/>
          </p:nvCxnSpPr>
          <p:spPr bwMode="auto">
            <a:xfrm flipV="1">
              <a:off x="2547821" y="2591397"/>
              <a:ext cx="784739" cy="1250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橢圓 78">
              <a:extLst>
                <a:ext uri="{FF2B5EF4-FFF2-40B4-BE49-F238E27FC236}">
                  <a16:creationId xmlns:a16="http://schemas.microsoft.com/office/drawing/2014/main" id="{40E13CB0-63EC-4B57-AEAF-2202046867DB}"/>
                </a:ext>
              </a:extLst>
            </p:cNvPr>
            <p:cNvSpPr/>
            <p:nvPr/>
          </p:nvSpPr>
          <p:spPr bwMode="auto">
            <a:xfrm>
              <a:off x="5719763" y="2269332"/>
              <a:ext cx="656035" cy="632222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000" b="1" dirty="0">
                <a:solidFill>
                  <a:schemeClr val="tx1"/>
                </a:solidFill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80" name="橢圓 79">
              <a:extLst>
                <a:ext uri="{FF2B5EF4-FFF2-40B4-BE49-F238E27FC236}">
                  <a16:creationId xmlns:a16="http://schemas.microsoft.com/office/drawing/2014/main" id="{0FA800A5-7C00-46B7-8031-775734AAE100}"/>
                </a:ext>
              </a:extLst>
            </p:cNvPr>
            <p:cNvSpPr/>
            <p:nvPr/>
          </p:nvSpPr>
          <p:spPr bwMode="auto">
            <a:xfrm>
              <a:off x="3403997" y="3846910"/>
              <a:ext cx="656034" cy="632222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000" b="1" dirty="0">
                <a:solidFill>
                  <a:schemeClr val="tx1"/>
                </a:solidFill>
                <a:ea typeface="Arial Unicode MS" pitchFamily="34" charset="-120"/>
                <a:cs typeface="Arial Unicode MS" pitchFamily="34" charset="-120"/>
              </a:endParaRPr>
            </a:p>
          </p:txBody>
        </p:sp>
        <p:sp>
          <p:nvSpPr>
            <p:cNvPr id="81" name="橢圓 80">
              <a:extLst>
                <a:ext uri="{FF2B5EF4-FFF2-40B4-BE49-F238E27FC236}">
                  <a16:creationId xmlns:a16="http://schemas.microsoft.com/office/drawing/2014/main" id="{900B7728-2C0A-4B3A-A87D-280206218B35}"/>
                </a:ext>
              </a:extLst>
            </p:cNvPr>
            <p:cNvSpPr/>
            <p:nvPr/>
          </p:nvSpPr>
          <p:spPr bwMode="auto">
            <a:xfrm>
              <a:off x="5673329" y="3848101"/>
              <a:ext cx="656034" cy="632222"/>
            </a:xfrm>
            <a:prstGeom prst="ellipse">
              <a:avLst/>
            </a:prstGeom>
            <a:solidFill>
              <a:schemeClr val="lt1">
                <a:alpha val="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zh-TW" altLang="en-US" sz="1000" b="1" dirty="0">
                <a:solidFill>
                  <a:schemeClr val="tx1"/>
                </a:solidFill>
                <a:ea typeface="Arial Unicode MS" pitchFamily="34" charset="-120"/>
                <a:cs typeface="Arial Unicode MS" pitchFamily="34" charset="-120"/>
              </a:endParaRPr>
            </a:p>
          </p:txBody>
        </p:sp>
        <p:cxnSp>
          <p:nvCxnSpPr>
            <p:cNvPr id="62" name="直線單箭頭接點 61">
              <a:extLst>
                <a:ext uri="{FF2B5EF4-FFF2-40B4-BE49-F238E27FC236}">
                  <a16:creationId xmlns:a16="http://schemas.microsoft.com/office/drawing/2014/main" id="{C3EAE863-AC34-470E-B509-A06FD48D6028}"/>
                </a:ext>
              </a:extLst>
            </p:cNvPr>
            <p:cNvCxnSpPr>
              <a:stCxn id="11" idx="4"/>
              <a:endCxn id="18" idx="0"/>
            </p:cNvCxnSpPr>
            <p:nvPr/>
          </p:nvCxnSpPr>
          <p:spPr bwMode="auto">
            <a:xfrm rot="5400000">
              <a:off x="3352205" y="3372445"/>
              <a:ext cx="771525" cy="1309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id="{9E05E95A-1221-460C-ADB5-5BDC0D940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860" y="3161110"/>
              <a:ext cx="293315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  <a:ea typeface="新細明體" panose="02020500000000000000" pitchFamily="18" charset="-120"/>
                </a:rPr>
                <a:t>0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cxnSp>
          <p:nvCxnSpPr>
            <p:cNvPr id="66" name="直線單箭頭接點 65">
              <a:extLst>
                <a:ext uri="{FF2B5EF4-FFF2-40B4-BE49-F238E27FC236}">
                  <a16:creationId xmlns:a16="http://schemas.microsoft.com/office/drawing/2014/main" id="{17290C7B-DE0D-4F67-9A04-54A2A5D2D9B5}"/>
                </a:ext>
              </a:extLst>
            </p:cNvPr>
            <p:cNvCxnSpPr>
              <a:stCxn id="11" idx="6"/>
              <a:endCxn id="19" idx="2"/>
            </p:cNvCxnSpPr>
            <p:nvPr/>
          </p:nvCxnSpPr>
          <p:spPr bwMode="auto">
            <a:xfrm flipV="1">
              <a:off x="4156472" y="2587228"/>
              <a:ext cx="1481138" cy="476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矩形 81">
              <a:extLst>
                <a:ext uri="{FF2B5EF4-FFF2-40B4-BE49-F238E27FC236}">
                  <a16:creationId xmlns:a16="http://schemas.microsoft.com/office/drawing/2014/main" id="{49A38937-A242-45A9-9A28-9247B7389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0" y="2250281"/>
              <a:ext cx="253604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  <a:ea typeface="新細明體" panose="02020500000000000000" pitchFamily="18" charset="-120"/>
                </a:rPr>
                <a:t>1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cxnSp>
          <p:nvCxnSpPr>
            <p:cNvPr id="83" name="直線單箭頭接點 82">
              <a:extLst>
                <a:ext uri="{FF2B5EF4-FFF2-40B4-BE49-F238E27FC236}">
                  <a16:creationId xmlns:a16="http://schemas.microsoft.com/office/drawing/2014/main" id="{7FD486EA-7938-41A3-BF60-0B193BF45FA9}"/>
                </a:ext>
              </a:extLst>
            </p:cNvPr>
            <p:cNvCxnSpPr>
              <a:stCxn id="18" idx="6"/>
              <a:endCxn id="20" idx="2"/>
            </p:cNvCxnSpPr>
            <p:nvPr/>
          </p:nvCxnSpPr>
          <p:spPr bwMode="auto">
            <a:xfrm>
              <a:off x="4143375" y="4165998"/>
              <a:ext cx="1447800" cy="11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矩形 83">
              <a:extLst>
                <a:ext uri="{FF2B5EF4-FFF2-40B4-BE49-F238E27FC236}">
                  <a16:creationId xmlns:a16="http://schemas.microsoft.com/office/drawing/2014/main" id="{6E21F3B6-F2D4-41B8-9A50-2E4127251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8904" y="3842147"/>
              <a:ext cx="253603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  <a:ea typeface="新細明體" panose="02020500000000000000" pitchFamily="18" charset="-120"/>
                </a:rPr>
                <a:t>1</a:t>
              </a:r>
              <a:endParaRPr lang="zh-TW" altLang="en-US" sz="1000" b="1">
                <a:latin typeface="+mn-lt"/>
                <a:ea typeface="新細明體" panose="02020500000000000000" pitchFamily="18" charset="-120"/>
              </a:endParaRPr>
            </a:p>
          </p:txBody>
        </p:sp>
        <p:cxnSp>
          <p:nvCxnSpPr>
            <p:cNvPr id="87" name="圖案 86">
              <a:extLst>
                <a:ext uri="{FF2B5EF4-FFF2-40B4-BE49-F238E27FC236}">
                  <a16:creationId xmlns:a16="http://schemas.microsoft.com/office/drawing/2014/main" id="{D4932B0A-F7CD-4817-912F-BF9426BDCD34}"/>
                </a:ext>
              </a:extLst>
            </p:cNvPr>
            <p:cNvCxnSpPr/>
            <p:nvPr/>
          </p:nvCxnSpPr>
          <p:spPr bwMode="auto">
            <a:xfrm flipH="1" flipV="1">
              <a:off x="6179344" y="3804047"/>
              <a:ext cx="211931" cy="255984"/>
            </a:xfrm>
            <a:prstGeom prst="curvedConnector4">
              <a:avLst>
                <a:gd name="adj1" fmla="val -108680"/>
                <a:gd name="adj2" fmla="val 226872"/>
              </a:avLst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矩形 26">
              <a:extLst>
                <a:ext uri="{FF2B5EF4-FFF2-40B4-BE49-F238E27FC236}">
                  <a16:creationId xmlns:a16="http://schemas.microsoft.com/office/drawing/2014/main" id="{490D6922-FA37-477F-B02E-25A7DBA6A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0344" y="3259932"/>
              <a:ext cx="293315" cy="27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000" b="1">
                  <a:latin typeface="+mn-lt"/>
                </a:rPr>
                <a:t>1</a:t>
              </a:r>
            </a:p>
          </p:txBody>
        </p:sp>
        <p:sp>
          <p:nvSpPr>
            <p:cNvPr id="92" name="圓角矩形圖說文字 91">
              <a:extLst>
                <a:ext uri="{FF2B5EF4-FFF2-40B4-BE49-F238E27FC236}">
                  <a16:creationId xmlns:a16="http://schemas.microsoft.com/office/drawing/2014/main" id="{AE876282-2C9E-4847-9122-AFA4C17F9C5A}"/>
                </a:ext>
              </a:extLst>
            </p:cNvPr>
            <p:cNvSpPr/>
            <p:nvPr/>
          </p:nvSpPr>
          <p:spPr>
            <a:xfrm>
              <a:off x="6500812" y="2732484"/>
              <a:ext cx="1158914" cy="527448"/>
            </a:xfrm>
            <a:prstGeom prst="wedgeRoundRectCallout">
              <a:avLst>
                <a:gd name="adj1" fmla="val -55568"/>
                <a:gd name="adj2" fmla="val -83967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00" b="1" dirty="0"/>
                <a:t>No</a:t>
              </a:r>
            </a:p>
            <a:p>
              <a:pPr algn="ctr" eaLnBrk="1" hangingPunct="1">
                <a:defRPr/>
              </a:pPr>
              <a:r>
                <a:rPr lang="en-US" altLang="zh-TW" sz="1000" b="1" dirty="0"/>
                <a:t>Out</a:t>
              </a:r>
              <a:r>
                <a:rPr lang="en-US" altLang="zh-CN" sz="1000" b="1" dirty="0"/>
                <a:t>-</a:t>
              </a:r>
              <a:r>
                <a:rPr lang="en-US" altLang="zh-TW" sz="1000" b="1" dirty="0"/>
                <a:t>Degree</a:t>
              </a:r>
              <a:endParaRPr lang="zh-TW" altLang="en-US" sz="1000" b="1" dirty="0"/>
            </a:p>
          </p:txBody>
        </p:sp>
        <p:sp>
          <p:nvSpPr>
            <p:cNvPr id="94" name="矩形 93">
              <a:extLst>
                <a:ext uri="{FF2B5EF4-FFF2-40B4-BE49-F238E27FC236}">
                  <a16:creationId xmlns:a16="http://schemas.microsoft.com/office/drawing/2014/main" id="{43DF70E0-A6FE-4703-B802-C78B1808DA42}"/>
                </a:ext>
              </a:extLst>
            </p:cNvPr>
            <p:cNvSpPr/>
            <p:nvPr/>
          </p:nvSpPr>
          <p:spPr>
            <a:xfrm>
              <a:off x="1704380" y="3967912"/>
              <a:ext cx="1446610" cy="32146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altLang="zh-TW" sz="1000" b="1" dirty="0"/>
                <a:t>Final</a:t>
              </a:r>
              <a:endParaRPr lang="zh-TW" altLang="en-US" sz="1000" b="1" dirty="0"/>
            </a:p>
          </p:txBody>
        </p:sp>
      </p:grpSp>
      <p:sp>
        <p:nvSpPr>
          <p:cNvPr id="71" name="灯片编号占位符 1">
            <a:extLst>
              <a:ext uri="{FF2B5EF4-FFF2-40B4-BE49-F238E27FC236}">
                <a16:creationId xmlns:a16="http://schemas.microsoft.com/office/drawing/2014/main" id="{F5BBE57D-B417-4FC1-BCB8-4E5AFCFABF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40157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76</a:t>
            </a:fld>
            <a:endParaRPr lang="zh-TW" altLang="en-US"/>
          </a:p>
        </p:txBody>
      </p:sp>
      <p:sp>
        <p:nvSpPr>
          <p:cNvPr id="72" name="矩形 17">
            <a:extLst>
              <a:ext uri="{FF2B5EF4-FFF2-40B4-BE49-F238E27FC236}">
                <a16:creationId xmlns:a16="http://schemas.microsoft.com/office/drawing/2014/main" id="{22AD4EA0-B3BD-45A0-9F74-52E8FD76B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9915" y="1626921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 dirty="0"/>
              <a:t>1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標題 1">
            <a:extLst>
              <a:ext uri="{FF2B5EF4-FFF2-40B4-BE49-F238E27FC236}">
                <a16:creationId xmlns:a16="http://schemas.microsoft.com/office/drawing/2014/main" id="{99C04663-DF54-442F-91CC-6ECC6902A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684" y="108349"/>
            <a:ext cx="7775006" cy="519113"/>
          </a:xfrm>
        </p:spPr>
        <p:txBody>
          <a:bodyPr/>
          <a:lstStyle/>
          <a:p>
            <a:r>
              <a:rPr lang="en-US" altLang="zh-TW" sz="3200" dirty="0"/>
              <a:t>Creating Deterministic Automata (</a:t>
            </a:r>
            <a:r>
              <a:rPr lang="en-US" altLang="zh-CN" sz="3200" dirty="0"/>
              <a:t>8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75107" name="內容版面配置區 2">
            <a:extLst>
              <a:ext uri="{FF2B5EF4-FFF2-40B4-BE49-F238E27FC236}">
                <a16:creationId xmlns:a16="http://schemas.microsoft.com/office/drawing/2014/main" id="{BBA2A550-D089-4EDF-9D6B-017A6271DF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684" y="768072"/>
            <a:ext cx="6172200" cy="3702844"/>
          </a:xfrm>
        </p:spPr>
        <p:txBody>
          <a:bodyPr/>
          <a:lstStyle/>
          <a:p>
            <a:r>
              <a:rPr lang="en-US" altLang="zh-TW" sz="1800" b="1" dirty="0">
                <a:solidFill>
                  <a:srgbClr val="C00000"/>
                </a:solidFill>
                <a:latin typeface="+mn-lt"/>
              </a:rPr>
              <a:t>Step 2: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200" b="1" dirty="0">
                <a:latin typeface="+mn-lt"/>
              </a:rPr>
              <a:t>void </a:t>
            </a:r>
            <a:r>
              <a:rPr lang="en-US" altLang="zh-TW" sz="1200" b="1" dirty="0" err="1">
                <a:latin typeface="+mn-lt"/>
              </a:rPr>
              <a:t>make_deterministic</a:t>
            </a:r>
            <a:r>
              <a:rPr lang="en-US" altLang="zh-TW" sz="1200" b="1" dirty="0">
                <a:latin typeface="+mn-lt"/>
              </a:rPr>
              <a:t>( </a:t>
            </a:r>
            <a:r>
              <a:rPr lang="en-US" altLang="zh-TW" sz="1200" b="1" dirty="0" err="1">
                <a:latin typeface="+mn-lt"/>
              </a:rPr>
              <a:t>nondeterministic_fa</a:t>
            </a:r>
            <a:r>
              <a:rPr lang="en-US" altLang="zh-TW" sz="1200" b="1" dirty="0">
                <a:latin typeface="+mn-lt"/>
              </a:rPr>
              <a:t> N , deterministic *M)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{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</a:t>
            </a:r>
            <a:r>
              <a:rPr lang="en-US" altLang="zh-TW" sz="1050" b="1" dirty="0" err="1">
                <a:latin typeface="+mn-lt"/>
              </a:rPr>
              <a:t>set_of_fa_states</a:t>
            </a:r>
            <a:r>
              <a:rPr lang="en-US" altLang="zh-TW" sz="1050" b="1" dirty="0">
                <a:latin typeface="+mn-lt"/>
              </a:rPr>
              <a:t> T;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M-&gt;</a:t>
            </a:r>
            <a:r>
              <a:rPr lang="en-US" altLang="zh-TW" sz="1050" b="1" dirty="0" err="1">
                <a:solidFill>
                  <a:srgbClr val="0366A9"/>
                </a:solidFill>
                <a:latin typeface="+mn-lt"/>
              </a:rPr>
              <a:t>initial_state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  = SET_OF(</a:t>
            </a:r>
            <a:r>
              <a:rPr lang="en-US" altLang="zh-TW" sz="1050" b="1" dirty="0" err="1">
                <a:solidFill>
                  <a:srgbClr val="0366A9"/>
                </a:solidFill>
                <a:latin typeface="+mn-lt"/>
              </a:rPr>
              <a:t>N.initial_state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) 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close (&amp; M-&gt;</a:t>
            </a:r>
            <a:r>
              <a:rPr lang="en-US" altLang="zh-TW" sz="1050" b="1" dirty="0" err="1">
                <a:latin typeface="+mn-lt"/>
              </a:rPr>
              <a:t>initial_state</a:t>
            </a:r>
            <a:r>
              <a:rPr lang="en-US" altLang="zh-TW" sz="1050" b="1" dirty="0">
                <a:latin typeface="+mn-lt"/>
              </a:rPr>
              <a:t> 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Add M-&gt; </a:t>
            </a:r>
            <a:r>
              <a:rPr lang="en-US" altLang="zh-TW" sz="1050" b="1" dirty="0" err="1">
                <a:latin typeface="+mn-lt"/>
              </a:rPr>
              <a:t>initial_state</a:t>
            </a:r>
            <a:r>
              <a:rPr lang="en-US" altLang="zh-TW" sz="1050" b="1" dirty="0">
                <a:latin typeface="+mn-lt"/>
              </a:rPr>
              <a:t> to M-&gt;states;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while( states or transitions can be added)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{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</a:t>
            </a:r>
            <a:r>
              <a:rPr lang="en-US" altLang="zh-TW" sz="1050" b="1" dirty="0">
                <a:solidFill>
                  <a:srgbClr val="047016"/>
                </a:solidFill>
                <a:latin typeface="+mn-lt"/>
              </a:rPr>
              <a:t>choose S in M-&gt;states and c in Alphabet;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T=SET_OF (y in N . states SUCH THAT x-&gt;y under c for some x in S);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close(&amp; T);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if(T not in M-&gt;states)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   </a:t>
            </a:r>
            <a:r>
              <a:rPr lang="en-US" altLang="zh-TW" sz="1050" b="1" dirty="0">
                <a:solidFill>
                  <a:srgbClr val="047016"/>
                </a:solidFill>
                <a:latin typeface="+mn-lt"/>
              </a:rPr>
              <a:t>add T to M-&gt;states;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endParaRPr lang="en-US" altLang="zh-TW" sz="1050" b="1" dirty="0">
              <a:solidFill>
                <a:srgbClr val="047016"/>
              </a:solidFill>
              <a:latin typeface="+mn-lt"/>
            </a:endParaRP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Add the transition to M-&gt;transitions:  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   S-&gt;T under c;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}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   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M-&gt;</a:t>
            </a:r>
            <a:r>
              <a:rPr lang="en-US" altLang="zh-TW" sz="1050" b="1" dirty="0" err="1">
                <a:solidFill>
                  <a:srgbClr val="0366A9"/>
                </a:solidFill>
                <a:latin typeface="+mn-lt"/>
              </a:rPr>
              <a:t>final_states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 = SET_OF(S in M-&gt;states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    SUCH_THAT </a:t>
            </a:r>
            <a:r>
              <a:rPr lang="en-US" altLang="zh-TW" sz="1050" b="1" dirty="0" err="1">
                <a:solidFill>
                  <a:srgbClr val="0366A9"/>
                </a:solidFill>
                <a:latin typeface="+mn-lt"/>
              </a:rPr>
              <a:t>N.final_state</a:t>
            </a:r>
            <a:r>
              <a:rPr lang="en-US" altLang="zh-TW" sz="1050" b="1" dirty="0">
                <a:solidFill>
                  <a:srgbClr val="0366A9"/>
                </a:solidFill>
                <a:latin typeface="+mn-lt"/>
              </a:rPr>
              <a:t> in S);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 typeface="Wingdings 3" panose="05040102010807070707" pitchFamily="18" charset="2"/>
              <a:buNone/>
            </a:pPr>
            <a:r>
              <a:rPr lang="en-US" altLang="zh-TW" sz="1050" b="1" dirty="0">
                <a:latin typeface="+mn-lt"/>
              </a:rPr>
              <a:t>}</a:t>
            </a:r>
          </a:p>
          <a:p>
            <a:pPr>
              <a:buFont typeface="Wingdings 3" panose="05040102010807070707" pitchFamily="18" charset="2"/>
              <a:buNone/>
            </a:pPr>
            <a:endParaRPr lang="zh-TW" altLang="en-US" b="1" dirty="0">
              <a:latin typeface="+mn-lt"/>
            </a:endParaRPr>
          </a:p>
        </p:txBody>
      </p:sp>
      <p:sp>
        <p:nvSpPr>
          <p:cNvPr id="175111" name="矩形 73">
            <a:extLst>
              <a:ext uri="{FF2B5EF4-FFF2-40B4-BE49-F238E27FC236}">
                <a16:creationId xmlns:a16="http://schemas.microsoft.com/office/drawing/2014/main" id="{0510CC7C-6C6B-436A-8C97-187E729D38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4414" y="4190762"/>
            <a:ext cx="2646878" cy="36933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Example at next page…</a:t>
            </a:r>
            <a:endParaRPr lang="zh-TW" altLang="en-US" sz="1800" dirty="0">
              <a:solidFill>
                <a:schemeClr val="bg1"/>
              </a:solidFill>
            </a:endParaRP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8AD9AB9F-F7C6-403F-8D8A-F45810F0BB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77</a:t>
            </a:fld>
            <a:endParaRPr lang="zh-TW" alt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標題 1">
            <a:extLst>
              <a:ext uri="{FF2B5EF4-FFF2-40B4-BE49-F238E27FC236}">
                <a16:creationId xmlns:a16="http://schemas.microsoft.com/office/drawing/2014/main" id="{01A651BC-71E2-40EA-A4FA-E2E473CA3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34" y="108349"/>
            <a:ext cx="7773756" cy="519113"/>
          </a:xfrm>
        </p:spPr>
        <p:txBody>
          <a:bodyPr/>
          <a:lstStyle/>
          <a:p>
            <a:r>
              <a:rPr lang="en-US" altLang="zh-TW" sz="3200" dirty="0"/>
              <a:t>Optimizing Finite Automata (1)</a:t>
            </a:r>
            <a:endParaRPr lang="zh-TW" altLang="en-US" sz="3200" dirty="0"/>
          </a:p>
        </p:txBody>
      </p:sp>
      <p:sp>
        <p:nvSpPr>
          <p:cNvPr id="177155" name="內容版面配置區 2">
            <a:extLst>
              <a:ext uri="{FF2B5EF4-FFF2-40B4-BE49-F238E27FC236}">
                <a16:creationId xmlns:a16="http://schemas.microsoft.com/office/drawing/2014/main" id="{B92E0986-19AB-4AC7-A317-F7CDFB764A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1934" y="774654"/>
            <a:ext cx="7773756" cy="1679529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Minimize number of states</a:t>
            </a:r>
          </a:p>
          <a:p>
            <a:pPr lvl="1"/>
            <a:r>
              <a:rPr lang="en-US" altLang="zh-TW" sz="1800" b="1" u="sng" dirty="0">
                <a:solidFill>
                  <a:srgbClr val="0E04DA"/>
                </a:solidFill>
                <a:latin typeface="+mn-lt"/>
              </a:rPr>
              <a:t>Every DFA has a unique smallest equivalent DFA</a:t>
            </a:r>
          </a:p>
          <a:p>
            <a:pPr lvl="1"/>
            <a:r>
              <a:rPr lang="en-US" altLang="zh-TW" sz="1800" dirty="0">
                <a:latin typeface="+mn-lt"/>
              </a:rPr>
              <a:t>Given a DFA M,</a:t>
            </a:r>
            <a:r>
              <a:rPr lang="zh-CN" altLang="en-US" sz="1800" dirty="0">
                <a:latin typeface="+mn-lt"/>
              </a:rPr>
              <a:t> </a:t>
            </a:r>
            <a:r>
              <a:rPr lang="en-US" altLang="zh-TW" sz="1800" dirty="0">
                <a:latin typeface="+mn-lt"/>
              </a:rPr>
              <a:t>we use  </a:t>
            </a:r>
            <a:r>
              <a:rPr lang="en-US" altLang="zh-TW" sz="1800" b="1" u="sng" dirty="0">
                <a:solidFill>
                  <a:srgbClr val="0E04DA"/>
                </a:solidFill>
                <a:latin typeface="+mn-lt"/>
              </a:rPr>
              <a:t>Transition Table</a:t>
            </a:r>
            <a:r>
              <a:rPr lang="en-US" altLang="zh-TW" sz="1800" dirty="0">
                <a:latin typeface="+mn-lt"/>
              </a:rPr>
              <a:t>  to construct the equivalent minimal DFA.</a:t>
            </a:r>
          </a:p>
          <a:p>
            <a:pPr lvl="1"/>
            <a:r>
              <a:rPr lang="en-US" altLang="zh-TW" sz="1800" dirty="0">
                <a:latin typeface="+mn-lt"/>
              </a:rPr>
              <a:t>Initially, we draw a transition table from DFA diagram.</a:t>
            </a:r>
            <a:endParaRPr lang="zh-TW" altLang="en-US" sz="1800" dirty="0">
              <a:latin typeface="+mn-lt"/>
            </a:endParaRPr>
          </a:p>
        </p:txBody>
      </p:sp>
      <p:sp>
        <p:nvSpPr>
          <p:cNvPr id="104455" name="矩形 9">
            <a:extLst>
              <a:ext uri="{FF2B5EF4-FFF2-40B4-BE49-F238E27FC236}">
                <a16:creationId xmlns:a16="http://schemas.microsoft.com/office/drawing/2014/main" id="{CD9E52B6-855B-45BA-A93C-07D01A611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375" y="3375423"/>
            <a:ext cx="440991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8A6F7D3A-239D-49C4-9BC4-229A47DEC00D}"/>
              </a:ext>
            </a:extLst>
          </p:cNvPr>
          <p:cNvCxnSpPr>
            <a:stCxn id="12" idx="4"/>
          </p:cNvCxnSpPr>
          <p:nvPr/>
        </p:nvCxnSpPr>
        <p:spPr bwMode="auto">
          <a:xfrm flipH="1">
            <a:off x="1979893" y="3716928"/>
            <a:ext cx="17939" cy="15811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CCFBA16F-0139-47E9-B6A3-0D9473AB770C}"/>
              </a:ext>
            </a:extLst>
          </p:cNvPr>
          <p:cNvCxnSpPr/>
          <p:nvPr/>
        </p:nvCxnSpPr>
        <p:spPr bwMode="auto">
          <a:xfrm>
            <a:off x="2125742" y="3999310"/>
            <a:ext cx="616680" cy="490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58" name="矩形 26">
            <a:extLst>
              <a:ext uri="{FF2B5EF4-FFF2-40B4-BE49-F238E27FC236}">
                <a16:creationId xmlns:a16="http://schemas.microsoft.com/office/drawing/2014/main" id="{B1E2218D-7E01-43F7-94F8-3E39AC9DE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7654" y="3759994"/>
            <a:ext cx="269839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358318ED-1398-4542-8892-529F75E0A902}"/>
              </a:ext>
            </a:extLst>
          </p:cNvPr>
          <p:cNvSpPr/>
          <p:nvPr/>
        </p:nvSpPr>
        <p:spPr bwMode="auto">
          <a:xfrm>
            <a:off x="1817967" y="3347596"/>
            <a:ext cx="359730" cy="369332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04460" name="矩形 33">
            <a:extLst>
              <a:ext uri="{FF2B5EF4-FFF2-40B4-BE49-F238E27FC236}">
                <a16:creationId xmlns:a16="http://schemas.microsoft.com/office/drawing/2014/main" id="{3085D28F-1910-4677-8755-2AC59590B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1169" y="3649266"/>
            <a:ext cx="264375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>
                <a:latin typeface="Symbol" panose="05050102010706020507" pitchFamily="18" charset="2"/>
                <a:ea typeface="新細明體" panose="02020500000000000000" pitchFamily="18" charset="-120"/>
              </a:rPr>
              <a:t>0</a:t>
            </a: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EF9656B4-8DF6-493C-BEBE-EB2354D8C170}"/>
              </a:ext>
            </a:extLst>
          </p:cNvPr>
          <p:cNvCxnSpPr>
            <a:cxnSpLocks/>
            <a:endCxn id="20" idx="2"/>
          </p:cNvCxnSpPr>
          <p:nvPr/>
        </p:nvCxnSpPr>
        <p:spPr bwMode="auto">
          <a:xfrm flipV="1">
            <a:off x="2194560" y="3506510"/>
            <a:ext cx="464583" cy="1393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62" name="矩形 42">
            <a:extLst>
              <a:ext uri="{FF2B5EF4-FFF2-40B4-BE49-F238E27FC236}">
                <a16:creationId xmlns:a16="http://schemas.microsoft.com/office/drawing/2014/main" id="{EAFE2F79-C2AF-4C2A-8D88-F02F5E24F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3841" y="3268265"/>
            <a:ext cx="264375" cy="1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750"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B7D0D694-06AC-441C-9F14-FAD53DA27188}"/>
              </a:ext>
            </a:extLst>
          </p:cNvPr>
          <p:cNvCxnSpPr>
            <a:cxnSpLocks/>
            <a:endCxn id="12" idx="2"/>
          </p:cNvCxnSpPr>
          <p:nvPr/>
        </p:nvCxnSpPr>
        <p:spPr bwMode="auto">
          <a:xfrm>
            <a:off x="1458237" y="3532262"/>
            <a:ext cx="35973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64" name="文字方塊 18">
            <a:extLst>
              <a:ext uri="{FF2B5EF4-FFF2-40B4-BE49-F238E27FC236}">
                <a16:creationId xmlns:a16="http://schemas.microsoft.com/office/drawing/2014/main" id="{7CA10506-FD72-4D56-A262-5E26C2BB4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280" y="2893218"/>
            <a:ext cx="730280" cy="36933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DFA</a:t>
            </a:r>
            <a:endParaRPr lang="zh-TW" altLang="en-US" sz="1800" dirty="0"/>
          </a:p>
        </p:txBody>
      </p:sp>
      <p:sp>
        <p:nvSpPr>
          <p:cNvPr id="20" name="甜甜圈 19">
            <a:extLst>
              <a:ext uri="{FF2B5EF4-FFF2-40B4-BE49-F238E27FC236}">
                <a16:creationId xmlns:a16="http://schemas.microsoft.com/office/drawing/2014/main" id="{A97A01AC-9637-4AFB-889F-474F5E861A4F}"/>
              </a:ext>
            </a:extLst>
          </p:cNvPr>
          <p:cNvSpPr/>
          <p:nvPr/>
        </p:nvSpPr>
        <p:spPr bwMode="auto">
          <a:xfrm>
            <a:off x="2659143" y="3321844"/>
            <a:ext cx="358377" cy="369332"/>
          </a:xfrm>
          <a:prstGeom prst="donu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4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</a:t>
            </a:r>
            <a:endParaRPr lang="zh-TW" altLang="en-US" sz="4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21" name="圖案 20">
            <a:extLst>
              <a:ext uri="{FF2B5EF4-FFF2-40B4-BE49-F238E27FC236}">
                <a16:creationId xmlns:a16="http://schemas.microsoft.com/office/drawing/2014/main" id="{3BDC2C47-9FE9-4947-9A37-8FEDE3F19714}"/>
              </a:ext>
            </a:extLst>
          </p:cNvPr>
          <p:cNvCxnSpPr/>
          <p:nvPr/>
        </p:nvCxnSpPr>
        <p:spPr>
          <a:xfrm rot="16200000" flipH="1">
            <a:off x="2969574" y="4017492"/>
            <a:ext cx="50568" cy="21349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67" name="矩形 26">
            <a:extLst>
              <a:ext uri="{FF2B5EF4-FFF2-40B4-BE49-F238E27FC236}">
                <a16:creationId xmlns:a16="http://schemas.microsoft.com/office/drawing/2014/main" id="{9F4F6E84-1FD1-4163-B89B-F8EEE999AB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388" y="3579019"/>
            <a:ext cx="269839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23" name="甜甜圈 22">
            <a:extLst>
              <a:ext uri="{FF2B5EF4-FFF2-40B4-BE49-F238E27FC236}">
                <a16:creationId xmlns:a16="http://schemas.microsoft.com/office/drawing/2014/main" id="{2A734EC9-CB1E-4532-B4F7-837EA41F1467}"/>
              </a:ext>
            </a:extLst>
          </p:cNvPr>
          <p:cNvSpPr/>
          <p:nvPr/>
        </p:nvSpPr>
        <p:spPr bwMode="auto">
          <a:xfrm>
            <a:off x="1855470" y="3857626"/>
            <a:ext cx="358378" cy="369332"/>
          </a:xfrm>
          <a:prstGeom prst="donu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675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</a:t>
            </a:r>
            <a:endParaRPr lang="zh-TW" altLang="en-US" sz="675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4" name="甜甜圈 23">
            <a:extLst>
              <a:ext uri="{FF2B5EF4-FFF2-40B4-BE49-F238E27FC236}">
                <a16:creationId xmlns:a16="http://schemas.microsoft.com/office/drawing/2014/main" id="{1A32BB2B-49F0-48AA-A80D-B05A9D954B10}"/>
              </a:ext>
            </a:extLst>
          </p:cNvPr>
          <p:cNvSpPr/>
          <p:nvPr/>
        </p:nvSpPr>
        <p:spPr bwMode="auto">
          <a:xfrm>
            <a:off x="2659143" y="3857626"/>
            <a:ext cx="358377" cy="369332"/>
          </a:xfrm>
          <a:prstGeom prst="donu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675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</a:t>
            </a:r>
            <a:endParaRPr lang="zh-TW" altLang="en-US" sz="675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25" name="向下箭號 24">
            <a:extLst>
              <a:ext uri="{FF2B5EF4-FFF2-40B4-BE49-F238E27FC236}">
                <a16:creationId xmlns:a16="http://schemas.microsoft.com/office/drawing/2014/main" id="{D75A52F5-D8A1-45AE-9582-FBD841F08EBD}"/>
              </a:ext>
            </a:extLst>
          </p:cNvPr>
          <p:cNvSpPr/>
          <p:nvPr/>
        </p:nvSpPr>
        <p:spPr>
          <a:xfrm rot="16200000">
            <a:off x="3757494" y="3085505"/>
            <a:ext cx="581025" cy="946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104471" name="文字方塊 25">
            <a:extLst>
              <a:ext uri="{FF2B5EF4-FFF2-40B4-BE49-F238E27FC236}">
                <a16:creationId xmlns:a16="http://schemas.microsoft.com/office/drawing/2014/main" id="{3A77F8B6-DF1C-4810-B5D0-B00F6D15D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874" y="3911204"/>
            <a:ext cx="7500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/>
              <a:t>Table</a:t>
            </a:r>
            <a:endParaRPr lang="zh-TW" altLang="en-US" sz="1800" u="sng"/>
          </a:p>
        </p:txBody>
      </p:sp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2C1A6EBF-1019-4716-A805-4DF0AD6C8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49415"/>
              </p:ext>
            </p:extLst>
          </p:nvPr>
        </p:nvGraphicFramePr>
        <p:xfrm>
          <a:off x="4735592" y="2786063"/>
          <a:ext cx="2500314" cy="169143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83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2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State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3" marB="34273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Character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/>
                          </a:solidFill>
                        </a:rPr>
                        <a:t>A</a:t>
                      </a:r>
                      <a:endParaRPr lang="zh-TW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73" marB="342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/>
                          </a:solidFill>
                        </a:rPr>
                        <a:t>B</a:t>
                      </a:r>
                      <a:endParaRPr lang="zh-TW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73" marB="342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/>
                          </a:solidFill>
                        </a:rPr>
                        <a:t>C</a:t>
                      </a:r>
                      <a:endParaRPr lang="zh-TW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73" marB="342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>
                          <a:solidFill>
                            <a:schemeClr val="bg1"/>
                          </a:solidFill>
                        </a:rPr>
                        <a:t>D</a:t>
                      </a:r>
                      <a:endParaRPr lang="zh-TW" alt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73" marB="34273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7204" name="矩形 25">
            <a:extLst>
              <a:ext uri="{FF2B5EF4-FFF2-40B4-BE49-F238E27FC236}">
                <a16:creationId xmlns:a16="http://schemas.microsoft.com/office/drawing/2014/main" id="{4E76F9A7-31C5-4F0C-989F-0C8EE0928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1288" y="3652268"/>
            <a:ext cx="1390124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A:</a:t>
            </a:r>
            <a:r>
              <a:rPr lang="zh-TW" altLang="en-US" sz="1200" b="1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1200" b="1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Start State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b="1" dirty="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B,C,D: Final State</a:t>
            </a:r>
            <a:endParaRPr lang="zh-TW" altLang="en-US" sz="1200" b="1" dirty="0">
              <a:solidFill>
                <a:schemeClr val="tx2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6" name="灯片编号占位符 1">
            <a:extLst>
              <a:ext uri="{FF2B5EF4-FFF2-40B4-BE49-F238E27FC236}">
                <a16:creationId xmlns:a16="http://schemas.microsoft.com/office/drawing/2014/main" id="{3595FCFF-AE2B-408D-AF97-002E41A2E2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78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4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4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4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5" grpId="0"/>
      <p:bldP spid="104458" grpId="0"/>
      <p:bldP spid="12" grpId="0" animBg="1"/>
      <p:bldP spid="104460" grpId="0"/>
      <p:bldP spid="104462" grpId="0"/>
      <p:bldP spid="104464" grpId="0" animBg="1"/>
      <p:bldP spid="20" grpId="0" animBg="1"/>
      <p:bldP spid="104467" grpId="0"/>
      <p:bldP spid="23" grpId="0" animBg="1"/>
      <p:bldP spid="24" grpId="0" animBg="1"/>
      <p:bldP spid="25" grpId="0" animBg="1"/>
      <p:bldP spid="104471" grpId="0"/>
      <p:bldP spid="177204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標題 1">
            <a:extLst>
              <a:ext uri="{FF2B5EF4-FFF2-40B4-BE49-F238E27FC236}">
                <a16:creationId xmlns:a16="http://schemas.microsoft.com/office/drawing/2014/main" id="{ACB7EFA6-40B1-40FC-A8D2-5D2D4921E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204" y="108349"/>
            <a:ext cx="7812486" cy="519113"/>
          </a:xfrm>
        </p:spPr>
        <p:txBody>
          <a:bodyPr/>
          <a:lstStyle/>
          <a:p>
            <a:r>
              <a:rPr lang="en-US" altLang="zh-TW" sz="3200" dirty="0"/>
              <a:t>Optimizing Finite Automata (2)</a:t>
            </a:r>
            <a:endParaRPr lang="zh-TW" altLang="en-US" sz="3200" dirty="0"/>
          </a:p>
        </p:txBody>
      </p:sp>
      <p:sp>
        <p:nvSpPr>
          <p:cNvPr id="179203" name="內容版面配置區 2">
            <a:extLst>
              <a:ext uri="{FF2B5EF4-FFF2-40B4-BE49-F238E27FC236}">
                <a16:creationId xmlns:a16="http://schemas.microsoft.com/office/drawing/2014/main" id="{C45551D3-5E0E-4CF9-9605-5BF2193D103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63204" y="759500"/>
            <a:ext cx="6172200" cy="394218"/>
          </a:xfrm>
        </p:spPr>
        <p:txBody>
          <a:bodyPr/>
          <a:lstStyle/>
          <a:p>
            <a:r>
              <a:rPr lang="en-US" altLang="zh-TW" sz="2100" dirty="0">
                <a:latin typeface="+mn-lt"/>
              </a:rPr>
              <a:t>Minimize number of states</a:t>
            </a:r>
          </a:p>
        </p:txBody>
      </p:sp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81270BAA-DF03-48C4-A3DE-BE232F8CD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282863"/>
              </p:ext>
            </p:extLst>
          </p:nvPr>
        </p:nvGraphicFramePr>
        <p:xfrm>
          <a:off x="1467704" y="2367333"/>
          <a:ext cx="2500314" cy="1691436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83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28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State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73" marB="3427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Character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8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0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1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A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B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C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8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dirty="0"/>
                        <a:t>D</a:t>
                      </a:r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/>
                    </a:p>
                  </a:txBody>
                  <a:tcPr marL="68580" marR="68580" marT="34273" marB="342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9244" name="文字方塊 18">
            <a:extLst>
              <a:ext uri="{FF2B5EF4-FFF2-40B4-BE49-F238E27FC236}">
                <a16:creationId xmlns:a16="http://schemas.microsoft.com/office/drawing/2014/main" id="{FB3AC6F8-87DC-4090-9740-5A44D8076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503" y="1282899"/>
            <a:ext cx="642938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DFA</a:t>
            </a:r>
            <a:endParaRPr lang="zh-TW" altLang="en-US" sz="1800" dirty="0"/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8264EAC5-088C-40AC-8AAE-D0DB906C847B}"/>
              </a:ext>
            </a:extLst>
          </p:cNvPr>
          <p:cNvGrpSpPr/>
          <p:nvPr/>
        </p:nvGrpSpPr>
        <p:grpSpPr>
          <a:xfrm>
            <a:off x="1079456" y="1277722"/>
            <a:ext cx="2242578" cy="858440"/>
            <a:chOff x="1211568" y="1694883"/>
            <a:chExt cx="2242578" cy="858440"/>
          </a:xfrm>
        </p:grpSpPr>
        <p:sp>
          <p:nvSpPr>
            <p:cNvPr id="179235" name="矩形 9">
              <a:extLst>
                <a:ext uri="{FF2B5EF4-FFF2-40B4-BE49-F238E27FC236}">
                  <a16:creationId xmlns:a16="http://schemas.microsoft.com/office/drawing/2014/main" id="{CE5B87FB-F890-4BA2-A664-E90017A5B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1568" y="1802039"/>
              <a:ext cx="388248" cy="207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750"/>
                <a:t>Start</a:t>
              </a:r>
              <a:endParaRPr lang="zh-TW" altLang="en-US" sz="750"/>
            </a:p>
          </p:txBody>
        </p: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177C8DE3-C487-43F0-8816-CD82C7F616C7}"/>
                </a:ext>
              </a:extLst>
            </p:cNvPr>
            <p:cNvGrpSpPr/>
            <p:nvPr/>
          </p:nvGrpSpPr>
          <p:grpSpPr>
            <a:xfrm>
              <a:off x="1533037" y="1694883"/>
              <a:ext cx="1921109" cy="858440"/>
              <a:chOff x="1533037" y="1694883"/>
              <a:chExt cx="1921109" cy="858440"/>
            </a:xfrm>
          </p:grpSpPr>
          <p:cxnSp>
            <p:nvCxnSpPr>
              <p:cNvPr id="30" name="直線單箭頭接點 29">
                <a:extLst>
                  <a:ext uri="{FF2B5EF4-FFF2-40B4-BE49-F238E27FC236}">
                    <a16:creationId xmlns:a16="http://schemas.microsoft.com/office/drawing/2014/main" id="{0BDCF2DB-206B-43B9-AEA7-EE75B1793CEF}"/>
                  </a:ext>
                </a:extLst>
              </p:cNvPr>
              <p:cNvCxnSpPr>
                <a:stCxn id="33" idx="4"/>
              </p:cNvCxnSpPr>
              <p:nvPr/>
            </p:nvCxnSpPr>
            <p:spPr bwMode="auto">
              <a:xfrm rot="16200000" flipH="1">
                <a:off x="1942612" y="2160417"/>
                <a:ext cx="258365" cy="357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單箭頭接點 30">
                <a:extLst>
                  <a:ext uri="{FF2B5EF4-FFF2-40B4-BE49-F238E27FC236}">
                    <a16:creationId xmlns:a16="http://schemas.microsoft.com/office/drawing/2014/main" id="{397F9EBD-67E4-411D-824C-2B3E27E3B01A}"/>
                  </a:ext>
                </a:extLst>
              </p:cNvPr>
              <p:cNvCxnSpPr/>
              <p:nvPr/>
            </p:nvCxnSpPr>
            <p:spPr bwMode="auto">
              <a:xfrm>
                <a:off x="2231934" y="2425926"/>
                <a:ext cx="542925" cy="357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238" name="矩形 26">
                <a:extLst>
                  <a:ext uri="{FF2B5EF4-FFF2-40B4-BE49-F238E27FC236}">
                    <a16:creationId xmlns:a16="http://schemas.microsoft.com/office/drawing/2014/main" id="{B3515255-4010-4AB6-9F50-77EFAA0C72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3846" y="2186611"/>
                <a:ext cx="237566" cy="2077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750"/>
                  <a:t>1</a:t>
                </a:r>
              </a:p>
            </p:txBody>
          </p:sp>
          <p:sp>
            <p:nvSpPr>
              <p:cNvPr id="33" name="橢圓 32">
                <a:extLst>
                  <a:ext uri="{FF2B5EF4-FFF2-40B4-BE49-F238E27FC236}">
                    <a16:creationId xmlns:a16="http://schemas.microsoft.com/office/drawing/2014/main" id="{4ADF0224-50EE-4BD1-8E76-61D15F8973E0}"/>
                  </a:ext>
                </a:extLst>
              </p:cNvPr>
              <p:cNvSpPr/>
              <p:nvPr/>
            </p:nvSpPr>
            <p:spPr bwMode="auto">
              <a:xfrm>
                <a:off x="1911656" y="1763940"/>
                <a:ext cx="316706" cy="269081"/>
              </a:xfrm>
              <a:prstGeom prst="ellipse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zh-TW" sz="750" dirty="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A</a:t>
                </a:r>
                <a:endParaRPr lang="zh-TW" altLang="en-US" sz="7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179240" name="矩形 33">
                <a:extLst>
                  <a:ext uri="{FF2B5EF4-FFF2-40B4-BE49-F238E27FC236}">
                    <a16:creationId xmlns:a16="http://schemas.microsoft.com/office/drawing/2014/main" id="{2566447D-928F-4581-A62F-6871C6867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47361" y="2075883"/>
                <a:ext cx="232756" cy="2077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750">
                    <a:latin typeface="Symbol" panose="05050102010706020507" pitchFamily="18" charset="2"/>
                    <a:ea typeface="新細明體" panose="02020500000000000000" pitchFamily="18" charset="-120"/>
                  </a:rPr>
                  <a:t>0</a:t>
                </a:r>
              </a:p>
            </p:txBody>
          </p:sp>
          <p:cxnSp>
            <p:nvCxnSpPr>
              <p:cNvPr id="35" name="直線單箭頭接點 34">
                <a:extLst>
                  <a:ext uri="{FF2B5EF4-FFF2-40B4-BE49-F238E27FC236}">
                    <a16:creationId xmlns:a16="http://schemas.microsoft.com/office/drawing/2014/main" id="{3D67928E-D0E2-46F6-A928-D70F1D661D2B}"/>
                  </a:ext>
                </a:extLst>
              </p:cNvPr>
              <p:cNvCxnSpPr>
                <a:stCxn id="33" idx="6"/>
              </p:cNvCxnSpPr>
              <p:nvPr/>
            </p:nvCxnSpPr>
            <p:spPr bwMode="auto">
              <a:xfrm>
                <a:off x="2228361" y="1898479"/>
                <a:ext cx="558404" cy="1191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242" name="矩形 42">
                <a:extLst>
                  <a:ext uri="{FF2B5EF4-FFF2-40B4-BE49-F238E27FC236}">
                    <a16:creationId xmlns:a16="http://schemas.microsoft.com/office/drawing/2014/main" id="{CF251A22-B971-4854-A672-A3E69C0360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0034" y="1694883"/>
                <a:ext cx="232756" cy="1962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defTabSz="7620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 defTabSz="76200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 defTabSz="7620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 defTabSz="7620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 defTabSz="7620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defTabSz="7620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90000"/>
                  </a:lnSpc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zh-TW" sz="750">
                    <a:latin typeface="Symbol" panose="05050102010706020507" pitchFamily="18" charset="2"/>
                    <a:ea typeface="新細明體" panose="02020500000000000000" pitchFamily="18" charset="-120"/>
                  </a:rPr>
                  <a:t>1</a:t>
                </a:r>
              </a:p>
            </p:txBody>
          </p:sp>
          <p:cxnSp>
            <p:nvCxnSpPr>
              <p:cNvPr id="37" name="直線單箭頭接點 36">
                <a:extLst>
                  <a:ext uri="{FF2B5EF4-FFF2-40B4-BE49-F238E27FC236}">
                    <a16:creationId xmlns:a16="http://schemas.microsoft.com/office/drawing/2014/main" id="{FBFB26BF-9840-4C55-9C94-A12762CC6AF5}"/>
                  </a:ext>
                </a:extLst>
              </p:cNvPr>
              <p:cNvCxnSpPr>
                <a:endCxn id="33" idx="2"/>
              </p:cNvCxnSpPr>
              <p:nvPr/>
            </p:nvCxnSpPr>
            <p:spPr bwMode="auto">
              <a:xfrm flipV="1">
                <a:off x="1533037" y="1898479"/>
                <a:ext cx="378619" cy="5954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甜甜圈 38">
                <a:extLst>
                  <a:ext uri="{FF2B5EF4-FFF2-40B4-BE49-F238E27FC236}">
                    <a16:creationId xmlns:a16="http://schemas.microsoft.com/office/drawing/2014/main" id="{59D351CE-05EB-4FAD-A9BA-6E302CD230C7}"/>
                  </a:ext>
                </a:extLst>
              </p:cNvPr>
              <p:cNvSpPr/>
              <p:nvPr/>
            </p:nvSpPr>
            <p:spPr bwMode="auto">
              <a:xfrm>
                <a:off x="2765334" y="1748461"/>
                <a:ext cx="315515" cy="269081"/>
              </a:xfrm>
              <a:prstGeom prst="donut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zh-TW" sz="450" dirty="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D</a:t>
                </a:r>
                <a:endParaRPr lang="zh-TW" altLang="en-US" sz="450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cxnSp>
            <p:nvCxnSpPr>
              <p:cNvPr id="40" name="圖案 39">
                <a:extLst>
                  <a:ext uri="{FF2B5EF4-FFF2-40B4-BE49-F238E27FC236}">
                    <a16:creationId xmlns:a16="http://schemas.microsoft.com/office/drawing/2014/main" id="{823B69B3-58FC-4A77-ABD1-86779A5D02A0}"/>
                  </a:ext>
                </a:extLst>
              </p:cNvPr>
              <p:cNvCxnSpPr/>
              <p:nvPr/>
            </p:nvCxnSpPr>
            <p:spPr>
              <a:xfrm flipH="1" flipV="1">
                <a:off x="2933211" y="2293767"/>
                <a:ext cx="157163" cy="135731"/>
              </a:xfrm>
              <a:prstGeom prst="curvedConnector4">
                <a:avLst>
                  <a:gd name="adj1" fmla="val -108680"/>
                  <a:gd name="adj2" fmla="val 226872"/>
                </a:avLst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247" name="矩形 26">
                <a:extLst>
                  <a:ext uri="{FF2B5EF4-FFF2-40B4-BE49-F238E27FC236}">
                    <a16:creationId xmlns:a16="http://schemas.microsoft.com/office/drawing/2014/main" id="{03CE6B84-CFCF-4699-A101-673193A7E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580" y="2005636"/>
                <a:ext cx="237566" cy="2077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750"/>
                  <a:t>1</a:t>
                </a:r>
              </a:p>
            </p:txBody>
          </p:sp>
          <p:sp>
            <p:nvSpPr>
              <p:cNvPr id="42" name="甜甜圈 41">
                <a:extLst>
                  <a:ext uri="{FF2B5EF4-FFF2-40B4-BE49-F238E27FC236}">
                    <a16:creationId xmlns:a16="http://schemas.microsoft.com/office/drawing/2014/main" id="{4FF78F06-5A02-41A4-B6A1-0BB08268DF6C}"/>
                  </a:ext>
                </a:extLst>
              </p:cNvPr>
              <p:cNvSpPr/>
              <p:nvPr/>
            </p:nvSpPr>
            <p:spPr bwMode="auto">
              <a:xfrm>
                <a:off x="1961661" y="2284242"/>
                <a:ext cx="315516" cy="269081"/>
              </a:xfrm>
              <a:prstGeom prst="donut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zh-TW" sz="675" dirty="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B</a:t>
                </a:r>
                <a:endParaRPr lang="zh-TW" altLang="en-US" sz="675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  <p:sp>
            <p:nvSpPr>
              <p:cNvPr id="43" name="甜甜圈 42">
                <a:extLst>
                  <a:ext uri="{FF2B5EF4-FFF2-40B4-BE49-F238E27FC236}">
                    <a16:creationId xmlns:a16="http://schemas.microsoft.com/office/drawing/2014/main" id="{B040EAD5-F034-4494-8ED8-B2322DDAEFEE}"/>
                  </a:ext>
                </a:extLst>
              </p:cNvPr>
              <p:cNvSpPr/>
              <p:nvPr/>
            </p:nvSpPr>
            <p:spPr bwMode="auto">
              <a:xfrm>
                <a:off x="2765334" y="2284242"/>
                <a:ext cx="315515" cy="269081"/>
              </a:xfrm>
              <a:prstGeom prst="donut">
                <a:avLst/>
              </a:prstGeom>
              <a:solidFill>
                <a:srgbClr val="FFC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altLang="zh-TW" sz="675" dirty="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  <a:cs typeface="Arial Unicode MS" pitchFamily="34" charset="-120"/>
                  </a:rPr>
                  <a:t>C</a:t>
                </a:r>
                <a:endParaRPr lang="zh-TW" altLang="en-US" sz="675" dirty="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  <a:cs typeface="Arial Unicode MS" pitchFamily="34" charset="-120"/>
                </a:endParaRPr>
              </a:p>
            </p:txBody>
          </p:sp>
        </p:grpSp>
      </p:grpSp>
      <p:sp>
        <p:nvSpPr>
          <p:cNvPr id="44" name="向下箭號 43">
            <a:extLst>
              <a:ext uri="{FF2B5EF4-FFF2-40B4-BE49-F238E27FC236}">
                <a16:creationId xmlns:a16="http://schemas.microsoft.com/office/drawing/2014/main" id="{32F20CFD-343C-497D-B481-5790370C68FE}"/>
              </a:ext>
            </a:extLst>
          </p:cNvPr>
          <p:cNvSpPr/>
          <p:nvPr/>
        </p:nvSpPr>
        <p:spPr>
          <a:xfrm rot="16200000">
            <a:off x="4567987" y="2664712"/>
            <a:ext cx="581025" cy="9465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/>
          </a:p>
        </p:txBody>
      </p:sp>
      <p:sp>
        <p:nvSpPr>
          <p:cNvPr id="45" name="文字方塊 25">
            <a:extLst>
              <a:ext uri="{FF2B5EF4-FFF2-40B4-BE49-F238E27FC236}">
                <a16:creationId xmlns:a16="http://schemas.microsoft.com/office/drawing/2014/main" id="{D72B24C6-0E69-4CFE-B0B1-47255CCB8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4062" y="2451828"/>
            <a:ext cx="12080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 dirty="0"/>
              <a:t>Optimize</a:t>
            </a:r>
            <a:endParaRPr lang="zh-TW" altLang="en-US" sz="1800" u="sng" dirty="0"/>
          </a:p>
        </p:txBody>
      </p:sp>
      <p:sp>
        <p:nvSpPr>
          <p:cNvPr id="46" name="橢圓 45">
            <a:extLst>
              <a:ext uri="{FF2B5EF4-FFF2-40B4-BE49-F238E27FC236}">
                <a16:creationId xmlns:a16="http://schemas.microsoft.com/office/drawing/2014/main" id="{B7A11C88-B4EC-4110-9493-94C8ECBE241B}"/>
              </a:ext>
            </a:extLst>
          </p:cNvPr>
          <p:cNvSpPr/>
          <p:nvPr/>
        </p:nvSpPr>
        <p:spPr>
          <a:xfrm>
            <a:off x="1488435" y="3207374"/>
            <a:ext cx="2625328" cy="589360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TW" altLang="en-US" sz="135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DD3A7F61-A99C-4DBC-90DC-BEC565C4F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643" y="1890650"/>
            <a:ext cx="1436798" cy="370267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chemeClr val="bg1"/>
                </a:solidFill>
              </a:rPr>
              <a:t>B is equal C</a:t>
            </a:r>
            <a:endParaRPr lang="zh-TW" altLang="en-US" sz="1800" dirty="0">
              <a:solidFill>
                <a:schemeClr val="bg1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aphicFrame>
        <p:nvGraphicFramePr>
          <p:cNvPr id="48" name="表格 47">
            <a:extLst>
              <a:ext uri="{FF2B5EF4-FFF2-40B4-BE49-F238E27FC236}">
                <a16:creationId xmlns:a16="http://schemas.microsoft.com/office/drawing/2014/main" id="{8BFFC88E-E4E8-4CB9-A7E0-1A47F33B0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8976"/>
              </p:ext>
            </p:extLst>
          </p:nvPr>
        </p:nvGraphicFramePr>
        <p:xfrm>
          <a:off x="5552531" y="2601615"/>
          <a:ext cx="2500314" cy="111490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833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3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98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State</a:t>
                      </a:r>
                      <a:endParaRPr kumimoji="0" lang="en-US" altLang="zh-TW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ill Sans MT" pitchFamily="34" charset="0"/>
                        <a:ea typeface="新細明體" pitchFamily="18" charset="-12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Character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980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0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1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9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A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{B, C}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altLang="zh-TW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zh-TW" alt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9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{B, C}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{B, C}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9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000" dirty="0"/>
                        <a:t>D</a:t>
                      </a:r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0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8" name="文字方塊 18">
            <a:extLst>
              <a:ext uri="{FF2B5EF4-FFF2-40B4-BE49-F238E27FC236}">
                <a16:creationId xmlns:a16="http://schemas.microsoft.com/office/drawing/2014/main" id="{E14D3745-241D-4B52-9B73-48A60D140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90018" y="1454795"/>
            <a:ext cx="124127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/>
              <a:t>New DFA</a:t>
            </a:r>
            <a:endParaRPr lang="zh-TW" altLang="en-US" sz="1800" dirty="0"/>
          </a:p>
        </p:txBody>
      </p:sp>
      <p:sp>
        <p:nvSpPr>
          <p:cNvPr id="64" name="矩形 9">
            <a:extLst>
              <a:ext uri="{FF2B5EF4-FFF2-40B4-BE49-F238E27FC236}">
                <a16:creationId xmlns:a16="http://schemas.microsoft.com/office/drawing/2014/main" id="{E2CB9415-309F-485C-A61A-795039E94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7844" y="1521995"/>
            <a:ext cx="388248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Start</a:t>
            </a:r>
            <a:endParaRPr lang="zh-TW" altLang="en-US" sz="750"/>
          </a:p>
        </p:txBody>
      </p:sp>
      <p:cxnSp>
        <p:nvCxnSpPr>
          <p:cNvPr id="65" name="直線單箭頭接點 64">
            <a:extLst>
              <a:ext uri="{FF2B5EF4-FFF2-40B4-BE49-F238E27FC236}">
                <a16:creationId xmlns:a16="http://schemas.microsoft.com/office/drawing/2014/main" id="{17673439-361B-4D61-BD9B-EB9B9A60139A}"/>
              </a:ext>
            </a:extLst>
          </p:cNvPr>
          <p:cNvCxnSpPr>
            <a:stCxn id="68" idx="4"/>
          </p:cNvCxnSpPr>
          <p:nvPr/>
        </p:nvCxnSpPr>
        <p:spPr bwMode="auto">
          <a:xfrm rot="16200000" flipH="1">
            <a:off x="6358888" y="1880373"/>
            <a:ext cx="258366" cy="35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橢圓 67">
            <a:extLst>
              <a:ext uri="{FF2B5EF4-FFF2-40B4-BE49-F238E27FC236}">
                <a16:creationId xmlns:a16="http://schemas.microsoft.com/office/drawing/2014/main" id="{FDC7F334-CD8D-4A56-905C-2F96BD15C9A8}"/>
              </a:ext>
            </a:extLst>
          </p:cNvPr>
          <p:cNvSpPr/>
          <p:nvPr/>
        </p:nvSpPr>
        <p:spPr bwMode="auto">
          <a:xfrm>
            <a:off x="6327932" y="1483895"/>
            <a:ext cx="316706" cy="269081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7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</a:t>
            </a:r>
            <a:endParaRPr lang="zh-TW" altLang="en-US" sz="7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71" name="矩形 33">
            <a:extLst>
              <a:ext uri="{FF2B5EF4-FFF2-40B4-BE49-F238E27FC236}">
                <a16:creationId xmlns:a16="http://schemas.microsoft.com/office/drawing/2014/main" id="{414CF649-4C6D-4824-9CC6-A0262D42D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638" y="1795839"/>
            <a:ext cx="23275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>
                <a:latin typeface="Symbol" panose="05050102010706020507" pitchFamily="18" charset="2"/>
                <a:ea typeface="新細明體" panose="02020500000000000000" pitchFamily="18" charset="-120"/>
              </a:rPr>
              <a:t>0</a:t>
            </a:r>
          </a:p>
        </p:txBody>
      </p:sp>
      <p:cxnSp>
        <p:nvCxnSpPr>
          <p:cNvPr id="72" name="直線單箭頭接點 71">
            <a:extLst>
              <a:ext uri="{FF2B5EF4-FFF2-40B4-BE49-F238E27FC236}">
                <a16:creationId xmlns:a16="http://schemas.microsoft.com/office/drawing/2014/main" id="{1F3FF2E9-0BAC-4CF9-B5A0-07E3BAE380E9}"/>
              </a:ext>
            </a:extLst>
          </p:cNvPr>
          <p:cNvCxnSpPr>
            <a:stCxn id="68" idx="6"/>
          </p:cNvCxnSpPr>
          <p:nvPr/>
        </p:nvCxnSpPr>
        <p:spPr bwMode="auto">
          <a:xfrm>
            <a:off x="6644638" y="1618436"/>
            <a:ext cx="558404" cy="119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42">
            <a:extLst>
              <a:ext uri="{FF2B5EF4-FFF2-40B4-BE49-F238E27FC236}">
                <a16:creationId xmlns:a16="http://schemas.microsoft.com/office/drawing/2014/main" id="{154DC007-616A-4F15-88FF-2548CDA64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6310" y="1414839"/>
            <a:ext cx="232756" cy="1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750">
                <a:latin typeface="Symbol" panose="05050102010706020507" pitchFamily="18" charset="2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74" name="直線單箭頭接點 73">
            <a:extLst>
              <a:ext uri="{FF2B5EF4-FFF2-40B4-BE49-F238E27FC236}">
                <a16:creationId xmlns:a16="http://schemas.microsoft.com/office/drawing/2014/main" id="{46B4DE06-ADFD-4868-8107-77EB9CD17D72}"/>
              </a:ext>
            </a:extLst>
          </p:cNvPr>
          <p:cNvCxnSpPr>
            <a:endCxn id="68" idx="2"/>
          </p:cNvCxnSpPr>
          <p:nvPr/>
        </p:nvCxnSpPr>
        <p:spPr bwMode="auto">
          <a:xfrm flipV="1">
            <a:off x="5949313" y="1618436"/>
            <a:ext cx="378619" cy="59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甜甜圈 74">
            <a:extLst>
              <a:ext uri="{FF2B5EF4-FFF2-40B4-BE49-F238E27FC236}">
                <a16:creationId xmlns:a16="http://schemas.microsoft.com/office/drawing/2014/main" id="{71CE8B91-67E1-42C1-B5E4-8EF91F53B4B3}"/>
              </a:ext>
            </a:extLst>
          </p:cNvPr>
          <p:cNvSpPr/>
          <p:nvPr/>
        </p:nvSpPr>
        <p:spPr bwMode="auto">
          <a:xfrm>
            <a:off x="7181611" y="1468418"/>
            <a:ext cx="315515" cy="269081"/>
          </a:xfrm>
          <a:prstGeom prst="donu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45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</a:t>
            </a:r>
            <a:endParaRPr lang="zh-TW" altLang="en-US" sz="45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cxnSp>
        <p:nvCxnSpPr>
          <p:cNvPr id="76" name="圖案 75">
            <a:extLst>
              <a:ext uri="{FF2B5EF4-FFF2-40B4-BE49-F238E27FC236}">
                <a16:creationId xmlns:a16="http://schemas.microsoft.com/office/drawing/2014/main" id="{6224BBE8-ED06-4133-97FF-A180A9F77665}"/>
              </a:ext>
            </a:extLst>
          </p:cNvPr>
          <p:cNvCxnSpPr>
            <a:stCxn id="78" idx="5"/>
          </p:cNvCxnSpPr>
          <p:nvPr/>
        </p:nvCxnSpPr>
        <p:spPr>
          <a:xfrm rot="5400000" flipH="1">
            <a:off x="6510693" y="2097662"/>
            <a:ext cx="240506" cy="32147"/>
          </a:xfrm>
          <a:prstGeom prst="curvedConnector5">
            <a:avLst>
              <a:gd name="adj1" fmla="val -20226"/>
              <a:gd name="adj2" fmla="val -1104403"/>
              <a:gd name="adj3" fmla="val 16526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26">
            <a:extLst>
              <a:ext uri="{FF2B5EF4-FFF2-40B4-BE49-F238E27FC236}">
                <a16:creationId xmlns:a16="http://schemas.microsoft.com/office/drawing/2014/main" id="{79BA739E-4DB8-42E7-979D-22BF182EA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3498" y="1886326"/>
            <a:ext cx="237566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750"/>
              <a:t>1</a:t>
            </a:r>
          </a:p>
        </p:txBody>
      </p:sp>
      <p:sp>
        <p:nvSpPr>
          <p:cNvPr id="78" name="甜甜圈 77">
            <a:extLst>
              <a:ext uri="{FF2B5EF4-FFF2-40B4-BE49-F238E27FC236}">
                <a16:creationId xmlns:a16="http://schemas.microsoft.com/office/drawing/2014/main" id="{87CB434F-E4FD-4BEF-BF1E-1AED8EDFA763}"/>
              </a:ext>
            </a:extLst>
          </p:cNvPr>
          <p:cNvSpPr/>
          <p:nvPr/>
        </p:nvSpPr>
        <p:spPr bwMode="auto">
          <a:xfrm>
            <a:off x="6377938" y="2004199"/>
            <a:ext cx="315516" cy="269081"/>
          </a:xfrm>
          <a:prstGeom prst="donu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zh-TW" sz="300" dirty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B,C</a:t>
            </a:r>
            <a:endParaRPr lang="zh-TW" altLang="en-US" sz="30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79290" name="矩形 40">
            <a:extLst>
              <a:ext uri="{FF2B5EF4-FFF2-40B4-BE49-F238E27FC236}">
                <a16:creationId xmlns:a16="http://schemas.microsoft.com/office/drawing/2014/main" id="{86B6F911-37DB-4E2B-A892-5946E4F4D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0006" y="3894557"/>
            <a:ext cx="1321596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00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A:</a:t>
            </a:r>
            <a:r>
              <a:rPr lang="zh-TW" altLang="en-US" sz="1200" dirty="0">
                <a:solidFill>
                  <a:srgbClr val="0000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lang="en-US" altLang="zh-TW" sz="1200" dirty="0">
                <a:solidFill>
                  <a:srgbClr val="0000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Start State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solidFill>
                  <a:srgbClr val="0000FF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B,C,D: Final State</a:t>
            </a:r>
            <a:endParaRPr lang="zh-TW" altLang="en-US" sz="1200" dirty="0">
              <a:solidFill>
                <a:srgbClr val="0000FF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79291" name="矩形 48">
            <a:extLst>
              <a:ext uri="{FF2B5EF4-FFF2-40B4-BE49-F238E27FC236}">
                <a16:creationId xmlns:a16="http://schemas.microsoft.com/office/drawing/2014/main" id="{C152A1AE-DB9E-4C61-A965-398D4D940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9793" y="4085283"/>
            <a:ext cx="4158051" cy="52322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>
                <a:solidFill>
                  <a:srgbClr val="FFC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Special 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>
                <a:solidFill>
                  <a:schemeClr val="bg1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B can merge into C, Because the B and C are final state.</a:t>
            </a:r>
          </a:p>
        </p:txBody>
      </p:sp>
      <p:sp>
        <p:nvSpPr>
          <p:cNvPr id="49" name="灯片编号占位符 1">
            <a:extLst>
              <a:ext uri="{FF2B5EF4-FFF2-40B4-BE49-F238E27FC236}">
                <a16:creationId xmlns:a16="http://schemas.microsoft.com/office/drawing/2014/main" id="{2EFA0B0A-F5E2-44CB-9A0F-92B8E11974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79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9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9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79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79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/>
      <p:bldP spid="46" grpId="0" animBg="1"/>
      <p:bldP spid="47" grpId="0" animBg="1"/>
      <p:bldP spid="58" grpId="0" animBg="1"/>
      <p:bldP spid="64" grpId="0"/>
      <p:bldP spid="68" grpId="0" animBg="1"/>
      <p:bldP spid="71" grpId="0"/>
      <p:bldP spid="73" grpId="0"/>
      <p:bldP spid="75" grpId="0" animBg="1"/>
      <p:bldP spid="77" grpId="0"/>
      <p:bldP spid="78" grpId="0" animBg="1"/>
      <p:bldP spid="179290" grpId="0" animBg="1"/>
      <p:bldP spid="17929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標題 1">
            <a:extLst>
              <a:ext uri="{FF2B5EF4-FFF2-40B4-BE49-F238E27FC236}">
                <a16:creationId xmlns:a16="http://schemas.microsoft.com/office/drawing/2014/main" id="{6719BE31-5255-4DE5-80AC-38DDC708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688" y="108349"/>
            <a:ext cx="7743002" cy="519113"/>
          </a:xfrm>
        </p:spPr>
        <p:txBody>
          <a:bodyPr/>
          <a:lstStyle/>
          <a:p>
            <a:r>
              <a:rPr lang="en-US" altLang="zh-TW" sz="3200" dirty="0"/>
              <a:t>Regular Expressions (4)</a:t>
            </a:r>
            <a:endParaRPr lang="zh-TW" altLang="en-US" sz="3200" dirty="0"/>
          </a:p>
        </p:txBody>
      </p:sp>
      <p:sp>
        <p:nvSpPr>
          <p:cNvPr id="21507" name="內容版面配置區 2">
            <a:extLst>
              <a:ext uri="{FF2B5EF4-FFF2-40B4-BE49-F238E27FC236}">
                <a16:creationId xmlns:a16="http://schemas.microsoft.com/office/drawing/2014/main" id="{6F1BCAD5-4039-4FAA-BA7C-6D6F9D00C1F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42416" y="874252"/>
            <a:ext cx="6191917" cy="799957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spcBef>
                <a:spcPts val="45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sz="2000" dirty="0">
                <a:solidFill>
                  <a:srgbClr val="FF0000"/>
                </a:solidFill>
                <a:latin typeface="+mn-lt"/>
                <a:sym typeface="Symbol" pitchFamily="18" charset="2"/>
              </a:rPr>
              <a:t>Is regular expression as power as CFG?</a:t>
            </a:r>
          </a:p>
          <a:p>
            <a:pPr marL="506016" lvl="1" indent="-300038">
              <a:lnSpc>
                <a:spcPct val="90000"/>
              </a:lnSpc>
              <a:defRPr/>
            </a:pPr>
            <a:r>
              <a:rPr lang="en-US" altLang="zh-TW" sz="1800" dirty="0">
                <a:latin typeface="+mn-lt"/>
                <a:cs typeface="Times New Roman" panose="02020603050405020304" pitchFamily="18" charset="0"/>
              </a:rPr>
              <a:t>{ [</a:t>
            </a:r>
            <a:r>
              <a:rPr lang="en-US" altLang="zh-TW" sz="1800" baseline="30000" dirty="0" err="1">
                <a:latin typeface="+mn-lt"/>
                <a:cs typeface="Times New Roman" panose="02020603050405020304" pitchFamily="18" charset="0"/>
              </a:rPr>
              <a:t>i</a:t>
            </a:r>
            <a:r>
              <a:rPr lang="zh-TW" altLang="en-US" sz="1800" baseline="300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1800" dirty="0">
                <a:latin typeface="+mn-lt"/>
                <a:cs typeface="Times New Roman" panose="02020603050405020304" pitchFamily="18" charset="0"/>
              </a:rPr>
              <a:t>]</a:t>
            </a:r>
            <a:r>
              <a:rPr lang="en-US" altLang="zh-TW" sz="1800" baseline="30000" dirty="0" err="1">
                <a:latin typeface="+mn-lt"/>
                <a:cs typeface="Times New Roman" panose="02020603050405020304" pitchFamily="18" charset="0"/>
              </a:rPr>
              <a:t>i</a:t>
            </a:r>
            <a:r>
              <a:rPr lang="en-US" altLang="zh-TW" sz="1800" dirty="0">
                <a:latin typeface="+mn-lt"/>
                <a:cs typeface="Times New Roman" panose="02020603050405020304" pitchFamily="18" charset="0"/>
              </a:rPr>
              <a:t> | i</a:t>
            </a:r>
            <a:r>
              <a:rPr lang="en-US" altLang="zh-TW" sz="1800" dirty="0">
                <a:latin typeface="+mn-lt"/>
                <a:cs typeface="Times New Roman" panose="02020603050405020304" pitchFamily="18" charset="0"/>
                <a:sym typeface="Symbol" pitchFamily="18" charset="2"/>
              </a:rPr>
              <a:t>1</a:t>
            </a:r>
            <a:r>
              <a:rPr lang="en-US" altLang="zh-TW" sz="1800" dirty="0">
                <a:latin typeface="+mn-lt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B3BFE26-5A9E-41D9-9E16-BDA9C3EA9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7392" y="2486121"/>
            <a:ext cx="6944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 dirty="0" err="1"/>
              <a:t>A</a:t>
            </a:r>
            <a:r>
              <a:rPr lang="en-US" altLang="zh-TW" sz="1800" dirty="0" err="1">
                <a:sym typeface="Symbol" panose="05050102010706020507" pitchFamily="18" charset="2"/>
              </a:rPr>
              <a:t>a</a:t>
            </a:r>
            <a:endParaRPr lang="zh-TW" altLang="en-US" sz="18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CE61EE5-A3E0-427A-A951-01605BF4C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3345" y="2861168"/>
            <a:ext cx="8483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/>
              <a:t>A</a:t>
            </a:r>
            <a:r>
              <a:rPr lang="en-US" altLang="zh-TW" sz="1800">
                <a:sym typeface="Symbol" panose="05050102010706020507" pitchFamily="18" charset="2"/>
              </a:rPr>
              <a:t>a</a:t>
            </a:r>
            <a:r>
              <a:rPr lang="en-US" altLang="zh-TW" sz="1800" u="sng">
                <a:sym typeface="Symbol" panose="05050102010706020507" pitchFamily="18" charset="2"/>
              </a:rPr>
              <a:t>B</a:t>
            </a:r>
            <a:endParaRPr lang="zh-TW" altLang="en-US" sz="1800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022338D-D631-4EE4-8AA6-2B039450A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1892" y="2486121"/>
            <a:ext cx="69442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/>
              <a:t>A</a:t>
            </a:r>
            <a:r>
              <a:rPr lang="en-US" altLang="zh-TW" sz="1800">
                <a:sym typeface="Symbol" panose="05050102010706020507" pitchFamily="18" charset="2"/>
              </a:rPr>
              <a:t>a</a:t>
            </a:r>
            <a:endParaRPr lang="zh-TW" altLang="en-US" sz="180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176E28BA-2DC3-4B17-9CA9-0E72625E04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7845" y="2863596"/>
            <a:ext cx="84830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/>
              <a:t>A</a:t>
            </a:r>
            <a:r>
              <a:rPr lang="en-US" altLang="zh-TW" sz="1800">
                <a:sym typeface="Symbol" panose="05050102010706020507" pitchFamily="18" charset="2"/>
              </a:rPr>
              <a:t>Ba</a:t>
            </a:r>
            <a:endParaRPr lang="zh-TW" altLang="en-US" sz="180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F435559-9FF2-4D24-A595-25435836E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4907" y="2646855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u="sng"/>
              <a:t>or</a:t>
            </a:r>
            <a:endParaRPr lang="zh-TW" altLang="en-US" sz="1800"/>
          </a:p>
        </p:txBody>
      </p:sp>
      <p:sp>
        <p:nvSpPr>
          <p:cNvPr id="12" name="灯片编号占位符 1">
            <a:extLst>
              <a:ext uri="{FF2B5EF4-FFF2-40B4-BE49-F238E27FC236}">
                <a16:creationId xmlns:a16="http://schemas.microsoft.com/office/drawing/2014/main" id="{6794C09B-5120-4352-BC8E-D4DC8E78D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13" name="內容版面配置區 2">
            <a:extLst>
              <a:ext uri="{FF2B5EF4-FFF2-40B4-BE49-F238E27FC236}">
                <a16:creationId xmlns:a16="http://schemas.microsoft.com/office/drawing/2014/main" id="{3572E518-2350-41CE-BF9A-3EB6EB24BA61}"/>
              </a:ext>
            </a:extLst>
          </p:cNvPr>
          <p:cNvSpPr txBox="1">
            <a:spLocks/>
          </p:cNvSpPr>
          <p:nvPr/>
        </p:nvSpPr>
        <p:spPr bwMode="auto">
          <a:xfrm>
            <a:off x="1088135" y="1958269"/>
            <a:ext cx="6191917" cy="369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57168" indent="-25716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80000"/>
              <a:buFont typeface="Wingdings" pitchFamily="2" charset="2"/>
              <a:buChar char="l"/>
              <a:defRPr kumimoji="1" sz="2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+mn-cs"/>
              </a:defRPr>
            </a:lvl1pPr>
            <a:lvl2pPr marL="557199" indent="-21430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SzPct val="90000"/>
              <a:buFont typeface="Arial" charset="0"/>
              <a:buChar char="–"/>
              <a:defRPr kumimoji="1" sz="2400">
                <a:solidFill>
                  <a:schemeClr val="tx1"/>
                </a:solidFill>
                <a:latin typeface="Calibri" pitchFamily="34" charset="0"/>
                <a:ea typeface="標楷體" pitchFamily="65" charset="-120"/>
              </a:defRPr>
            </a:lvl2pPr>
            <a:lvl3pPr marL="857229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3pPr>
            <a:lvl4pPr marL="1200121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8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4pPr>
            <a:lvl5pPr marL="1543012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600">
                <a:solidFill>
                  <a:schemeClr val="tx1"/>
                </a:solidFill>
                <a:latin typeface="Calibri" pitchFamily="34" charset="0"/>
                <a:ea typeface="標楷體" pitchFamily="65" charset="-120"/>
                <a:cs typeface="Calibri" pitchFamily="34" charset="0"/>
              </a:defRPr>
            </a:lvl5pPr>
            <a:lvl6pPr marL="1885904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6pPr>
            <a:lvl7pPr marL="2228795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7pPr>
            <a:lvl8pPr marL="2571686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8pPr>
            <a:lvl9pPr marL="2914578" indent="-171446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1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lnSpc>
                <a:spcPct val="90000"/>
              </a:lnSpc>
              <a:spcBef>
                <a:spcPts val="450"/>
              </a:spcBef>
              <a:buFont typeface="Wingdings" panose="05000000000000000000" pitchFamily="2" charset="2"/>
              <a:buChar char="l"/>
              <a:defRPr/>
            </a:pPr>
            <a:r>
              <a:rPr lang="en-US" altLang="zh-TW" sz="2000" kern="0" dirty="0">
                <a:solidFill>
                  <a:srgbClr val="FF0000"/>
                </a:solidFill>
                <a:latin typeface="+mn-lt"/>
                <a:sym typeface="Symbol" pitchFamily="18" charset="2"/>
              </a:rPr>
              <a:t>Regular grammar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標題 1">
            <a:extLst>
              <a:ext uri="{FF2B5EF4-FFF2-40B4-BE49-F238E27FC236}">
                <a16:creationId xmlns:a16="http://schemas.microsoft.com/office/drawing/2014/main" id="{12AF3E92-4095-4A07-96BF-23866E84D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112" y="108349"/>
            <a:ext cx="7779578" cy="519113"/>
          </a:xfrm>
        </p:spPr>
        <p:txBody>
          <a:bodyPr/>
          <a:lstStyle/>
          <a:p>
            <a:r>
              <a:rPr lang="en-US" altLang="zh-TW" sz="3200" dirty="0"/>
              <a:t>Additional</a:t>
            </a:r>
            <a:endParaRPr lang="zh-TW" altLang="en-US" sz="3200" dirty="0"/>
          </a:p>
        </p:txBody>
      </p:sp>
      <p:sp>
        <p:nvSpPr>
          <p:cNvPr id="181251" name="內容版面配置區 2">
            <a:extLst>
              <a:ext uri="{FF2B5EF4-FFF2-40B4-BE49-F238E27FC236}">
                <a16:creationId xmlns:a16="http://schemas.microsoft.com/office/drawing/2014/main" id="{768D935A-B0C5-4AE9-9638-8C5144B6787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2980" y="813816"/>
            <a:ext cx="7036308" cy="2404872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Simplifying rules (removing parentheses)</a:t>
            </a:r>
          </a:p>
          <a:p>
            <a:pPr lvl="1"/>
            <a:r>
              <a:rPr lang="en-US" altLang="zh-TW" sz="1800" dirty="0">
                <a:latin typeface="+mn-lt"/>
              </a:rPr>
              <a:t>“</a:t>
            </a:r>
            <a:r>
              <a:rPr lang="en-US" altLang="zh-TW" sz="1800" dirty="0">
                <a:solidFill>
                  <a:srgbClr val="0E04DA"/>
                </a:solidFill>
                <a:latin typeface="+mn-lt"/>
              </a:rPr>
              <a:t>*</a:t>
            </a:r>
            <a:r>
              <a:rPr lang="en-US" altLang="zh-TW" sz="1800" dirty="0">
                <a:latin typeface="+mn-lt"/>
              </a:rPr>
              <a:t>” has highest precedence and is left associative</a:t>
            </a:r>
          </a:p>
          <a:p>
            <a:pPr lvl="1"/>
            <a:r>
              <a:rPr lang="en-US" altLang="zh-TW" sz="1800" dirty="0">
                <a:solidFill>
                  <a:srgbClr val="0E04DA"/>
                </a:solidFill>
                <a:latin typeface="+mn-lt"/>
              </a:rPr>
              <a:t>Concatenation</a:t>
            </a:r>
            <a:r>
              <a:rPr lang="en-US" altLang="zh-TW" sz="1800" dirty="0">
                <a:latin typeface="+mn-lt"/>
              </a:rPr>
              <a:t> has the 2nd highest precedence and is left associative</a:t>
            </a:r>
          </a:p>
          <a:p>
            <a:pPr lvl="1"/>
            <a:r>
              <a:rPr lang="en-US" altLang="zh-TW" sz="1800" dirty="0">
                <a:latin typeface="+mn-lt"/>
              </a:rPr>
              <a:t>“</a:t>
            </a:r>
            <a:r>
              <a:rPr lang="en-US" altLang="zh-TW" sz="1800" dirty="0">
                <a:solidFill>
                  <a:srgbClr val="0E04DA"/>
                </a:solidFill>
                <a:latin typeface="+mn-lt"/>
              </a:rPr>
              <a:t>|</a:t>
            </a:r>
            <a:r>
              <a:rPr lang="en-US" altLang="zh-TW" sz="1800" dirty="0">
                <a:latin typeface="+mn-lt"/>
              </a:rPr>
              <a:t> “has lowest precedence and is left associative</a:t>
            </a:r>
          </a:p>
          <a:p>
            <a:pPr lvl="1"/>
            <a:r>
              <a:rPr lang="en-US" altLang="zh-TW" sz="1800" dirty="0">
                <a:latin typeface="+mn-lt"/>
              </a:rPr>
              <a:t>E.g., </a:t>
            </a:r>
            <a:r>
              <a:rPr lang="en-US" altLang="zh-TW" sz="1800" dirty="0">
                <a:solidFill>
                  <a:srgbClr val="0E04DA"/>
                </a:solidFill>
                <a:latin typeface="+mn-lt"/>
              </a:rPr>
              <a:t>(a)|((b)*(c)) == </a:t>
            </a:r>
            <a:r>
              <a:rPr lang="en-US" altLang="zh-TW" sz="1800" dirty="0" err="1">
                <a:solidFill>
                  <a:srgbClr val="0E04DA"/>
                </a:solidFill>
                <a:latin typeface="+mn-lt"/>
              </a:rPr>
              <a:t>a|b</a:t>
            </a:r>
            <a:r>
              <a:rPr lang="en-US" altLang="zh-TW" sz="1800" dirty="0">
                <a:solidFill>
                  <a:srgbClr val="0E04DA"/>
                </a:solidFill>
                <a:latin typeface="+mn-lt"/>
              </a:rPr>
              <a:t>*c</a:t>
            </a:r>
          </a:p>
          <a:p>
            <a:endParaRPr lang="zh-TW" altLang="en-US" sz="1800" dirty="0">
              <a:latin typeface="+mn-lt"/>
            </a:endParaRPr>
          </a:p>
        </p:txBody>
      </p:sp>
      <p:sp>
        <p:nvSpPr>
          <p:cNvPr id="7" name="灯片编号占位符 1">
            <a:extLst>
              <a:ext uri="{FF2B5EF4-FFF2-40B4-BE49-F238E27FC236}">
                <a16:creationId xmlns:a16="http://schemas.microsoft.com/office/drawing/2014/main" id="{C0B3D10F-8F9B-400C-87E9-B7DA09ED55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80</a:t>
            </a:fld>
            <a:endParaRPr lang="zh-TW" alt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00" name="Rectangle 2">
            <a:extLst>
              <a:ext uri="{FF2B5EF4-FFF2-40B4-BE49-F238E27FC236}">
                <a16:creationId xmlns:a16="http://schemas.microsoft.com/office/drawing/2014/main" id="{684D36C2-287B-4B00-9C9C-00606C638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76" y="108349"/>
            <a:ext cx="7724714" cy="519113"/>
          </a:xfrm>
        </p:spPr>
        <p:txBody>
          <a:bodyPr/>
          <a:lstStyle/>
          <a:p>
            <a:r>
              <a:rPr lang="en-US" altLang="zh-TW" dirty="0"/>
              <a:t>Outlines</a:t>
            </a:r>
          </a:p>
        </p:txBody>
      </p:sp>
      <p:sp>
        <p:nvSpPr>
          <p:cNvPr id="183301" name="Rectangle 3">
            <a:extLst>
              <a:ext uri="{FF2B5EF4-FFF2-40B4-BE49-F238E27FC236}">
                <a16:creationId xmlns:a16="http://schemas.microsoft.com/office/drawing/2014/main" id="{83E9EDA5-B04A-4A28-B68A-CDCFE15B4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348" y="792957"/>
            <a:ext cx="6997304" cy="3013326"/>
          </a:xfrm>
        </p:spPr>
        <p:txBody>
          <a:bodyPr/>
          <a:lstStyle/>
          <a:p>
            <a:r>
              <a:rPr lang="en-US" altLang="zh-TW" sz="2000" dirty="0">
                <a:latin typeface="+mn-lt"/>
              </a:rPr>
              <a:t>3.1 Over View</a:t>
            </a:r>
          </a:p>
          <a:p>
            <a:r>
              <a:rPr lang="en-US" altLang="zh-TW" sz="2000" dirty="0">
                <a:latin typeface="+mn-lt"/>
              </a:rPr>
              <a:t>3.2 Regular Expression</a:t>
            </a:r>
          </a:p>
          <a:p>
            <a:r>
              <a:rPr lang="en-US" altLang="zh-TW" sz="2000" dirty="0">
                <a:latin typeface="+mn-lt"/>
              </a:rPr>
              <a:t>3.3 Finite Automata and Scanners</a:t>
            </a:r>
          </a:p>
          <a:p>
            <a:r>
              <a:rPr lang="en-US" altLang="zh-TW" sz="2000" dirty="0">
                <a:latin typeface="+mn-lt"/>
              </a:rPr>
              <a:t>3.4 Using a Scanner Generator</a:t>
            </a:r>
          </a:p>
          <a:p>
            <a:r>
              <a:rPr lang="en-US" altLang="zh-TW" sz="2000" dirty="0">
                <a:latin typeface="+mn-lt"/>
              </a:rPr>
              <a:t>3.5 Practical Considerations</a:t>
            </a:r>
          </a:p>
          <a:p>
            <a:r>
              <a:rPr lang="en-US" altLang="zh-TW" sz="2000" dirty="0">
                <a:latin typeface="+mn-lt"/>
              </a:rPr>
              <a:t>3.6 Translating Regular Expressions into Finite Automata</a:t>
            </a:r>
          </a:p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3.7 Tracing Example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D0D00B07-15D8-44DD-97E8-305DC5C988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81</a:t>
            </a:fld>
            <a:endParaRPr lang="zh-TW" alt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標題 1">
            <a:extLst>
              <a:ext uri="{FF2B5EF4-FFF2-40B4-BE49-F238E27FC236}">
                <a16:creationId xmlns:a16="http://schemas.microsoft.com/office/drawing/2014/main" id="{FCB3FB60-F41F-46F0-85BA-F35F84DB5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104" y="108349"/>
            <a:ext cx="7843586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(1)</a:t>
            </a:r>
            <a:endParaRPr lang="zh-TW" altLang="en-US" sz="3200" dirty="0"/>
          </a:p>
        </p:txBody>
      </p:sp>
      <p:sp>
        <p:nvSpPr>
          <p:cNvPr id="185347" name="內容版面配置區 2">
            <a:extLst>
              <a:ext uri="{FF2B5EF4-FFF2-40B4-BE49-F238E27FC236}">
                <a16:creationId xmlns:a16="http://schemas.microsoft.com/office/drawing/2014/main" id="{D6373FB1-A28A-4248-9E9E-3529AA5C5FC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51310" y="817216"/>
            <a:ext cx="6172200" cy="519113"/>
          </a:xfrm>
        </p:spPr>
        <p:txBody>
          <a:bodyPr/>
          <a:lstStyle/>
          <a:p>
            <a:r>
              <a:rPr lang="en-US" altLang="zh-TW" sz="2000" dirty="0">
                <a:latin typeface="+mn-lt"/>
              </a:rPr>
              <a:t>Review Steps of Scanner Generator</a:t>
            </a:r>
          </a:p>
          <a:p>
            <a:endParaRPr lang="zh-TW" altLang="en-US" sz="2000" dirty="0">
              <a:latin typeface="+mn-lt"/>
            </a:endParaRPr>
          </a:p>
        </p:txBody>
      </p:sp>
      <p:sp>
        <p:nvSpPr>
          <p:cNvPr id="185351" name="Text Box 4">
            <a:extLst>
              <a:ext uri="{FF2B5EF4-FFF2-40B4-BE49-F238E27FC236}">
                <a16:creationId xmlns:a16="http://schemas.microsoft.com/office/drawing/2014/main" id="{240B7D60-3DA5-41FC-B046-589A50480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310" y="2066828"/>
            <a:ext cx="1597819" cy="5232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>
                <a:latin typeface="+mn-lt"/>
              </a:rPr>
              <a:t>A regular</a:t>
            </a:r>
            <a:r>
              <a:rPr lang="zh-TW" altLang="en-US" sz="1400" dirty="0">
                <a:latin typeface="+mn-lt"/>
              </a:rPr>
              <a:t> </a:t>
            </a:r>
            <a:r>
              <a:rPr lang="en-US" altLang="zh-TW" sz="1400" dirty="0">
                <a:latin typeface="+mn-lt"/>
              </a:rPr>
              <a:t>expression</a:t>
            </a:r>
          </a:p>
        </p:txBody>
      </p:sp>
      <p:sp>
        <p:nvSpPr>
          <p:cNvPr id="185352" name="Text Box 5">
            <a:extLst>
              <a:ext uri="{FF2B5EF4-FFF2-40B4-BE49-F238E27FC236}">
                <a16:creationId xmlns:a16="http://schemas.microsoft.com/office/drawing/2014/main" id="{5EFA16A9-B0EE-4F7E-BF59-F147F2AA8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2185" y="2066828"/>
            <a:ext cx="1553765" cy="5232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>
                <a:latin typeface="+mn-lt"/>
              </a:rPr>
              <a:t>Nondeterministic</a:t>
            </a:r>
            <a:r>
              <a:rPr lang="zh-TW" altLang="en-US" sz="1400" dirty="0">
                <a:latin typeface="+mn-lt"/>
              </a:rPr>
              <a:t> </a:t>
            </a:r>
            <a:r>
              <a:rPr lang="en-US" altLang="zh-TW" sz="1400" dirty="0">
                <a:latin typeface="+mn-lt"/>
              </a:rPr>
              <a:t>FA</a:t>
            </a:r>
          </a:p>
        </p:txBody>
      </p:sp>
      <p:sp>
        <p:nvSpPr>
          <p:cNvPr id="185353" name="Text Box 6">
            <a:extLst>
              <a:ext uri="{FF2B5EF4-FFF2-40B4-BE49-F238E27FC236}">
                <a16:creationId xmlns:a16="http://schemas.microsoft.com/office/drawing/2014/main" id="{7365C312-C607-4E6F-9B07-A924F51EC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7114" y="2066828"/>
            <a:ext cx="1265635" cy="5232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 dirty="0">
                <a:latin typeface="+mn-lt"/>
              </a:rPr>
              <a:t>Deterministic</a:t>
            </a:r>
            <a:r>
              <a:rPr lang="zh-TW" altLang="en-US" sz="1400" dirty="0">
                <a:latin typeface="+mn-lt"/>
              </a:rPr>
              <a:t> </a:t>
            </a:r>
            <a:r>
              <a:rPr lang="en-US" altLang="zh-TW" sz="1400" dirty="0">
                <a:latin typeface="+mn-lt"/>
              </a:rPr>
              <a:t>FA</a:t>
            </a:r>
          </a:p>
        </p:txBody>
      </p:sp>
      <p:sp>
        <p:nvSpPr>
          <p:cNvPr id="185354" name="Text Box 10">
            <a:extLst>
              <a:ext uri="{FF2B5EF4-FFF2-40B4-BE49-F238E27FC236}">
                <a16:creationId xmlns:a16="http://schemas.microsoft.com/office/drawing/2014/main" id="{BDB2E74D-798A-49FB-A97E-328116B53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948" y="3280375"/>
            <a:ext cx="2035969" cy="5232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400">
                <a:latin typeface="+mn-lt"/>
              </a:rPr>
              <a:t>Optimized</a:t>
            </a:r>
            <a:r>
              <a:rPr lang="zh-TW" altLang="en-US" sz="1400">
                <a:latin typeface="+mn-lt"/>
              </a:rPr>
              <a:t> </a:t>
            </a:r>
            <a:r>
              <a:rPr lang="en-US" altLang="zh-TW" sz="1400">
                <a:latin typeface="+mn-lt"/>
              </a:rPr>
              <a:t>Deterministic </a:t>
            </a:r>
            <a:r>
              <a:rPr lang="zh-TW" altLang="en-US" sz="1400">
                <a:latin typeface="+mn-lt"/>
              </a:rPr>
              <a:t> </a:t>
            </a:r>
            <a:r>
              <a:rPr lang="en-US" altLang="zh-TW" sz="1400">
                <a:latin typeface="+mn-lt"/>
              </a:rPr>
              <a:t>FA</a:t>
            </a:r>
          </a:p>
        </p:txBody>
      </p:sp>
      <p:sp>
        <p:nvSpPr>
          <p:cNvPr id="185355" name="Text Box 11">
            <a:extLst>
              <a:ext uri="{FF2B5EF4-FFF2-40B4-BE49-F238E27FC236}">
                <a16:creationId xmlns:a16="http://schemas.microsoft.com/office/drawing/2014/main" id="{262538C1-9B5A-413B-9879-8B3CBBB3E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291" y="2757105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minimize # of states</a:t>
            </a:r>
            <a:endParaRPr lang="zh-TW" alt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5356" name="Text Box 12">
            <a:extLst>
              <a:ext uri="{FF2B5EF4-FFF2-40B4-BE49-F238E27FC236}">
                <a16:creationId xmlns:a16="http://schemas.microsoft.com/office/drawing/2014/main" id="{7AC95B4B-DD4C-4DA5-B98A-40EDA8763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756" y="1594227"/>
            <a:ext cx="31678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+mn-lt"/>
              </a:rPr>
              <a:t>Importance in NFA-&gt;DFA</a:t>
            </a:r>
          </a:p>
        </p:txBody>
      </p: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4CBE2480-AB1B-4C73-B358-EF10F9D96FB8}"/>
              </a:ext>
            </a:extLst>
          </p:cNvPr>
          <p:cNvCxnSpPr>
            <a:stCxn id="185351" idx="3"/>
            <a:endCxn id="185352" idx="1"/>
          </p:cNvCxnSpPr>
          <p:nvPr/>
        </p:nvCxnSpPr>
        <p:spPr>
          <a:xfrm>
            <a:off x="2549129" y="2328438"/>
            <a:ext cx="983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D4A81440-32D1-4FD0-B811-42E488C3500B}"/>
              </a:ext>
            </a:extLst>
          </p:cNvPr>
          <p:cNvCxnSpPr>
            <a:stCxn id="185352" idx="3"/>
            <a:endCxn id="185353" idx="1"/>
          </p:cNvCxnSpPr>
          <p:nvPr/>
        </p:nvCxnSpPr>
        <p:spPr>
          <a:xfrm>
            <a:off x="5085950" y="2328438"/>
            <a:ext cx="99116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單箭頭接點 24">
            <a:extLst>
              <a:ext uri="{FF2B5EF4-FFF2-40B4-BE49-F238E27FC236}">
                <a16:creationId xmlns:a16="http://schemas.microsoft.com/office/drawing/2014/main" id="{716102FB-5085-41F2-BE65-81E9CCC37C06}"/>
              </a:ext>
            </a:extLst>
          </p:cNvPr>
          <p:cNvCxnSpPr>
            <a:stCxn id="185353" idx="2"/>
            <a:endCxn id="185354" idx="0"/>
          </p:cNvCxnSpPr>
          <p:nvPr/>
        </p:nvCxnSpPr>
        <p:spPr>
          <a:xfrm>
            <a:off x="6709932" y="2590048"/>
            <a:ext cx="1" cy="6903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E8DE2FD0-2058-4CA6-8636-DB1B0B5C2F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82</a:t>
            </a:fld>
            <a:endParaRPr lang="zh-TW" alt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標題 1">
            <a:extLst>
              <a:ext uri="{FF2B5EF4-FFF2-40B4-BE49-F238E27FC236}">
                <a16:creationId xmlns:a16="http://schemas.microsoft.com/office/drawing/2014/main" id="{74048615-5D63-4739-AE6B-4064AC2F7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52" y="108349"/>
            <a:ext cx="7688138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(2)</a:t>
            </a:r>
            <a:endParaRPr lang="zh-TW" altLang="en-US" sz="3200" dirty="0"/>
          </a:p>
        </p:txBody>
      </p:sp>
      <p:sp>
        <p:nvSpPr>
          <p:cNvPr id="187395" name="內容版面配置區 2">
            <a:extLst>
              <a:ext uri="{FF2B5EF4-FFF2-40B4-BE49-F238E27FC236}">
                <a16:creationId xmlns:a16="http://schemas.microsoft.com/office/drawing/2014/main" id="{E1894F7D-4890-4A6C-8C9F-559612700A7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062276" y="804672"/>
            <a:ext cx="7405068" cy="3702844"/>
          </a:xfrm>
        </p:spPr>
        <p:txBody>
          <a:bodyPr/>
          <a:lstStyle/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Regular Expression</a:t>
            </a: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endParaRPr lang="en-US" altLang="zh-TW" sz="2000" dirty="0">
              <a:solidFill>
                <a:srgbClr val="C00000"/>
              </a:solidFill>
              <a:latin typeface="+mn-lt"/>
            </a:endParaRPr>
          </a:p>
          <a:p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IF and IFA</a:t>
            </a:r>
          </a:p>
          <a:p>
            <a:endParaRPr lang="zh-TW" altLang="en-US" sz="2000" dirty="0">
              <a:latin typeface="+mn-lt"/>
            </a:endParaRPr>
          </a:p>
        </p:txBody>
      </p:sp>
      <p:sp>
        <p:nvSpPr>
          <p:cNvPr id="187399" name="Rectangle 2">
            <a:extLst>
              <a:ext uri="{FF2B5EF4-FFF2-40B4-BE49-F238E27FC236}">
                <a16:creationId xmlns:a16="http://schemas.microsoft.com/office/drawing/2014/main" id="{7E5B5E5D-12D8-4698-8669-3B7F17CF98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019" y="1582484"/>
            <a:ext cx="5541962" cy="182761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if				</a:t>
            </a:r>
            <a:r>
              <a:rPr lang="en-US" altLang="zh-TW" sz="2000" dirty="0">
                <a:solidFill>
                  <a:srgbClr val="C00000"/>
                </a:solidFill>
                <a:latin typeface="+mn-lt"/>
                <a:ea typeface="新細明體" panose="02020500000000000000" pitchFamily="18" charset="-120"/>
              </a:rPr>
              <a:t>{return IF;}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[a - z] [a – z|0 - 9 ] *		</a:t>
            </a:r>
            <a:r>
              <a:rPr lang="en-US" altLang="zh-TW" sz="2000" dirty="0">
                <a:solidFill>
                  <a:srgbClr val="C00000"/>
                </a:solidFill>
                <a:latin typeface="+mn-lt"/>
                <a:ea typeface="新細明體" panose="02020500000000000000" pitchFamily="18" charset="-120"/>
              </a:rPr>
              <a:t>{return ID;}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[0 - 9] +				{return NUM;}</a:t>
            </a:r>
          </a:p>
          <a:p>
            <a:pPr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+mn-lt"/>
                <a:ea typeface="新細明體" panose="02020500000000000000" pitchFamily="18" charset="-120"/>
              </a:rPr>
              <a:t>.				{error ();}</a:t>
            </a:r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97E9134C-5B29-41F5-B28F-6027781C83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83</a:t>
            </a:fld>
            <a:endParaRPr lang="zh-TW" alt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標題 1">
            <a:extLst>
              <a:ext uri="{FF2B5EF4-FFF2-40B4-BE49-F238E27FC236}">
                <a16:creationId xmlns:a16="http://schemas.microsoft.com/office/drawing/2014/main" id="{9DB8AACD-6682-41FF-A87D-C19E3A9D9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112" y="108349"/>
            <a:ext cx="7779578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(3)</a:t>
            </a:r>
            <a:endParaRPr lang="zh-TW" altLang="en-US" sz="3200" dirty="0"/>
          </a:p>
        </p:txBody>
      </p:sp>
      <p:sp>
        <p:nvSpPr>
          <p:cNvPr id="189443" name="內容版面配置區 2">
            <a:extLst>
              <a:ext uri="{FF2B5EF4-FFF2-40B4-BE49-F238E27FC236}">
                <a16:creationId xmlns:a16="http://schemas.microsoft.com/office/drawing/2014/main" id="{8AAF2A81-C854-4633-8F18-C8E57F90111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84778" y="888626"/>
            <a:ext cx="6172200" cy="432377"/>
          </a:xfrm>
        </p:spPr>
        <p:txBody>
          <a:bodyPr/>
          <a:lstStyle/>
          <a:p>
            <a:r>
              <a:rPr lang="en-US" altLang="zh-TW" sz="2000" dirty="0">
                <a:solidFill>
                  <a:srgbClr val="FF0000"/>
                </a:solidFill>
                <a:latin typeface="+mn-lt"/>
              </a:rPr>
              <a:t>Translate from RE to NFA</a:t>
            </a:r>
          </a:p>
          <a:p>
            <a:endParaRPr lang="zh-TW" altLang="en-US" sz="2000" dirty="0">
              <a:latin typeface="+mn-lt"/>
            </a:endParaRPr>
          </a:p>
        </p:txBody>
      </p:sp>
      <p:sp>
        <p:nvSpPr>
          <p:cNvPr id="189447" name="Text Box 3">
            <a:extLst>
              <a:ext uri="{FF2B5EF4-FFF2-40B4-BE49-F238E27FC236}">
                <a16:creationId xmlns:a16="http://schemas.microsoft.com/office/drawing/2014/main" id="{E874065E-8441-421E-9540-E6C79CA8B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63" y="2008078"/>
            <a:ext cx="1172116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A regular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expression</a:t>
            </a:r>
          </a:p>
        </p:txBody>
      </p:sp>
      <p:sp>
        <p:nvSpPr>
          <p:cNvPr id="189448" name="Text Box 4">
            <a:extLst>
              <a:ext uri="{FF2B5EF4-FFF2-40B4-BE49-F238E27FC236}">
                <a16:creationId xmlns:a16="http://schemas.microsoft.com/office/drawing/2014/main" id="{D201A354-BEB7-467A-ABD8-7CABC7D0D1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7093" y="2157800"/>
            <a:ext cx="2114363" cy="36933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Nondeterministic FA</a:t>
            </a:r>
          </a:p>
        </p:txBody>
      </p:sp>
      <p:sp>
        <p:nvSpPr>
          <p:cNvPr id="189449" name="Text Box 5">
            <a:extLst>
              <a:ext uri="{FF2B5EF4-FFF2-40B4-BE49-F238E27FC236}">
                <a16:creationId xmlns:a16="http://schemas.microsoft.com/office/drawing/2014/main" id="{5E072F1B-F77D-4233-B910-56F78C819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4970" y="2019301"/>
            <a:ext cx="1499128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189450" name="AutoShape 6">
            <a:extLst>
              <a:ext uri="{FF2B5EF4-FFF2-40B4-BE49-F238E27FC236}">
                <a16:creationId xmlns:a16="http://schemas.microsoft.com/office/drawing/2014/main" id="{4C4746A6-92BE-466F-B551-D26CA9412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679" y="2277392"/>
            <a:ext cx="614414" cy="155639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9451" name="AutoShape 7">
            <a:extLst>
              <a:ext uri="{FF2B5EF4-FFF2-40B4-BE49-F238E27FC236}">
                <a16:creationId xmlns:a16="http://schemas.microsoft.com/office/drawing/2014/main" id="{5ABF7BC1-AF7A-40A9-A73E-5B4C87DC1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456" y="2334734"/>
            <a:ext cx="702564" cy="98298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9452" name="AutoShape 8">
            <a:extLst>
              <a:ext uri="{FF2B5EF4-FFF2-40B4-BE49-F238E27FC236}">
                <a16:creationId xmlns:a16="http://schemas.microsoft.com/office/drawing/2014/main" id="{543A572B-FE2A-4772-9F1C-E218F0F3F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7920" y="2705100"/>
            <a:ext cx="114300" cy="514350"/>
          </a:xfrm>
          <a:prstGeom prst="down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89453" name="Text Box 9">
            <a:extLst>
              <a:ext uri="{FF2B5EF4-FFF2-40B4-BE49-F238E27FC236}">
                <a16:creationId xmlns:a16="http://schemas.microsoft.com/office/drawing/2014/main" id="{ECFBCBBA-BB37-4053-A7AB-AD71748B8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9270" y="3276600"/>
            <a:ext cx="1499128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Optimized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189454" name="Text Box 10">
            <a:extLst>
              <a:ext uri="{FF2B5EF4-FFF2-40B4-BE49-F238E27FC236}">
                <a16:creationId xmlns:a16="http://schemas.microsoft.com/office/drawing/2014/main" id="{BE71129F-D498-444B-A2CF-798C2F5D5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7884" y="2777609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Helvetica" panose="020B0604020202020204" pitchFamily="34" charset="0"/>
                <a:ea typeface="新細明體" panose="02020500000000000000" pitchFamily="18" charset="-120"/>
              </a:rPr>
              <a:t>minimize # of states</a:t>
            </a:r>
            <a:endParaRPr lang="zh-TW" altLang="en-US" sz="1800" dirty="0">
              <a:latin typeface="Helvetica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89455" name="Rectangle 13">
            <a:extLst>
              <a:ext uri="{FF2B5EF4-FFF2-40B4-BE49-F238E27FC236}">
                <a16:creationId xmlns:a16="http://schemas.microsoft.com/office/drawing/2014/main" id="{17AD5DDA-749D-44EF-8B2D-8D2E6FEE7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33" y="1790700"/>
            <a:ext cx="4431936" cy="1081088"/>
          </a:xfrm>
          <a:prstGeom prst="rect">
            <a:avLst/>
          </a:prstGeom>
          <a:noFill/>
          <a:ln w="22225">
            <a:solidFill>
              <a:srgbClr val="04701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8BF5D232-EF2D-4E55-8A61-376F877CB1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84</a:t>
            </a:fld>
            <a:endParaRPr lang="zh-TW" alt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標題 1">
            <a:extLst>
              <a:ext uri="{FF2B5EF4-FFF2-40B4-BE49-F238E27FC236}">
                <a16:creationId xmlns:a16="http://schemas.microsoft.com/office/drawing/2014/main" id="{4F2EA5B9-C3F5-4ECE-892C-244DF668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5256" y="108349"/>
            <a:ext cx="7770434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Example(4)</a:t>
            </a:r>
            <a:endParaRPr lang="zh-TW" altLang="en-US" sz="3200" dirty="0"/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DB6032DE-53EA-420B-B4B9-DAFE094368AF}"/>
              </a:ext>
            </a:extLst>
          </p:cNvPr>
          <p:cNvGrpSpPr>
            <a:grpSpLocks/>
          </p:cNvGrpSpPr>
          <p:nvPr/>
        </p:nvGrpSpPr>
        <p:grpSpPr bwMode="auto">
          <a:xfrm>
            <a:off x="1538478" y="1672736"/>
            <a:ext cx="5343525" cy="548879"/>
            <a:chOff x="432" y="1643"/>
            <a:chExt cx="4488" cy="461"/>
          </a:xfrm>
        </p:grpSpPr>
        <p:sp>
          <p:nvSpPr>
            <p:cNvPr id="191532" name="Text Box 5">
              <a:extLst>
                <a:ext uri="{FF2B5EF4-FFF2-40B4-BE49-F238E27FC236}">
                  <a16:creationId xmlns:a16="http://schemas.microsoft.com/office/drawing/2014/main" id="{BD7C9817-26D1-4108-9AE1-7402C8BA89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691"/>
              <a:ext cx="236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+mn-lt"/>
                  <a:ea typeface="新細明體" panose="02020500000000000000" pitchFamily="18" charset="-120"/>
                </a:rPr>
                <a:t>The NFA for a symbol </a:t>
              </a:r>
              <a:r>
                <a:rPr lang="en-US" altLang="zh-TW" sz="1800" dirty="0" err="1">
                  <a:solidFill>
                    <a:srgbClr val="0000FF"/>
                  </a:solidFill>
                  <a:latin typeface="+mn-lt"/>
                  <a:ea typeface="新細明體" panose="02020500000000000000" pitchFamily="18" charset="-120"/>
                </a:rPr>
                <a:t>i</a:t>
              </a:r>
              <a:r>
                <a:rPr lang="en-US" altLang="zh-TW" sz="1800" dirty="0">
                  <a:latin typeface="+mn-lt"/>
                  <a:ea typeface="新細明體" panose="02020500000000000000" pitchFamily="18" charset="-120"/>
                </a:rPr>
                <a:t> is:</a:t>
              </a:r>
            </a:p>
          </p:txBody>
        </p:sp>
        <p:sp>
          <p:nvSpPr>
            <p:cNvPr id="191533" name="Oval 6">
              <a:extLst>
                <a:ext uri="{FF2B5EF4-FFF2-40B4-BE49-F238E27FC236}">
                  <a16:creationId xmlns:a16="http://schemas.microsoft.com/office/drawing/2014/main" id="{9D94B93C-7E03-4A59-892D-B88ADF6D9A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166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+mn-lt"/>
                <a:ea typeface="新細明體" panose="02020500000000000000" pitchFamily="18" charset="-120"/>
              </a:endParaRPr>
            </a:p>
          </p:txBody>
        </p:sp>
        <p:cxnSp>
          <p:nvCxnSpPr>
            <p:cNvPr id="191534" name="AutoShape 7">
              <a:extLst>
                <a:ext uri="{FF2B5EF4-FFF2-40B4-BE49-F238E27FC236}">
                  <a16:creationId xmlns:a16="http://schemas.microsoft.com/office/drawing/2014/main" id="{96420662-B334-4D01-AA65-41C78EBFC06E}"/>
                </a:ext>
              </a:extLst>
            </p:cNvPr>
            <p:cNvCxnSpPr>
              <a:cxnSpLocks noChangeShapeType="1"/>
              <a:stCxn id="191533" idx="6"/>
              <a:endCxn id="191542" idx="2"/>
            </p:cNvCxnSpPr>
            <p:nvPr/>
          </p:nvCxnSpPr>
          <p:spPr bwMode="auto">
            <a:xfrm>
              <a:off x="3818" y="1886"/>
              <a:ext cx="79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1535" name="Text Box 8">
              <a:extLst>
                <a:ext uri="{FF2B5EF4-FFF2-40B4-BE49-F238E27FC236}">
                  <a16:creationId xmlns:a16="http://schemas.microsoft.com/office/drawing/2014/main" id="{2B6A31FA-EE76-46AE-B0BB-0EC57265F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" y="1643"/>
              <a:ext cx="200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+mn-lt"/>
                  <a:ea typeface="新細明體" panose="02020500000000000000" pitchFamily="18" charset="-120"/>
                </a:rPr>
                <a:t>i</a:t>
              </a:r>
            </a:p>
          </p:txBody>
        </p:sp>
        <p:cxnSp>
          <p:nvCxnSpPr>
            <p:cNvPr id="191536" name="AutoShape 9">
              <a:extLst>
                <a:ext uri="{FF2B5EF4-FFF2-40B4-BE49-F238E27FC236}">
                  <a16:creationId xmlns:a16="http://schemas.microsoft.com/office/drawing/2014/main" id="{3E350BA0-1E1F-4C9C-9718-A713D04CC1BB}"/>
                </a:ext>
              </a:extLst>
            </p:cNvPr>
            <p:cNvCxnSpPr>
              <a:cxnSpLocks noChangeShapeType="1"/>
              <a:endCxn id="191533" idx="2"/>
            </p:cNvCxnSpPr>
            <p:nvPr/>
          </p:nvCxnSpPr>
          <p:spPr bwMode="auto">
            <a:xfrm flipV="1">
              <a:off x="2976" y="1886"/>
              <a:ext cx="624" cy="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1537" name="Text Box 10">
              <a:extLst>
                <a:ext uri="{FF2B5EF4-FFF2-40B4-BE49-F238E27FC236}">
                  <a16:creationId xmlns:a16="http://schemas.microsoft.com/office/drawing/2014/main" id="{D10F801B-AFD4-46AC-A188-9A9E974597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1" y="1743"/>
              <a:ext cx="26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+mn-lt"/>
                  <a:ea typeface="新細明體" panose="02020500000000000000" pitchFamily="18" charset="-120"/>
                </a:rPr>
                <a:t>1</a:t>
              </a:r>
            </a:p>
          </p:txBody>
        </p:sp>
        <p:grpSp>
          <p:nvGrpSpPr>
            <p:cNvPr id="191538" name="Group 11">
              <a:extLst>
                <a:ext uri="{FF2B5EF4-FFF2-40B4-BE49-F238E27FC236}">
                  <a16:creationId xmlns:a16="http://schemas.microsoft.com/office/drawing/2014/main" id="{6DB36884-EABC-4335-900E-1D168728BD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7" y="1668"/>
              <a:ext cx="313" cy="436"/>
              <a:chOff x="4607" y="1220"/>
              <a:chExt cx="313" cy="436"/>
            </a:xfrm>
          </p:grpSpPr>
          <p:grpSp>
            <p:nvGrpSpPr>
              <p:cNvPr id="191540" name="Group 12">
                <a:extLst>
                  <a:ext uri="{FF2B5EF4-FFF2-40B4-BE49-F238E27FC236}">
                    <a16:creationId xmlns:a16="http://schemas.microsoft.com/office/drawing/2014/main" id="{AC13452C-806E-4051-BC19-E04ED68D15A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08" y="1220"/>
                <a:ext cx="312" cy="436"/>
                <a:chOff x="2713" y="2062"/>
                <a:chExt cx="312" cy="436"/>
              </a:xfrm>
            </p:grpSpPr>
            <p:sp>
              <p:nvSpPr>
                <p:cNvPr id="191542" name="Oval 13">
                  <a:extLst>
                    <a:ext uri="{FF2B5EF4-FFF2-40B4-BE49-F238E27FC236}">
                      <a16:creationId xmlns:a16="http://schemas.microsoft.com/office/drawing/2014/main" id="{9228A458-E728-4445-80EB-CC35A83D1C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062"/>
                  <a:ext cx="21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191543" name="Oval 14">
                  <a:extLst>
                    <a:ext uri="{FF2B5EF4-FFF2-40B4-BE49-F238E27FC236}">
                      <a16:creationId xmlns:a16="http://schemas.microsoft.com/office/drawing/2014/main" id="{0B656B94-C82E-43A3-83A8-0E39D2DDDE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062"/>
                  <a:ext cx="28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191541" name="Text Box 15">
                <a:extLst>
                  <a:ext uri="{FF2B5EF4-FFF2-40B4-BE49-F238E27FC236}">
                    <a16:creationId xmlns:a16="http://schemas.microsoft.com/office/drawing/2014/main" id="{C777526C-9B63-423E-9E7E-B7017EAFAD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07" y="1289"/>
                <a:ext cx="186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>
                    <a:latin typeface="+mn-lt"/>
                    <a:ea typeface="新細明體" panose="02020500000000000000" pitchFamily="18" charset="-120"/>
                  </a:rPr>
                  <a:t>2</a:t>
                </a:r>
              </a:p>
            </p:txBody>
          </p:sp>
        </p:grpSp>
        <p:sp>
          <p:nvSpPr>
            <p:cNvPr id="191539" name="Text Box 16">
              <a:extLst>
                <a:ext uri="{FF2B5EF4-FFF2-40B4-BE49-F238E27FC236}">
                  <a16:creationId xmlns:a16="http://schemas.microsoft.com/office/drawing/2014/main" id="{E7E99B04-4599-4EAE-82EE-A30CC4855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1643"/>
              <a:ext cx="54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+mn-lt"/>
                  <a:ea typeface="新細明體" panose="02020500000000000000" pitchFamily="18" charset="-120"/>
                </a:rPr>
                <a:t>start</a:t>
              </a:r>
            </a:p>
          </p:txBody>
        </p:sp>
      </p:grpSp>
      <p:sp>
        <p:nvSpPr>
          <p:cNvPr id="70" name="Text Box 17">
            <a:extLst>
              <a:ext uri="{FF2B5EF4-FFF2-40B4-BE49-F238E27FC236}">
                <a16:creationId xmlns:a16="http://schemas.microsoft.com/office/drawing/2014/main" id="{B30E70E4-C3E7-4692-895D-5E5D74D2D1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8004" y="3091958"/>
            <a:ext cx="43169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+mn-lt"/>
                <a:ea typeface="新細明體" panose="02020500000000000000" pitchFamily="18" charset="-120"/>
              </a:rPr>
              <a:t>The NFA for the regular expression </a:t>
            </a:r>
            <a:r>
              <a:rPr lang="en-US" altLang="zh-TW" sz="1800" dirty="0">
                <a:solidFill>
                  <a:srgbClr val="0000FF"/>
                </a:solidFill>
                <a:latin typeface="+mn-lt"/>
                <a:ea typeface="新細明體" panose="02020500000000000000" pitchFamily="18" charset="-120"/>
              </a:rPr>
              <a:t> if </a:t>
            </a:r>
            <a:r>
              <a:rPr lang="en-US" altLang="zh-TW" sz="1800" dirty="0">
                <a:latin typeface="+mn-lt"/>
                <a:ea typeface="新細明體" panose="02020500000000000000" pitchFamily="18" charset="-120"/>
              </a:rPr>
              <a:t>is:</a:t>
            </a:r>
          </a:p>
        </p:txBody>
      </p:sp>
      <p:grpSp>
        <p:nvGrpSpPr>
          <p:cNvPr id="5" name="Group 18">
            <a:extLst>
              <a:ext uri="{FF2B5EF4-FFF2-40B4-BE49-F238E27FC236}">
                <a16:creationId xmlns:a16="http://schemas.microsoft.com/office/drawing/2014/main" id="{3152B3C4-E78C-417D-839A-47031E25F393}"/>
              </a:ext>
            </a:extLst>
          </p:cNvPr>
          <p:cNvGrpSpPr>
            <a:grpSpLocks/>
          </p:cNvGrpSpPr>
          <p:nvPr/>
        </p:nvGrpSpPr>
        <p:grpSpPr bwMode="auto">
          <a:xfrm>
            <a:off x="5227033" y="3787288"/>
            <a:ext cx="1340644" cy="558404"/>
            <a:chOff x="3530" y="3419"/>
            <a:chExt cx="1126" cy="469"/>
          </a:xfrm>
        </p:grpSpPr>
        <p:sp>
          <p:nvSpPr>
            <p:cNvPr id="191525" name="Text Box 19">
              <a:extLst>
                <a:ext uri="{FF2B5EF4-FFF2-40B4-BE49-F238E27FC236}">
                  <a16:creationId xmlns:a16="http://schemas.microsoft.com/office/drawing/2014/main" id="{2F5EC42F-0EF2-4501-8F38-7D86A67869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0" y="3419"/>
              <a:ext cx="21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+mn-lt"/>
                  <a:ea typeface="新細明體" panose="02020500000000000000" pitchFamily="18" charset="-120"/>
                </a:rPr>
                <a:t>f</a:t>
              </a:r>
            </a:p>
          </p:txBody>
        </p:sp>
        <p:grpSp>
          <p:nvGrpSpPr>
            <p:cNvPr id="191526" name="Group 20">
              <a:extLst>
                <a:ext uri="{FF2B5EF4-FFF2-40B4-BE49-F238E27FC236}">
                  <a16:creationId xmlns:a16="http://schemas.microsoft.com/office/drawing/2014/main" id="{1E8C4070-1A94-4CDD-A87C-8BABA7E9F2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4" y="3452"/>
              <a:ext cx="312" cy="436"/>
              <a:chOff x="4344" y="3452"/>
              <a:chExt cx="312" cy="436"/>
            </a:xfrm>
          </p:grpSpPr>
          <p:grpSp>
            <p:nvGrpSpPr>
              <p:cNvPr id="191528" name="Group 21">
                <a:extLst>
                  <a:ext uri="{FF2B5EF4-FFF2-40B4-BE49-F238E27FC236}">
                    <a16:creationId xmlns:a16="http://schemas.microsoft.com/office/drawing/2014/main" id="{0F7A8FE5-B0EA-4BBB-B1FC-0E3A1CA18AE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344" y="3452"/>
                <a:ext cx="312" cy="436"/>
                <a:chOff x="2713" y="2062"/>
                <a:chExt cx="312" cy="436"/>
              </a:xfrm>
            </p:grpSpPr>
            <p:sp>
              <p:nvSpPr>
                <p:cNvPr id="191530" name="Oval 22">
                  <a:extLst>
                    <a:ext uri="{FF2B5EF4-FFF2-40B4-BE49-F238E27FC236}">
                      <a16:creationId xmlns:a16="http://schemas.microsoft.com/office/drawing/2014/main" id="{CFAF7C20-7207-4F58-8BC4-EB58FFDACC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062"/>
                  <a:ext cx="21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191531" name="Oval 23">
                  <a:extLst>
                    <a:ext uri="{FF2B5EF4-FFF2-40B4-BE49-F238E27FC236}">
                      <a16:creationId xmlns:a16="http://schemas.microsoft.com/office/drawing/2014/main" id="{B5617DBF-CFB6-41BB-BB7B-966EF51F2E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062"/>
                  <a:ext cx="28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191529" name="Text Box 24">
                <a:extLst>
                  <a:ext uri="{FF2B5EF4-FFF2-40B4-BE49-F238E27FC236}">
                    <a16:creationId xmlns:a16="http://schemas.microsoft.com/office/drawing/2014/main" id="{9A27DB2E-7ABC-4C73-BBE4-B7868C84CB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8" y="3526"/>
                <a:ext cx="26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>
                    <a:latin typeface="+mn-lt"/>
                    <a:ea typeface="新細明體" panose="02020500000000000000" pitchFamily="18" charset="-120"/>
                  </a:rPr>
                  <a:t>3</a:t>
                </a:r>
              </a:p>
            </p:txBody>
          </p:sp>
        </p:grpSp>
        <p:cxnSp>
          <p:nvCxnSpPr>
            <p:cNvPr id="191527" name="AutoShape 25">
              <a:extLst>
                <a:ext uri="{FF2B5EF4-FFF2-40B4-BE49-F238E27FC236}">
                  <a16:creationId xmlns:a16="http://schemas.microsoft.com/office/drawing/2014/main" id="{1DAAE075-F75B-474F-9547-11D00F4D6DB6}"/>
                </a:ext>
              </a:extLst>
            </p:cNvPr>
            <p:cNvCxnSpPr>
              <a:cxnSpLocks noChangeShapeType="1"/>
              <a:stCxn id="191519" idx="6"/>
              <a:endCxn id="191530" idx="2"/>
            </p:cNvCxnSpPr>
            <p:nvPr/>
          </p:nvCxnSpPr>
          <p:spPr bwMode="auto">
            <a:xfrm>
              <a:off x="3530" y="3670"/>
              <a:ext cx="81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" name="Group 26">
            <a:extLst>
              <a:ext uri="{FF2B5EF4-FFF2-40B4-BE49-F238E27FC236}">
                <a16:creationId xmlns:a16="http://schemas.microsoft.com/office/drawing/2014/main" id="{1F6CCBF9-E8A2-4ACA-B211-337F84849035}"/>
              </a:ext>
            </a:extLst>
          </p:cNvPr>
          <p:cNvGrpSpPr>
            <a:grpSpLocks/>
          </p:cNvGrpSpPr>
          <p:nvPr/>
        </p:nvGrpSpPr>
        <p:grpSpPr bwMode="auto">
          <a:xfrm>
            <a:off x="3005328" y="3768238"/>
            <a:ext cx="2266951" cy="577454"/>
            <a:chOff x="1664" y="3403"/>
            <a:chExt cx="1904" cy="485"/>
          </a:xfrm>
        </p:grpSpPr>
        <p:grpSp>
          <p:nvGrpSpPr>
            <p:cNvPr id="191513" name="Group 27">
              <a:extLst>
                <a:ext uri="{FF2B5EF4-FFF2-40B4-BE49-F238E27FC236}">
                  <a16:creationId xmlns:a16="http://schemas.microsoft.com/office/drawing/2014/main" id="{4B699A3F-3641-4F33-90A2-67A3C39D07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4" y="3427"/>
              <a:ext cx="869" cy="461"/>
              <a:chOff x="1664" y="3427"/>
              <a:chExt cx="869" cy="461"/>
            </a:xfrm>
          </p:grpSpPr>
          <p:cxnSp>
            <p:nvCxnSpPr>
              <p:cNvPr id="191520" name="AutoShape 28">
                <a:extLst>
                  <a:ext uri="{FF2B5EF4-FFF2-40B4-BE49-F238E27FC236}">
                    <a16:creationId xmlns:a16="http://schemas.microsoft.com/office/drawing/2014/main" id="{03B84AC9-468C-436C-97C7-DB1625A7996E}"/>
                  </a:ext>
                </a:extLst>
              </p:cNvPr>
              <p:cNvCxnSpPr>
                <a:cxnSpLocks noChangeShapeType="1"/>
                <a:endCxn id="191523" idx="2"/>
              </p:cNvCxnSpPr>
              <p:nvPr/>
            </p:nvCxnSpPr>
            <p:spPr bwMode="auto">
              <a:xfrm flipV="1">
                <a:off x="1664" y="3670"/>
                <a:ext cx="624" cy="4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91521" name="Group 29">
                <a:extLst>
                  <a:ext uri="{FF2B5EF4-FFF2-40B4-BE49-F238E27FC236}">
                    <a16:creationId xmlns:a16="http://schemas.microsoft.com/office/drawing/2014/main" id="{91E1C338-6EEC-4C4D-9BBC-9BB8092620D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72" y="3452"/>
                <a:ext cx="261" cy="436"/>
                <a:chOff x="2272" y="3452"/>
                <a:chExt cx="261" cy="436"/>
              </a:xfrm>
            </p:grpSpPr>
            <p:sp>
              <p:nvSpPr>
                <p:cNvPr id="191523" name="Oval 30">
                  <a:extLst>
                    <a:ext uri="{FF2B5EF4-FFF2-40B4-BE49-F238E27FC236}">
                      <a16:creationId xmlns:a16="http://schemas.microsoft.com/office/drawing/2014/main" id="{1B3D2B31-6A86-4606-9338-36191A9DB9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88" y="3452"/>
                  <a:ext cx="21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191524" name="Text Box 31">
                  <a:extLst>
                    <a:ext uri="{FF2B5EF4-FFF2-40B4-BE49-F238E27FC236}">
                      <a16:creationId xmlns:a16="http://schemas.microsoft.com/office/drawing/2014/main" id="{1C3E306A-FC00-4214-91E6-39DF2A8FB8D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272" y="3526"/>
                  <a:ext cx="261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 dirty="0">
                      <a:latin typeface="+mn-lt"/>
                      <a:ea typeface="新細明體" panose="02020500000000000000" pitchFamily="18" charset="-120"/>
                    </a:rPr>
                    <a:t>1</a:t>
                  </a:r>
                </a:p>
              </p:txBody>
            </p:sp>
          </p:grpSp>
          <p:sp>
            <p:nvSpPr>
              <p:cNvPr id="191522" name="Text Box 32">
                <a:extLst>
                  <a:ext uri="{FF2B5EF4-FFF2-40B4-BE49-F238E27FC236}">
                    <a16:creationId xmlns:a16="http://schemas.microsoft.com/office/drawing/2014/main" id="{6A491DE9-28AF-4B9A-9D10-C4DC29C04D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4" y="3427"/>
                <a:ext cx="543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latin typeface="+mn-lt"/>
                    <a:ea typeface="新細明體" panose="02020500000000000000" pitchFamily="18" charset="-120"/>
                  </a:rPr>
                  <a:t>start</a:t>
                </a:r>
              </a:p>
            </p:txBody>
          </p:sp>
        </p:grpSp>
        <p:grpSp>
          <p:nvGrpSpPr>
            <p:cNvPr id="191514" name="Group 33">
              <a:extLst>
                <a:ext uri="{FF2B5EF4-FFF2-40B4-BE49-F238E27FC236}">
                  <a16:creationId xmlns:a16="http://schemas.microsoft.com/office/drawing/2014/main" id="{859CE9CD-5B95-4F1A-B08A-FAE70EF8AA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6" y="3403"/>
              <a:ext cx="1062" cy="485"/>
              <a:chOff x="2506" y="3403"/>
              <a:chExt cx="1062" cy="485"/>
            </a:xfrm>
          </p:grpSpPr>
          <p:cxnSp>
            <p:nvCxnSpPr>
              <p:cNvPr id="191515" name="AutoShape 34">
                <a:extLst>
                  <a:ext uri="{FF2B5EF4-FFF2-40B4-BE49-F238E27FC236}">
                    <a16:creationId xmlns:a16="http://schemas.microsoft.com/office/drawing/2014/main" id="{6D16F272-A52B-4725-8864-D7BE15D8FF2B}"/>
                  </a:ext>
                </a:extLst>
              </p:cNvPr>
              <p:cNvCxnSpPr>
                <a:cxnSpLocks noChangeShapeType="1"/>
                <a:stCxn id="191523" idx="6"/>
                <a:endCxn id="191519" idx="2"/>
              </p:cNvCxnSpPr>
              <p:nvPr/>
            </p:nvCxnSpPr>
            <p:spPr bwMode="auto">
              <a:xfrm>
                <a:off x="2506" y="3670"/>
                <a:ext cx="806" cy="0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91516" name="Group 35">
                <a:extLst>
                  <a:ext uri="{FF2B5EF4-FFF2-40B4-BE49-F238E27FC236}">
                    <a16:creationId xmlns:a16="http://schemas.microsoft.com/office/drawing/2014/main" id="{AA0279BE-75BB-4F05-AFEE-8323D266E99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07" y="3452"/>
                <a:ext cx="261" cy="436"/>
                <a:chOff x="3307" y="3452"/>
                <a:chExt cx="261" cy="436"/>
              </a:xfrm>
            </p:grpSpPr>
            <p:sp>
              <p:nvSpPr>
                <p:cNvPr id="191518" name="Text Box 36">
                  <a:extLst>
                    <a:ext uri="{FF2B5EF4-FFF2-40B4-BE49-F238E27FC236}">
                      <a16:creationId xmlns:a16="http://schemas.microsoft.com/office/drawing/2014/main" id="{31D4D42D-4097-4F52-9A63-F8144AD92B9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307" y="3526"/>
                  <a:ext cx="261" cy="3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800" dirty="0">
                      <a:latin typeface="+mn-lt"/>
                      <a:ea typeface="新細明體" panose="02020500000000000000" pitchFamily="18" charset="-120"/>
                    </a:rPr>
                    <a:t>2</a:t>
                  </a:r>
                </a:p>
              </p:txBody>
            </p:sp>
            <p:sp>
              <p:nvSpPr>
                <p:cNvPr id="191519" name="Oval 37">
                  <a:extLst>
                    <a:ext uri="{FF2B5EF4-FFF2-40B4-BE49-F238E27FC236}">
                      <a16:creationId xmlns:a16="http://schemas.microsoft.com/office/drawing/2014/main" id="{140D35B0-6451-4ABD-A835-46C3094244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12" y="3452"/>
                  <a:ext cx="21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191517" name="Text Box 38">
                <a:extLst>
                  <a:ext uri="{FF2B5EF4-FFF2-40B4-BE49-F238E27FC236}">
                    <a16:creationId xmlns:a16="http://schemas.microsoft.com/office/drawing/2014/main" id="{3E3041CB-7772-46B1-B96B-8E47E5D4B8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96" y="3403"/>
                <a:ext cx="200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>
                    <a:solidFill>
                      <a:srgbClr val="0000FF"/>
                    </a:solidFill>
                    <a:latin typeface="+mn-lt"/>
                    <a:ea typeface="新細明體" panose="02020500000000000000" pitchFamily="18" charset="-120"/>
                  </a:rPr>
                  <a:t>i</a:t>
                </a:r>
              </a:p>
            </p:txBody>
          </p:sp>
        </p:grpSp>
      </p:grpSp>
      <p:grpSp>
        <p:nvGrpSpPr>
          <p:cNvPr id="13" name="Group 39">
            <a:extLst>
              <a:ext uri="{FF2B5EF4-FFF2-40B4-BE49-F238E27FC236}">
                <a16:creationId xmlns:a16="http://schemas.microsoft.com/office/drawing/2014/main" id="{65A98B93-38F6-4CEB-82D4-AE078DADF2AA}"/>
              </a:ext>
            </a:extLst>
          </p:cNvPr>
          <p:cNvGrpSpPr>
            <a:grpSpLocks/>
          </p:cNvGrpSpPr>
          <p:nvPr/>
        </p:nvGrpSpPr>
        <p:grpSpPr bwMode="auto">
          <a:xfrm>
            <a:off x="1528953" y="2349011"/>
            <a:ext cx="5343525" cy="548879"/>
            <a:chOff x="424" y="1795"/>
            <a:chExt cx="4488" cy="461"/>
          </a:xfrm>
        </p:grpSpPr>
        <p:sp>
          <p:nvSpPr>
            <p:cNvPr id="191501" name="Text Box 40">
              <a:extLst>
                <a:ext uri="{FF2B5EF4-FFF2-40B4-BE49-F238E27FC236}">
                  <a16:creationId xmlns:a16="http://schemas.microsoft.com/office/drawing/2014/main" id="{9476FA3F-ECD8-44D2-86DF-6CCE8F8D21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" y="1843"/>
              <a:ext cx="2381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+mn-lt"/>
                  <a:ea typeface="新細明體" panose="02020500000000000000" pitchFamily="18" charset="-120"/>
                </a:rPr>
                <a:t>The NFA for a symbol </a:t>
              </a:r>
              <a:r>
                <a:rPr lang="en-US" altLang="zh-TW" sz="1800" dirty="0">
                  <a:solidFill>
                    <a:srgbClr val="0000FF"/>
                  </a:solidFill>
                  <a:latin typeface="+mn-lt"/>
                  <a:ea typeface="新細明體" panose="02020500000000000000" pitchFamily="18" charset="-120"/>
                </a:rPr>
                <a:t>f</a:t>
              </a:r>
              <a:r>
                <a:rPr lang="en-US" altLang="zh-TW" sz="1800" dirty="0">
                  <a:latin typeface="+mn-lt"/>
                  <a:ea typeface="新細明體" panose="02020500000000000000" pitchFamily="18" charset="-120"/>
                </a:rPr>
                <a:t> is:</a:t>
              </a:r>
            </a:p>
          </p:txBody>
        </p:sp>
        <p:sp>
          <p:nvSpPr>
            <p:cNvPr id="191502" name="Oval 41">
              <a:extLst>
                <a:ext uri="{FF2B5EF4-FFF2-40B4-BE49-F238E27FC236}">
                  <a16:creationId xmlns:a16="http://schemas.microsoft.com/office/drawing/2014/main" id="{187F0617-4A8B-498F-8C78-5D18F3490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2" y="1820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+mn-lt"/>
                <a:ea typeface="新細明體" panose="02020500000000000000" pitchFamily="18" charset="-120"/>
              </a:endParaRPr>
            </a:p>
          </p:txBody>
        </p:sp>
        <p:cxnSp>
          <p:nvCxnSpPr>
            <p:cNvPr id="191503" name="AutoShape 42">
              <a:extLst>
                <a:ext uri="{FF2B5EF4-FFF2-40B4-BE49-F238E27FC236}">
                  <a16:creationId xmlns:a16="http://schemas.microsoft.com/office/drawing/2014/main" id="{762C6BA9-7DEA-42D8-8A05-73655F14F8D7}"/>
                </a:ext>
              </a:extLst>
            </p:cNvPr>
            <p:cNvCxnSpPr>
              <a:cxnSpLocks noChangeShapeType="1"/>
              <a:stCxn id="191502" idx="6"/>
              <a:endCxn id="191511" idx="2"/>
            </p:cNvCxnSpPr>
            <p:nvPr/>
          </p:nvCxnSpPr>
          <p:spPr bwMode="auto">
            <a:xfrm>
              <a:off x="3810" y="2038"/>
              <a:ext cx="79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1504" name="Text Box 43">
              <a:extLst>
                <a:ext uri="{FF2B5EF4-FFF2-40B4-BE49-F238E27FC236}">
                  <a16:creationId xmlns:a16="http://schemas.microsoft.com/office/drawing/2014/main" id="{C2872C52-06A5-4FF2-9B88-D9B0216D4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0" y="1795"/>
              <a:ext cx="21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+mn-lt"/>
                  <a:ea typeface="新細明體" panose="02020500000000000000" pitchFamily="18" charset="-120"/>
                </a:rPr>
                <a:t>f</a:t>
              </a:r>
            </a:p>
          </p:txBody>
        </p:sp>
        <p:cxnSp>
          <p:nvCxnSpPr>
            <p:cNvPr id="191505" name="AutoShape 44">
              <a:extLst>
                <a:ext uri="{FF2B5EF4-FFF2-40B4-BE49-F238E27FC236}">
                  <a16:creationId xmlns:a16="http://schemas.microsoft.com/office/drawing/2014/main" id="{19E46164-48C4-4B46-8743-2F8740539ADE}"/>
                </a:ext>
              </a:extLst>
            </p:cNvPr>
            <p:cNvCxnSpPr>
              <a:cxnSpLocks noChangeShapeType="1"/>
              <a:endCxn id="191502" idx="2"/>
            </p:cNvCxnSpPr>
            <p:nvPr/>
          </p:nvCxnSpPr>
          <p:spPr bwMode="auto">
            <a:xfrm flipV="1">
              <a:off x="2968" y="2038"/>
              <a:ext cx="624" cy="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1506" name="Group 45">
              <a:extLst>
                <a:ext uri="{FF2B5EF4-FFF2-40B4-BE49-F238E27FC236}">
                  <a16:creationId xmlns:a16="http://schemas.microsoft.com/office/drawing/2014/main" id="{8962AF45-3E6A-4400-99F3-13D7849E8B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00" y="1820"/>
              <a:ext cx="312" cy="436"/>
              <a:chOff x="4608" y="1220"/>
              <a:chExt cx="312" cy="436"/>
            </a:xfrm>
          </p:grpSpPr>
          <p:grpSp>
            <p:nvGrpSpPr>
              <p:cNvPr id="191509" name="Group 46">
                <a:extLst>
                  <a:ext uri="{FF2B5EF4-FFF2-40B4-BE49-F238E27FC236}">
                    <a16:creationId xmlns:a16="http://schemas.microsoft.com/office/drawing/2014/main" id="{7A3E4759-8B61-4120-9982-A512BE1F7B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608" y="1220"/>
                <a:ext cx="312" cy="436"/>
                <a:chOff x="2713" y="2062"/>
                <a:chExt cx="312" cy="436"/>
              </a:xfrm>
            </p:grpSpPr>
            <p:sp>
              <p:nvSpPr>
                <p:cNvPr id="191511" name="Oval 47">
                  <a:extLst>
                    <a:ext uri="{FF2B5EF4-FFF2-40B4-BE49-F238E27FC236}">
                      <a16:creationId xmlns:a16="http://schemas.microsoft.com/office/drawing/2014/main" id="{D1F50C7A-FDDD-4150-B32D-6F4E5F0174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062"/>
                  <a:ext cx="21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191512" name="Oval 48">
                  <a:extLst>
                    <a:ext uri="{FF2B5EF4-FFF2-40B4-BE49-F238E27FC236}">
                      <a16:creationId xmlns:a16="http://schemas.microsoft.com/office/drawing/2014/main" id="{50B0431E-AEB1-4893-A429-23F02F7C66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062"/>
                  <a:ext cx="288" cy="43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+mn-lt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191510" name="Text Box 49">
                <a:extLst>
                  <a:ext uri="{FF2B5EF4-FFF2-40B4-BE49-F238E27FC236}">
                    <a16:creationId xmlns:a16="http://schemas.microsoft.com/office/drawing/2014/main" id="{30BE90FE-4858-4C83-81FF-AEF7BB4507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610" y="1305"/>
                <a:ext cx="26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800" dirty="0">
                    <a:latin typeface="+mn-lt"/>
                    <a:ea typeface="新細明體" panose="02020500000000000000" pitchFamily="18" charset="-120"/>
                  </a:rPr>
                  <a:t>2</a:t>
                </a:r>
              </a:p>
            </p:txBody>
          </p:sp>
        </p:grpSp>
        <p:sp>
          <p:nvSpPr>
            <p:cNvPr id="191507" name="Text Box 50">
              <a:extLst>
                <a:ext uri="{FF2B5EF4-FFF2-40B4-BE49-F238E27FC236}">
                  <a16:creationId xmlns:a16="http://schemas.microsoft.com/office/drawing/2014/main" id="{E63242D0-AB33-4609-BC83-78A1C89FD0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1795"/>
              <a:ext cx="543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+mn-lt"/>
                  <a:ea typeface="新細明體" panose="02020500000000000000" pitchFamily="18" charset="-120"/>
                </a:rPr>
                <a:t>start</a:t>
              </a:r>
            </a:p>
          </p:txBody>
        </p:sp>
        <p:sp>
          <p:nvSpPr>
            <p:cNvPr id="191508" name="Text Box 51">
              <a:extLst>
                <a:ext uri="{FF2B5EF4-FFF2-40B4-BE49-F238E27FC236}">
                  <a16:creationId xmlns:a16="http://schemas.microsoft.com/office/drawing/2014/main" id="{C3D630F7-6C37-4A42-865D-559A4D6D74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69" y="1875"/>
              <a:ext cx="258" cy="3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+mn-lt"/>
                  <a:ea typeface="新細明體" panose="02020500000000000000" pitchFamily="18" charset="-120"/>
                </a:rPr>
                <a:t>1</a:t>
              </a:r>
            </a:p>
          </p:txBody>
        </p:sp>
      </p:grpSp>
      <p:sp>
        <p:nvSpPr>
          <p:cNvPr id="105" name="Rectangle 52">
            <a:extLst>
              <a:ext uri="{FF2B5EF4-FFF2-40B4-BE49-F238E27FC236}">
                <a16:creationId xmlns:a16="http://schemas.microsoft.com/office/drawing/2014/main" id="{1E6DB933-2195-4EA6-A147-CD3E552AF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878" y="4284846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191500" name="Rectangle 53">
            <a:extLst>
              <a:ext uri="{FF2B5EF4-FFF2-40B4-BE49-F238E27FC236}">
                <a16:creationId xmlns:a16="http://schemas.microsoft.com/office/drawing/2014/main" id="{69BDF528-8153-40CE-871C-52852658D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44" y="1030986"/>
            <a:ext cx="5829252" cy="41672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ea typeface="新細明體" panose="02020500000000000000" pitchFamily="18" charset="-120"/>
              </a:rPr>
              <a:t>if				   	{return IF;}</a:t>
            </a:r>
          </a:p>
        </p:txBody>
      </p:sp>
      <p:sp>
        <p:nvSpPr>
          <p:cNvPr id="56" name="灯片编号占位符 1">
            <a:extLst>
              <a:ext uri="{FF2B5EF4-FFF2-40B4-BE49-F238E27FC236}">
                <a16:creationId xmlns:a16="http://schemas.microsoft.com/office/drawing/2014/main" id="{833480FA-5B08-4B5C-AC1B-53FC1EED72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utoUpdateAnimBg="0"/>
      <p:bldP spid="105" grpId="0" autoUpdateAnimBg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標題 1">
            <a:extLst>
              <a:ext uri="{FF2B5EF4-FFF2-40B4-BE49-F238E27FC236}">
                <a16:creationId xmlns:a16="http://schemas.microsoft.com/office/drawing/2014/main" id="{71BA1360-370A-4051-8132-42FC23DF1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08349"/>
            <a:ext cx="7807010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(5)</a:t>
            </a:r>
            <a:endParaRPr lang="zh-TW" altLang="en-US" sz="3200" dirty="0"/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98508F59-708B-4058-81EE-134A0C7FBD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2610" y="2842022"/>
            <a:ext cx="488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a-z</a:t>
            </a:r>
          </a:p>
        </p:txBody>
      </p:sp>
      <p:cxnSp>
        <p:nvCxnSpPr>
          <p:cNvPr id="8" name="AutoShape 11">
            <a:extLst>
              <a:ext uri="{FF2B5EF4-FFF2-40B4-BE49-F238E27FC236}">
                <a16:creationId xmlns:a16="http://schemas.microsoft.com/office/drawing/2014/main" id="{2D843DD8-F507-4267-B233-90F260E85822}"/>
              </a:ext>
            </a:extLst>
          </p:cNvPr>
          <p:cNvCxnSpPr>
            <a:cxnSpLocks noChangeShapeType="1"/>
            <a:stCxn id="193547" idx="6"/>
          </p:cNvCxnSpPr>
          <p:nvPr/>
        </p:nvCxnSpPr>
        <p:spPr bwMode="auto">
          <a:xfrm>
            <a:off x="3430401" y="3140869"/>
            <a:ext cx="96895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3545" name="Text Box 12">
            <a:extLst>
              <a:ext uri="{FF2B5EF4-FFF2-40B4-BE49-F238E27FC236}">
                <a16:creationId xmlns:a16="http://schemas.microsoft.com/office/drawing/2014/main" id="{6769E3EA-D6AF-4F6A-8E1F-227E6F38E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664" y="2963228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Tahoma" panose="020B0604030504040204" pitchFamily="34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193546" name="AutoShape 13">
            <a:extLst>
              <a:ext uri="{FF2B5EF4-FFF2-40B4-BE49-F238E27FC236}">
                <a16:creationId xmlns:a16="http://schemas.microsoft.com/office/drawing/2014/main" id="{414A89D1-4F38-4758-9B04-466C8E3C7F95}"/>
              </a:ext>
            </a:extLst>
          </p:cNvPr>
          <p:cNvCxnSpPr>
            <a:cxnSpLocks noChangeShapeType="1"/>
            <a:endCxn id="193547" idx="2"/>
          </p:cNvCxnSpPr>
          <p:nvPr/>
        </p:nvCxnSpPr>
        <p:spPr bwMode="auto">
          <a:xfrm>
            <a:off x="2389585" y="3140869"/>
            <a:ext cx="781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3547" name="Oval 14">
            <a:extLst>
              <a:ext uri="{FF2B5EF4-FFF2-40B4-BE49-F238E27FC236}">
                <a16:creationId xmlns:a16="http://schemas.microsoft.com/office/drawing/2014/main" id="{9B402716-12D4-4D26-8D41-D6299DBA8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0635" y="288119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3548" name="Text Box 15">
            <a:extLst>
              <a:ext uri="{FF2B5EF4-FFF2-40B4-BE49-F238E27FC236}">
                <a16:creationId xmlns:a16="http://schemas.microsoft.com/office/drawing/2014/main" id="{B229E174-A061-4190-ABFD-6D972C5621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3860" y="2842022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ahoma" panose="020B0604030504040204" pitchFamily="34" charset="0"/>
                <a:ea typeface="新細明體" panose="02020500000000000000" pitchFamily="18" charset="-120"/>
              </a:rPr>
              <a:t>start</a:t>
            </a:r>
          </a:p>
        </p:txBody>
      </p:sp>
      <p:sp>
        <p:nvSpPr>
          <p:cNvPr id="193549" name="Rectangle 17">
            <a:extLst>
              <a:ext uri="{FF2B5EF4-FFF2-40B4-BE49-F238E27FC236}">
                <a16:creationId xmlns:a16="http://schemas.microsoft.com/office/drawing/2014/main" id="{617DF2BC-D979-47FD-B73A-34C2EC9A9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516" y="1314450"/>
            <a:ext cx="6229350" cy="457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ea typeface="新細明體" panose="02020500000000000000" pitchFamily="18" charset="-120"/>
              </a:rPr>
              <a:t>[a-z] [a-z|0-9 ] *				      {return ID;} </a:t>
            </a:r>
          </a:p>
        </p:txBody>
      </p:sp>
      <p:grpSp>
        <p:nvGrpSpPr>
          <p:cNvPr id="2" name="Group 26">
            <a:extLst>
              <a:ext uri="{FF2B5EF4-FFF2-40B4-BE49-F238E27FC236}">
                <a16:creationId xmlns:a16="http://schemas.microsoft.com/office/drawing/2014/main" id="{D362C6CB-C347-435A-8273-697A8F45D1C0}"/>
              </a:ext>
            </a:extLst>
          </p:cNvPr>
          <p:cNvGrpSpPr>
            <a:grpSpLocks/>
          </p:cNvGrpSpPr>
          <p:nvPr/>
        </p:nvGrpSpPr>
        <p:grpSpPr bwMode="auto">
          <a:xfrm>
            <a:off x="6516291" y="2836068"/>
            <a:ext cx="371475" cy="519113"/>
            <a:chOff x="3888" y="1678"/>
            <a:chExt cx="312" cy="436"/>
          </a:xfrm>
        </p:grpSpPr>
        <p:grpSp>
          <p:nvGrpSpPr>
            <p:cNvPr id="193568" name="Group 27">
              <a:extLst>
                <a:ext uri="{FF2B5EF4-FFF2-40B4-BE49-F238E27FC236}">
                  <a16:creationId xmlns:a16="http://schemas.microsoft.com/office/drawing/2014/main" id="{CD5E08F3-9077-46CB-8026-F220756ED3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678"/>
              <a:ext cx="312" cy="436"/>
              <a:chOff x="2713" y="2062"/>
              <a:chExt cx="312" cy="436"/>
            </a:xfrm>
          </p:grpSpPr>
          <p:sp>
            <p:nvSpPr>
              <p:cNvPr id="193570" name="Oval 28">
                <a:extLst>
                  <a:ext uri="{FF2B5EF4-FFF2-40B4-BE49-F238E27FC236}">
                    <a16:creationId xmlns:a16="http://schemas.microsoft.com/office/drawing/2014/main" id="{17310888-CA23-4EDB-B331-10EF50EB3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" y="2062"/>
                <a:ext cx="21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193571" name="Oval 29">
                <a:extLst>
                  <a:ext uri="{FF2B5EF4-FFF2-40B4-BE49-F238E27FC236}">
                    <a16:creationId xmlns:a16="http://schemas.microsoft.com/office/drawing/2014/main" id="{89AF1860-A60C-444F-A391-E81F1480A6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7" y="2062"/>
                <a:ext cx="28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93569" name="Text Box 30">
              <a:extLst>
                <a:ext uri="{FF2B5EF4-FFF2-40B4-BE49-F238E27FC236}">
                  <a16:creationId xmlns:a16="http://schemas.microsoft.com/office/drawing/2014/main" id="{9861083E-50BA-4588-B6D1-732A966C9D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7" y="1763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4</a:t>
              </a:r>
            </a:p>
          </p:txBody>
        </p:sp>
      </p:grpSp>
      <p:grpSp>
        <p:nvGrpSpPr>
          <p:cNvPr id="4" name="Group 35">
            <a:extLst>
              <a:ext uri="{FF2B5EF4-FFF2-40B4-BE49-F238E27FC236}">
                <a16:creationId xmlns:a16="http://schemas.microsoft.com/office/drawing/2014/main" id="{B42E11E6-B063-49D6-AF6B-09CEFAE34C44}"/>
              </a:ext>
            </a:extLst>
          </p:cNvPr>
          <p:cNvGrpSpPr>
            <a:grpSpLocks/>
          </p:cNvGrpSpPr>
          <p:nvPr/>
        </p:nvGrpSpPr>
        <p:grpSpPr bwMode="auto">
          <a:xfrm>
            <a:off x="4410070" y="2836068"/>
            <a:ext cx="302419" cy="519113"/>
            <a:chOff x="2088" y="1678"/>
            <a:chExt cx="254" cy="436"/>
          </a:xfrm>
        </p:grpSpPr>
        <p:sp>
          <p:nvSpPr>
            <p:cNvPr id="193566" name="Oval 36">
              <a:extLst>
                <a:ext uri="{FF2B5EF4-FFF2-40B4-BE49-F238E27FC236}">
                  <a16:creationId xmlns:a16="http://schemas.microsoft.com/office/drawing/2014/main" id="{E63387D6-2320-43C2-B32E-D0A85C86A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93567" name="Text Box 37">
              <a:extLst>
                <a:ext uri="{FF2B5EF4-FFF2-40B4-BE49-F238E27FC236}">
                  <a16:creationId xmlns:a16="http://schemas.microsoft.com/office/drawing/2014/main" id="{7F68425F-DEB2-4D39-B59D-6DC26BA163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0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2</a:t>
              </a:r>
            </a:p>
          </p:txBody>
        </p:sp>
      </p:grpSp>
      <p:grpSp>
        <p:nvGrpSpPr>
          <p:cNvPr id="5" name="Group 38">
            <a:extLst>
              <a:ext uri="{FF2B5EF4-FFF2-40B4-BE49-F238E27FC236}">
                <a16:creationId xmlns:a16="http://schemas.microsoft.com/office/drawing/2014/main" id="{92AC8693-89CC-45CA-A55E-878DF916C29F}"/>
              </a:ext>
            </a:extLst>
          </p:cNvPr>
          <p:cNvGrpSpPr>
            <a:grpSpLocks/>
          </p:cNvGrpSpPr>
          <p:nvPr/>
        </p:nvGrpSpPr>
        <p:grpSpPr bwMode="auto">
          <a:xfrm>
            <a:off x="5528069" y="2836068"/>
            <a:ext cx="300038" cy="519113"/>
            <a:chOff x="2075" y="1678"/>
            <a:chExt cx="252" cy="436"/>
          </a:xfrm>
        </p:grpSpPr>
        <p:sp>
          <p:nvSpPr>
            <p:cNvPr id="193564" name="Oval 39">
              <a:extLst>
                <a:ext uri="{FF2B5EF4-FFF2-40B4-BE49-F238E27FC236}">
                  <a16:creationId xmlns:a16="http://schemas.microsoft.com/office/drawing/2014/main" id="{5CB4136E-62D7-4AF2-ABE7-C9B02FE872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93565" name="Text Box 40">
              <a:extLst>
                <a:ext uri="{FF2B5EF4-FFF2-40B4-BE49-F238E27FC236}">
                  <a16:creationId xmlns:a16="http://schemas.microsoft.com/office/drawing/2014/main" id="{B05A1A43-458A-4AF1-AD66-97F86A39E2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1742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dirty="0">
                  <a:latin typeface="Times New Roman" panose="02020603050405020304" pitchFamily="18" charset="0"/>
                  <a:ea typeface="新細明體" panose="02020500000000000000" pitchFamily="18" charset="-120"/>
                </a:rPr>
                <a:t>3</a:t>
              </a:r>
            </a:p>
          </p:txBody>
        </p:sp>
      </p:grpSp>
      <p:cxnSp>
        <p:nvCxnSpPr>
          <p:cNvPr id="25" name="AutoShape 41">
            <a:extLst>
              <a:ext uri="{FF2B5EF4-FFF2-40B4-BE49-F238E27FC236}">
                <a16:creationId xmlns:a16="http://schemas.microsoft.com/office/drawing/2014/main" id="{B73DC9F5-2FF9-4F58-88FA-3AC834C50EBA}"/>
              </a:ext>
            </a:extLst>
          </p:cNvPr>
          <p:cNvCxnSpPr>
            <a:cxnSpLocks noChangeShapeType="1"/>
            <a:stCxn id="193564" idx="6"/>
            <a:endCxn id="193570" idx="2"/>
          </p:cNvCxnSpPr>
          <p:nvPr/>
        </p:nvCxnSpPr>
        <p:spPr bwMode="auto">
          <a:xfrm>
            <a:off x="5803107" y="3095625"/>
            <a:ext cx="7131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AutoShape 42">
            <a:extLst>
              <a:ext uri="{FF2B5EF4-FFF2-40B4-BE49-F238E27FC236}">
                <a16:creationId xmlns:a16="http://schemas.microsoft.com/office/drawing/2014/main" id="{3168023E-84CD-4BBE-A646-6AF8B2093CD5}"/>
              </a:ext>
            </a:extLst>
          </p:cNvPr>
          <p:cNvCxnSpPr>
            <a:cxnSpLocks noChangeShapeType="1"/>
            <a:stCxn id="193569" idx="2"/>
            <a:endCxn id="193567" idx="2"/>
          </p:cNvCxnSpPr>
          <p:nvPr/>
        </p:nvCxnSpPr>
        <p:spPr bwMode="auto">
          <a:xfrm rot="5400000" flipH="1">
            <a:off x="5606651" y="2235990"/>
            <a:ext cx="26194" cy="2114556"/>
          </a:xfrm>
          <a:prstGeom prst="curvedConnector3">
            <a:avLst>
              <a:gd name="adj1" fmla="val -87271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46">
            <a:extLst>
              <a:ext uri="{FF2B5EF4-FFF2-40B4-BE49-F238E27FC236}">
                <a16:creationId xmlns:a16="http://schemas.microsoft.com/office/drawing/2014/main" id="{29066CDF-D95E-4E15-A50C-87347B3DC388}"/>
              </a:ext>
            </a:extLst>
          </p:cNvPr>
          <p:cNvCxnSpPr>
            <a:cxnSpLocks noChangeShapeType="1"/>
            <a:stCxn id="193566" idx="7"/>
            <a:endCxn id="193564" idx="1"/>
          </p:cNvCxnSpPr>
          <p:nvPr/>
        </p:nvCxnSpPr>
        <p:spPr bwMode="auto">
          <a:xfrm rot="5400000" flipH="1" flipV="1">
            <a:off x="5106589" y="2437119"/>
            <a:ext cx="12700" cy="949943"/>
          </a:xfrm>
          <a:prstGeom prst="curvedConnector3">
            <a:avLst>
              <a:gd name="adj1" fmla="val 239859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AutoShape 47">
            <a:extLst>
              <a:ext uri="{FF2B5EF4-FFF2-40B4-BE49-F238E27FC236}">
                <a16:creationId xmlns:a16="http://schemas.microsoft.com/office/drawing/2014/main" id="{F0D42593-8341-4D4B-BCD2-5A804BCD04C6}"/>
              </a:ext>
            </a:extLst>
          </p:cNvPr>
          <p:cNvCxnSpPr>
            <a:cxnSpLocks noChangeShapeType="1"/>
            <a:stCxn id="193566" idx="5"/>
            <a:endCxn id="193564" idx="3"/>
          </p:cNvCxnSpPr>
          <p:nvPr/>
        </p:nvCxnSpPr>
        <p:spPr bwMode="auto">
          <a:xfrm rot="16200000" flipH="1">
            <a:off x="5106589" y="2804187"/>
            <a:ext cx="12700" cy="949943"/>
          </a:xfrm>
          <a:prstGeom prst="curvedConnector3">
            <a:avLst>
              <a:gd name="adj1" fmla="val 239859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Text Box 48">
            <a:extLst>
              <a:ext uri="{FF2B5EF4-FFF2-40B4-BE49-F238E27FC236}">
                <a16:creationId xmlns:a16="http://schemas.microsoft.com/office/drawing/2014/main" id="{B2AD02E7-68AD-4AF4-90ED-6AB4B87118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9797" y="2644260"/>
            <a:ext cx="50526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30" name="Text Box 49">
            <a:extLst>
              <a:ext uri="{FF2B5EF4-FFF2-40B4-BE49-F238E27FC236}">
                <a16:creationId xmlns:a16="http://schemas.microsoft.com/office/drawing/2014/main" id="{205D1481-949D-4204-8EF4-ADD4DD542A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8742" y="3130035"/>
            <a:ext cx="5180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sp>
        <p:nvSpPr>
          <p:cNvPr id="31" name="Text Box 50">
            <a:extLst>
              <a:ext uri="{FF2B5EF4-FFF2-40B4-BE49-F238E27FC236}">
                <a16:creationId xmlns:a16="http://schemas.microsoft.com/office/drawing/2014/main" id="{87F99418-C6C7-41C0-9DE2-849E9C5C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47" y="228539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2" name="Text Box 51">
            <a:extLst>
              <a:ext uri="{FF2B5EF4-FFF2-40B4-BE49-F238E27FC236}">
                <a16:creationId xmlns:a16="http://schemas.microsoft.com/office/drawing/2014/main" id="{1AEEDA15-8058-4221-8EF1-E2C2B4AB4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094" y="2722403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3" name="Text Box 52">
            <a:extLst>
              <a:ext uri="{FF2B5EF4-FFF2-40B4-BE49-F238E27FC236}">
                <a16:creationId xmlns:a16="http://schemas.microsoft.com/office/drawing/2014/main" id="{AA1CA2DD-67AF-45FF-BEE9-9D6530881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3547" y="353337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4" name="AutoShape 56">
            <a:extLst>
              <a:ext uri="{FF2B5EF4-FFF2-40B4-BE49-F238E27FC236}">
                <a16:creationId xmlns:a16="http://schemas.microsoft.com/office/drawing/2014/main" id="{640999C2-1DBE-49BF-A7E1-26FBF034EC96}"/>
              </a:ext>
            </a:extLst>
          </p:cNvPr>
          <p:cNvCxnSpPr>
            <a:cxnSpLocks noChangeShapeType="1"/>
            <a:stCxn id="193567" idx="0"/>
            <a:endCxn id="193569" idx="0"/>
          </p:cNvCxnSpPr>
          <p:nvPr/>
        </p:nvCxnSpPr>
        <p:spPr bwMode="auto">
          <a:xfrm rot="16200000" flipH="1">
            <a:off x="5606651" y="1866896"/>
            <a:ext cx="26194" cy="2114556"/>
          </a:xfrm>
          <a:prstGeom prst="curvedConnector3">
            <a:avLst>
              <a:gd name="adj1" fmla="val -87271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57">
            <a:extLst>
              <a:ext uri="{FF2B5EF4-FFF2-40B4-BE49-F238E27FC236}">
                <a16:creationId xmlns:a16="http://schemas.microsoft.com/office/drawing/2014/main" id="{D404AE9C-AB47-41E7-BF2D-96DCBB883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3848" y="3746778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36" name="灯片编号占位符 1">
            <a:extLst>
              <a:ext uri="{FF2B5EF4-FFF2-40B4-BE49-F238E27FC236}">
                <a16:creationId xmlns:a16="http://schemas.microsoft.com/office/drawing/2014/main" id="{14CAF988-4D78-44FF-8310-B5D0FA039A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86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9" grpId="0"/>
      <p:bldP spid="30" grpId="0"/>
      <p:bldP spid="31" grpId="0"/>
      <p:bldP spid="32" grpId="0"/>
      <p:bldP spid="33" grpId="0"/>
      <p:bldP spid="35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標題 1">
            <a:extLst>
              <a:ext uri="{FF2B5EF4-FFF2-40B4-BE49-F238E27FC236}">
                <a16:creationId xmlns:a16="http://schemas.microsoft.com/office/drawing/2014/main" id="{A4CA9AD0-1E34-4381-B804-D7D06EF5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(6)</a:t>
            </a:r>
            <a:endParaRPr lang="zh-TW" altLang="en-US" sz="3200" dirty="0"/>
          </a:p>
        </p:txBody>
      </p:sp>
      <p:sp>
        <p:nvSpPr>
          <p:cNvPr id="7" name="Text Box 39">
            <a:extLst>
              <a:ext uri="{FF2B5EF4-FFF2-40B4-BE49-F238E27FC236}">
                <a16:creationId xmlns:a16="http://schemas.microsoft.com/office/drawing/2014/main" id="{EEB44D99-344B-4F44-B2DC-97496E778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300" y="2883576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8" name="Text Box 38">
            <a:extLst>
              <a:ext uri="{FF2B5EF4-FFF2-40B4-BE49-F238E27FC236}">
                <a16:creationId xmlns:a16="http://schemas.microsoft.com/office/drawing/2014/main" id="{698F2C98-0654-4499-A643-A0F72EF03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5204" y="2899172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</a:p>
        </p:txBody>
      </p:sp>
      <p:sp>
        <p:nvSpPr>
          <p:cNvPr id="9" name="Text Box 37">
            <a:extLst>
              <a:ext uri="{FF2B5EF4-FFF2-40B4-BE49-F238E27FC236}">
                <a16:creationId xmlns:a16="http://schemas.microsoft.com/office/drawing/2014/main" id="{EB008056-1446-49A1-A222-877C27A61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426" y="290857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10" name="Text Box 36">
            <a:extLst>
              <a:ext uri="{FF2B5EF4-FFF2-40B4-BE49-F238E27FC236}">
                <a16:creationId xmlns:a16="http://schemas.microsoft.com/office/drawing/2014/main" id="{A899A090-FA57-4099-8898-72131452A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7979" y="2908578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1954BFB6-4704-41E4-B908-023F2DDB4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2338" y="2787254"/>
            <a:ext cx="52129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Tahoma" panose="020B060403050404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12" name="AutoShape 11">
            <a:extLst>
              <a:ext uri="{FF2B5EF4-FFF2-40B4-BE49-F238E27FC236}">
                <a16:creationId xmlns:a16="http://schemas.microsoft.com/office/drawing/2014/main" id="{5495E376-134B-447B-A1D0-BF87D32AC9F7}"/>
              </a:ext>
            </a:extLst>
          </p:cNvPr>
          <p:cNvCxnSpPr>
            <a:cxnSpLocks noChangeShapeType="1"/>
            <a:stCxn id="195599" idx="6"/>
          </p:cNvCxnSpPr>
          <p:nvPr/>
        </p:nvCxnSpPr>
        <p:spPr bwMode="auto">
          <a:xfrm flipV="1">
            <a:off x="3160128" y="3086100"/>
            <a:ext cx="968960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5597" name="Text Box 12">
            <a:extLst>
              <a:ext uri="{FF2B5EF4-FFF2-40B4-BE49-F238E27FC236}">
                <a16:creationId xmlns:a16="http://schemas.microsoft.com/office/drawing/2014/main" id="{5ADE3FB4-1723-44AD-BF00-1706ECA61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123" y="2899172"/>
            <a:ext cx="3113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ahoma" panose="020B0604030504040204" pitchFamily="34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195598" name="AutoShape 13">
            <a:extLst>
              <a:ext uri="{FF2B5EF4-FFF2-40B4-BE49-F238E27FC236}">
                <a16:creationId xmlns:a16="http://schemas.microsoft.com/office/drawing/2014/main" id="{870695B4-324A-49F5-9980-C152284389F9}"/>
              </a:ext>
            </a:extLst>
          </p:cNvPr>
          <p:cNvCxnSpPr>
            <a:cxnSpLocks noChangeShapeType="1"/>
            <a:endCxn id="195599" idx="2"/>
          </p:cNvCxnSpPr>
          <p:nvPr/>
        </p:nvCxnSpPr>
        <p:spPr bwMode="auto">
          <a:xfrm>
            <a:off x="2119313" y="3086100"/>
            <a:ext cx="781049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5599" name="Oval 14">
            <a:extLst>
              <a:ext uri="{FF2B5EF4-FFF2-40B4-BE49-F238E27FC236}">
                <a16:creationId xmlns:a16="http://schemas.microsoft.com/office/drawing/2014/main" id="{F00A4C27-256E-4768-BB05-32925B8D8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362" y="282642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5600" name="Text Box 15">
            <a:extLst>
              <a:ext uri="{FF2B5EF4-FFF2-40B4-BE49-F238E27FC236}">
                <a16:creationId xmlns:a16="http://schemas.microsoft.com/office/drawing/2014/main" id="{90A8A428-74E1-430B-A4E4-AFC209951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3588" y="2787254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ahoma" panose="020B0604030504040204" pitchFamily="34" charset="0"/>
                <a:ea typeface="新細明體" panose="02020500000000000000" pitchFamily="18" charset="-120"/>
              </a:rPr>
              <a:t>start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434CB7-11C2-4C3B-9B88-4CD17D29C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522" y="3855126"/>
            <a:ext cx="71045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195602" name="Rectangle 17">
            <a:extLst>
              <a:ext uri="{FF2B5EF4-FFF2-40B4-BE49-F238E27FC236}">
                <a16:creationId xmlns:a16="http://schemas.microsoft.com/office/drawing/2014/main" id="{B4680881-33E2-4977-A995-E4A7D57CF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516" y="1314450"/>
            <a:ext cx="6579060" cy="457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[0 – 9]</a:t>
            </a:r>
            <a:r>
              <a:rPr lang="en-US" altLang="zh-TW" sz="1800" baseline="30000">
                <a:latin typeface="Arial" panose="020B0604020202020204" pitchFamily="34" charset="0"/>
                <a:ea typeface="新細明體" panose="02020500000000000000" pitchFamily="18" charset="-120"/>
              </a:rPr>
              <a:t>+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					      {return NUM;}</a:t>
            </a:r>
          </a:p>
        </p:txBody>
      </p:sp>
      <p:sp>
        <p:nvSpPr>
          <p:cNvPr id="195603" name="Oval 23">
            <a:extLst>
              <a:ext uri="{FF2B5EF4-FFF2-40B4-BE49-F238E27FC236}">
                <a16:creationId xmlns:a16="http://schemas.microsoft.com/office/drawing/2014/main" id="{762F5C75-0EFB-44B8-87D5-849D5DEB8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4650" y="283356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" name="Oval 24">
            <a:extLst>
              <a:ext uri="{FF2B5EF4-FFF2-40B4-BE49-F238E27FC236}">
                <a16:creationId xmlns:a16="http://schemas.microsoft.com/office/drawing/2014/main" id="{12039826-38CB-4425-A42E-792E3C6B7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7513" y="2833568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" name="Oval 25">
            <a:extLst>
              <a:ext uri="{FF2B5EF4-FFF2-40B4-BE49-F238E27FC236}">
                <a16:creationId xmlns:a16="http://schemas.microsoft.com/office/drawing/2014/main" id="{117B0D2F-741B-426A-87E3-810DE12D0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0" y="2833568"/>
            <a:ext cx="40005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" name="Oval 26">
            <a:extLst>
              <a:ext uri="{FF2B5EF4-FFF2-40B4-BE49-F238E27FC236}">
                <a16:creationId xmlns:a16="http://schemas.microsoft.com/office/drawing/2014/main" id="{AC38D478-1FB9-47A8-97DA-75B445E8C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450" y="283356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3" name="Oval 27">
            <a:extLst>
              <a:ext uri="{FF2B5EF4-FFF2-40B4-BE49-F238E27FC236}">
                <a16:creationId xmlns:a16="http://schemas.microsoft.com/office/drawing/2014/main" id="{4E6BD3AC-3882-42E4-B5B5-F7A826E31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3356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4" name="AutoShape 28">
            <a:extLst>
              <a:ext uri="{FF2B5EF4-FFF2-40B4-BE49-F238E27FC236}">
                <a16:creationId xmlns:a16="http://schemas.microsoft.com/office/drawing/2014/main" id="{18D95687-5287-4D5A-8147-07B68A4123A5}"/>
              </a:ext>
            </a:extLst>
          </p:cNvPr>
          <p:cNvCxnSpPr>
            <a:cxnSpLocks noChangeShapeType="1"/>
            <a:stCxn id="23" idx="6"/>
            <a:endCxn id="195603" idx="2"/>
          </p:cNvCxnSpPr>
          <p:nvPr/>
        </p:nvCxnSpPr>
        <p:spPr bwMode="auto">
          <a:xfrm>
            <a:off x="6127166" y="3093244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29">
            <a:extLst>
              <a:ext uri="{FF2B5EF4-FFF2-40B4-BE49-F238E27FC236}">
                <a16:creationId xmlns:a16="http://schemas.microsoft.com/office/drawing/2014/main" id="{09D30022-B90E-4464-AF2D-612366246DD7}"/>
              </a:ext>
            </a:extLst>
          </p:cNvPr>
          <p:cNvCxnSpPr>
            <a:cxnSpLocks noChangeShapeType="1"/>
            <a:stCxn id="21" idx="6"/>
            <a:endCxn id="195603" idx="0"/>
          </p:cNvCxnSpPr>
          <p:nvPr/>
        </p:nvCxnSpPr>
        <p:spPr bwMode="auto">
          <a:xfrm flipV="1">
            <a:off x="4495800" y="2833568"/>
            <a:ext cx="2358733" cy="259676"/>
          </a:xfrm>
          <a:prstGeom prst="curvedConnector4">
            <a:avLst>
              <a:gd name="adj1" fmla="val 47247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 Box 30">
            <a:extLst>
              <a:ext uri="{FF2B5EF4-FFF2-40B4-BE49-F238E27FC236}">
                <a16:creationId xmlns:a16="http://schemas.microsoft.com/office/drawing/2014/main" id="{5B289D27-F981-4048-84EE-198436206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761" y="2765703"/>
            <a:ext cx="5180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7" name="AutoShape 31">
            <a:extLst>
              <a:ext uri="{FF2B5EF4-FFF2-40B4-BE49-F238E27FC236}">
                <a16:creationId xmlns:a16="http://schemas.microsoft.com/office/drawing/2014/main" id="{EADFD1DC-AD98-47F1-B5DA-5E53F2F1DFA4}"/>
              </a:ext>
            </a:extLst>
          </p:cNvPr>
          <p:cNvCxnSpPr>
            <a:cxnSpLocks noChangeShapeType="1"/>
            <a:stCxn id="9" idx="3"/>
            <a:endCxn id="8" idx="1"/>
          </p:cNvCxnSpPr>
          <p:nvPr/>
        </p:nvCxnSpPr>
        <p:spPr bwMode="auto">
          <a:xfrm flipV="1">
            <a:off x="5410509" y="3083838"/>
            <a:ext cx="434695" cy="940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Text Box 32">
            <a:extLst>
              <a:ext uri="{FF2B5EF4-FFF2-40B4-BE49-F238E27FC236}">
                <a16:creationId xmlns:a16="http://schemas.microsoft.com/office/drawing/2014/main" id="{CE6D14AF-C893-4F0E-BE79-A8671865D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6938" y="3424872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9" name="Text Box 33">
            <a:extLst>
              <a:ext uri="{FF2B5EF4-FFF2-40B4-BE49-F238E27FC236}">
                <a16:creationId xmlns:a16="http://schemas.microsoft.com/office/drawing/2014/main" id="{A9DD4539-7F67-4E32-B8C6-77B508173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0244" y="229020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35E25F4-BDF4-49ED-BA45-3E860C445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2996247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31" name="AutoShape 35">
            <a:extLst>
              <a:ext uri="{FF2B5EF4-FFF2-40B4-BE49-F238E27FC236}">
                <a16:creationId xmlns:a16="http://schemas.microsoft.com/office/drawing/2014/main" id="{40F36619-AAEE-4A12-AE5A-0FCD85E460B3}"/>
              </a:ext>
            </a:extLst>
          </p:cNvPr>
          <p:cNvCxnSpPr>
            <a:cxnSpLocks noChangeShapeType="1"/>
            <a:stCxn id="7" idx="2"/>
            <a:endCxn id="22" idx="4"/>
          </p:cNvCxnSpPr>
          <p:nvPr/>
        </p:nvCxnSpPr>
        <p:spPr bwMode="auto">
          <a:xfrm rot="5400000">
            <a:off x="6035333" y="2471909"/>
            <a:ext cx="100011" cy="1662009"/>
          </a:xfrm>
          <a:prstGeom prst="curvedConnector3">
            <a:avLst>
              <a:gd name="adj1" fmla="val 32857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灯片编号占位符 1">
            <a:extLst>
              <a:ext uri="{FF2B5EF4-FFF2-40B4-BE49-F238E27FC236}">
                <a16:creationId xmlns:a16="http://schemas.microsoft.com/office/drawing/2014/main" id="{DF835823-7DF2-4773-9230-F383B90718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87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7" grpId="0"/>
      <p:bldP spid="20" grpId="0" animBg="1"/>
      <p:bldP spid="21" grpId="0" animBg="1"/>
      <p:bldP spid="22" grpId="0" animBg="1"/>
      <p:bldP spid="23" grpId="0" animBg="1"/>
      <p:bldP spid="26" grpId="0"/>
      <p:bldP spid="28" grpId="0"/>
      <p:bldP spid="29" grpId="0"/>
      <p:bldP spid="3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標題 1">
            <a:extLst>
              <a:ext uri="{FF2B5EF4-FFF2-40B4-BE49-F238E27FC236}">
                <a16:creationId xmlns:a16="http://schemas.microsoft.com/office/drawing/2014/main" id="{E05A4AE5-C944-4447-9B3F-9BECFB73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392" y="108349"/>
            <a:ext cx="7825298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(7)</a:t>
            </a:r>
            <a:endParaRPr lang="zh-TW" altLang="en-US" sz="3200" dirty="0"/>
          </a:p>
        </p:txBody>
      </p:sp>
      <p:sp>
        <p:nvSpPr>
          <p:cNvPr id="197639" name="Freeform 8">
            <a:extLst>
              <a:ext uri="{FF2B5EF4-FFF2-40B4-BE49-F238E27FC236}">
                <a16:creationId xmlns:a16="http://schemas.microsoft.com/office/drawing/2014/main" id="{05EDE014-6E9E-4226-8382-9FF177AF0F9E}"/>
              </a:ext>
            </a:extLst>
          </p:cNvPr>
          <p:cNvSpPr>
            <a:spLocks/>
          </p:cNvSpPr>
          <p:nvPr/>
        </p:nvSpPr>
        <p:spPr bwMode="auto">
          <a:xfrm>
            <a:off x="1277541" y="3219451"/>
            <a:ext cx="400050" cy="69056"/>
          </a:xfrm>
          <a:custGeom>
            <a:avLst/>
            <a:gdLst>
              <a:gd name="T0" fmla="*/ 0 w 249"/>
              <a:gd name="T1" fmla="*/ 2147483646 h 35"/>
              <a:gd name="T2" fmla="*/ 2147483646 w 249"/>
              <a:gd name="T3" fmla="*/ 2147483646 h 35"/>
              <a:gd name="T4" fmla="*/ 2147483646 w 249"/>
              <a:gd name="T5" fmla="*/ 2147483646 h 35"/>
              <a:gd name="T6" fmla="*/ 0 60000 65536"/>
              <a:gd name="T7" fmla="*/ 0 60000 65536"/>
              <a:gd name="T8" fmla="*/ 0 60000 65536"/>
              <a:gd name="T9" fmla="*/ 0 w 249"/>
              <a:gd name="T10" fmla="*/ 0 h 35"/>
              <a:gd name="T11" fmla="*/ 249 w 249"/>
              <a:gd name="T12" fmla="*/ 35 h 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" h="35">
                <a:moveTo>
                  <a:pt x="0" y="27"/>
                </a:moveTo>
                <a:cubicBezTo>
                  <a:pt x="39" y="13"/>
                  <a:pt x="79" y="0"/>
                  <a:pt x="120" y="1"/>
                </a:cubicBezTo>
                <a:cubicBezTo>
                  <a:pt x="161" y="2"/>
                  <a:pt x="225" y="29"/>
                  <a:pt x="249" y="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97640" name="Text Box 13">
            <a:extLst>
              <a:ext uri="{FF2B5EF4-FFF2-40B4-BE49-F238E27FC236}">
                <a16:creationId xmlns:a16="http://schemas.microsoft.com/office/drawing/2014/main" id="{CECCD2E7-BCDD-4D61-A76B-5FCC25150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700" y="4127897"/>
            <a:ext cx="579005" cy="24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197641" name="Oval 65">
            <a:extLst>
              <a:ext uri="{FF2B5EF4-FFF2-40B4-BE49-F238E27FC236}">
                <a16:creationId xmlns:a16="http://schemas.microsoft.com/office/drawing/2014/main" id="{B3BB4924-DBA0-4904-85C4-4D54CB722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2492" y="3225404"/>
            <a:ext cx="401240" cy="363140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42" name="Text Box 66">
            <a:extLst>
              <a:ext uri="{FF2B5EF4-FFF2-40B4-BE49-F238E27FC236}">
                <a16:creationId xmlns:a16="http://schemas.microsoft.com/office/drawing/2014/main" id="{458BBCD8-5476-4208-8041-FE03B3253E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5490" y="3317041"/>
            <a:ext cx="269626" cy="22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Arial" panose="020B0604020202020204" pitchFamily="34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197643" name="Oval 67">
            <a:extLst>
              <a:ext uri="{FF2B5EF4-FFF2-40B4-BE49-F238E27FC236}">
                <a16:creationId xmlns:a16="http://schemas.microsoft.com/office/drawing/2014/main" id="{EB18A849-940C-4238-9173-2E93FCBEAA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225404"/>
            <a:ext cx="401241" cy="36314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44" name="Text Box 68">
            <a:extLst>
              <a:ext uri="{FF2B5EF4-FFF2-40B4-BE49-F238E27FC236}">
                <a16:creationId xmlns:a16="http://schemas.microsoft.com/office/drawing/2014/main" id="{A32C78A8-581F-46CD-9647-6A2F134EA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543" y="3317041"/>
            <a:ext cx="398859" cy="22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 dirty="0">
                <a:latin typeface="Arial" panose="020B0604020202020204" pitchFamily="34" charset="0"/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197645" name="Line 69">
            <a:extLst>
              <a:ext uri="{FF2B5EF4-FFF2-40B4-BE49-F238E27FC236}">
                <a16:creationId xmlns:a16="http://schemas.microsoft.com/office/drawing/2014/main" id="{A33925EE-EEDD-4A81-98E6-E489C14A221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1638" y="3407569"/>
            <a:ext cx="11275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97646" name="Freeform 70">
            <a:extLst>
              <a:ext uri="{FF2B5EF4-FFF2-40B4-BE49-F238E27FC236}">
                <a16:creationId xmlns:a16="http://schemas.microsoft.com/office/drawing/2014/main" id="{DC7C48D3-8DE3-41CF-8EC0-3A22A7E59DB7}"/>
              </a:ext>
            </a:extLst>
          </p:cNvPr>
          <p:cNvSpPr>
            <a:spLocks/>
          </p:cNvSpPr>
          <p:nvPr/>
        </p:nvSpPr>
        <p:spPr bwMode="auto">
          <a:xfrm rot="-1140923">
            <a:off x="4344591" y="3111104"/>
            <a:ext cx="765572" cy="367903"/>
          </a:xfrm>
          <a:custGeom>
            <a:avLst/>
            <a:gdLst>
              <a:gd name="T0" fmla="*/ 0 w 249"/>
              <a:gd name="T1" fmla="*/ 2147483646 h 35"/>
              <a:gd name="T2" fmla="*/ 2147483646 w 249"/>
              <a:gd name="T3" fmla="*/ 2147483646 h 35"/>
              <a:gd name="T4" fmla="*/ 2147483646 w 249"/>
              <a:gd name="T5" fmla="*/ 2147483646 h 35"/>
              <a:gd name="T6" fmla="*/ 0 60000 65536"/>
              <a:gd name="T7" fmla="*/ 0 60000 65536"/>
              <a:gd name="T8" fmla="*/ 0 60000 65536"/>
              <a:gd name="T9" fmla="*/ 0 w 249"/>
              <a:gd name="T10" fmla="*/ 0 h 35"/>
              <a:gd name="T11" fmla="*/ 249 w 249"/>
              <a:gd name="T12" fmla="*/ 35 h 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" h="35">
                <a:moveTo>
                  <a:pt x="0" y="27"/>
                </a:moveTo>
                <a:cubicBezTo>
                  <a:pt x="39" y="13"/>
                  <a:pt x="79" y="0"/>
                  <a:pt x="120" y="1"/>
                </a:cubicBezTo>
                <a:cubicBezTo>
                  <a:pt x="161" y="2"/>
                  <a:pt x="225" y="29"/>
                  <a:pt x="249" y="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97647" name="Text Box 71">
            <a:extLst>
              <a:ext uri="{FF2B5EF4-FFF2-40B4-BE49-F238E27FC236}">
                <a16:creationId xmlns:a16="http://schemas.microsoft.com/office/drawing/2014/main" id="{04334CBD-6ECC-4D8F-BFF5-7F4FB00FA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2342" y="3492104"/>
            <a:ext cx="902811" cy="224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Arial" panose="020B0604020202020204" pitchFamily="34" charset="0"/>
                <a:ea typeface="新細明體" panose="02020500000000000000" pitchFamily="18" charset="-120"/>
              </a:rPr>
              <a:t> any but \n</a:t>
            </a:r>
          </a:p>
        </p:txBody>
      </p:sp>
      <p:sp>
        <p:nvSpPr>
          <p:cNvPr id="197648" name="Text Box 72">
            <a:extLst>
              <a:ext uri="{FF2B5EF4-FFF2-40B4-BE49-F238E27FC236}">
                <a16:creationId xmlns:a16="http://schemas.microsoft.com/office/drawing/2014/main" id="{AB81B670-A224-4C43-8E54-0B0657A79D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2835" y="4170760"/>
            <a:ext cx="550151" cy="24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197649" name="Text Box 2">
            <a:extLst>
              <a:ext uri="{FF2B5EF4-FFF2-40B4-BE49-F238E27FC236}">
                <a16:creationId xmlns:a16="http://schemas.microsoft.com/office/drawing/2014/main" id="{AD289039-065C-462B-A49F-70D709BA7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232" y="2257425"/>
            <a:ext cx="370285" cy="240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grpSp>
        <p:nvGrpSpPr>
          <p:cNvPr id="197650" name="Group 107">
            <a:extLst>
              <a:ext uri="{FF2B5EF4-FFF2-40B4-BE49-F238E27FC236}">
                <a16:creationId xmlns:a16="http://schemas.microsoft.com/office/drawing/2014/main" id="{D2A0F966-1118-4F9D-AB39-0A53AAA63C66}"/>
              </a:ext>
            </a:extLst>
          </p:cNvPr>
          <p:cNvGrpSpPr>
            <a:grpSpLocks/>
          </p:cNvGrpSpPr>
          <p:nvPr/>
        </p:nvGrpSpPr>
        <p:grpSpPr bwMode="auto">
          <a:xfrm>
            <a:off x="1709738" y="1275160"/>
            <a:ext cx="2051447" cy="1297718"/>
            <a:chOff x="384" y="1412"/>
            <a:chExt cx="1340" cy="765"/>
          </a:xfrm>
        </p:grpSpPr>
        <p:sp>
          <p:nvSpPr>
            <p:cNvPr id="197698" name="Text Box 73">
              <a:extLst>
                <a:ext uri="{FF2B5EF4-FFF2-40B4-BE49-F238E27FC236}">
                  <a16:creationId xmlns:a16="http://schemas.microsoft.com/office/drawing/2014/main" id="{5497648F-051C-480D-BD41-297A068774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7" y="2035"/>
              <a:ext cx="221" cy="1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7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350">
                  <a:latin typeface="Arial" panose="020B0604020202020204" pitchFamily="34" charset="0"/>
                  <a:ea typeface="新細明體" panose="02020500000000000000" pitchFamily="18" charset="-120"/>
                </a:rPr>
                <a:t>IF</a:t>
              </a:r>
            </a:p>
          </p:txBody>
        </p:sp>
        <p:grpSp>
          <p:nvGrpSpPr>
            <p:cNvPr id="197699" name="Group 87">
              <a:extLst>
                <a:ext uri="{FF2B5EF4-FFF2-40B4-BE49-F238E27FC236}">
                  <a16:creationId xmlns:a16="http://schemas.microsoft.com/office/drawing/2014/main" id="{A4519A1C-4A3C-41D5-AAFD-1EE4B37C45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1412"/>
              <a:ext cx="1340" cy="360"/>
              <a:chOff x="384" y="1412"/>
              <a:chExt cx="1340" cy="360"/>
            </a:xfrm>
          </p:grpSpPr>
          <p:sp>
            <p:nvSpPr>
              <p:cNvPr id="197700" name="Oval 88">
                <a:extLst>
                  <a:ext uri="{FF2B5EF4-FFF2-40B4-BE49-F238E27FC236}">
                    <a16:creationId xmlns:a16="http://schemas.microsoft.com/office/drawing/2014/main" id="{E6025395-FEDF-4CB7-81B6-8D3922E6FD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1" y="1578"/>
                <a:ext cx="188" cy="1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197701" name="Text Box 89">
                <a:extLst>
                  <a:ext uri="{FF2B5EF4-FFF2-40B4-BE49-F238E27FC236}">
                    <a16:creationId xmlns:a16="http://schemas.microsoft.com/office/drawing/2014/main" id="{6DFACA87-22BB-45E9-95F4-E206B7CA91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26" y="1588"/>
                <a:ext cx="17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Arial" panose="020B0604020202020204" pitchFamily="34" charset="0"/>
                    <a:ea typeface="新細明體" panose="02020500000000000000" pitchFamily="18" charset="-120"/>
                  </a:rPr>
                  <a:t>1</a:t>
                </a:r>
              </a:p>
            </p:txBody>
          </p:sp>
          <p:sp>
            <p:nvSpPr>
              <p:cNvPr id="197702" name="Oval 90">
                <a:extLst>
                  <a:ext uri="{FF2B5EF4-FFF2-40B4-BE49-F238E27FC236}">
                    <a16:creationId xmlns:a16="http://schemas.microsoft.com/office/drawing/2014/main" id="{3A3621BD-10C6-4CA3-9979-E5B86343B9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5" y="1576"/>
                <a:ext cx="188" cy="1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197703" name="Text Box 91">
                <a:extLst>
                  <a:ext uri="{FF2B5EF4-FFF2-40B4-BE49-F238E27FC236}">
                    <a16:creationId xmlns:a16="http://schemas.microsoft.com/office/drawing/2014/main" id="{33B110AE-F7F0-473E-84F6-7B61F0D348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80" y="1586"/>
                <a:ext cx="176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Arial" panose="020B0604020202020204" pitchFamily="34" charset="0"/>
                    <a:ea typeface="新細明體" panose="02020500000000000000" pitchFamily="18" charset="-120"/>
                  </a:rPr>
                  <a:t>2</a:t>
                </a:r>
              </a:p>
            </p:txBody>
          </p:sp>
          <p:sp>
            <p:nvSpPr>
              <p:cNvPr id="197704" name="Freeform 92">
                <a:extLst>
                  <a:ext uri="{FF2B5EF4-FFF2-40B4-BE49-F238E27FC236}">
                    <a16:creationId xmlns:a16="http://schemas.microsoft.com/office/drawing/2014/main" id="{6B7F4CD7-5532-4A9F-AFBC-8C2D85347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" y="1603"/>
                <a:ext cx="249" cy="35"/>
              </a:xfrm>
              <a:custGeom>
                <a:avLst/>
                <a:gdLst>
                  <a:gd name="T0" fmla="*/ 0 w 249"/>
                  <a:gd name="T1" fmla="*/ 27 h 35"/>
                  <a:gd name="T2" fmla="*/ 120 w 249"/>
                  <a:gd name="T3" fmla="*/ 1 h 35"/>
                  <a:gd name="T4" fmla="*/ 249 w 249"/>
                  <a:gd name="T5" fmla="*/ 35 h 35"/>
                  <a:gd name="T6" fmla="*/ 0 60000 65536"/>
                  <a:gd name="T7" fmla="*/ 0 60000 65536"/>
                  <a:gd name="T8" fmla="*/ 0 60000 65536"/>
                  <a:gd name="T9" fmla="*/ 0 w 249"/>
                  <a:gd name="T10" fmla="*/ 0 h 35"/>
                  <a:gd name="T11" fmla="*/ 249 w 249"/>
                  <a:gd name="T12" fmla="*/ 35 h 3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49" h="35">
                    <a:moveTo>
                      <a:pt x="0" y="27"/>
                    </a:moveTo>
                    <a:cubicBezTo>
                      <a:pt x="39" y="13"/>
                      <a:pt x="79" y="0"/>
                      <a:pt x="120" y="1"/>
                    </a:cubicBezTo>
                    <a:cubicBezTo>
                      <a:pt x="161" y="2"/>
                      <a:pt x="225" y="29"/>
                      <a:pt x="249" y="3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97705" name="Freeform 93">
                <a:extLst>
                  <a:ext uri="{FF2B5EF4-FFF2-40B4-BE49-F238E27FC236}">
                    <a16:creationId xmlns:a16="http://schemas.microsoft.com/office/drawing/2014/main" id="{61381A24-6C98-4703-9980-08AED5B95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" y="1587"/>
                <a:ext cx="283" cy="51"/>
              </a:xfrm>
              <a:custGeom>
                <a:avLst/>
                <a:gdLst>
                  <a:gd name="T0" fmla="*/ 0 w 283"/>
                  <a:gd name="T1" fmla="*/ 51 h 51"/>
                  <a:gd name="T2" fmla="*/ 77 w 283"/>
                  <a:gd name="T3" fmla="*/ 9 h 51"/>
                  <a:gd name="T4" fmla="*/ 163 w 283"/>
                  <a:gd name="T5" fmla="*/ 0 h 51"/>
                  <a:gd name="T6" fmla="*/ 223 w 283"/>
                  <a:gd name="T7" fmla="*/ 9 h 51"/>
                  <a:gd name="T8" fmla="*/ 283 w 283"/>
                  <a:gd name="T9" fmla="*/ 43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3"/>
                  <a:gd name="T16" fmla="*/ 0 h 51"/>
                  <a:gd name="T17" fmla="*/ 283 w 283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3" h="51">
                    <a:moveTo>
                      <a:pt x="0" y="51"/>
                    </a:moveTo>
                    <a:cubicBezTo>
                      <a:pt x="25" y="34"/>
                      <a:pt x="50" y="17"/>
                      <a:pt x="77" y="9"/>
                    </a:cubicBezTo>
                    <a:cubicBezTo>
                      <a:pt x="104" y="1"/>
                      <a:pt x="139" y="0"/>
                      <a:pt x="163" y="0"/>
                    </a:cubicBezTo>
                    <a:cubicBezTo>
                      <a:pt x="187" y="0"/>
                      <a:pt x="203" y="2"/>
                      <a:pt x="223" y="9"/>
                    </a:cubicBezTo>
                    <a:cubicBezTo>
                      <a:pt x="243" y="16"/>
                      <a:pt x="279" y="42"/>
                      <a:pt x="283" y="4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97706" name="Freeform 94">
                <a:extLst>
                  <a:ext uri="{FF2B5EF4-FFF2-40B4-BE49-F238E27FC236}">
                    <a16:creationId xmlns:a16="http://schemas.microsoft.com/office/drawing/2014/main" id="{3BD95C1C-9C4C-4799-8A58-EC3C787A2D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60" y="1579"/>
                <a:ext cx="283" cy="51"/>
              </a:xfrm>
              <a:custGeom>
                <a:avLst/>
                <a:gdLst>
                  <a:gd name="T0" fmla="*/ 0 w 283"/>
                  <a:gd name="T1" fmla="*/ 51 h 51"/>
                  <a:gd name="T2" fmla="*/ 77 w 283"/>
                  <a:gd name="T3" fmla="*/ 9 h 51"/>
                  <a:gd name="T4" fmla="*/ 163 w 283"/>
                  <a:gd name="T5" fmla="*/ 0 h 51"/>
                  <a:gd name="T6" fmla="*/ 223 w 283"/>
                  <a:gd name="T7" fmla="*/ 9 h 51"/>
                  <a:gd name="T8" fmla="*/ 283 w 283"/>
                  <a:gd name="T9" fmla="*/ 43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83"/>
                  <a:gd name="T16" fmla="*/ 0 h 51"/>
                  <a:gd name="T17" fmla="*/ 283 w 283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83" h="51">
                    <a:moveTo>
                      <a:pt x="0" y="51"/>
                    </a:moveTo>
                    <a:cubicBezTo>
                      <a:pt x="25" y="34"/>
                      <a:pt x="50" y="17"/>
                      <a:pt x="77" y="9"/>
                    </a:cubicBezTo>
                    <a:cubicBezTo>
                      <a:pt x="104" y="1"/>
                      <a:pt x="139" y="0"/>
                      <a:pt x="163" y="0"/>
                    </a:cubicBezTo>
                    <a:cubicBezTo>
                      <a:pt x="187" y="0"/>
                      <a:pt x="203" y="2"/>
                      <a:pt x="223" y="9"/>
                    </a:cubicBezTo>
                    <a:cubicBezTo>
                      <a:pt x="243" y="16"/>
                      <a:pt x="279" y="42"/>
                      <a:pt x="283" y="43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zh-CN" altLang="en-US" sz="1350"/>
              </a:p>
            </p:txBody>
          </p:sp>
          <p:sp>
            <p:nvSpPr>
              <p:cNvPr id="197707" name="Text Box 95">
                <a:extLst>
                  <a:ext uri="{FF2B5EF4-FFF2-40B4-BE49-F238E27FC236}">
                    <a16:creationId xmlns:a16="http://schemas.microsoft.com/office/drawing/2014/main" id="{407A59FA-9E59-45E3-B7FC-C354F436693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2" y="1412"/>
                <a:ext cx="143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Arial" panose="020B0604020202020204" pitchFamily="34" charset="0"/>
                    <a:ea typeface="新細明體" panose="02020500000000000000" pitchFamily="18" charset="-120"/>
                  </a:rPr>
                  <a:t>i</a:t>
                </a:r>
              </a:p>
            </p:txBody>
          </p:sp>
          <p:sp>
            <p:nvSpPr>
              <p:cNvPr id="197708" name="Text Box 96">
                <a:extLst>
                  <a:ext uri="{FF2B5EF4-FFF2-40B4-BE49-F238E27FC236}">
                    <a16:creationId xmlns:a16="http://schemas.microsoft.com/office/drawing/2014/main" id="{56C3B25C-8D21-4F64-A42C-A9DFFCF49B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22" y="1420"/>
                <a:ext cx="149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>
                  <a:lnSpc>
                    <a:spcPct val="7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Arial" panose="020B0604020202020204" pitchFamily="34" charset="0"/>
                    <a:ea typeface="新細明體" panose="02020500000000000000" pitchFamily="18" charset="-120"/>
                  </a:rPr>
                  <a:t>f</a:t>
                </a:r>
              </a:p>
            </p:txBody>
          </p:sp>
          <p:grpSp>
            <p:nvGrpSpPr>
              <p:cNvPr id="197709" name="Group 97">
                <a:extLst>
                  <a:ext uri="{FF2B5EF4-FFF2-40B4-BE49-F238E27FC236}">
                    <a16:creationId xmlns:a16="http://schemas.microsoft.com/office/drawing/2014/main" id="{E7C17DBB-5866-48F7-BAFB-ED6F5D7E5D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36" y="1584"/>
                <a:ext cx="188" cy="188"/>
                <a:chOff x="1920" y="1344"/>
                <a:chExt cx="188" cy="188"/>
              </a:xfrm>
            </p:grpSpPr>
            <p:sp>
              <p:nvSpPr>
                <p:cNvPr id="197710" name="Oval 98">
                  <a:extLst>
                    <a:ext uri="{FF2B5EF4-FFF2-40B4-BE49-F238E27FC236}">
                      <a16:creationId xmlns:a16="http://schemas.microsoft.com/office/drawing/2014/main" id="{DB34A6BC-B64C-4D09-836D-25D2FD78BC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20" y="1344"/>
                  <a:ext cx="188" cy="188"/>
                </a:xfrm>
                <a:prstGeom prst="ellipse">
                  <a:avLst/>
                </a:prstGeom>
                <a:noFill/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8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197711" name="Text Box 99">
                  <a:extLst>
                    <a:ext uri="{FF2B5EF4-FFF2-40B4-BE49-F238E27FC236}">
                      <a16:creationId xmlns:a16="http://schemas.microsoft.com/office/drawing/2014/main" id="{8F9EC7EE-028A-4774-BE58-17BCBDCE1B9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924" y="1354"/>
                  <a:ext cx="176" cy="13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>
                    <a:lnSpc>
                      <a:spcPct val="70000"/>
                    </a:lnSpc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r>
                    <a:rPr lang="en-US" altLang="zh-TW" sz="1200">
                      <a:latin typeface="Arial" panose="020B0604020202020204" pitchFamily="34" charset="0"/>
                      <a:ea typeface="新細明體" panose="02020500000000000000" pitchFamily="18" charset="-120"/>
                    </a:rPr>
                    <a:t>3</a:t>
                  </a:r>
                </a:p>
              </p:txBody>
            </p:sp>
          </p:grpSp>
        </p:grpSp>
      </p:grpSp>
      <p:sp>
        <p:nvSpPr>
          <p:cNvPr id="197651" name="Text Box 109">
            <a:extLst>
              <a:ext uri="{FF2B5EF4-FFF2-40B4-BE49-F238E27FC236}">
                <a16:creationId xmlns:a16="http://schemas.microsoft.com/office/drawing/2014/main" id="{532C8D45-C34E-49FA-8684-E52D83A880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973" y="1491854"/>
            <a:ext cx="38690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ahoma" panose="020B0604030504040204" pitchFamily="34" charset="0"/>
                <a:ea typeface="新細明體" panose="02020500000000000000" pitchFamily="18" charset="-120"/>
              </a:rPr>
              <a:t>a-z</a:t>
            </a:r>
          </a:p>
        </p:txBody>
      </p:sp>
      <p:cxnSp>
        <p:nvCxnSpPr>
          <p:cNvPr id="197652" name="AutoShape 110">
            <a:extLst>
              <a:ext uri="{FF2B5EF4-FFF2-40B4-BE49-F238E27FC236}">
                <a16:creationId xmlns:a16="http://schemas.microsoft.com/office/drawing/2014/main" id="{2D45EFE4-B253-4EF7-8E91-F30084C5778A}"/>
              </a:ext>
            </a:extLst>
          </p:cNvPr>
          <p:cNvCxnSpPr>
            <a:cxnSpLocks noChangeShapeType="1"/>
            <a:stCxn id="197654" idx="6"/>
          </p:cNvCxnSpPr>
          <p:nvPr/>
        </p:nvCxnSpPr>
        <p:spPr bwMode="auto">
          <a:xfrm flipV="1">
            <a:off x="5331828" y="1724025"/>
            <a:ext cx="603438" cy="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653" name="Text Box 111">
            <a:extLst>
              <a:ext uri="{FF2B5EF4-FFF2-40B4-BE49-F238E27FC236}">
                <a16:creationId xmlns:a16="http://schemas.microsoft.com/office/drawing/2014/main" id="{DF583FEB-1C94-4DCB-8DAD-6D4980CB4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2544" y="1545432"/>
            <a:ext cx="2680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ahoma" panose="020B0604030504040204" pitchFamily="34" charset="0"/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197654" name="Oval 113">
            <a:extLst>
              <a:ext uri="{FF2B5EF4-FFF2-40B4-BE49-F238E27FC236}">
                <a16:creationId xmlns:a16="http://schemas.microsoft.com/office/drawing/2014/main" id="{6BEE4C4B-7EF6-4F64-BF74-B01221175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062" y="1464350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grpSp>
        <p:nvGrpSpPr>
          <p:cNvPr id="197655" name="Group 115">
            <a:extLst>
              <a:ext uri="{FF2B5EF4-FFF2-40B4-BE49-F238E27FC236}">
                <a16:creationId xmlns:a16="http://schemas.microsoft.com/office/drawing/2014/main" id="{78C42786-8F2C-489E-A0D2-ABE4D7E7EFBF}"/>
              </a:ext>
            </a:extLst>
          </p:cNvPr>
          <p:cNvGrpSpPr>
            <a:grpSpLocks/>
          </p:cNvGrpSpPr>
          <p:nvPr/>
        </p:nvGrpSpPr>
        <p:grpSpPr bwMode="auto">
          <a:xfrm>
            <a:off x="7422357" y="1429406"/>
            <a:ext cx="260747" cy="518991"/>
            <a:chOff x="3888" y="1621"/>
            <a:chExt cx="312" cy="551"/>
          </a:xfrm>
        </p:grpSpPr>
        <p:grpSp>
          <p:nvGrpSpPr>
            <p:cNvPr id="197694" name="Group 116">
              <a:extLst>
                <a:ext uri="{FF2B5EF4-FFF2-40B4-BE49-F238E27FC236}">
                  <a16:creationId xmlns:a16="http://schemas.microsoft.com/office/drawing/2014/main" id="{F6CAED86-0927-47ED-8C00-6BEA3ED1B1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621"/>
              <a:ext cx="312" cy="551"/>
              <a:chOff x="2713" y="2005"/>
              <a:chExt cx="312" cy="551"/>
            </a:xfrm>
          </p:grpSpPr>
          <p:sp>
            <p:nvSpPr>
              <p:cNvPr id="197696" name="Oval 117">
                <a:extLst>
                  <a:ext uri="{FF2B5EF4-FFF2-40B4-BE49-F238E27FC236}">
                    <a16:creationId xmlns:a16="http://schemas.microsoft.com/office/drawing/2014/main" id="{F0753FD5-CB73-42F7-BAB1-EB9C8BF47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" y="2005"/>
                <a:ext cx="311" cy="55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197697" name="Oval 118">
                <a:extLst>
                  <a:ext uri="{FF2B5EF4-FFF2-40B4-BE49-F238E27FC236}">
                    <a16:creationId xmlns:a16="http://schemas.microsoft.com/office/drawing/2014/main" id="{09C3BD9F-4459-44B2-9582-64735957D1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7" y="2005"/>
                <a:ext cx="288" cy="55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197695" name="Text Box 119">
              <a:extLst>
                <a:ext uri="{FF2B5EF4-FFF2-40B4-BE49-F238E27FC236}">
                  <a16:creationId xmlns:a16="http://schemas.microsoft.com/office/drawing/2014/main" id="{6781E3CA-0D53-46E8-9B9E-1892F3747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1" y="1749"/>
              <a:ext cx="210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4</a:t>
              </a:r>
            </a:p>
          </p:txBody>
        </p:sp>
      </p:grpSp>
      <p:grpSp>
        <p:nvGrpSpPr>
          <p:cNvPr id="197656" name="Group 120">
            <a:extLst>
              <a:ext uri="{FF2B5EF4-FFF2-40B4-BE49-F238E27FC236}">
                <a16:creationId xmlns:a16="http://schemas.microsoft.com/office/drawing/2014/main" id="{57627CDA-6FFD-4E0C-B0B1-C43EC1B6AD32}"/>
              </a:ext>
            </a:extLst>
          </p:cNvPr>
          <p:cNvGrpSpPr>
            <a:grpSpLocks/>
          </p:cNvGrpSpPr>
          <p:nvPr/>
        </p:nvGrpSpPr>
        <p:grpSpPr bwMode="auto">
          <a:xfrm>
            <a:off x="5943595" y="1429406"/>
            <a:ext cx="270605" cy="518991"/>
            <a:chOff x="2088" y="1621"/>
            <a:chExt cx="325" cy="551"/>
          </a:xfrm>
        </p:grpSpPr>
        <p:sp>
          <p:nvSpPr>
            <p:cNvPr id="197692" name="Oval 121">
              <a:extLst>
                <a:ext uri="{FF2B5EF4-FFF2-40B4-BE49-F238E27FC236}">
                  <a16:creationId xmlns:a16="http://schemas.microsoft.com/office/drawing/2014/main" id="{7894BA88-0B5B-4D5D-BFDE-16D40BA72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21"/>
              <a:ext cx="312" cy="5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97693" name="Text Box 122">
              <a:extLst>
                <a:ext uri="{FF2B5EF4-FFF2-40B4-BE49-F238E27FC236}">
                  <a16:creationId xmlns:a16="http://schemas.microsoft.com/office/drawing/2014/main" id="{F13DD78C-A4A5-4258-8828-9F750532E8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9" y="1749"/>
              <a:ext cx="314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2</a:t>
              </a:r>
            </a:p>
          </p:txBody>
        </p:sp>
      </p:grpSp>
      <p:grpSp>
        <p:nvGrpSpPr>
          <p:cNvPr id="197657" name="Group 123">
            <a:extLst>
              <a:ext uri="{FF2B5EF4-FFF2-40B4-BE49-F238E27FC236}">
                <a16:creationId xmlns:a16="http://schemas.microsoft.com/office/drawing/2014/main" id="{01399256-9773-4353-B3FF-032BCDF75C90}"/>
              </a:ext>
            </a:extLst>
          </p:cNvPr>
          <p:cNvGrpSpPr>
            <a:grpSpLocks/>
          </p:cNvGrpSpPr>
          <p:nvPr/>
        </p:nvGrpSpPr>
        <p:grpSpPr bwMode="auto">
          <a:xfrm>
            <a:off x="6738943" y="1429406"/>
            <a:ext cx="271914" cy="518991"/>
            <a:chOff x="2088" y="1621"/>
            <a:chExt cx="325" cy="551"/>
          </a:xfrm>
        </p:grpSpPr>
        <p:sp>
          <p:nvSpPr>
            <p:cNvPr id="197690" name="Oval 124">
              <a:extLst>
                <a:ext uri="{FF2B5EF4-FFF2-40B4-BE49-F238E27FC236}">
                  <a16:creationId xmlns:a16="http://schemas.microsoft.com/office/drawing/2014/main" id="{7B26168A-627B-414C-A256-A266A2F2BF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21"/>
              <a:ext cx="310" cy="5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197691" name="Text Box 125">
              <a:extLst>
                <a:ext uri="{FF2B5EF4-FFF2-40B4-BE49-F238E27FC236}">
                  <a16:creationId xmlns:a16="http://schemas.microsoft.com/office/drawing/2014/main" id="{3E002610-8AA5-4272-BDA2-EC9E25E6DA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0" y="1749"/>
              <a:ext cx="313" cy="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3</a:t>
              </a:r>
            </a:p>
          </p:txBody>
        </p:sp>
      </p:grpSp>
      <p:cxnSp>
        <p:nvCxnSpPr>
          <p:cNvPr id="197658" name="AutoShape 126">
            <a:extLst>
              <a:ext uri="{FF2B5EF4-FFF2-40B4-BE49-F238E27FC236}">
                <a16:creationId xmlns:a16="http://schemas.microsoft.com/office/drawing/2014/main" id="{F3D6237A-EF53-4003-AE3F-EA5BE766DB94}"/>
              </a:ext>
            </a:extLst>
          </p:cNvPr>
          <p:cNvCxnSpPr>
            <a:cxnSpLocks noChangeShapeType="1"/>
            <a:stCxn id="197690" idx="6"/>
            <a:endCxn id="197696" idx="2"/>
          </p:cNvCxnSpPr>
          <p:nvPr/>
        </p:nvCxnSpPr>
        <p:spPr bwMode="auto">
          <a:xfrm>
            <a:off x="6998306" y="1688902"/>
            <a:ext cx="424051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7659" name="AutoShape 127">
            <a:extLst>
              <a:ext uri="{FF2B5EF4-FFF2-40B4-BE49-F238E27FC236}">
                <a16:creationId xmlns:a16="http://schemas.microsoft.com/office/drawing/2014/main" id="{F473E1F6-AD41-4129-B267-279B9206F46D}"/>
              </a:ext>
            </a:extLst>
          </p:cNvPr>
          <p:cNvCxnSpPr>
            <a:cxnSpLocks noChangeShapeType="1"/>
            <a:stCxn id="197695" idx="2"/>
            <a:endCxn id="197693" idx="2"/>
          </p:cNvCxnSpPr>
          <p:nvPr/>
        </p:nvCxnSpPr>
        <p:spPr bwMode="auto">
          <a:xfrm rot="5400000">
            <a:off x="6823119" y="1087250"/>
            <a:ext cx="12700" cy="1479283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7660" name="AutoShape 128">
            <a:extLst>
              <a:ext uri="{FF2B5EF4-FFF2-40B4-BE49-F238E27FC236}">
                <a16:creationId xmlns:a16="http://schemas.microsoft.com/office/drawing/2014/main" id="{5DA3C55A-67DA-4621-ABD8-401AFBC98253}"/>
              </a:ext>
            </a:extLst>
          </p:cNvPr>
          <p:cNvCxnSpPr>
            <a:cxnSpLocks noChangeShapeType="1"/>
            <a:stCxn id="197692" idx="7"/>
            <a:endCxn id="197690" idx="1"/>
          </p:cNvCxnSpPr>
          <p:nvPr/>
        </p:nvCxnSpPr>
        <p:spPr bwMode="auto">
          <a:xfrm rot="5400000" flipH="1" flipV="1">
            <a:off x="6471128" y="1199614"/>
            <a:ext cx="12700" cy="611593"/>
          </a:xfrm>
          <a:prstGeom prst="curvedConnector3">
            <a:avLst>
              <a:gd name="adj1" fmla="val 239845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7661" name="AutoShape 129">
            <a:extLst>
              <a:ext uri="{FF2B5EF4-FFF2-40B4-BE49-F238E27FC236}">
                <a16:creationId xmlns:a16="http://schemas.microsoft.com/office/drawing/2014/main" id="{6B2E4456-8153-46AB-B5A9-BC6F17E61E2A}"/>
              </a:ext>
            </a:extLst>
          </p:cNvPr>
          <p:cNvCxnSpPr>
            <a:cxnSpLocks noChangeShapeType="1"/>
            <a:stCxn id="197692" idx="5"/>
            <a:endCxn id="197690" idx="3"/>
          </p:cNvCxnSpPr>
          <p:nvPr/>
        </p:nvCxnSpPr>
        <p:spPr bwMode="auto">
          <a:xfrm rot="16200000" flipH="1">
            <a:off x="6471128" y="1566596"/>
            <a:ext cx="12700" cy="611593"/>
          </a:xfrm>
          <a:prstGeom prst="curvedConnector3">
            <a:avLst>
              <a:gd name="adj1" fmla="val 239845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662" name="Text Box 130">
            <a:extLst>
              <a:ext uri="{FF2B5EF4-FFF2-40B4-BE49-F238E27FC236}">
                <a16:creationId xmlns:a16="http://schemas.microsoft.com/office/drawing/2014/main" id="{62F6E274-DF96-4E68-B10E-B35419E34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161" y="1340257"/>
            <a:ext cx="39786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197663" name="Text Box 131">
            <a:extLst>
              <a:ext uri="{FF2B5EF4-FFF2-40B4-BE49-F238E27FC236}">
                <a16:creationId xmlns:a16="http://schemas.microsoft.com/office/drawing/2014/main" id="{62E77D95-6659-4D38-AE72-E858FBFFC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5131" y="1723638"/>
            <a:ext cx="4058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sp>
        <p:nvSpPr>
          <p:cNvPr id="197664" name="Text Box 132">
            <a:extLst>
              <a:ext uri="{FF2B5EF4-FFF2-40B4-BE49-F238E27FC236}">
                <a16:creationId xmlns:a16="http://schemas.microsoft.com/office/drawing/2014/main" id="{88E53BDD-9755-40AA-931B-6B8A64225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2078" y="1400687"/>
            <a:ext cx="26962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97665" name="Text Box 133">
            <a:extLst>
              <a:ext uri="{FF2B5EF4-FFF2-40B4-BE49-F238E27FC236}">
                <a16:creationId xmlns:a16="http://schemas.microsoft.com/office/drawing/2014/main" id="{8C8CD36B-79C8-4AEB-B7F8-214D16955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178" y="2169831"/>
            <a:ext cx="26962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97666" name="AutoShape 134">
            <a:extLst>
              <a:ext uri="{FF2B5EF4-FFF2-40B4-BE49-F238E27FC236}">
                <a16:creationId xmlns:a16="http://schemas.microsoft.com/office/drawing/2014/main" id="{B12C48ED-A504-45CF-8585-688A220F07E8}"/>
              </a:ext>
            </a:extLst>
          </p:cNvPr>
          <p:cNvCxnSpPr>
            <a:cxnSpLocks noChangeShapeType="1"/>
            <a:stCxn id="197693" idx="0"/>
            <a:endCxn id="197695" idx="0"/>
          </p:cNvCxnSpPr>
          <p:nvPr/>
        </p:nvCxnSpPr>
        <p:spPr bwMode="auto">
          <a:xfrm rot="5400000" flipH="1" flipV="1">
            <a:off x="6823118" y="810329"/>
            <a:ext cx="12700" cy="1479283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667" name="Text Box 136">
            <a:extLst>
              <a:ext uri="{FF2B5EF4-FFF2-40B4-BE49-F238E27FC236}">
                <a16:creationId xmlns:a16="http://schemas.microsoft.com/office/drawing/2014/main" id="{8868DE57-17E7-4605-B489-332567D85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1794" y="832760"/>
            <a:ext cx="26962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97668" name="Freeform 137">
            <a:extLst>
              <a:ext uri="{FF2B5EF4-FFF2-40B4-BE49-F238E27FC236}">
                <a16:creationId xmlns:a16="http://schemas.microsoft.com/office/drawing/2014/main" id="{7C85DE37-038F-49E1-B504-0345FEE09501}"/>
              </a:ext>
            </a:extLst>
          </p:cNvPr>
          <p:cNvSpPr>
            <a:spLocks/>
          </p:cNvSpPr>
          <p:nvPr/>
        </p:nvSpPr>
        <p:spPr bwMode="auto">
          <a:xfrm rot="1319842">
            <a:off x="4625579" y="1437085"/>
            <a:ext cx="532209" cy="67865"/>
          </a:xfrm>
          <a:custGeom>
            <a:avLst/>
            <a:gdLst>
              <a:gd name="T0" fmla="*/ 0 w 249"/>
              <a:gd name="T1" fmla="*/ 2147483646 h 35"/>
              <a:gd name="T2" fmla="*/ 2147483646 w 249"/>
              <a:gd name="T3" fmla="*/ 2147483646 h 35"/>
              <a:gd name="T4" fmla="*/ 2147483646 w 249"/>
              <a:gd name="T5" fmla="*/ 2147483646 h 35"/>
              <a:gd name="T6" fmla="*/ 0 60000 65536"/>
              <a:gd name="T7" fmla="*/ 0 60000 65536"/>
              <a:gd name="T8" fmla="*/ 0 60000 65536"/>
              <a:gd name="T9" fmla="*/ 0 w 249"/>
              <a:gd name="T10" fmla="*/ 0 h 35"/>
              <a:gd name="T11" fmla="*/ 249 w 249"/>
              <a:gd name="T12" fmla="*/ 35 h 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" h="35">
                <a:moveTo>
                  <a:pt x="0" y="27"/>
                </a:moveTo>
                <a:cubicBezTo>
                  <a:pt x="39" y="13"/>
                  <a:pt x="79" y="0"/>
                  <a:pt x="120" y="1"/>
                </a:cubicBezTo>
                <a:cubicBezTo>
                  <a:pt x="161" y="2"/>
                  <a:pt x="225" y="29"/>
                  <a:pt x="249" y="3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 sz="1350"/>
          </a:p>
        </p:txBody>
      </p:sp>
      <p:sp>
        <p:nvSpPr>
          <p:cNvPr id="197669" name="Text Box 183">
            <a:extLst>
              <a:ext uri="{FF2B5EF4-FFF2-40B4-BE49-F238E27FC236}">
                <a16:creationId xmlns:a16="http://schemas.microsoft.com/office/drawing/2014/main" id="{F189343F-D365-4CB4-A46F-219C5125F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539" y="3242876"/>
            <a:ext cx="2616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197670" name="Text Box 184">
            <a:extLst>
              <a:ext uri="{FF2B5EF4-FFF2-40B4-BE49-F238E27FC236}">
                <a16:creationId xmlns:a16="http://schemas.microsoft.com/office/drawing/2014/main" id="{D8428540-3EC1-4053-9230-B5B04C467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9899" y="3264307"/>
            <a:ext cx="2616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</a:p>
        </p:txBody>
      </p:sp>
      <p:sp>
        <p:nvSpPr>
          <p:cNvPr id="197671" name="Text Box 185">
            <a:extLst>
              <a:ext uri="{FF2B5EF4-FFF2-40B4-BE49-F238E27FC236}">
                <a16:creationId xmlns:a16="http://schemas.microsoft.com/office/drawing/2014/main" id="{8D0AC5CA-3DB1-412E-A0FA-5E5712401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505" y="3264307"/>
            <a:ext cx="2616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197672" name="Text Box 186">
            <a:extLst>
              <a:ext uri="{FF2B5EF4-FFF2-40B4-BE49-F238E27FC236}">
                <a16:creationId xmlns:a16="http://schemas.microsoft.com/office/drawing/2014/main" id="{9BBF00F2-772B-46BA-A390-4B06F1D19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324" y="3242876"/>
            <a:ext cx="2616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197673" name="Text Box 187">
            <a:extLst>
              <a:ext uri="{FF2B5EF4-FFF2-40B4-BE49-F238E27FC236}">
                <a16:creationId xmlns:a16="http://schemas.microsoft.com/office/drawing/2014/main" id="{47363B0D-2DA2-40D7-BC93-19FEBF0B2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5241" y="3131344"/>
            <a:ext cx="4074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ahoma" panose="020B060403050404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197674" name="AutoShape 188">
            <a:extLst>
              <a:ext uri="{FF2B5EF4-FFF2-40B4-BE49-F238E27FC236}">
                <a16:creationId xmlns:a16="http://schemas.microsoft.com/office/drawing/2014/main" id="{3916A253-8307-4058-A33C-F0B7344B6D5B}"/>
              </a:ext>
            </a:extLst>
          </p:cNvPr>
          <p:cNvCxnSpPr>
            <a:cxnSpLocks noChangeShapeType="1"/>
            <a:stCxn id="197676" idx="6"/>
          </p:cNvCxnSpPr>
          <p:nvPr/>
        </p:nvCxnSpPr>
        <p:spPr bwMode="auto">
          <a:xfrm>
            <a:off x="1915926" y="3396259"/>
            <a:ext cx="541525" cy="59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675" name="Text Box 189">
            <a:extLst>
              <a:ext uri="{FF2B5EF4-FFF2-40B4-BE49-F238E27FC236}">
                <a16:creationId xmlns:a16="http://schemas.microsoft.com/office/drawing/2014/main" id="{3B275F3E-1FB5-4EB8-AB62-2B81B5944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6160" y="3219451"/>
            <a:ext cx="2680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Tahoma" panose="020B0604030504040204" pitchFamily="34" charset="0"/>
                <a:ea typeface="新細明體" panose="02020500000000000000" pitchFamily="18" charset="-120"/>
              </a:rPr>
              <a:t>1</a:t>
            </a:r>
          </a:p>
        </p:txBody>
      </p:sp>
      <p:sp>
        <p:nvSpPr>
          <p:cNvPr id="197676" name="Oval 190">
            <a:extLst>
              <a:ext uri="{FF2B5EF4-FFF2-40B4-BE49-F238E27FC236}">
                <a16:creationId xmlns:a16="http://schemas.microsoft.com/office/drawing/2014/main" id="{83FEE47B-23AF-40A9-A971-10B521FBF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160" y="313658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77" name="Oval 191">
            <a:extLst>
              <a:ext uri="{FF2B5EF4-FFF2-40B4-BE49-F238E27FC236}">
                <a16:creationId xmlns:a16="http://schemas.microsoft.com/office/drawing/2014/main" id="{30188FAB-D89C-4687-8D64-4F2E00824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328" y="3142536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78" name="Oval 192">
            <a:extLst>
              <a:ext uri="{FF2B5EF4-FFF2-40B4-BE49-F238E27FC236}">
                <a16:creationId xmlns:a16="http://schemas.microsoft.com/office/drawing/2014/main" id="{C057E07F-F03C-47AB-9668-CFB065513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7903" y="3142536"/>
            <a:ext cx="222647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79" name="Oval 193">
            <a:extLst>
              <a:ext uri="{FF2B5EF4-FFF2-40B4-BE49-F238E27FC236}">
                <a16:creationId xmlns:a16="http://schemas.microsoft.com/office/drawing/2014/main" id="{85654F8F-4397-416E-849D-865836A98C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019" y="3142536"/>
            <a:ext cx="260747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80" name="Oval 194">
            <a:extLst>
              <a:ext uri="{FF2B5EF4-FFF2-40B4-BE49-F238E27FC236}">
                <a16:creationId xmlns:a16="http://schemas.microsoft.com/office/drawing/2014/main" id="{30ACD178-A725-42EE-96D7-54B3D8F53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6341" y="3142536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7681" name="Oval 195">
            <a:extLst>
              <a:ext uri="{FF2B5EF4-FFF2-40B4-BE49-F238E27FC236}">
                <a16:creationId xmlns:a16="http://schemas.microsoft.com/office/drawing/2014/main" id="{9D7E62F7-0E6D-4061-9EDF-36CB43A77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0925" y="3142536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197682" name="AutoShape 196">
            <a:extLst>
              <a:ext uri="{FF2B5EF4-FFF2-40B4-BE49-F238E27FC236}">
                <a16:creationId xmlns:a16="http://schemas.microsoft.com/office/drawing/2014/main" id="{CF93BCB2-ABA3-4709-BDFE-7F6B6F9E63E7}"/>
              </a:ext>
            </a:extLst>
          </p:cNvPr>
          <p:cNvCxnSpPr>
            <a:cxnSpLocks noChangeShapeType="1"/>
            <a:stCxn id="197681" idx="6"/>
            <a:endCxn id="197677" idx="2"/>
          </p:cNvCxnSpPr>
          <p:nvPr/>
        </p:nvCxnSpPr>
        <p:spPr bwMode="auto">
          <a:xfrm>
            <a:off x="3850691" y="3402212"/>
            <a:ext cx="2986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7683" name="AutoShape 197">
            <a:extLst>
              <a:ext uri="{FF2B5EF4-FFF2-40B4-BE49-F238E27FC236}">
                <a16:creationId xmlns:a16="http://schemas.microsoft.com/office/drawing/2014/main" id="{B9A282CB-2422-4031-B33C-EB644EEDBC15}"/>
              </a:ext>
            </a:extLst>
          </p:cNvPr>
          <p:cNvCxnSpPr>
            <a:cxnSpLocks noChangeShapeType="1"/>
            <a:stCxn id="197679" idx="6"/>
            <a:endCxn id="197677" idx="0"/>
          </p:cNvCxnSpPr>
          <p:nvPr/>
        </p:nvCxnSpPr>
        <p:spPr bwMode="auto">
          <a:xfrm flipV="1">
            <a:off x="2696766" y="3142536"/>
            <a:ext cx="1582445" cy="259676"/>
          </a:xfrm>
          <a:prstGeom prst="curvedConnector4">
            <a:avLst>
              <a:gd name="adj1" fmla="val 45896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684" name="Text Box 198">
            <a:extLst>
              <a:ext uri="{FF2B5EF4-FFF2-40B4-BE49-F238E27FC236}">
                <a16:creationId xmlns:a16="http://schemas.microsoft.com/office/drawing/2014/main" id="{793F77CC-DE73-427D-AB32-C079B78F1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708" y="3141673"/>
            <a:ext cx="40588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200"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197685" name="AutoShape 199">
            <a:extLst>
              <a:ext uri="{FF2B5EF4-FFF2-40B4-BE49-F238E27FC236}">
                <a16:creationId xmlns:a16="http://schemas.microsoft.com/office/drawing/2014/main" id="{C79736C9-4586-4A5F-8C7D-51BEA39197FF}"/>
              </a:ext>
            </a:extLst>
          </p:cNvPr>
          <p:cNvCxnSpPr>
            <a:cxnSpLocks noChangeShapeType="1"/>
            <a:stCxn id="197671" idx="3"/>
            <a:endCxn id="197670" idx="1"/>
          </p:cNvCxnSpPr>
          <p:nvPr/>
        </p:nvCxnSpPr>
        <p:spPr bwMode="auto">
          <a:xfrm>
            <a:off x="3368115" y="3402807"/>
            <a:ext cx="2217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7686" name="Text Box 200">
            <a:extLst>
              <a:ext uri="{FF2B5EF4-FFF2-40B4-BE49-F238E27FC236}">
                <a16:creationId xmlns:a16="http://schemas.microsoft.com/office/drawing/2014/main" id="{2379A349-A25D-453C-B922-A655A4707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7360" y="3703356"/>
            <a:ext cx="26962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97687" name="Text Box 201">
            <a:extLst>
              <a:ext uri="{FF2B5EF4-FFF2-40B4-BE49-F238E27FC236}">
                <a16:creationId xmlns:a16="http://schemas.microsoft.com/office/drawing/2014/main" id="{46AF1A17-0E2A-48E8-B3EF-9410AE3DF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675" y="2736569"/>
            <a:ext cx="26962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197688" name="Text Box 202">
            <a:extLst>
              <a:ext uri="{FF2B5EF4-FFF2-40B4-BE49-F238E27FC236}">
                <a16:creationId xmlns:a16="http://schemas.microsoft.com/office/drawing/2014/main" id="{E37F3319-8AFE-48B1-81DC-465A873BB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2387" y="3337835"/>
            <a:ext cx="269626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2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197689" name="AutoShape 203">
            <a:extLst>
              <a:ext uri="{FF2B5EF4-FFF2-40B4-BE49-F238E27FC236}">
                <a16:creationId xmlns:a16="http://schemas.microsoft.com/office/drawing/2014/main" id="{D19A3B19-D915-4A1B-A7E2-AE0B53968C79}"/>
              </a:ext>
            </a:extLst>
          </p:cNvPr>
          <p:cNvCxnSpPr>
            <a:cxnSpLocks noChangeShapeType="1"/>
            <a:stCxn id="197669" idx="2"/>
            <a:endCxn id="197680" idx="4"/>
          </p:cNvCxnSpPr>
          <p:nvPr/>
        </p:nvCxnSpPr>
        <p:spPr bwMode="auto">
          <a:xfrm rot="5400000">
            <a:off x="3684278" y="3071821"/>
            <a:ext cx="142012" cy="1038120"/>
          </a:xfrm>
          <a:prstGeom prst="curvedConnector3">
            <a:avLst>
              <a:gd name="adj1" fmla="val 260972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灯片编号占位符 1">
            <a:extLst>
              <a:ext uri="{FF2B5EF4-FFF2-40B4-BE49-F238E27FC236}">
                <a16:creationId xmlns:a16="http://schemas.microsoft.com/office/drawing/2014/main" id="{D89B8603-D970-4BF6-B6DC-D944A5C37E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88</a:t>
            </a:fld>
            <a:endParaRPr lang="zh-TW" alt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標題 1">
            <a:extLst>
              <a:ext uri="{FF2B5EF4-FFF2-40B4-BE49-F238E27FC236}">
                <a16:creationId xmlns:a16="http://schemas.microsoft.com/office/drawing/2014/main" id="{3A47FC09-52E4-475E-A304-09178125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(8)</a:t>
            </a:r>
            <a:endParaRPr lang="zh-TW" altLang="en-US" sz="3200" dirty="0"/>
          </a:p>
        </p:txBody>
      </p:sp>
      <p:sp>
        <p:nvSpPr>
          <p:cNvPr id="199683" name="內容版面配置區 2">
            <a:extLst>
              <a:ext uri="{FF2B5EF4-FFF2-40B4-BE49-F238E27FC236}">
                <a16:creationId xmlns:a16="http://schemas.microsoft.com/office/drawing/2014/main" id="{05AA16A3-E615-4A2C-ADC6-B94658DCAB9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9828" y="834628"/>
            <a:ext cx="6172200" cy="519113"/>
          </a:xfrm>
        </p:spPr>
        <p:txBody>
          <a:bodyPr/>
          <a:lstStyle/>
          <a:p>
            <a:r>
              <a:rPr lang="en-US" altLang="zh-TW" sz="2400" dirty="0">
                <a:solidFill>
                  <a:srgbClr val="FF0000"/>
                </a:solidFill>
                <a:latin typeface="+mn-lt"/>
              </a:rPr>
              <a:t>Translate from NFA to DFA</a:t>
            </a:r>
          </a:p>
        </p:txBody>
      </p:sp>
      <p:sp>
        <p:nvSpPr>
          <p:cNvPr id="199687" name="Text Box 3">
            <a:extLst>
              <a:ext uri="{FF2B5EF4-FFF2-40B4-BE49-F238E27FC236}">
                <a16:creationId xmlns:a16="http://schemas.microsoft.com/office/drawing/2014/main" id="{D703922C-AF25-4557-AAB4-C9B7D303B9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986563"/>
            <a:ext cx="1172116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A regular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expression</a:t>
            </a:r>
          </a:p>
        </p:txBody>
      </p:sp>
      <p:sp>
        <p:nvSpPr>
          <p:cNvPr id="199688" name="Text Box 4">
            <a:extLst>
              <a:ext uri="{FF2B5EF4-FFF2-40B4-BE49-F238E27FC236}">
                <a16:creationId xmlns:a16="http://schemas.microsoft.com/office/drawing/2014/main" id="{47538C8B-B5FA-4263-84BC-8E89981CC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700" y="1986563"/>
            <a:ext cx="1845377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Nondeterministic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199689" name="Text Box 5">
            <a:extLst>
              <a:ext uri="{FF2B5EF4-FFF2-40B4-BE49-F238E27FC236}">
                <a16:creationId xmlns:a16="http://schemas.microsoft.com/office/drawing/2014/main" id="{656E9C38-EC21-4F95-8E74-D7A1AE80F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850" y="1986563"/>
            <a:ext cx="1499128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199690" name="AutoShape 6">
            <a:extLst>
              <a:ext uri="{FF2B5EF4-FFF2-40B4-BE49-F238E27FC236}">
                <a16:creationId xmlns:a16="http://schemas.microsoft.com/office/drawing/2014/main" id="{B529DA3B-53BF-4DB0-B1B8-60311B75E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350" y="2215162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9691" name="AutoShape 7">
            <a:extLst>
              <a:ext uri="{FF2B5EF4-FFF2-40B4-BE49-F238E27FC236}">
                <a16:creationId xmlns:a16="http://schemas.microsoft.com/office/drawing/2014/main" id="{59B68342-E973-4573-877E-A55F913E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243737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9692" name="AutoShape 8">
            <a:extLst>
              <a:ext uri="{FF2B5EF4-FFF2-40B4-BE49-F238E27FC236}">
                <a16:creationId xmlns:a16="http://schemas.microsoft.com/office/drawing/2014/main" id="{3CC6A807-2B72-4E0F-8991-1B1729024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672362"/>
            <a:ext cx="114300" cy="514350"/>
          </a:xfrm>
          <a:prstGeom prst="down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99693" name="Text Box 9">
            <a:extLst>
              <a:ext uri="{FF2B5EF4-FFF2-40B4-BE49-F238E27FC236}">
                <a16:creationId xmlns:a16="http://schemas.microsoft.com/office/drawing/2014/main" id="{8FEE4A8B-FBDF-468E-B52F-884F8E5B3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2150" y="3243862"/>
            <a:ext cx="1499128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Optimized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199694" name="Text Box 10">
            <a:extLst>
              <a:ext uri="{FF2B5EF4-FFF2-40B4-BE49-F238E27FC236}">
                <a16:creationId xmlns:a16="http://schemas.microsoft.com/office/drawing/2014/main" id="{9AB1A7E2-34A7-4B57-9A45-0DEDEE2F8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550" y="2786662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366A9"/>
                </a:solidFill>
                <a:latin typeface="Helvetica" panose="020B0604020202020204" pitchFamily="34" charset="0"/>
                <a:ea typeface="新細明體" panose="02020500000000000000" pitchFamily="18" charset="-120"/>
              </a:rPr>
              <a:t>minimize # of states</a:t>
            </a:r>
            <a:endParaRPr lang="zh-TW" altLang="en-US" sz="1800">
              <a:solidFill>
                <a:srgbClr val="0366A9"/>
              </a:solidFill>
              <a:latin typeface="Helvetica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99695" name="Rectangle 12">
            <a:extLst>
              <a:ext uri="{FF2B5EF4-FFF2-40B4-BE49-F238E27FC236}">
                <a16:creationId xmlns:a16="http://schemas.microsoft.com/office/drawing/2014/main" id="{DAF1460D-1387-4668-898E-4238E575D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5410" y="1757962"/>
            <a:ext cx="3888581" cy="1081088"/>
          </a:xfrm>
          <a:prstGeom prst="rect">
            <a:avLst/>
          </a:prstGeom>
          <a:noFill/>
          <a:ln w="22225">
            <a:solidFill>
              <a:srgbClr val="04701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6" name="灯片编号占位符 1">
            <a:extLst>
              <a:ext uri="{FF2B5EF4-FFF2-40B4-BE49-F238E27FC236}">
                <a16:creationId xmlns:a16="http://schemas.microsoft.com/office/drawing/2014/main" id="{23ECEEC2-F9DB-43CB-A869-31F108C0DE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89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標題 1">
            <a:extLst>
              <a:ext uri="{FF2B5EF4-FFF2-40B4-BE49-F238E27FC236}">
                <a16:creationId xmlns:a16="http://schemas.microsoft.com/office/drawing/2014/main" id="{81636631-57D3-4CDE-985C-B44E01F7E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04" y="108349"/>
            <a:ext cx="7729286" cy="519113"/>
          </a:xfrm>
        </p:spPr>
        <p:txBody>
          <a:bodyPr/>
          <a:lstStyle/>
          <a:p>
            <a:r>
              <a:rPr lang="en-US" altLang="zh-TW" sz="3200"/>
              <a:t>Finite Automata and Scanners (1)</a:t>
            </a:r>
            <a:endParaRPr lang="zh-TW" altLang="en-US" sz="3200"/>
          </a:p>
        </p:txBody>
      </p:sp>
      <p:sp>
        <p:nvSpPr>
          <p:cNvPr id="31747" name="內容版面配置區 2">
            <a:extLst>
              <a:ext uri="{FF2B5EF4-FFF2-40B4-BE49-F238E27FC236}">
                <a16:creationId xmlns:a16="http://schemas.microsoft.com/office/drawing/2014/main" id="{F9E0D887-1A6C-442F-BF96-5BDDA947A8A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46404" y="755808"/>
            <a:ext cx="7319772" cy="3285840"/>
          </a:xfrm>
        </p:spPr>
        <p:txBody>
          <a:bodyPr/>
          <a:lstStyle/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Finite automaton (FA)</a:t>
            </a:r>
            <a:r>
              <a:rPr lang="en-US" altLang="zh-TW" sz="2000" dirty="0">
                <a:solidFill>
                  <a:srgbClr val="C00000"/>
                </a:solidFill>
                <a:latin typeface="+mn-lt"/>
              </a:rPr>
              <a:t> </a:t>
            </a:r>
          </a:p>
          <a:p>
            <a:pPr lvl="1"/>
            <a:r>
              <a:rPr lang="en-US" altLang="zh-TW" sz="1800" dirty="0">
                <a:latin typeface="+mn-lt"/>
              </a:rPr>
              <a:t>can be used to recognize the tokens specified by a </a:t>
            </a:r>
            <a:r>
              <a:rPr lang="en-US" altLang="zh-TW" sz="1800" b="1" i="1" dirty="0">
                <a:latin typeface="+mn-lt"/>
              </a:rPr>
              <a:t>regular expression</a:t>
            </a:r>
            <a:endParaRPr lang="en-US" altLang="zh-TW" sz="2000" b="1" i="1" dirty="0">
              <a:latin typeface="+mn-lt"/>
            </a:endParaRPr>
          </a:p>
          <a:p>
            <a:r>
              <a:rPr lang="en-US" altLang="zh-TW" sz="2000" b="1" dirty="0">
                <a:solidFill>
                  <a:srgbClr val="C00000"/>
                </a:solidFill>
                <a:latin typeface="+mn-lt"/>
              </a:rPr>
              <a:t>A FA consists of</a:t>
            </a:r>
          </a:p>
          <a:p>
            <a:pPr lvl="1"/>
            <a:r>
              <a:rPr lang="en-US" altLang="zh-TW" sz="1800" dirty="0">
                <a:latin typeface="+mn-lt"/>
              </a:rPr>
              <a:t>A finite set of states </a:t>
            </a:r>
            <a:r>
              <a:rPr lang="en-US" altLang="zh-TW" sz="1800" b="1" i="1" dirty="0">
                <a:solidFill>
                  <a:srgbClr val="0066CC"/>
                </a:solidFill>
                <a:latin typeface="+mn-lt"/>
              </a:rPr>
              <a:t>S</a:t>
            </a:r>
            <a:endParaRPr lang="en-US" altLang="zh-TW" sz="1800" dirty="0">
              <a:latin typeface="+mn-lt"/>
            </a:endParaRPr>
          </a:p>
          <a:p>
            <a:pPr lvl="1"/>
            <a:r>
              <a:rPr lang="en-US" altLang="zh-TW" sz="1800" dirty="0">
                <a:latin typeface="+mn-lt"/>
              </a:rPr>
              <a:t>A set of input symbols </a:t>
            </a:r>
            <a:r>
              <a:rPr lang="en-US" altLang="zh-TW" sz="1800" b="1" dirty="0">
                <a:solidFill>
                  <a:srgbClr val="0066CC"/>
                </a:solidFill>
                <a:latin typeface="+mn-lt"/>
                <a:sym typeface="Symbol" panose="05050102010706020507" pitchFamily="18" charset="2"/>
              </a:rPr>
              <a:t></a:t>
            </a:r>
            <a:r>
              <a:rPr lang="en-US" altLang="zh-TW" sz="1800" dirty="0">
                <a:latin typeface="+mn-lt"/>
              </a:rPr>
              <a:t>  (the input symbol alphabet)</a:t>
            </a:r>
          </a:p>
          <a:p>
            <a:pPr lvl="1"/>
            <a:r>
              <a:rPr lang="en-US" altLang="zh-TW" sz="1800" dirty="0">
                <a:latin typeface="+mn-lt"/>
              </a:rPr>
              <a:t>A set of </a:t>
            </a:r>
            <a:r>
              <a:rPr lang="en-US" altLang="zh-TW" sz="1800" b="1" u="sng" dirty="0">
                <a:solidFill>
                  <a:srgbClr val="00B050"/>
                </a:solidFill>
                <a:latin typeface="+mn-lt"/>
              </a:rPr>
              <a:t>transitions (or moves) from one state to another</a:t>
            </a:r>
            <a:r>
              <a:rPr lang="en-US" altLang="zh-TW" sz="1800" dirty="0">
                <a:latin typeface="+mn-lt"/>
              </a:rPr>
              <a:t>, </a:t>
            </a:r>
            <a:br>
              <a:rPr lang="en-US" altLang="zh-TW" sz="1800" dirty="0">
                <a:latin typeface="+mn-lt"/>
              </a:rPr>
            </a:br>
            <a:r>
              <a:rPr lang="en-US" altLang="zh-TW" sz="1800" dirty="0">
                <a:latin typeface="+mn-lt"/>
              </a:rPr>
              <a:t>labeled with characters in </a:t>
            </a:r>
            <a:r>
              <a:rPr lang="en-US" altLang="zh-TW" sz="1800" b="1" dirty="0">
                <a:solidFill>
                  <a:srgbClr val="0366A9"/>
                </a:solidFill>
                <a:latin typeface="+mn-lt"/>
              </a:rPr>
              <a:t>V</a:t>
            </a:r>
          </a:p>
          <a:p>
            <a:pPr lvl="1"/>
            <a:r>
              <a:rPr lang="en-US" altLang="zh-TW" sz="1800" dirty="0">
                <a:latin typeface="+mn-lt"/>
              </a:rPr>
              <a:t>A special </a:t>
            </a:r>
            <a:r>
              <a:rPr lang="en-US" altLang="zh-TW" sz="1800" b="1" i="1" dirty="0">
                <a:solidFill>
                  <a:srgbClr val="FF0000"/>
                </a:solidFill>
                <a:latin typeface="+mn-lt"/>
              </a:rPr>
              <a:t>start</a:t>
            </a:r>
            <a:r>
              <a:rPr lang="en-US" altLang="zh-TW" sz="1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zh-TW" sz="1800" dirty="0">
                <a:latin typeface="+mn-lt"/>
              </a:rPr>
              <a:t>state </a:t>
            </a:r>
            <a:r>
              <a:rPr lang="en-US" altLang="zh-TW" sz="1800" b="1" dirty="0">
                <a:solidFill>
                  <a:srgbClr val="0066CC"/>
                </a:solidFill>
                <a:latin typeface="+mn-lt"/>
                <a:sym typeface="Symbol" panose="05050102010706020507" pitchFamily="18" charset="2"/>
              </a:rPr>
              <a:t>s</a:t>
            </a:r>
            <a:r>
              <a:rPr lang="en-US" altLang="zh-TW" sz="1800" b="1" baseline="-25000" dirty="0">
                <a:solidFill>
                  <a:srgbClr val="0066CC"/>
                </a:solidFill>
                <a:latin typeface="+mn-lt"/>
                <a:sym typeface="Symbol" panose="05050102010706020507" pitchFamily="18" charset="2"/>
              </a:rPr>
              <a:t>0</a:t>
            </a:r>
            <a:r>
              <a:rPr lang="zh-TW" altLang="en-US" sz="1800" b="1" baseline="-25000" dirty="0">
                <a:solidFill>
                  <a:srgbClr val="0066CC"/>
                </a:solidFill>
                <a:latin typeface="+mn-lt"/>
                <a:sym typeface="Symbol" panose="05050102010706020507" pitchFamily="18" charset="2"/>
              </a:rPr>
              <a:t>  </a:t>
            </a:r>
            <a:r>
              <a:rPr lang="en-US" altLang="zh-TW" sz="1800" dirty="0">
                <a:latin typeface="+mn-lt"/>
              </a:rPr>
              <a:t>(only one)</a:t>
            </a:r>
            <a:endParaRPr lang="en-US" altLang="zh-TW" sz="1800" b="1" dirty="0">
              <a:latin typeface="+mn-lt"/>
            </a:endParaRPr>
          </a:p>
          <a:p>
            <a:pPr lvl="1"/>
            <a:r>
              <a:rPr lang="en-US" altLang="zh-TW" sz="1800" dirty="0">
                <a:latin typeface="+mn-lt"/>
              </a:rPr>
              <a:t>A set of </a:t>
            </a:r>
            <a:r>
              <a:rPr lang="en-US" altLang="zh-TW" sz="1800" b="1" i="1" dirty="0">
                <a:solidFill>
                  <a:srgbClr val="FF0000"/>
                </a:solidFill>
                <a:latin typeface="+mn-lt"/>
              </a:rPr>
              <a:t>final</a:t>
            </a:r>
            <a:r>
              <a:rPr lang="en-US" altLang="zh-TW" sz="1800" dirty="0">
                <a:latin typeface="+mn-lt"/>
              </a:rPr>
              <a:t>, or </a:t>
            </a:r>
            <a:r>
              <a:rPr lang="en-US" altLang="zh-TW" sz="1800" b="1" i="1" dirty="0">
                <a:solidFill>
                  <a:srgbClr val="FF0000"/>
                </a:solidFill>
                <a:latin typeface="+mn-lt"/>
              </a:rPr>
              <a:t>accepting</a:t>
            </a:r>
            <a:r>
              <a:rPr lang="en-US" altLang="zh-TW" sz="1800" dirty="0">
                <a:latin typeface="+mn-lt"/>
              </a:rPr>
              <a:t>, states </a:t>
            </a:r>
            <a:r>
              <a:rPr lang="en-US" altLang="zh-TW" sz="1800" b="1" i="1" dirty="0">
                <a:solidFill>
                  <a:srgbClr val="0066CC"/>
                </a:solidFill>
                <a:latin typeface="+mn-lt"/>
                <a:sym typeface="Symbol" panose="05050102010706020507" pitchFamily="18" charset="2"/>
              </a:rPr>
              <a:t>F</a:t>
            </a:r>
            <a:endParaRPr lang="zh-TW" altLang="en-US" sz="1800" dirty="0">
              <a:latin typeface="+mn-lt"/>
            </a:endParaRPr>
          </a:p>
        </p:txBody>
      </p:sp>
      <p:sp>
        <p:nvSpPr>
          <p:cNvPr id="24583" name="Text Box 51">
            <a:extLst>
              <a:ext uri="{FF2B5EF4-FFF2-40B4-BE49-F238E27FC236}">
                <a16:creationId xmlns:a16="http://schemas.microsoft.com/office/drawing/2014/main" id="{0DA56A07-F554-4F66-9589-5C23EAE8C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1473" y="4169994"/>
            <a:ext cx="2699147" cy="369332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/>
              <a:t>FA = {</a:t>
            </a:r>
            <a:r>
              <a:rPr lang="en-US" altLang="zh-TW" sz="1800" i="1">
                <a:solidFill>
                  <a:srgbClr val="0066CC"/>
                </a:solidFill>
              </a:rPr>
              <a:t>S</a:t>
            </a:r>
            <a:r>
              <a:rPr lang="en-US" altLang="zh-TW" sz="1800"/>
              <a:t>, </a:t>
            </a:r>
            <a:r>
              <a:rPr lang="en-US" altLang="zh-TW" sz="1800">
                <a:solidFill>
                  <a:srgbClr val="0066CC"/>
                </a:solidFill>
                <a:sym typeface="Symbol" panose="05050102010706020507" pitchFamily="18" charset="2"/>
              </a:rPr>
              <a:t></a:t>
            </a:r>
            <a:r>
              <a:rPr lang="en-US" altLang="zh-TW" sz="1800"/>
              <a:t>, </a:t>
            </a:r>
            <a:r>
              <a:rPr lang="en-US" altLang="zh-TW" sz="1800">
                <a:solidFill>
                  <a:srgbClr val="0066CC"/>
                </a:solidFill>
                <a:sym typeface="Symbol" panose="05050102010706020507" pitchFamily="18" charset="2"/>
              </a:rPr>
              <a:t>s</a:t>
            </a:r>
            <a:r>
              <a:rPr lang="en-US" altLang="zh-TW" sz="1800" baseline="-25000">
                <a:solidFill>
                  <a:srgbClr val="0066CC"/>
                </a:solidFill>
                <a:sym typeface="Symbol" panose="05050102010706020507" pitchFamily="18" charset="2"/>
              </a:rPr>
              <a:t>0</a:t>
            </a:r>
            <a:r>
              <a:rPr lang="en-US" altLang="zh-TW" sz="1800"/>
              <a:t>, </a:t>
            </a:r>
            <a:r>
              <a:rPr lang="en-US" altLang="zh-TW" sz="1800" i="1">
                <a:solidFill>
                  <a:srgbClr val="0066CC"/>
                </a:solidFill>
                <a:sym typeface="Symbol" panose="05050102010706020507" pitchFamily="18" charset="2"/>
              </a:rPr>
              <a:t>F</a:t>
            </a:r>
            <a:r>
              <a:rPr lang="en-US" altLang="zh-TW" sz="1800"/>
              <a:t>, </a:t>
            </a:r>
            <a:r>
              <a:rPr lang="en-US" altLang="zh-TW" sz="1800" i="1">
                <a:solidFill>
                  <a:srgbClr val="FF0000"/>
                </a:solidFill>
                <a:sym typeface="Symbol" panose="05050102010706020507" pitchFamily="18" charset="2"/>
              </a:rPr>
              <a:t>move</a:t>
            </a:r>
            <a:r>
              <a:rPr lang="en-US" altLang="zh-TW" sz="1800"/>
              <a:t> }</a:t>
            </a:r>
            <a:endParaRPr lang="zh-TW" altLang="en-US" sz="1800"/>
          </a:p>
        </p:txBody>
      </p:sp>
      <p:sp>
        <p:nvSpPr>
          <p:cNvPr id="8" name="灯片编号占位符 1">
            <a:extLst>
              <a:ext uri="{FF2B5EF4-FFF2-40B4-BE49-F238E27FC236}">
                <a16:creationId xmlns:a16="http://schemas.microsoft.com/office/drawing/2014/main" id="{A0E92037-B850-4C5B-AA70-54FD5C09F6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標題 1">
            <a:extLst>
              <a:ext uri="{FF2B5EF4-FFF2-40B4-BE49-F238E27FC236}">
                <a16:creationId xmlns:a16="http://schemas.microsoft.com/office/drawing/2014/main" id="{4E418F54-E273-465F-B560-5823B808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(9)</a:t>
            </a:r>
            <a:endParaRPr lang="zh-TW" altLang="en-US" sz="3200" dirty="0"/>
          </a:p>
        </p:txBody>
      </p:sp>
      <p:grpSp>
        <p:nvGrpSpPr>
          <p:cNvPr id="201735" name="Group 5">
            <a:extLst>
              <a:ext uri="{FF2B5EF4-FFF2-40B4-BE49-F238E27FC236}">
                <a16:creationId xmlns:a16="http://schemas.microsoft.com/office/drawing/2014/main" id="{E4E5BB9E-855B-4686-99FF-C19F33713A37}"/>
              </a:ext>
            </a:extLst>
          </p:cNvPr>
          <p:cNvGrpSpPr>
            <a:grpSpLocks/>
          </p:cNvGrpSpPr>
          <p:nvPr/>
        </p:nvGrpSpPr>
        <p:grpSpPr bwMode="auto">
          <a:xfrm>
            <a:off x="2089401" y="1511236"/>
            <a:ext cx="347663" cy="519113"/>
            <a:chOff x="2088" y="1678"/>
            <a:chExt cx="292" cy="436"/>
          </a:xfrm>
        </p:grpSpPr>
        <p:sp>
          <p:nvSpPr>
            <p:cNvPr id="201822" name="Oval 6">
              <a:extLst>
                <a:ext uri="{FF2B5EF4-FFF2-40B4-BE49-F238E27FC236}">
                  <a16:creationId xmlns:a16="http://schemas.microsoft.com/office/drawing/2014/main" id="{B7A512F3-8FC9-4928-844F-476CF8D2C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823" name="Text Box 7">
              <a:extLst>
                <a:ext uri="{FF2B5EF4-FFF2-40B4-BE49-F238E27FC236}">
                  <a16:creationId xmlns:a16="http://schemas.microsoft.com/office/drawing/2014/main" id="{B49A2A72-3B10-4D4D-ADBE-D2A6A0F649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8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2</a:t>
              </a:r>
            </a:p>
          </p:txBody>
        </p:sp>
      </p:grpSp>
      <p:grpSp>
        <p:nvGrpSpPr>
          <p:cNvPr id="201736" name="Group 8">
            <a:extLst>
              <a:ext uri="{FF2B5EF4-FFF2-40B4-BE49-F238E27FC236}">
                <a16:creationId xmlns:a16="http://schemas.microsoft.com/office/drawing/2014/main" id="{91A69277-D40A-4C4B-91AC-CD944E416A13}"/>
              </a:ext>
            </a:extLst>
          </p:cNvPr>
          <p:cNvGrpSpPr>
            <a:grpSpLocks/>
          </p:cNvGrpSpPr>
          <p:nvPr/>
        </p:nvGrpSpPr>
        <p:grpSpPr bwMode="auto">
          <a:xfrm>
            <a:off x="3060954" y="1511236"/>
            <a:ext cx="371475" cy="519113"/>
            <a:chOff x="3888" y="1678"/>
            <a:chExt cx="312" cy="436"/>
          </a:xfrm>
        </p:grpSpPr>
        <p:grpSp>
          <p:nvGrpSpPr>
            <p:cNvPr id="201818" name="Group 9">
              <a:extLst>
                <a:ext uri="{FF2B5EF4-FFF2-40B4-BE49-F238E27FC236}">
                  <a16:creationId xmlns:a16="http://schemas.microsoft.com/office/drawing/2014/main" id="{928AF467-A8AE-446A-826F-CB746AD1F0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678"/>
              <a:ext cx="312" cy="436"/>
              <a:chOff x="2713" y="2062"/>
              <a:chExt cx="312" cy="436"/>
            </a:xfrm>
          </p:grpSpPr>
          <p:sp>
            <p:nvSpPr>
              <p:cNvPr id="201820" name="Oval 10">
                <a:extLst>
                  <a:ext uri="{FF2B5EF4-FFF2-40B4-BE49-F238E27FC236}">
                    <a16:creationId xmlns:a16="http://schemas.microsoft.com/office/drawing/2014/main" id="{411805B4-95D3-4793-AC98-4EAF830132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" y="2062"/>
                <a:ext cx="21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1821" name="Oval 11">
                <a:extLst>
                  <a:ext uri="{FF2B5EF4-FFF2-40B4-BE49-F238E27FC236}">
                    <a16:creationId xmlns:a16="http://schemas.microsoft.com/office/drawing/2014/main" id="{F7964B6E-06CA-484D-89AB-DF8D0B38B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7" y="2062"/>
                <a:ext cx="28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01819" name="Text Box 12">
              <a:extLst>
                <a:ext uri="{FF2B5EF4-FFF2-40B4-BE49-F238E27FC236}">
                  <a16:creationId xmlns:a16="http://schemas.microsoft.com/office/drawing/2014/main" id="{0DFC3732-48A6-4DAD-9F55-0F7FFC8E9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9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3</a:t>
              </a:r>
            </a:p>
          </p:txBody>
        </p:sp>
      </p:grpSp>
      <p:grpSp>
        <p:nvGrpSpPr>
          <p:cNvPr id="201737" name="Group 13">
            <a:extLst>
              <a:ext uri="{FF2B5EF4-FFF2-40B4-BE49-F238E27FC236}">
                <a16:creationId xmlns:a16="http://schemas.microsoft.com/office/drawing/2014/main" id="{3E9B08F4-D50F-47BB-8612-61B3B6A97D8E}"/>
              </a:ext>
            </a:extLst>
          </p:cNvPr>
          <p:cNvGrpSpPr>
            <a:grpSpLocks/>
          </p:cNvGrpSpPr>
          <p:nvPr/>
        </p:nvGrpSpPr>
        <p:grpSpPr bwMode="auto">
          <a:xfrm>
            <a:off x="7290054" y="1625536"/>
            <a:ext cx="371475" cy="519113"/>
            <a:chOff x="3888" y="1678"/>
            <a:chExt cx="312" cy="436"/>
          </a:xfrm>
        </p:grpSpPr>
        <p:grpSp>
          <p:nvGrpSpPr>
            <p:cNvPr id="201814" name="Group 14">
              <a:extLst>
                <a:ext uri="{FF2B5EF4-FFF2-40B4-BE49-F238E27FC236}">
                  <a16:creationId xmlns:a16="http://schemas.microsoft.com/office/drawing/2014/main" id="{632F6B84-5BBA-4C42-A9A6-06418EB796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678"/>
              <a:ext cx="312" cy="436"/>
              <a:chOff x="2713" y="2062"/>
              <a:chExt cx="312" cy="436"/>
            </a:xfrm>
          </p:grpSpPr>
          <p:sp>
            <p:nvSpPr>
              <p:cNvPr id="201816" name="Oval 15">
                <a:extLst>
                  <a:ext uri="{FF2B5EF4-FFF2-40B4-BE49-F238E27FC236}">
                    <a16:creationId xmlns:a16="http://schemas.microsoft.com/office/drawing/2014/main" id="{21AC9B49-552B-4488-8AF9-D01295FBA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" y="2062"/>
                <a:ext cx="21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1817" name="Oval 16">
                <a:extLst>
                  <a:ext uri="{FF2B5EF4-FFF2-40B4-BE49-F238E27FC236}">
                    <a16:creationId xmlns:a16="http://schemas.microsoft.com/office/drawing/2014/main" id="{26DAEA59-34F1-4AE4-95DE-76222B30A5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7" y="2062"/>
                <a:ext cx="28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01815" name="Text Box 17">
              <a:extLst>
                <a:ext uri="{FF2B5EF4-FFF2-40B4-BE49-F238E27FC236}">
                  <a16:creationId xmlns:a16="http://schemas.microsoft.com/office/drawing/2014/main" id="{3E8A44A3-3BDD-4883-A14E-AB032B9B2A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29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8</a:t>
              </a:r>
            </a:p>
          </p:txBody>
        </p:sp>
      </p:grpSp>
      <p:sp>
        <p:nvSpPr>
          <p:cNvPr id="201738" name="Oval 18">
            <a:extLst>
              <a:ext uri="{FF2B5EF4-FFF2-40B4-BE49-F238E27FC236}">
                <a16:creationId xmlns:a16="http://schemas.microsoft.com/office/drawing/2014/main" id="{778CB2EC-09C9-4A36-B69D-A88BECC63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814" y="1644467"/>
            <a:ext cx="43100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en-US" altLang="zh-TW" sz="1800" b="1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201739" name="Group 19">
            <a:extLst>
              <a:ext uri="{FF2B5EF4-FFF2-40B4-BE49-F238E27FC236}">
                <a16:creationId xmlns:a16="http://schemas.microsoft.com/office/drawing/2014/main" id="{FEC4C6EB-5A37-41B7-9986-285A5FDB2BD0}"/>
              </a:ext>
            </a:extLst>
          </p:cNvPr>
          <p:cNvGrpSpPr>
            <a:grpSpLocks/>
          </p:cNvGrpSpPr>
          <p:nvPr/>
        </p:nvGrpSpPr>
        <p:grpSpPr bwMode="auto">
          <a:xfrm>
            <a:off x="4661151" y="1644586"/>
            <a:ext cx="347663" cy="519113"/>
            <a:chOff x="2088" y="1678"/>
            <a:chExt cx="292" cy="436"/>
          </a:xfrm>
        </p:grpSpPr>
        <p:sp>
          <p:nvSpPr>
            <p:cNvPr id="201812" name="Oval 20">
              <a:extLst>
                <a:ext uri="{FF2B5EF4-FFF2-40B4-BE49-F238E27FC236}">
                  <a16:creationId xmlns:a16="http://schemas.microsoft.com/office/drawing/2014/main" id="{F5BE1585-7F03-4E6B-B8E0-6FEE20081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813" name="Text Box 21">
              <a:extLst>
                <a:ext uri="{FF2B5EF4-FFF2-40B4-BE49-F238E27FC236}">
                  <a16:creationId xmlns:a16="http://schemas.microsoft.com/office/drawing/2014/main" id="{78428B7F-E815-44CA-968E-B6C2A118F0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8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5</a:t>
              </a:r>
            </a:p>
          </p:txBody>
        </p:sp>
      </p:grpSp>
      <p:grpSp>
        <p:nvGrpSpPr>
          <p:cNvPr id="201740" name="Group 22">
            <a:extLst>
              <a:ext uri="{FF2B5EF4-FFF2-40B4-BE49-F238E27FC236}">
                <a16:creationId xmlns:a16="http://schemas.microsoft.com/office/drawing/2014/main" id="{F4AF073E-96FB-41C9-9485-64956DF20A32}"/>
              </a:ext>
            </a:extLst>
          </p:cNvPr>
          <p:cNvGrpSpPr>
            <a:grpSpLocks/>
          </p:cNvGrpSpPr>
          <p:nvPr/>
        </p:nvGrpSpPr>
        <p:grpSpPr bwMode="auto">
          <a:xfrm>
            <a:off x="5689851" y="1625536"/>
            <a:ext cx="347663" cy="519113"/>
            <a:chOff x="2088" y="1678"/>
            <a:chExt cx="292" cy="436"/>
          </a:xfrm>
        </p:grpSpPr>
        <p:sp>
          <p:nvSpPr>
            <p:cNvPr id="201810" name="Oval 23">
              <a:extLst>
                <a:ext uri="{FF2B5EF4-FFF2-40B4-BE49-F238E27FC236}">
                  <a16:creationId xmlns:a16="http://schemas.microsoft.com/office/drawing/2014/main" id="{70152726-8BD0-4A24-B370-2EAE2ECA4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811" name="Text Box 24">
              <a:extLst>
                <a:ext uri="{FF2B5EF4-FFF2-40B4-BE49-F238E27FC236}">
                  <a16:creationId xmlns:a16="http://schemas.microsoft.com/office/drawing/2014/main" id="{5516538D-3FF8-4F13-A884-D57F49C284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8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6</a:t>
              </a:r>
            </a:p>
          </p:txBody>
        </p:sp>
      </p:grpSp>
      <p:grpSp>
        <p:nvGrpSpPr>
          <p:cNvPr id="201741" name="Group 25">
            <a:extLst>
              <a:ext uri="{FF2B5EF4-FFF2-40B4-BE49-F238E27FC236}">
                <a16:creationId xmlns:a16="http://schemas.microsoft.com/office/drawing/2014/main" id="{C8F9A815-F8E4-402A-811C-DBDE7D1D4B2A}"/>
              </a:ext>
            </a:extLst>
          </p:cNvPr>
          <p:cNvGrpSpPr>
            <a:grpSpLocks/>
          </p:cNvGrpSpPr>
          <p:nvPr/>
        </p:nvGrpSpPr>
        <p:grpSpPr bwMode="auto">
          <a:xfrm>
            <a:off x="6432801" y="1625536"/>
            <a:ext cx="347663" cy="519113"/>
            <a:chOff x="2088" y="1678"/>
            <a:chExt cx="292" cy="436"/>
          </a:xfrm>
        </p:grpSpPr>
        <p:sp>
          <p:nvSpPr>
            <p:cNvPr id="201808" name="Oval 26">
              <a:extLst>
                <a:ext uri="{FF2B5EF4-FFF2-40B4-BE49-F238E27FC236}">
                  <a16:creationId xmlns:a16="http://schemas.microsoft.com/office/drawing/2014/main" id="{77646864-6700-49F0-AC48-E034B84AF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809" name="Text Box 27">
              <a:extLst>
                <a:ext uri="{FF2B5EF4-FFF2-40B4-BE49-F238E27FC236}">
                  <a16:creationId xmlns:a16="http://schemas.microsoft.com/office/drawing/2014/main" id="{FF68A215-F9F5-44CC-A479-F098EDBF7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8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7</a:t>
              </a:r>
            </a:p>
          </p:txBody>
        </p:sp>
      </p:grpSp>
      <p:grpSp>
        <p:nvGrpSpPr>
          <p:cNvPr id="201742" name="Group 28">
            <a:extLst>
              <a:ext uri="{FF2B5EF4-FFF2-40B4-BE49-F238E27FC236}">
                <a16:creationId xmlns:a16="http://schemas.microsoft.com/office/drawing/2014/main" id="{C51519B5-4327-4388-B151-BE89C5D7D5B6}"/>
              </a:ext>
            </a:extLst>
          </p:cNvPr>
          <p:cNvGrpSpPr>
            <a:grpSpLocks/>
          </p:cNvGrpSpPr>
          <p:nvPr/>
        </p:nvGrpSpPr>
        <p:grpSpPr bwMode="auto">
          <a:xfrm>
            <a:off x="7284095" y="2682811"/>
            <a:ext cx="415528" cy="519113"/>
            <a:chOff x="3883" y="1678"/>
            <a:chExt cx="349" cy="436"/>
          </a:xfrm>
        </p:grpSpPr>
        <p:grpSp>
          <p:nvGrpSpPr>
            <p:cNvPr id="201804" name="Group 29">
              <a:extLst>
                <a:ext uri="{FF2B5EF4-FFF2-40B4-BE49-F238E27FC236}">
                  <a16:creationId xmlns:a16="http://schemas.microsoft.com/office/drawing/2014/main" id="{1FC7F857-87E7-4F2F-89BA-AA50DB8CF5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678"/>
              <a:ext cx="312" cy="436"/>
              <a:chOff x="2713" y="2062"/>
              <a:chExt cx="312" cy="436"/>
            </a:xfrm>
          </p:grpSpPr>
          <p:sp>
            <p:nvSpPr>
              <p:cNvPr id="201806" name="Oval 30">
                <a:extLst>
                  <a:ext uri="{FF2B5EF4-FFF2-40B4-BE49-F238E27FC236}">
                    <a16:creationId xmlns:a16="http://schemas.microsoft.com/office/drawing/2014/main" id="{29B15E49-0C0D-4265-93A7-CE9E9890B5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" y="2062"/>
                <a:ext cx="21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1807" name="Oval 31">
                <a:extLst>
                  <a:ext uri="{FF2B5EF4-FFF2-40B4-BE49-F238E27FC236}">
                    <a16:creationId xmlns:a16="http://schemas.microsoft.com/office/drawing/2014/main" id="{A6071906-C275-4CC8-B35C-73B4135EE2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7" y="2062"/>
                <a:ext cx="28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01805" name="Text Box 32">
              <a:extLst>
                <a:ext uri="{FF2B5EF4-FFF2-40B4-BE49-F238E27FC236}">
                  <a16:creationId xmlns:a16="http://schemas.microsoft.com/office/drawing/2014/main" id="{A9B35917-A5FA-4E42-8C9F-60B35C74D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3" y="1741"/>
              <a:ext cx="34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13</a:t>
              </a:r>
            </a:p>
          </p:txBody>
        </p:sp>
      </p:grpSp>
      <p:sp>
        <p:nvSpPr>
          <p:cNvPr id="201743" name="Oval 33">
            <a:extLst>
              <a:ext uri="{FF2B5EF4-FFF2-40B4-BE49-F238E27FC236}">
                <a16:creationId xmlns:a16="http://schemas.microsoft.com/office/drawing/2014/main" id="{BEE5C97A-57E0-413F-B0D8-8C56F6709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2004" y="2673167"/>
            <a:ext cx="428625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endParaRPr lang="en-US" altLang="zh-TW" sz="1800" b="1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201744" name="Group 34">
            <a:extLst>
              <a:ext uri="{FF2B5EF4-FFF2-40B4-BE49-F238E27FC236}">
                <a16:creationId xmlns:a16="http://schemas.microsoft.com/office/drawing/2014/main" id="{55EFC018-6A0B-488F-8F8C-E43053929229}"/>
              </a:ext>
            </a:extLst>
          </p:cNvPr>
          <p:cNvGrpSpPr>
            <a:grpSpLocks/>
          </p:cNvGrpSpPr>
          <p:nvPr/>
        </p:nvGrpSpPr>
        <p:grpSpPr bwMode="auto">
          <a:xfrm>
            <a:off x="4654012" y="2682811"/>
            <a:ext cx="415528" cy="519113"/>
            <a:chOff x="2082" y="1678"/>
            <a:chExt cx="349" cy="436"/>
          </a:xfrm>
        </p:grpSpPr>
        <p:sp>
          <p:nvSpPr>
            <p:cNvPr id="201802" name="Oval 35">
              <a:extLst>
                <a:ext uri="{FF2B5EF4-FFF2-40B4-BE49-F238E27FC236}">
                  <a16:creationId xmlns:a16="http://schemas.microsoft.com/office/drawing/2014/main" id="{870CE0BC-88C1-43C4-8EF3-CFBC589EA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803" name="Text Box 36">
              <a:extLst>
                <a:ext uri="{FF2B5EF4-FFF2-40B4-BE49-F238E27FC236}">
                  <a16:creationId xmlns:a16="http://schemas.microsoft.com/office/drawing/2014/main" id="{99765540-FE6D-4AB9-80CF-4861F9F5F8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2" y="1741"/>
              <a:ext cx="34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10</a:t>
              </a:r>
            </a:p>
          </p:txBody>
        </p:sp>
      </p:grpSp>
      <p:grpSp>
        <p:nvGrpSpPr>
          <p:cNvPr id="201745" name="Group 37">
            <a:extLst>
              <a:ext uri="{FF2B5EF4-FFF2-40B4-BE49-F238E27FC236}">
                <a16:creationId xmlns:a16="http://schemas.microsoft.com/office/drawing/2014/main" id="{4745D85E-AD85-4225-88B8-048D9CA72FA3}"/>
              </a:ext>
            </a:extLst>
          </p:cNvPr>
          <p:cNvGrpSpPr>
            <a:grpSpLocks/>
          </p:cNvGrpSpPr>
          <p:nvPr/>
        </p:nvGrpSpPr>
        <p:grpSpPr bwMode="auto">
          <a:xfrm>
            <a:off x="5686284" y="2682811"/>
            <a:ext cx="407194" cy="519113"/>
            <a:chOff x="2085" y="1678"/>
            <a:chExt cx="342" cy="436"/>
          </a:xfrm>
        </p:grpSpPr>
        <p:sp>
          <p:nvSpPr>
            <p:cNvPr id="201800" name="Oval 38">
              <a:extLst>
                <a:ext uri="{FF2B5EF4-FFF2-40B4-BE49-F238E27FC236}">
                  <a16:creationId xmlns:a16="http://schemas.microsoft.com/office/drawing/2014/main" id="{2C43C770-EF92-4EFF-B8EB-481E4524C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801" name="Text Box 39">
              <a:extLst>
                <a:ext uri="{FF2B5EF4-FFF2-40B4-BE49-F238E27FC236}">
                  <a16:creationId xmlns:a16="http://schemas.microsoft.com/office/drawing/2014/main" id="{3ED5A933-54F8-483E-97E8-4A4E0178E5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5" y="1741"/>
              <a:ext cx="34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11</a:t>
              </a:r>
            </a:p>
          </p:txBody>
        </p:sp>
      </p:grpSp>
      <p:grpSp>
        <p:nvGrpSpPr>
          <p:cNvPr id="201746" name="Group 40">
            <a:extLst>
              <a:ext uri="{FF2B5EF4-FFF2-40B4-BE49-F238E27FC236}">
                <a16:creationId xmlns:a16="http://schemas.microsoft.com/office/drawing/2014/main" id="{611B93F8-5CEC-43A4-B0B0-B03641472BAC}"/>
              </a:ext>
            </a:extLst>
          </p:cNvPr>
          <p:cNvGrpSpPr>
            <a:grpSpLocks/>
          </p:cNvGrpSpPr>
          <p:nvPr/>
        </p:nvGrpSpPr>
        <p:grpSpPr bwMode="auto">
          <a:xfrm>
            <a:off x="6425662" y="2682811"/>
            <a:ext cx="415528" cy="519113"/>
            <a:chOff x="2082" y="1678"/>
            <a:chExt cx="349" cy="436"/>
          </a:xfrm>
        </p:grpSpPr>
        <p:sp>
          <p:nvSpPr>
            <p:cNvPr id="201798" name="Oval 41">
              <a:extLst>
                <a:ext uri="{FF2B5EF4-FFF2-40B4-BE49-F238E27FC236}">
                  <a16:creationId xmlns:a16="http://schemas.microsoft.com/office/drawing/2014/main" id="{338985F0-42DA-4C91-B2FA-AC572BE1F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799" name="Text Box 42">
              <a:extLst>
                <a:ext uri="{FF2B5EF4-FFF2-40B4-BE49-F238E27FC236}">
                  <a16:creationId xmlns:a16="http://schemas.microsoft.com/office/drawing/2014/main" id="{8BE8337B-476A-4E0A-AD9C-5526C6D4FE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82" y="1741"/>
              <a:ext cx="34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12</a:t>
              </a:r>
            </a:p>
          </p:txBody>
        </p:sp>
      </p:grpSp>
      <p:cxnSp>
        <p:nvCxnSpPr>
          <p:cNvPr id="201747" name="AutoShape 43">
            <a:extLst>
              <a:ext uri="{FF2B5EF4-FFF2-40B4-BE49-F238E27FC236}">
                <a16:creationId xmlns:a16="http://schemas.microsoft.com/office/drawing/2014/main" id="{ACD6E7F9-BF1F-46EB-A5ED-EE7DE5EE806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32854" y="1885093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48" name="AutoShape 44">
            <a:extLst>
              <a:ext uri="{FF2B5EF4-FFF2-40B4-BE49-F238E27FC236}">
                <a16:creationId xmlns:a16="http://schemas.microsoft.com/office/drawing/2014/main" id="{EFA190A7-D664-414F-9899-9666E5A20F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32854" y="2942368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49" name="AutoShape 45">
            <a:extLst>
              <a:ext uri="{FF2B5EF4-FFF2-40B4-BE49-F238E27FC236}">
                <a16:creationId xmlns:a16="http://schemas.microsoft.com/office/drawing/2014/main" id="{02F4DAF2-EF90-443A-BCD4-DD4800BBEDA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61204" y="2742343"/>
            <a:ext cx="2428875" cy="200025"/>
          </a:xfrm>
          <a:prstGeom prst="curvedConnector4">
            <a:avLst>
              <a:gd name="adj1" fmla="val 19509"/>
              <a:gd name="adj2" fmla="val 19880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50" name="AutoShape 46">
            <a:extLst>
              <a:ext uri="{FF2B5EF4-FFF2-40B4-BE49-F238E27FC236}">
                <a16:creationId xmlns:a16="http://schemas.microsoft.com/office/drawing/2014/main" id="{F1431F2C-C1B9-4BB6-8D87-48CDBD0995C7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688789" y="1256443"/>
            <a:ext cx="1191" cy="1601390"/>
          </a:xfrm>
          <a:prstGeom prst="curvedConnector3">
            <a:avLst>
              <a:gd name="adj1" fmla="val 3509998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51" name="AutoShape 47">
            <a:extLst>
              <a:ext uri="{FF2B5EF4-FFF2-40B4-BE49-F238E27FC236}">
                <a16:creationId xmlns:a16="http://schemas.microsoft.com/office/drawing/2014/main" id="{DB84BDD7-3891-470A-9E0A-8A1E58117283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61204" y="1685068"/>
            <a:ext cx="2428875" cy="219075"/>
          </a:xfrm>
          <a:prstGeom prst="curvedConnector4">
            <a:avLst>
              <a:gd name="adj1" fmla="val 22301"/>
              <a:gd name="adj2" fmla="val 24347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52" name="AutoShape 48">
            <a:extLst>
              <a:ext uri="{FF2B5EF4-FFF2-40B4-BE49-F238E27FC236}">
                <a16:creationId xmlns:a16="http://schemas.microsoft.com/office/drawing/2014/main" id="{F695A319-C49E-4505-BD8B-8D4C998469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489454" y="1770793"/>
            <a:ext cx="571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1753" name="Oval 49">
            <a:extLst>
              <a:ext uri="{FF2B5EF4-FFF2-40B4-BE49-F238E27FC236}">
                <a16:creationId xmlns:a16="http://schemas.microsoft.com/office/drawing/2014/main" id="{1135EE72-DC56-4BF3-AEF0-10CCB6806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2786" y="2744605"/>
            <a:ext cx="584269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Times New Roman" panose="02020603050405020304" pitchFamily="18" charset="0"/>
                <a:ea typeface="新細明體" panose="02020500000000000000" pitchFamily="18" charset="-120"/>
              </a:rPr>
              <a:t>14</a:t>
            </a:r>
            <a:endParaRPr lang="en-US" altLang="zh-TW" sz="1800" b="1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grpSp>
        <p:nvGrpSpPr>
          <p:cNvPr id="201754" name="Group 50">
            <a:extLst>
              <a:ext uri="{FF2B5EF4-FFF2-40B4-BE49-F238E27FC236}">
                <a16:creationId xmlns:a16="http://schemas.microsoft.com/office/drawing/2014/main" id="{FCC41D14-DBDC-46D8-A913-5F978CD31C75}"/>
              </a:ext>
            </a:extLst>
          </p:cNvPr>
          <p:cNvGrpSpPr>
            <a:grpSpLocks/>
          </p:cNvGrpSpPr>
          <p:nvPr/>
        </p:nvGrpSpPr>
        <p:grpSpPr bwMode="auto">
          <a:xfrm>
            <a:off x="3253834" y="2739961"/>
            <a:ext cx="415528" cy="519113"/>
            <a:chOff x="3882" y="1678"/>
            <a:chExt cx="349" cy="436"/>
          </a:xfrm>
        </p:grpSpPr>
        <p:grpSp>
          <p:nvGrpSpPr>
            <p:cNvPr id="201794" name="Group 51">
              <a:extLst>
                <a:ext uri="{FF2B5EF4-FFF2-40B4-BE49-F238E27FC236}">
                  <a16:creationId xmlns:a16="http://schemas.microsoft.com/office/drawing/2014/main" id="{FAC0F612-6187-4BCC-B65C-14A1949872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678"/>
              <a:ext cx="312" cy="436"/>
              <a:chOff x="2713" y="2062"/>
              <a:chExt cx="312" cy="436"/>
            </a:xfrm>
          </p:grpSpPr>
          <p:sp>
            <p:nvSpPr>
              <p:cNvPr id="201796" name="Oval 52">
                <a:extLst>
                  <a:ext uri="{FF2B5EF4-FFF2-40B4-BE49-F238E27FC236}">
                    <a16:creationId xmlns:a16="http://schemas.microsoft.com/office/drawing/2014/main" id="{8F8C1E7D-A08D-4D65-AA4C-461AD1FB25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3" y="2062"/>
                <a:ext cx="21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1797" name="Oval 53">
                <a:extLst>
                  <a:ext uri="{FF2B5EF4-FFF2-40B4-BE49-F238E27FC236}">
                    <a16:creationId xmlns:a16="http://schemas.microsoft.com/office/drawing/2014/main" id="{A51CB100-3CA5-4DCD-88B0-B23599D782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37" y="2062"/>
                <a:ext cx="288" cy="43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 b="1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sp>
          <p:nvSpPr>
            <p:cNvPr id="201795" name="Text Box 54">
              <a:extLst>
                <a:ext uri="{FF2B5EF4-FFF2-40B4-BE49-F238E27FC236}">
                  <a16:creationId xmlns:a16="http://schemas.microsoft.com/office/drawing/2014/main" id="{4BBCD1DD-C36D-4249-84D9-6307A85569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2" y="1741"/>
              <a:ext cx="34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15</a:t>
              </a:r>
            </a:p>
          </p:txBody>
        </p:sp>
      </p:grpSp>
      <p:grpSp>
        <p:nvGrpSpPr>
          <p:cNvPr id="201755" name="Group 55">
            <a:extLst>
              <a:ext uri="{FF2B5EF4-FFF2-40B4-BE49-F238E27FC236}">
                <a16:creationId xmlns:a16="http://schemas.microsoft.com/office/drawing/2014/main" id="{4CFB162E-A19F-462B-B218-39D8E0AE4252}"/>
              </a:ext>
            </a:extLst>
          </p:cNvPr>
          <p:cNvGrpSpPr>
            <a:grpSpLocks/>
          </p:cNvGrpSpPr>
          <p:nvPr/>
        </p:nvGrpSpPr>
        <p:grpSpPr bwMode="auto">
          <a:xfrm>
            <a:off x="1517901" y="2168461"/>
            <a:ext cx="347663" cy="519113"/>
            <a:chOff x="2088" y="1678"/>
            <a:chExt cx="292" cy="436"/>
          </a:xfrm>
        </p:grpSpPr>
        <p:sp>
          <p:nvSpPr>
            <p:cNvPr id="201792" name="Oval 56">
              <a:extLst>
                <a:ext uri="{FF2B5EF4-FFF2-40B4-BE49-F238E27FC236}">
                  <a16:creationId xmlns:a16="http://schemas.microsoft.com/office/drawing/2014/main" id="{9F5E0034-252C-42EA-9930-5B0F0F956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8" y="1678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 b="1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01793" name="Text Box 57">
              <a:extLst>
                <a:ext uri="{FF2B5EF4-FFF2-40B4-BE49-F238E27FC236}">
                  <a16:creationId xmlns:a16="http://schemas.microsoft.com/office/drawing/2014/main" id="{DD86F561-5D94-4AF3-B307-B05263D9AF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8" y="1741"/>
              <a:ext cx="252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 b="1">
                  <a:latin typeface="Times New Roman" panose="02020603050405020304" pitchFamily="18" charset="0"/>
                  <a:ea typeface="新細明體" panose="02020500000000000000" pitchFamily="18" charset="-120"/>
                </a:rPr>
                <a:t>1</a:t>
              </a:r>
            </a:p>
          </p:txBody>
        </p:sp>
      </p:grpSp>
      <p:cxnSp>
        <p:nvCxnSpPr>
          <p:cNvPr id="201756" name="AutoShape 58">
            <a:extLst>
              <a:ext uri="{FF2B5EF4-FFF2-40B4-BE49-F238E27FC236}">
                <a16:creationId xmlns:a16="http://schemas.microsoft.com/office/drawing/2014/main" id="{A4283ED2-AE3A-4F1C-82E8-D4BBE5AC4104}"/>
              </a:ext>
            </a:extLst>
          </p:cNvPr>
          <p:cNvCxnSpPr>
            <a:cxnSpLocks noChangeShapeType="1"/>
            <a:endCxn id="201738" idx="2"/>
          </p:cNvCxnSpPr>
          <p:nvPr/>
        </p:nvCxnSpPr>
        <p:spPr bwMode="auto">
          <a:xfrm flipV="1">
            <a:off x="1859614" y="1904143"/>
            <a:ext cx="1981200" cy="38219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57" name="AutoShape 59">
            <a:extLst>
              <a:ext uri="{FF2B5EF4-FFF2-40B4-BE49-F238E27FC236}">
                <a16:creationId xmlns:a16="http://schemas.microsoft.com/office/drawing/2014/main" id="{2A19B074-E0E4-4B4F-B011-63184EFB28BB}"/>
              </a:ext>
            </a:extLst>
          </p:cNvPr>
          <p:cNvCxnSpPr>
            <a:cxnSpLocks noChangeShapeType="1"/>
            <a:endCxn id="201743" idx="1"/>
          </p:cNvCxnSpPr>
          <p:nvPr/>
        </p:nvCxnSpPr>
        <p:spPr bwMode="auto">
          <a:xfrm>
            <a:off x="1917954" y="2428018"/>
            <a:ext cx="1986821" cy="32120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58" name="AutoShape 60">
            <a:extLst>
              <a:ext uri="{FF2B5EF4-FFF2-40B4-BE49-F238E27FC236}">
                <a16:creationId xmlns:a16="http://schemas.microsoft.com/office/drawing/2014/main" id="{08222207-6E75-4D5F-8D11-F8004D279189}"/>
              </a:ext>
            </a:extLst>
          </p:cNvPr>
          <p:cNvCxnSpPr>
            <a:cxnSpLocks noChangeShapeType="1"/>
            <a:endCxn id="201753" idx="1"/>
          </p:cNvCxnSpPr>
          <p:nvPr/>
        </p:nvCxnSpPr>
        <p:spPr bwMode="auto">
          <a:xfrm>
            <a:off x="1859614" y="2569702"/>
            <a:ext cx="338736" cy="25096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59" name="AutoShape 61">
            <a:extLst>
              <a:ext uri="{FF2B5EF4-FFF2-40B4-BE49-F238E27FC236}">
                <a16:creationId xmlns:a16="http://schemas.microsoft.com/office/drawing/2014/main" id="{DEC82813-7318-4129-A387-DCBAF4CB1D30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717929" y="1912478"/>
            <a:ext cx="429816" cy="31551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60" name="AutoShape 62">
            <a:extLst>
              <a:ext uri="{FF2B5EF4-FFF2-40B4-BE49-F238E27FC236}">
                <a16:creationId xmlns:a16="http://schemas.microsoft.com/office/drawing/2014/main" id="{86BB7B9A-CBDF-4201-BD3A-E62961A635B4}"/>
              </a:ext>
            </a:extLst>
          </p:cNvPr>
          <p:cNvCxnSpPr>
            <a:cxnSpLocks noChangeShapeType="1"/>
            <a:stCxn id="201738" idx="6"/>
          </p:cNvCxnSpPr>
          <p:nvPr/>
        </p:nvCxnSpPr>
        <p:spPr bwMode="auto">
          <a:xfrm>
            <a:off x="4271820" y="1904143"/>
            <a:ext cx="38933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61" name="AutoShape 63">
            <a:extLst>
              <a:ext uri="{FF2B5EF4-FFF2-40B4-BE49-F238E27FC236}">
                <a16:creationId xmlns:a16="http://schemas.microsoft.com/office/drawing/2014/main" id="{D5275E24-68FA-4623-9508-A882362F8904}"/>
              </a:ext>
            </a:extLst>
          </p:cNvPr>
          <p:cNvCxnSpPr>
            <a:cxnSpLocks noChangeShapeType="1"/>
            <a:stCxn id="201743" idx="6"/>
          </p:cNvCxnSpPr>
          <p:nvPr/>
        </p:nvCxnSpPr>
        <p:spPr bwMode="auto">
          <a:xfrm>
            <a:off x="4270629" y="2932843"/>
            <a:ext cx="407194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1762" name="Text Box 64">
            <a:extLst>
              <a:ext uri="{FF2B5EF4-FFF2-40B4-BE49-F238E27FC236}">
                <a16:creationId xmlns:a16="http://schemas.microsoft.com/office/drawing/2014/main" id="{15E630BE-8494-438E-880D-6C74FA485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3280" y="1609212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1763" name="Text Box 65">
            <a:extLst>
              <a:ext uri="{FF2B5EF4-FFF2-40B4-BE49-F238E27FC236}">
                <a16:creationId xmlns:a16="http://schemas.microsoft.com/office/drawing/2014/main" id="{C6E298D8-8FFB-4C30-B9BE-1C944C0FAC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820" y="2637912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1764" name="AutoShape 66">
            <a:extLst>
              <a:ext uri="{FF2B5EF4-FFF2-40B4-BE49-F238E27FC236}">
                <a16:creationId xmlns:a16="http://schemas.microsoft.com/office/drawing/2014/main" id="{8041B52A-4B7B-429B-984D-CDFA53CFADD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73235" y="2942368"/>
            <a:ext cx="3762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1765" name="Text Box 67">
            <a:extLst>
              <a:ext uri="{FF2B5EF4-FFF2-40B4-BE49-F238E27FC236}">
                <a16:creationId xmlns:a16="http://schemas.microsoft.com/office/drawing/2014/main" id="{492EBA16-7A9F-4411-9B57-D27B4C0E7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0170" y="2637912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1766" name="AutoShape 68">
            <a:extLst>
              <a:ext uri="{FF2B5EF4-FFF2-40B4-BE49-F238E27FC236}">
                <a16:creationId xmlns:a16="http://schemas.microsoft.com/office/drawing/2014/main" id="{4FDE3016-44F4-47B3-ABA1-3C8B78C1099E}"/>
              </a:ext>
            </a:extLst>
          </p:cNvPr>
          <p:cNvCxnSpPr>
            <a:cxnSpLocks noChangeShapeType="1"/>
          </p:cNvCxnSpPr>
          <p:nvPr/>
        </p:nvCxnSpPr>
        <p:spPr bwMode="auto">
          <a:xfrm rot="5400000" flipV="1">
            <a:off x="6260760" y="1514214"/>
            <a:ext cx="1190" cy="459581"/>
          </a:xfrm>
          <a:prstGeom prst="curvedConnector3">
            <a:avLst>
              <a:gd name="adj1" fmla="val -910000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1767" name="AutoShape 69">
            <a:extLst>
              <a:ext uri="{FF2B5EF4-FFF2-40B4-BE49-F238E27FC236}">
                <a16:creationId xmlns:a16="http://schemas.microsoft.com/office/drawing/2014/main" id="{40E3E5AC-0115-46F0-9EE5-BDE8A980E2E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6260760" y="1797583"/>
            <a:ext cx="1190" cy="459581"/>
          </a:xfrm>
          <a:prstGeom prst="curvedConnector3">
            <a:avLst>
              <a:gd name="adj1" fmla="val 45999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1768" name="Text Box 70">
            <a:extLst>
              <a:ext uri="{FF2B5EF4-FFF2-40B4-BE49-F238E27FC236}">
                <a16:creationId xmlns:a16="http://schemas.microsoft.com/office/drawing/2014/main" id="{7AC0E333-294F-4E64-B0D6-CB222B436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4930" y="1323462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1769" name="Text Box 71">
            <a:extLst>
              <a:ext uri="{FF2B5EF4-FFF2-40B4-BE49-F238E27FC236}">
                <a16:creationId xmlns:a16="http://schemas.microsoft.com/office/drawing/2014/main" id="{ECA664CF-7467-40D5-A55C-04ED8C567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970" y="2066412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1770" name="AutoShape 72">
            <a:extLst>
              <a:ext uri="{FF2B5EF4-FFF2-40B4-BE49-F238E27FC236}">
                <a16:creationId xmlns:a16="http://schemas.microsoft.com/office/drawing/2014/main" id="{D706FE7D-DC33-43FA-B5BB-5F25C045E68C}"/>
              </a:ext>
            </a:extLst>
          </p:cNvPr>
          <p:cNvCxnSpPr>
            <a:cxnSpLocks noChangeShapeType="1"/>
            <a:stCxn id="201753" idx="6"/>
          </p:cNvCxnSpPr>
          <p:nvPr/>
        </p:nvCxnSpPr>
        <p:spPr bwMode="auto">
          <a:xfrm flipV="1">
            <a:off x="2697055" y="2999519"/>
            <a:ext cx="580593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1771" name="Text Box 73">
            <a:extLst>
              <a:ext uri="{FF2B5EF4-FFF2-40B4-BE49-F238E27FC236}">
                <a16:creationId xmlns:a16="http://schemas.microsoft.com/office/drawing/2014/main" id="{CA7CD320-D23A-438B-AD1A-BE695A25A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734" y="1837812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01772" name="Text Box 74">
            <a:extLst>
              <a:ext uri="{FF2B5EF4-FFF2-40B4-BE49-F238E27FC236}">
                <a16:creationId xmlns:a16="http://schemas.microsoft.com/office/drawing/2014/main" id="{5582B04A-645E-4727-A34D-168D0384A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5327" y="1494912"/>
            <a:ext cx="24878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01773" name="Text Box 75">
            <a:extLst>
              <a:ext uri="{FF2B5EF4-FFF2-40B4-BE49-F238E27FC236}">
                <a16:creationId xmlns:a16="http://schemas.microsoft.com/office/drawing/2014/main" id="{39C7C2A8-527A-4755-9D6A-F02205BB6A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804" y="147377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74" name="Text Box 76">
            <a:extLst>
              <a:ext uri="{FF2B5EF4-FFF2-40B4-BE49-F238E27FC236}">
                <a16:creationId xmlns:a16="http://schemas.microsoft.com/office/drawing/2014/main" id="{CCF70F81-0B0F-4C8E-93FC-E9C940244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0054" y="215957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75" name="Text Box 77">
            <a:extLst>
              <a:ext uri="{FF2B5EF4-FFF2-40B4-BE49-F238E27FC236}">
                <a16:creationId xmlns:a16="http://schemas.microsoft.com/office/drawing/2014/main" id="{2C9EE9B6-0491-4B8D-A4BF-0C2B633AA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0004" y="158807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76" name="Text Box 78">
            <a:extLst>
              <a:ext uri="{FF2B5EF4-FFF2-40B4-BE49-F238E27FC236}">
                <a16:creationId xmlns:a16="http://schemas.microsoft.com/office/drawing/2014/main" id="{509ECEA3-8A1B-4117-8EB5-3C6851226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7104" y="347402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77" name="Text Box 79">
            <a:extLst>
              <a:ext uri="{FF2B5EF4-FFF2-40B4-BE49-F238E27FC236}">
                <a16:creationId xmlns:a16="http://schemas.microsoft.com/office/drawing/2014/main" id="{FA60E022-5BEE-41B6-8377-13A02DBC9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654" y="255962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78" name="Text Box 80">
            <a:extLst>
              <a:ext uri="{FF2B5EF4-FFF2-40B4-BE49-F238E27FC236}">
                <a16:creationId xmlns:a16="http://schemas.microsoft.com/office/drawing/2014/main" id="{0D0B07F0-6EDC-4012-95E9-7020D10D1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0004" y="284537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79" name="Text Box 81">
            <a:extLst>
              <a:ext uri="{FF2B5EF4-FFF2-40B4-BE49-F238E27FC236}">
                <a16:creationId xmlns:a16="http://schemas.microsoft.com/office/drawing/2014/main" id="{560120D2-2D2E-4C02-8644-B747ED598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962" y="1816127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b="1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1780" name="Text Box 82">
            <a:extLst>
              <a:ext uri="{FF2B5EF4-FFF2-40B4-BE49-F238E27FC236}">
                <a16:creationId xmlns:a16="http://schemas.microsoft.com/office/drawing/2014/main" id="{6578F921-EC1B-4351-9441-02F669150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5204" y="227387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1781" name="Text Box 83">
            <a:extLst>
              <a:ext uri="{FF2B5EF4-FFF2-40B4-BE49-F238E27FC236}">
                <a16:creationId xmlns:a16="http://schemas.microsoft.com/office/drawing/2014/main" id="{5D73F80D-F4DF-402A-B8A1-23159CA517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804" y="261677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01782" name="AutoShape 84">
            <a:extLst>
              <a:ext uri="{FF2B5EF4-FFF2-40B4-BE49-F238E27FC236}">
                <a16:creationId xmlns:a16="http://schemas.microsoft.com/office/drawing/2014/main" id="{86A1C69C-459A-440C-874B-1DDFB3E2AE1F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676287" y="2327410"/>
            <a:ext cx="28575" cy="1601391"/>
          </a:xfrm>
          <a:prstGeom prst="curvedConnector3">
            <a:avLst>
              <a:gd name="adj1" fmla="val 156249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1783" name="Text Box 85">
            <a:extLst>
              <a:ext uri="{FF2B5EF4-FFF2-40B4-BE49-F238E27FC236}">
                <a16:creationId xmlns:a16="http://schemas.microsoft.com/office/drawing/2014/main" id="{5524C9CF-B578-497A-877A-096745A0E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968" y="1429656"/>
            <a:ext cx="3385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 b="1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01784" name="Text Box 86">
            <a:extLst>
              <a:ext uri="{FF2B5EF4-FFF2-40B4-BE49-F238E27FC236}">
                <a16:creationId xmlns:a16="http://schemas.microsoft.com/office/drawing/2014/main" id="{F2C2F38C-1466-44A0-AF58-E455E0CEA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6934" y="3153681"/>
            <a:ext cx="58862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 b="1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01785" name="Text Box 87">
            <a:extLst>
              <a:ext uri="{FF2B5EF4-FFF2-40B4-BE49-F238E27FC236}">
                <a16:creationId xmlns:a16="http://schemas.microsoft.com/office/drawing/2014/main" id="{85AB589B-1FB8-4773-A97A-04A821968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4883" y="2505981"/>
            <a:ext cx="57900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 b="1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01786" name="Text Box 88">
            <a:extLst>
              <a:ext uri="{FF2B5EF4-FFF2-40B4-BE49-F238E27FC236}">
                <a16:creationId xmlns:a16="http://schemas.microsoft.com/office/drawing/2014/main" id="{D383D8D1-0335-4183-B585-BAEA5628A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6927" y="1448706"/>
            <a:ext cx="35779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 b="1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01787" name="Text Box 89">
            <a:extLst>
              <a:ext uri="{FF2B5EF4-FFF2-40B4-BE49-F238E27FC236}">
                <a16:creationId xmlns:a16="http://schemas.microsoft.com/office/drawing/2014/main" id="{3DF3CEB4-6329-4F2A-A902-352012FAB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203" y="2791769"/>
            <a:ext cx="79380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latin typeface="Arial" panose="020B0604020202020204" pitchFamily="34" charset="0"/>
                <a:ea typeface="新細明體" panose="02020500000000000000" pitchFamily="18" charset="-120"/>
              </a:rPr>
              <a:t>any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 b="1">
                <a:latin typeface="Arial" panose="020B0604020202020204" pitchFamily="34" charset="0"/>
                <a:ea typeface="新細明體" panose="02020500000000000000" pitchFamily="18" charset="-120"/>
              </a:rPr>
              <a:t>character</a:t>
            </a:r>
          </a:p>
        </p:txBody>
      </p:sp>
      <p:sp>
        <p:nvSpPr>
          <p:cNvPr id="201788" name="Text Box 93">
            <a:extLst>
              <a:ext uri="{FF2B5EF4-FFF2-40B4-BE49-F238E27FC236}">
                <a16:creationId xmlns:a16="http://schemas.microsoft.com/office/drawing/2014/main" id="{3063AA23-ECF3-4C85-A565-9AAC567E1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7170" y="1125474"/>
            <a:ext cx="21597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Full NFA Diagram</a:t>
            </a:r>
          </a:p>
        </p:txBody>
      </p:sp>
      <p:sp>
        <p:nvSpPr>
          <p:cNvPr id="201789" name="Rectangle 94">
            <a:extLst>
              <a:ext uri="{FF2B5EF4-FFF2-40B4-BE49-F238E27FC236}">
                <a16:creationId xmlns:a16="http://schemas.microsoft.com/office/drawing/2014/main" id="{00619BC0-6291-43F5-AEA7-DFB56EF4B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714" y="2637568"/>
            <a:ext cx="1782365" cy="917972"/>
          </a:xfrm>
          <a:prstGeom prst="rect">
            <a:avLst/>
          </a:prstGeom>
          <a:noFill/>
          <a:ln w="222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b="1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1790" name="Text Box 95">
            <a:extLst>
              <a:ext uri="{FF2B5EF4-FFF2-40B4-BE49-F238E27FC236}">
                <a16:creationId xmlns:a16="http://schemas.microsoft.com/office/drawing/2014/main" id="{38B79221-9653-4B4E-86DD-7A0C2DA88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7066" y="3717465"/>
            <a:ext cx="253841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500" b="1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Special case :Handle in Final</a:t>
            </a:r>
          </a:p>
        </p:txBody>
      </p:sp>
      <p:sp>
        <p:nvSpPr>
          <p:cNvPr id="201791" name="Line 98">
            <a:extLst>
              <a:ext uri="{FF2B5EF4-FFF2-40B4-BE49-F238E27FC236}">
                <a16:creationId xmlns:a16="http://schemas.microsoft.com/office/drawing/2014/main" id="{C16FCE8B-8592-4816-94E0-B620200DE7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0704" y="2420874"/>
            <a:ext cx="4583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 b="1"/>
          </a:p>
        </p:txBody>
      </p:sp>
      <p:sp>
        <p:nvSpPr>
          <p:cNvPr id="96" name="灯片编号占位符 1">
            <a:extLst>
              <a:ext uri="{FF2B5EF4-FFF2-40B4-BE49-F238E27FC236}">
                <a16:creationId xmlns:a16="http://schemas.microsoft.com/office/drawing/2014/main" id="{C5373F05-266F-4C98-9DBC-1F5486DD78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90</a:t>
            </a:fld>
            <a:endParaRPr lang="zh-TW" alt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標題 1">
            <a:extLst>
              <a:ext uri="{FF2B5EF4-FFF2-40B4-BE49-F238E27FC236}">
                <a16:creationId xmlns:a16="http://schemas.microsoft.com/office/drawing/2014/main" id="{311ABDA1-0BA2-4BCC-9035-68ECEBABB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(10)</a:t>
            </a:r>
            <a:endParaRPr lang="zh-TW" altLang="en-US" sz="3200" dirty="0"/>
          </a:p>
        </p:txBody>
      </p:sp>
      <p:sp>
        <p:nvSpPr>
          <p:cNvPr id="8" name="Oval 9">
            <a:extLst>
              <a:ext uri="{FF2B5EF4-FFF2-40B4-BE49-F238E27FC236}">
                <a16:creationId xmlns:a16="http://schemas.microsoft.com/office/drawing/2014/main" id="{51261EC7-E0C8-4E2F-808C-BBEB333277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674" y="105806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85" name="Text Box 10">
            <a:extLst>
              <a:ext uri="{FF2B5EF4-FFF2-40B4-BE49-F238E27FC236}">
                <a16:creationId xmlns:a16="http://schemas.microsoft.com/office/drawing/2014/main" id="{90D51095-B01B-43C0-BEA4-88BAD9AAE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8468" y="1133073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10" name="Oval 13">
            <a:extLst>
              <a:ext uri="{FF2B5EF4-FFF2-40B4-BE49-F238E27FC236}">
                <a16:creationId xmlns:a16="http://schemas.microsoft.com/office/drawing/2014/main" id="{0B9ED869-27C9-4DA1-A751-679CDE9EC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1224" y="105806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87" name="Oval 14">
            <a:extLst>
              <a:ext uri="{FF2B5EF4-FFF2-40B4-BE49-F238E27FC236}">
                <a16:creationId xmlns:a16="http://schemas.microsoft.com/office/drawing/2014/main" id="{C3621975-9C13-44FF-8725-5837AD4AA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9799" y="1058063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88" name="Text Box 15">
            <a:extLst>
              <a:ext uri="{FF2B5EF4-FFF2-40B4-BE49-F238E27FC236}">
                <a16:creationId xmlns:a16="http://schemas.microsoft.com/office/drawing/2014/main" id="{5948BEB9-F313-4B27-9F8B-F8FDE8E50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1208" y="1133073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13" name="Oval 18">
            <a:extLst>
              <a:ext uri="{FF2B5EF4-FFF2-40B4-BE49-F238E27FC236}">
                <a16:creationId xmlns:a16="http://schemas.microsoft.com/office/drawing/2014/main" id="{8182E65B-E992-41B3-82CE-CD027A3EB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0324" y="117236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90" name="Oval 19">
            <a:extLst>
              <a:ext uri="{FF2B5EF4-FFF2-40B4-BE49-F238E27FC236}">
                <a16:creationId xmlns:a16="http://schemas.microsoft.com/office/drawing/2014/main" id="{87E3B00E-4AD3-4823-A0D5-6C043EB41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899" y="1172363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91" name="Text Box 20">
            <a:extLst>
              <a:ext uri="{FF2B5EF4-FFF2-40B4-BE49-F238E27FC236}">
                <a16:creationId xmlns:a16="http://schemas.microsoft.com/office/drawing/2014/main" id="{D2F429A5-3031-4909-A77B-00D7F72F7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0308" y="1247373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</a:p>
        </p:txBody>
      </p:sp>
      <p:sp>
        <p:nvSpPr>
          <p:cNvPr id="203792" name="Oval 21">
            <a:extLst>
              <a:ext uri="{FF2B5EF4-FFF2-40B4-BE49-F238E27FC236}">
                <a16:creationId xmlns:a16="http://schemas.microsoft.com/office/drawing/2014/main" id="{02BBC31C-8D23-40C2-8F54-8D65DE37C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1084" y="1191413"/>
            <a:ext cx="431006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7" name="Oval 23">
            <a:extLst>
              <a:ext uri="{FF2B5EF4-FFF2-40B4-BE49-F238E27FC236}">
                <a16:creationId xmlns:a16="http://schemas.microsoft.com/office/drawing/2014/main" id="{7056C16E-6E9F-42DD-8294-AE13C870C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424" y="119141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94" name="Text Box 24">
            <a:extLst>
              <a:ext uri="{FF2B5EF4-FFF2-40B4-BE49-F238E27FC236}">
                <a16:creationId xmlns:a16="http://schemas.microsoft.com/office/drawing/2014/main" id="{8D79DEE8-481C-4D90-88D3-FC7FBD0202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0218" y="1266423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19" name="Oval 26">
            <a:extLst>
              <a:ext uri="{FF2B5EF4-FFF2-40B4-BE49-F238E27FC236}">
                <a16:creationId xmlns:a16="http://schemas.microsoft.com/office/drawing/2014/main" id="{E3E079A8-6592-4673-A346-0D10C1AAE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124" y="117236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96" name="Text Box 27">
            <a:extLst>
              <a:ext uri="{FF2B5EF4-FFF2-40B4-BE49-F238E27FC236}">
                <a16:creationId xmlns:a16="http://schemas.microsoft.com/office/drawing/2014/main" id="{AF44139A-CB07-428A-B336-188B5F8DD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8918" y="1247373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</a:t>
            </a:r>
          </a:p>
        </p:txBody>
      </p:sp>
      <p:sp>
        <p:nvSpPr>
          <p:cNvPr id="21" name="Oval 29">
            <a:extLst>
              <a:ext uri="{FF2B5EF4-FFF2-40B4-BE49-F238E27FC236}">
                <a16:creationId xmlns:a16="http://schemas.microsoft.com/office/drawing/2014/main" id="{E65D068D-E96B-405B-B40F-221E3429F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074" y="1172363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798" name="Text Box 30">
            <a:extLst>
              <a:ext uri="{FF2B5EF4-FFF2-40B4-BE49-F238E27FC236}">
                <a16:creationId xmlns:a16="http://schemas.microsoft.com/office/drawing/2014/main" id="{D015241F-4397-4107-A424-0C333AD2F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1868" y="1247373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</a:p>
        </p:txBody>
      </p:sp>
      <p:sp>
        <p:nvSpPr>
          <p:cNvPr id="23" name="Oval 33">
            <a:extLst>
              <a:ext uri="{FF2B5EF4-FFF2-40B4-BE49-F238E27FC236}">
                <a16:creationId xmlns:a16="http://schemas.microsoft.com/office/drawing/2014/main" id="{52440556-FA45-416E-8E18-03A569684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0324" y="222963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800" name="Oval 34">
            <a:extLst>
              <a:ext uri="{FF2B5EF4-FFF2-40B4-BE49-F238E27FC236}">
                <a16:creationId xmlns:a16="http://schemas.microsoft.com/office/drawing/2014/main" id="{5E72A2BC-7FD5-4499-96EC-5680CCCFC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3187" y="2229638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801" name="Oval 36">
            <a:extLst>
              <a:ext uri="{FF2B5EF4-FFF2-40B4-BE49-F238E27FC236}">
                <a16:creationId xmlns:a16="http://schemas.microsoft.com/office/drawing/2014/main" id="{4C046AA3-795D-4408-9504-4CD02CCFB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274" y="2220113"/>
            <a:ext cx="428625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6" name="Oval 38">
            <a:extLst>
              <a:ext uri="{FF2B5EF4-FFF2-40B4-BE49-F238E27FC236}">
                <a16:creationId xmlns:a16="http://schemas.microsoft.com/office/drawing/2014/main" id="{78422F4B-8E82-4A51-9D22-9242AD47D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1424" y="2229638"/>
            <a:ext cx="40005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7" name="Oval 41">
            <a:extLst>
              <a:ext uri="{FF2B5EF4-FFF2-40B4-BE49-F238E27FC236}">
                <a16:creationId xmlns:a16="http://schemas.microsoft.com/office/drawing/2014/main" id="{21910067-CCBD-4F72-93D6-36ADA3A1B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124" y="222963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8" name="Oval 44">
            <a:extLst>
              <a:ext uri="{FF2B5EF4-FFF2-40B4-BE49-F238E27FC236}">
                <a16:creationId xmlns:a16="http://schemas.microsoft.com/office/drawing/2014/main" id="{B825A9F2-C653-4A7F-961F-6A8B0C173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3074" y="222963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03805" name="AutoShape 46">
            <a:extLst>
              <a:ext uri="{FF2B5EF4-FFF2-40B4-BE49-F238E27FC236}">
                <a16:creationId xmlns:a16="http://schemas.microsoft.com/office/drawing/2014/main" id="{06394439-3B0E-4D57-A648-B5AE85981B3E}"/>
              </a:ext>
            </a:extLst>
          </p:cNvPr>
          <p:cNvCxnSpPr>
            <a:cxnSpLocks noChangeShapeType="1"/>
            <a:stCxn id="21" idx="6"/>
            <a:endCxn id="13" idx="2"/>
          </p:cNvCxnSpPr>
          <p:nvPr/>
        </p:nvCxnSpPr>
        <p:spPr bwMode="auto">
          <a:xfrm>
            <a:off x="6872840" y="1432039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06" name="AutoShape 47">
            <a:extLst>
              <a:ext uri="{FF2B5EF4-FFF2-40B4-BE49-F238E27FC236}">
                <a16:creationId xmlns:a16="http://schemas.microsoft.com/office/drawing/2014/main" id="{716A8871-587F-4ED6-877B-C8927F6BF042}"/>
              </a:ext>
            </a:extLst>
          </p:cNvPr>
          <p:cNvCxnSpPr>
            <a:cxnSpLocks noChangeShapeType="1"/>
            <a:stCxn id="28" idx="6"/>
            <a:endCxn id="23" idx="2"/>
          </p:cNvCxnSpPr>
          <p:nvPr/>
        </p:nvCxnSpPr>
        <p:spPr bwMode="auto">
          <a:xfrm>
            <a:off x="6872840" y="2489314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07" name="AutoShape 48">
            <a:extLst>
              <a:ext uri="{FF2B5EF4-FFF2-40B4-BE49-F238E27FC236}">
                <a16:creationId xmlns:a16="http://schemas.microsoft.com/office/drawing/2014/main" id="{E1A21314-A8E7-45B9-AE70-FA6B810B67DB}"/>
              </a:ext>
            </a:extLst>
          </p:cNvPr>
          <p:cNvCxnSpPr>
            <a:cxnSpLocks noChangeShapeType="1"/>
            <a:stCxn id="26" idx="6"/>
            <a:endCxn id="23" idx="0"/>
          </p:cNvCxnSpPr>
          <p:nvPr/>
        </p:nvCxnSpPr>
        <p:spPr bwMode="auto">
          <a:xfrm flipV="1">
            <a:off x="5241474" y="2229638"/>
            <a:ext cx="2358733" cy="259676"/>
          </a:xfrm>
          <a:prstGeom prst="curvedConnector4">
            <a:avLst>
              <a:gd name="adj1" fmla="val 47247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08" name="AutoShape 49">
            <a:extLst>
              <a:ext uri="{FF2B5EF4-FFF2-40B4-BE49-F238E27FC236}">
                <a16:creationId xmlns:a16="http://schemas.microsoft.com/office/drawing/2014/main" id="{21FB73DD-7F5F-4A9C-9540-09482CFC3D64}"/>
              </a:ext>
            </a:extLst>
          </p:cNvPr>
          <p:cNvCxnSpPr>
            <a:cxnSpLocks noChangeShapeType="1"/>
            <a:stCxn id="203791" idx="2"/>
            <a:endCxn id="203796" idx="2"/>
          </p:cNvCxnSpPr>
          <p:nvPr/>
        </p:nvCxnSpPr>
        <p:spPr bwMode="auto">
          <a:xfrm rot="5400000">
            <a:off x="6869655" y="816010"/>
            <a:ext cx="12700" cy="160139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09" name="AutoShape 50">
            <a:extLst>
              <a:ext uri="{FF2B5EF4-FFF2-40B4-BE49-F238E27FC236}">
                <a16:creationId xmlns:a16="http://schemas.microsoft.com/office/drawing/2014/main" id="{45B6DE36-0B6B-4FFA-B487-E2697D705B75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264096" y="1211773"/>
            <a:ext cx="2428875" cy="219075"/>
          </a:xfrm>
          <a:prstGeom prst="curvedConnector4">
            <a:avLst>
              <a:gd name="adj1" fmla="val 22009"/>
              <a:gd name="adj2" fmla="val 30434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10" name="AutoShape 51">
            <a:extLst>
              <a:ext uri="{FF2B5EF4-FFF2-40B4-BE49-F238E27FC236}">
                <a16:creationId xmlns:a16="http://schemas.microsoft.com/office/drawing/2014/main" id="{0C2613AC-C851-4A0D-A83B-1519E5FC7A2B}"/>
              </a:ext>
            </a:extLst>
          </p:cNvPr>
          <p:cNvCxnSpPr>
            <a:cxnSpLocks noChangeShapeType="1"/>
            <a:stCxn id="8" idx="6"/>
            <a:endCxn id="10" idx="2"/>
          </p:cNvCxnSpPr>
          <p:nvPr/>
        </p:nvCxnSpPr>
        <p:spPr bwMode="auto">
          <a:xfrm>
            <a:off x="2529440" y="1317739"/>
            <a:ext cx="7117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3811" name="Oval 52">
            <a:extLst>
              <a:ext uri="{FF2B5EF4-FFF2-40B4-BE49-F238E27FC236}">
                <a16:creationId xmlns:a16="http://schemas.microsoft.com/office/drawing/2014/main" id="{716F7F85-2BC2-44B3-AF40-3ED73A4EA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93056" y="2291550"/>
            <a:ext cx="584269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6" name="Oval 55">
            <a:extLst>
              <a:ext uri="{FF2B5EF4-FFF2-40B4-BE49-F238E27FC236}">
                <a16:creationId xmlns:a16="http://schemas.microsoft.com/office/drawing/2014/main" id="{B2B0FBE0-197E-411B-AF7A-48A369492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249" y="2286788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813" name="Oval 56">
            <a:extLst>
              <a:ext uri="{FF2B5EF4-FFF2-40B4-BE49-F238E27FC236}">
                <a16:creationId xmlns:a16="http://schemas.microsoft.com/office/drawing/2014/main" id="{84145B9D-0EA0-4C71-9571-90D935DB6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9824" y="2286788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814" name="Oval 59">
            <a:extLst>
              <a:ext uri="{FF2B5EF4-FFF2-40B4-BE49-F238E27FC236}">
                <a16:creationId xmlns:a16="http://schemas.microsoft.com/office/drawing/2014/main" id="{1096561F-2A73-4247-B483-F61F32AB4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8174" y="1715288"/>
            <a:ext cx="259766" cy="519351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3815" name="Text Box 60">
            <a:extLst>
              <a:ext uri="{FF2B5EF4-FFF2-40B4-BE49-F238E27FC236}">
                <a16:creationId xmlns:a16="http://schemas.microsoft.com/office/drawing/2014/main" id="{A4E3BD55-FA04-482B-9CA7-1E84DDF28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968" y="1790298"/>
            <a:ext cx="300083" cy="36933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203816" name="AutoShape 61">
            <a:extLst>
              <a:ext uri="{FF2B5EF4-FFF2-40B4-BE49-F238E27FC236}">
                <a16:creationId xmlns:a16="http://schemas.microsoft.com/office/drawing/2014/main" id="{A9CAAD14-E945-400D-B583-F98CE14F9BE5}"/>
              </a:ext>
            </a:extLst>
          </p:cNvPr>
          <p:cNvCxnSpPr>
            <a:cxnSpLocks noChangeShapeType="1"/>
            <a:stCxn id="203814" idx="7"/>
            <a:endCxn id="203792" idx="2"/>
          </p:cNvCxnSpPr>
          <p:nvPr/>
        </p:nvCxnSpPr>
        <p:spPr bwMode="auto">
          <a:xfrm flipV="1">
            <a:off x="1919898" y="1451089"/>
            <a:ext cx="2101186" cy="34025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17" name="AutoShape 62">
            <a:extLst>
              <a:ext uri="{FF2B5EF4-FFF2-40B4-BE49-F238E27FC236}">
                <a16:creationId xmlns:a16="http://schemas.microsoft.com/office/drawing/2014/main" id="{AD6C14F1-2951-4B18-931C-8C4B379CD0A2}"/>
              </a:ext>
            </a:extLst>
          </p:cNvPr>
          <p:cNvCxnSpPr>
            <a:cxnSpLocks noChangeShapeType="1"/>
            <a:stCxn id="203814" idx="6"/>
            <a:endCxn id="203801" idx="1"/>
          </p:cNvCxnSpPr>
          <p:nvPr/>
        </p:nvCxnSpPr>
        <p:spPr bwMode="auto">
          <a:xfrm>
            <a:off x="1957940" y="1974964"/>
            <a:ext cx="2127105" cy="32120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18" name="AutoShape 63">
            <a:extLst>
              <a:ext uri="{FF2B5EF4-FFF2-40B4-BE49-F238E27FC236}">
                <a16:creationId xmlns:a16="http://schemas.microsoft.com/office/drawing/2014/main" id="{65F62E7F-DAA2-49C4-8EC2-10DA0D004C7B}"/>
              </a:ext>
            </a:extLst>
          </p:cNvPr>
          <p:cNvCxnSpPr>
            <a:cxnSpLocks noChangeShapeType="1"/>
            <a:stCxn id="203814" idx="5"/>
            <a:endCxn id="203811" idx="1"/>
          </p:cNvCxnSpPr>
          <p:nvPr/>
        </p:nvCxnSpPr>
        <p:spPr bwMode="auto">
          <a:xfrm>
            <a:off x="1919898" y="2158582"/>
            <a:ext cx="458722" cy="209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19" name="AutoShape 64">
            <a:extLst>
              <a:ext uri="{FF2B5EF4-FFF2-40B4-BE49-F238E27FC236}">
                <a16:creationId xmlns:a16="http://schemas.microsoft.com/office/drawing/2014/main" id="{9184AC06-9D6B-48C1-87D7-311CDF5274EA}"/>
              </a:ext>
            </a:extLst>
          </p:cNvPr>
          <p:cNvCxnSpPr>
            <a:cxnSpLocks noChangeShapeType="1"/>
            <a:stCxn id="203814" idx="0"/>
            <a:endCxn id="8" idx="3"/>
          </p:cNvCxnSpPr>
          <p:nvPr/>
        </p:nvCxnSpPr>
        <p:spPr bwMode="auto">
          <a:xfrm flipV="1">
            <a:off x="1828057" y="1501357"/>
            <a:ext cx="479659" cy="2139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20" name="AutoShape 65">
            <a:extLst>
              <a:ext uri="{FF2B5EF4-FFF2-40B4-BE49-F238E27FC236}">
                <a16:creationId xmlns:a16="http://schemas.microsoft.com/office/drawing/2014/main" id="{EC5DAE8E-9F50-4B4A-8D71-5CF1D60373D2}"/>
              </a:ext>
            </a:extLst>
          </p:cNvPr>
          <p:cNvCxnSpPr>
            <a:cxnSpLocks noChangeShapeType="1"/>
            <a:stCxn id="203792" idx="6"/>
            <a:endCxn id="17" idx="2"/>
          </p:cNvCxnSpPr>
          <p:nvPr/>
        </p:nvCxnSpPr>
        <p:spPr bwMode="auto">
          <a:xfrm>
            <a:off x="4452090" y="1451089"/>
            <a:ext cx="38933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21" name="AutoShape 66">
            <a:extLst>
              <a:ext uri="{FF2B5EF4-FFF2-40B4-BE49-F238E27FC236}">
                <a16:creationId xmlns:a16="http://schemas.microsoft.com/office/drawing/2014/main" id="{3CD720C5-3C1B-475F-8A3F-AD0819FE2BEC}"/>
              </a:ext>
            </a:extLst>
          </p:cNvPr>
          <p:cNvCxnSpPr>
            <a:cxnSpLocks noChangeShapeType="1"/>
            <a:stCxn id="203801" idx="6"/>
            <a:endCxn id="203857" idx="1"/>
          </p:cNvCxnSpPr>
          <p:nvPr/>
        </p:nvCxnSpPr>
        <p:spPr bwMode="auto">
          <a:xfrm flipV="1">
            <a:off x="4450899" y="2464311"/>
            <a:ext cx="356607" cy="154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3822" name="Text Box 67">
            <a:extLst>
              <a:ext uri="{FF2B5EF4-FFF2-40B4-BE49-F238E27FC236}">
                <a16:creationId xmlns:a16="http://schemas.microsoft.com/office/drawing/2014/main" id="{1ED276DE-04BC-4687-99BC-B2A2AE74D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3550" y="1156157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3823" name="Text Box 68">
            <a:extLst>
              <a:ext uri="{FF2B5EF4-FFF2-40B4-BE49-F238E27FC236}">
                <a16:creationId xmlns:a16="http://schemas.microsoft.com/office/drawing/2014/main" id="{E5BF7948-9536-4964-9086-EFCE5C08C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2090" y="2184857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3824" name="AutoShape 69">
            <a:extLst>
              <a:ext uri="{FF2B5EF4-FFF2-40B4-BE49-F238E27FC236}">
                <a16:creationId xmlns:a16="http://schemas.microsoft.com/office/drawing/2014/main" id="{A217AB64-ACF1-4208-8529-76D73E3A47B1}"/>
              </a:ext>
            </a:extLst>
          </p:cNvPr>
          <p:cNvCxnSpPr>
            <a:cxnSpLocks noChangeShapeType="1"/>
            <a:stCxn id="203858" idx="3"/>
            <a:endCxn id="203859" idx="1"/>
          </p:cNvCxnSpPr>
          <p:nvPr/>
        </p:nvCxnSpPr>
        <p:spPr bwMode="auto">
          <a:xfrm>
            <a:off x="6273602" y="2489314"/>
            <a:ext cx="3317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3825" name="Text Box 70">
            <a:extLst>
              <a:ext uri="{FF2B5EF4-FFF2-40B4-BE49-F238E27FC236}">
                <a16:creationId xmlns:a16="http://schemas.microsoft.com/office/drawing/2014/main" id="{AFF50484-B5CC-47E1-A4FA-987B46E71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0440" y="2184857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3826" name="AutoShape 71">
            <a:extLst>
              <a:ext uri="{FF2B5EF4-FFF2-40B4-BE49-F238E27FC236}">
                <a16:creationId xmlns:a16="http://schemas.microsoft.com/office/drawing/2014/main" id="{1F15340D-AF69-418F-802C-EBDE72961C3A}"/>
              </a:ext>
            </a:extLst>
          </p:cNvPr>
          <p:cNvCxnSpPr>
            <a:cxnSpLocks noChangeShapeType="1"/>
            <a:stCxn id="19" idx="7"/>
            <a:endCxn id="21" idx="1"/>
          </p:cNvCxnSpPr>
          <p:nvPr/>
        </p:nvCxnSpPr>
        <p:spPr bwMode="auto">
          <a:xfrm rot="5400000" flipH="1" flipV="1">
            <a:off x="6371482" y="968786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3827" name="AutoShape 72">
            <a:extLst>
              <a:ext uri="{FF2B5EF4-FFF2-40B4-BE49-F238E27FC236}">
                <a16:creationId xmlns:a16="http://schemas.microsoft.com/office/drawing/2014/main" id="{F5AE8EF0-6258-4E23-9712-A30D3E8A8BD8}"/>
              </a:ext>
            </a:extLst>
          </p:cNvPr>
          <p:cNvCxnSpPr>
            <a:cxnSpLocks noChangeShapeType="1"/>
            <a:stCxn id="19" idx="5"/>
            <a:endCxn id="21" idx="3"/>
          </p:cNvCxnSpPr>
          <p:nvPr/>
        </p:nvCxnSpPr>
        <p:spPr bwMode="auto">
          <a:xfrm rot="16200000" flipH="1">
            <a:off x="6371482" y="1336023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3828" name="Text Box 73">
            <a:extLst>
              <a:ext uri="{FF2B5EF4-FFF2-40B4-BE49-F238E27FC236}">
                <a16:creationId xmlns:a16="http://schemas.microsoft.com/office/drawing/2014/main" id="{638AFE65-A4F7-4629-BE80-5A61172B2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5200" y="870407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3829" name="Text Box 74">
            <a:extLst>
              <a:ext uri="{FF2B5EF4-FFF2-40B4-BE49-F238E27FC236}">
                <a16:creationId xmlns:a16="http://schemas.microsoft.com/office/drawing/2014/main" id="{89A430A2-D3B5-44B8-BDF3-18C081C390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7119" y="1631216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3830" name="AutoShape 75">
            <a:extLst>
              <a:ext uri="{FF2B5EF4-FFF2-40B4-BE49-F238E27FC236}">
                <a16:creationId xmlns:a16="http://schemas.microsoft.com/office/drawing/2014/main" id="{3E1CB934-7A46-4212-B58A-2864D1D1B695}"/>
              </a:ext>
            </a:extLst>
          </p:cNvPr>
          <p:cNvCxnSpPr>
            <a:cxnSpLocks noChangeShapeType="1"/>
            <a:stCxn id="203811" idx="6"/>
            <a:endCxn id="203862" idx="1"/>
          </p:cNvCxnSpPr>
          <p:nvPr/>
        </p:nvCxnSpPr>
        <p:spPr bwMode="auto">
          <a:xfrm flipV="1">
            <a:off x="2877325" y="2546464"/>
            <a:ext cx="5562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3831" name="Text Box 76">
            <a:extLst>
              <a:ext uri="{FF2B5EF4-FFF2-40B4-BE49-F238E27FC236}">
                <a16:creationId xmlns:a16="http://schemas.microsoft.com/office/drawing/2014/main" id="{53E8DF0E-1010-4794-ACAF-F26818CBB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2813" y="1384757"/>
            <a:ext cx="2279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03832" name="Text Box 77">
            <a:extLst>
              <a:ext uri="{FF2B5EF4-FFF2-40B4-BE49-F238E27FC236}">
                <a16:creationId xmlns:a16="http://schemas.microsoft.com/office/drawing/2014/main" id="{AF4AB86B-93FC-4795-8429-505CC3D5D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207" y="1041857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03833" name="Text Box 78">
            <a:extLst>
              <a:ext uri="{FF2B5EF4-FFF2-40B4-BE49-F238E27FC236}">
                <a16:creationId xmlns:a16="http://schemas.microsoft.com/office/drawing/2014/main" id="{DBC0CBBF-06E2-4CEF-8FA9-EECBE4653E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368" y="71472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34" name="Text Box 79">
            <a:extLst>
              <a:ext uri="{FF2B5EF4-FFF2-40B4-BE49-F238E27FC236}">
                <a16:creationId xmlns:a16="http://schemas.microsoft.com/office/drawing/2014/main" id="{028BB050-4FCD-4875-AC03-A1F98550C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0324" y="170651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35" name="Text Box 80">
            <a:extLst>
              <a:ext uri="{FF2B5EF4-FFF2-40B4-BE49-F238E27FC236}">
                <a16:creationId xmlns:a16="http://schemas.microsoft.com/office/drawing/2014/main" id="{6A803963-682C-4B32-B2C0-5437FADB8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74" y="113501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36" name="Text Box 81">
            <a:extLst>
              <a:ext uri="{FF2B5EF4-FFF2-40B4-BE49-F238E27FC236}">
                <a16:creationId xmlns:a16="http://schemas.microsoft.com/office/drawing/2014/main" id="{136062F0-420A-4B07-A718-47B9B106E8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2612" y="282094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37" name="Text Box 82">
            <a:extLst>
              <a:ext uri="{FF2B5EF4-FFF2-40B4-BE49-F238E27FC236}">
                <a16:creationId xmlns:a16="http://schemas.microsoft.com/office/drawing/2014/main" id="{19575E0A-1DFE-4288-B7EC-0A25483671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9599" y="1902969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38" name="Text Box 83">
            <a:extLst>
              <a:ext uri="{FF2B5EF4-FFF2-40B4-BE49-F238E27FC236}">
                <a16:creationId xmlns:a16="http://schemas.microsoft.com/office/drawing/2014/main" id="{F5936C54-4CCE-4DE1-906A-5C1383854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0274" y="239231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39" name="Text Box 84">
            <a:extLst>
              <a:ext uri="{FF2B5EF4-FFF2-40B4-BE49-F238E27FC236}">
                <a16:creationId xmlns:a16="http://schemas.microsoft.com/office/drawing/2014/main" id="{9AC7A330-60BA-4ADF-AC29-063D9C0CE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9724" y="136361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40" name="Text Box 85">
            <a:extLst>
              <a:ext uri="{FF2B5EF4-FFF2-40B4-BE49-F238E27FC236}">
                <a16:creationId xmlns:a16="http://schemas.microsoft.com/office/drawing/2014/main" id="{AE8BC8D2-1536-4243-BCEC-E55C2AB35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5474" y="182081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3841" name="Text Box 86">
            <a:extLst>
              <a:ext uri="{FF2B5EF4-FFF2-40B4-BE49-F238E27FC236}">
                <a16:creationId xmlns:a16="http://schemas.microsoft.com/office/drawing/2014/main" id="{105D853E-DAD9-4486-AB13-A080DE8B47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074" y="216371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03842" name="AutoShape 87">
            <a:extLst>
              <a:ext uri="{FF2B5EF4-FFF2-40B4-BE49-F238E27FC236}">
                <a16:creationId xmlns:a16="http://schemas.microsoft.com/office/drawing/2014/main" id="{7AE8D42B-261F-415B-A65B-F4DAA4640BEB}"/>
              </a:ext>
            </a:extLst>
          </p:cNvPr>
          <p:cNvCxnSpPr>
            <a:cxnSpLocks noChangeShapeType="1"/>
            <a:stCxn id="203860" idx="2"/>
            <a:endCxn id="27" idx="4"/>
          </p:cNvCxnSpPr>
          <p:nvPr/>
        </p:nvCxnSpPr>
        <p:spPr bwMode="auto">
          <a:xfrm rot="5400000">
            <a:off x="6781006" y="1867979"/>
            <a:ext cx="100012" cy="1662009"/>
          </a:xfrm>
          <a:prstGeom prst="curvedConnector3">
            <a:avLst>
              <a:gd name="adj1" fmla="val 3285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3843" name="Text Box 88">
            <a:extLst>
              <a:ext uri="{FF2B5EF4-FFF2-40B4-BE49-F238E27FC236}">
                <a16:creationId xmlns:a16="http://schemas.microsoft.com/office/drawing/2014/main" id="{612E0952-BF70-4B64-B3BE-02162BE79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238" y="976602"/>
            <a:ext cx="3385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03844" name="Text Box 89">
            <a:extLst>
              <a:ext uri="{FF2B5EF4-FFF2-40B4-BE49-F238E27FC236}">
                <a16:creationId xmlns:a16="http://schemas.microsoft.com/office/drawing/2014/main" id="{3175485A-3219-4F2C-B684-34E361C30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6440" y="2700627"/>
            <a:ext cx="55015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03845" name="Text Box 90">
            <a:extLst>
              <a:ext uri="{FF2B5EF4-FFF2-40B4-BE49-F238E27FC236}">
                <a16:creationId xmlns:a16="http://schemas.microsoft.com/office/drawing/2014/main" id="{601455C5-A7DF-4A59-939F-23405AB1C2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5153" y="2052927"/>
            <a:ext cx="57900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03846" name="Text Box 91">
            <a:extLst>
              <a:ext uri="{FF2B5EF4-FFF2-40B4-BE49-F238E27FC236}">
                <a16:creationId xmlns:a16="http://schemas.microsoft.com/office/drawing/2014/main" id="{E312B7C0-862C-4D93-A76E-D5ED85A84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7197" y="995652"/>
            <a:ext cx="35779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03847" name="Text Box 92">
            <a:extLst>
              <a:ext uri="{FF2B5EF4-FFF2-40B4-BE49-F238E27FC236}">
                <a16:creationId xmlns:a16="http://schemas.microsoft.com/office/drawing/2014/main" id="{56BF2269-6B36-43CC-B7D9-AE40A3DF8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716" y="2338714"/>
            <a:ext cx="74732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any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character</a:t>
            </a:r>
          </a:p>
        </p:txBody>
      </p:sp>
      <p:sp>
        <p:nvSpPr>
          <p:cNvPr id="203848" name="Rectangle 182">
            <a:extLst>
              <a:ext uri="{FF2B5EF4-FFF2-40B4-BE49-F238E27FC236}">
                <a16:creationId xmlns:a16="http://schemas.microsoft.com/office/drawing/2014/main" id="{EBA4C0B4-E6E0-430F-8B06-3AB9D2548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888" y="3056462"/>
            <a:ext cx="2700338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66C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1.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66C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-closure(1) ={ 1, 4, 9, 14}</a:t>
            </a:r>
          </a:p>
        </p:txBody>
      </p:sp>
      <p:sp>
        <p:nvSpPr>
          <p:cNvPr id="73" name="Rectangle 183">
            <a:extLst>
              <a:ext uri="{FF2B5EF4-FFF2-40B4-BE49-F238E27FC236}">
                <a16:creationId xmlns:a16="http://schemas.microsoft.com/office/drawing/2014/main" id="{E48E27CC-4D68-44AB-93F9-2E09D0153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888" y="3381503"/>
            <a:ext cx="2321719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2.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FF00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-closure(2) ={ 2}</a:t>
            </a:r>
          </a:p>
        </p:txBody>
      </p:sp>
      <p:sp>
        <p:nvSpPr>
          <p:cNvPr id="74" name="Rectangle 184">
            <a:extLst>
              <a:ext uri="{FF2B5EF4-FFF2-40B4-BE49-F238E27FC236}">
                <a16:creationId xmlns:a16="http://schemas.microsoft.com/office/drawing/2014/main" id="{36DCE53A-F02D-47D4-B9DA-C74C3615A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888" y="3705353"/>
            <a:ext cx="2321719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47016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3.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047016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-closure(3) ={ 3}</a:t>
            </a:r>
          </a:p>
        </p:txBody>
      </p:sp>
      <p:sp>
        <p:nvSpPr>
          <p:cNvPr id="75" name="Rectangle 185">
            <a:extLst>
              <a:ext uri="{FF2B5EF4-FFF2-40B4-BE49-F238E27FC236}">
                <a16:creationId xmlns:a16="http://schemas.microsoft.com/office/drawing/2014/main" id="{5D6FBD6D-E5C6-42F5-A086-E62D2D5C4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888" y="4029203"/>
            <a:ext cx="2321719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folHlink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4.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folHlink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-closure(5) ={ 5, 6, 8}</a:t>
            </a:r>
          </a:p>
        </p:txBody>
      </p:sp>
      <p:sp>
        <p:nvSpPr>
          <p:cNvPr id="76" name="Rectangle 186">
            <a:extLst>
              <a:ext uri="{FF2B5EF4-FFF2-40B4-BE49-F238E27FC236}">
                <a16:creationId xmlns:a16="http://schemas.microsoft.com/office/drawing/2014/main" id="{811C62B2-2EF7-4B3F-B478-6E43D9EC22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888" y="4321613"/>
            <a:ext cx="2321719" cy="300565"/>
          </a:xfrm>
          <a:prstGeom prst="rect">
            <a:avLst/>
          </a:prstGeom>
          <a:noFill/>
          <a:ln>
            <a:noFill/>
          </a:ln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rgbClr val="9A0A3D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5.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rgbClr val="9A0A3D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-closure(7) ={ 7, 8}</a:t>
            </a:r>
          </a:p>
        </p:txBody>
      </p:sp>
      <p:sp>
        <p:nvSpPr>
          <p:cNvPr id="77" name="Rectangle 187">
            <a:extLst>
              <a:ext uri="{FF2B5EF4-FFF2-40B4-BE49-F238E27FC236}">
                <a16:creationId xmlns:a16="http://schemas.microsoft.com/office/drawing/2014/main" id="{C7421775-5125-44E0-8AA4-3737D5494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728" y="3056462"/>
            <a:ext cx="2321719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chemeClr val="accent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6.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accent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-closure(8) ={ 6, 8}</a:t>
            </a:r>
          </a:p>
        </p:txBody>
      </p:sp>
      <p:sp>
        <p:nvSpPr>
          <p:cNvPr id="78" name="Rectangle 188">
            <a:extLst>
              <a:ext uri="{FF2B5EF4-FFF2-40B4-BE49-F238E27FC236}">
                <a16:creationId xmlns:a16="http://schemas.microsoft.com/office/drawing/2014/main" id="{49F70F39-44C8-446C-BD67-92A4D00FD3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728" y="3381503"/>
            <a:ext cx="2753916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solidFill>
                  <a:srgbClr val="B8C602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7. </a:t>
            </a: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rgbClr val="B8C602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-closure(10) ={ 10, 11, 13}</a:t>
            </a:r>
          </a:p>
        </p:txBody>
      </p:sp>
      <p:sp>
        <p:nvSpPr>
          <p:cNvPr id="79" name="Rectangle 189">
            <a:extLst>
              <a:ext uri="{FF2B5EF4-FFF2-40B4-BE49-F238E27FC236}">
                <a16:creationId xmlns:a16="http://schemas.microsoft.com/office/drawing/2014/main" id="{3DD3DFB1-6386-445F-99CD-F11B8C7C4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728" y="4029203"/>
            <a:ext cx="2753916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56E467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9.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56E467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-closure(13) ={11, 13}</a:t>
            </a:r>
          </a:p>
        </p:txBody>
      </p:sp>
      <p:sp>
        <p:nvSpPr>
          <p:cNvPr id="80" name="Rectangle 190">
            <a:extLst>
              <a:ext uri="{FF2B5EF4-FFF2-40B4-BE49-F238E27FC236}">
                <a16:creationId xmlns:a16="http://schemas.microsoft.com/office/drawing/2014/main" id="{5995D090-C328-403C-A046-3800D3ACE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1728" y="3705353"/>
            <a:ext cx="2753916" cy="30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4D5CED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8.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4D5CED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-closure(12) ={12, 13}</a:t>
            </a:r>
          </a:p>
        </p:txBody>
      </p:sp>
      <p:sp>
        <p:nvSpPr>
          <p:cNvPr id="203857" name="Text Box 39">
            <a:extLst>
              <a:ext uri="{FF2B5EF4-FFF2-40B4-BE49-F238E27FC236}">
                <a16:creationId xmlns:a16="http://schemas.microsoft.com/office/drawing/2014/main" id="{98EA6DC5-A74A-4FC8-A44E-DFA6C1A7D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7506" y="2279645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203858" name="Text Box 42">
            <a:extLst>
              <a:ext uri="{FF2B5EF4-FFF2-40B4-BE49-F238E27FC236}">
                <a16:creationId xmlns:a16="http://schemas.microsoft.com/office/drawing/2014/main" id="{EEFDEDBF-1F57-4A40-8617-DA6416965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6696" y="2304648"/>
            <a:ext cx="406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11</a:t>
            </a:r>
          </a:p>
        </p:txBody>
      </p:sp>
      <p:sp>
        <p:nvSpPr>
          <p:cNvPr id="203859" name="Text Box 45">
            <a:extLst>
              <a:ext uri="{FF2B5EF4-FFF2-40B4-BE49-F238E27FC236}">
                <a16:creationId xmlns:a16="http://schemas.microsoft.com/office/drawing/2014/main" id="{616BC383-AD83-42BD-9608-D1F28C5AC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5350" y="2304648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12</a:t>
            </a:r>
          </a:p>
        </p:txBody>
      </p:sp>
      <p:sp>
        <p:nvSpPr>
          <p:cNvPr id="203860" name="Text Box 35">
            <a:extLst>
              <a:ext uri="{FF2B5EF4-FFF2-40B4-BE49-F238E27FC236}">
                <a16:creationId xmlns:a16="http://schemas.microsoft.com/office/drawing/2014/main" id="{4D41095A-4754-4A77-B909-B490C5E4B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4266" y="2279645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13</a:t>
            </a:r>
          </a:p>
        </p:txBody>
      </p:sp>
      <p:sp>
        <p:nvSpPr>
          <p:cNvPr id="85" name="Rectangle 191">
            <a:extLst>
              <a:ext uri="{FF2B5EF4-FFF2-40B4-BE49-F238E27FC236}">
                <a16:creationId xmlns:a16="http://schemas.microsoft.com/office/drawing/2014/main" id="{1A88C58C-0FCD-4018-AFE7-C425EAB7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287" y="4311054"/>
            <a:ext cx="2753916" cy="3005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90867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10. </a:t>
            </a: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rgbClr val="90867C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-closure(15) ={15}</a:t>
            </a:r>
          </a:p>
        </p:txBody>
      </p:sp>
      <p:sp>
        <p:nvSpPr>
          <p:cNvPr id="203862" name="Text Box 57">
            <a:extLst>
              <a:ext uri="{FF2B5EF4-FFF2-40B4-BE49-F238E27FC236}">
                <a16:creationId xmlns:a16="http://schemas.microsoft.com/office/drawing/2014/main" id="{060A79A9-F25F-4307-9FA2-4D33906FD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525" y="2361798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15</a:t>
            </a:r>
          </a:p>
        </p:txBody>
      </p:sp>
      <p:sp>
        <p:nvSpPr>
          <p:cNvPr id="203863" name="Line 192">
            <a:extLst>
              <a:ext uri="{FF2B5EF4-FFF2-40B4-BE49-F238E27FC236}">
                <a16:creationId xmlns:a16="http://schemas.microsoft.com/office/drawing/2014/main" id="{A087118C-625C-466A-A865-0D61C1F460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0974" y="1967819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/>
          </a:p>
        </p:txBody>
      </p:sp>
      <p:sp>
        <p:nvSpPr>
          <p:cNvPr id="88" name="灯片编号占位符 1">
            <a:extLst>
              <a:ext uri="{FF2B5EF4-FFF2-40B4-BE49-F238E27FC236}">
                <a16:creationId xmlns:a16="http://schemas.microsoft.com/office/drawing/2014/main" id="{DFFCC23E-B40E-4B0D-B02D-646F59F0A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47016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47016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animClr clrSpc="rgb" dir="cw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0A3D"/>
                                      </p:to>
                                    </p:animClr>
                                    <p:animClr clrSpc="rgb" dir="cw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A0A3D"/>
                                      </p:to>
                                    </p:animClr>
                                    <p:set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A0A3D"/>
                                      </p:to>
                                    </p:animClr>
                                    <p:animClr clrSpc="rgb" dir="cw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A0A3D"/>
                                      </p:to>
                                    </p:animClr>
                                    <p:set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8C602"/>
                                      </p:to>
                                    </p:animClr>
                                    <p:animClr clrSpc="rgb" dir="cw">
                                      <p:cBhvr>
                                        <p:cTn id="8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8C602"/>
                                      </p:to>
                                    </p:animClr>
                                    <p:set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8C602"/>
                                      </p:to>
                                    </p:animClr>
                                    <p:animClr clrSpc="rgb" dir="cw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8C602"/>
                                      </p:to>
                                    </p:animClr>
                                    <p:set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8C602"/>
                                      </p:to>
                                    </p:animClr>
                                    <p:animClr clrSpc="rgb" dir="cw">
                                      <p:cBhvr>
                                        <p:cTn id="9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8C602"/>
                                      </p:to>
                                    </p:animClr>
                                    <p:set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1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1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9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6E467"/>
                                      </p:to>
                                    </p:animClr>
                                    <p:animClr clrSpc="rgb" dir="cw">
                                      <p:cBhvr>
                                        <p:cTn id="1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E467"/>
                                      </p:to>
                                    </p:animClr>
                                    <p:set>
                                      <p:cBhvr>
                                        <p:cTn id="1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6E467"/>
                                      </p:to>
                                    </p:animClr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6E467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0867C"/>
                                      </p:to>
                                    </p:animClr>
                                    <p:animClr clrSpc="rgb" dir="cw">
                                      <p:cBhvr>
                                        <p:cTn id="13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0867C"/>
                                      </p:to>
                                    </p:animClr>
                                    <p:set>
                                      <p:cBhvr>
                                        <p:cTn id="1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  <p:bldP spid="13" grpId="1" animBg="1"/>
      <p:bldP spid="13" grpId="2" animBg="1"/>
      <p:bldP spid="17" grpId="0" animBg="1"/>
      <p:bldP spid="19" grpId="0" animBg="1"/>
      <p:bldP spid="19" grpId="1" animBg="1"/>
      <p:bldP spid="21" grpId="0" animBg="1"/>
      <p:bldP spid="23" grpId="0" animBg="1"/>
      <p:bldP spid="23" grpId="1" animBg="1"/>
      <p:bldP spid="23" grpId="2" animBg="1"/>
      <p:bldP spid="26" grpId="0" animBg="1"/>
      <p:bldP spid="27" grpId="0" animBg="1"/>
      <p:bldP spid="27" grpId="1" animBg="1"/>
      <p:bldP spid="28" grpId="0" animBg="1"/>
      <p:bldP spid="36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5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標題 1">
            <a:extLst>
              <a:ext uri="{FF2B5EF4-FFF2-40B4-BE49-F238E27FC236}">
                <a16:creationId xmlns:a16="http://schemas.microsoft.com/office/drawing/2014/main" id="{1C7DE8FA-C7A3-4FFC-A6AF-55E3BC147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64" y="108349"/>
            <a:ext cx="7706426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(11)</a:t>
            </a:r>
            <a:endParaRPr lang="zh-TW" altLang="en-US" sz="3200" dirty="0"/>
          </a:p>
        </p:txBody>
      </p:sp>
      <p:sp>
        <p:nvSpPr>
          <p:cNvPr id="205831" name="Text Box 4">
            <a:extLst>
              <a:ext uri="{FF2B5EF4-FFF2-40B4-BE49-F238E27FC236}">
                <a16:creationId xmlns:a16="http://schemas.microsoft.com/office/drawing/2014/main" id="{18B6AB80-C2A2-4C80-9024-93E2813FBA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2619" y="3320535"/>
            <a:ext cx="26158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DFA States = {1-4-9-14}</a:t>
            </a:r>
          </a:p>
        </p:txBody>
      </p:sp>
      <p:grpSp>
        <p:nvGrpSpPr>
          <p:cNvPr id="205832" name="Group 5">
            <a:extLst>
              <a:ext uri="{FF2B5EF4-FFF2-40B4-BE49-F238E27FC236}">
                <a16:creationId xmlns:a16="http://schemas.microsoft.com/office/drawing/2014/main" id="{89BCE5CA-6961-492E-A1EF-FBB8A789BF3C}"/>
              </a:ext>
            </a:extLst>
          </p:cNvPr>
          <p:cNvGrpSpPr>
            <a:grpSpLocks/>
          </p:cNvGrpSpPr>
          <p:nvPr/>
        </p:nvGrpSpPr>
        <p:grpSpPr bwMode="auto">
          <a:xfrm>
            <a:off x="2380059" y="4074318"/>
            <a:ext cx="992981" cy="519113"/>
            <a:chOff x="327" y="2230"/>
            <a:chExt cx="834" cy="436"/>
          </a:xfrm>
        </p:grpSpPr>
        <p:sp>
          <p:nvSpPr>
            <p:cNvPr id="205916" name="Text Box 6">
              <a:extLst>
                <a:ext uri="{FF2B5EF4-FFF2-40B4-BE49-F238E27FC236}">
                  <a16:creationId xmlns:a16="http://schemas.microsoft.com/office/drawing/2014/main" id="{4F1A4CE6-7338-4075-8E8C-E1F8994479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2293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1-4-9-14</a:t>
              </a:r>
            </a:p>
          </p:txBody>
        </p:sp>
        <p:sp>
          <p:nvSpPr>
            <p:cNvPr id="205917" name="Oval 7">
              <a:extLst>
                <a:ext uri="{FF2B5EF4-FFF2-40B4-BE49-F238E27FC236}">
                  <a16:creationId xmlns:a16="http://schemas.microsoft.com/office/drawing/2014/main" id="{433076D1-DFD9-46B5-B00F-693160782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230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sp>
        <p:nvSpPr>
          <p:cNvPr id="205833" name="Text Box 8">
            <a:extLst>
              <a:ext uri="{FF2B5EF4-FFF2-40B4-BE49-F238E27FC236}">
                <a16:creationId xmlns:a16="http://schemas.microsoft.com/office/drawing/2014/main" id="{157625EC-F2C7-499A-90D5-C15E67EA8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370" y="3606285"/>
            <a:ext cx="28520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Now we need to compute:</a:t>
            </a:r>
          </a:p>
        </p:txBody>
      </p:sp>
      <p:sp>
        <p:nvSpPr>
          <p:cNvPr id="205834" name="Text Box 9">
            <a:extLst>
              <a:ext uri="{FF2B5EF4-FFF2-40B4-BE49-F238E27FC236}">
                <a16:creationId xmlns:a16="http://schemas.microsoft.com/office/drawing/2014/main" id="{8954BC35-6E86-47D8-82F5-48C571CCC1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370" y="3930228"/>
            <a:ext cx="24352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ea typeface="新細明體" panose="02020500000000000000" pitchFamily="18" charset="-120"/>
              </a:rPr>
              <a:t>move(1-4-9-14,</a:t>
            </a:r>
            <a:r>
              <a:rPr lang="en-US" altLang="zh-TW" sz="1800" dirty="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a-h</a:t>
            </a:r>
            <a:r>
              <a:rPr lang="en-US" altLang="zh-TW" sz="1800" dirty="0">
                <a:latin typeface="Arial" panose="020B0604020202020204" pitchFamily="34" charset="0"/>
                <a:ea typeface="新細明體" panose="02020500000000000000" pitchFamily="18" charset="-120"/>
              </a:rPr>
              <a:t>) = </a:t>
            </a:r>
          </a:p>
        </p:txBody>
      </p:sp>
      <p:sp>
        <p:nvSpPr>
          <p:cNvPr id="13" name="Text Box 98">
            <a:extLst>
              <a:ext uri="{FF2B5EF4-FFF2-40B4-BE49-F238E27FC236}">
                <a16:creationId xmlns:a16="http://schemas.microsoft.com/office/drawing/2014/main" id="{7E4F47D7-64EA-41A9-A65A-231C3139C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529" y="3912487"/>
            <a:ext cx="890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Arial" panose="020B0604020202020204" pitchFamily="34" charset="0"/>
                <a:ea typeface="新細明體" panose="02020500000000000000" pitchFamily="18" charset="-120"/>
              </a:rPr>
              <a:t>{5,15}</a:t>
            </a:r>
          </a:p>
        </p:txBody>
      </p:sp>
      <p:sp>
        <p:nvSpPr>
          <p:cNvPr id="14" name="Text Box 99">
            <a:extLst>
              <a:ext uri="{FF2B5EF4-FFF2-40B4-BE49-F238E27FC236}">
                <a16:creationId xmlns:a16="http://schemas.microsoft.com/office/drawing/2014/main" id="{D6372EC9-D268-495E-BA35-10E128946F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027" y="4251905"/>
            <a:ext cx="19790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 dirty="0">
                <a:solidFill>
                  <a:schemeClr val="folHlink"/>
                </a:solidFill>
                <a:latin typeface="Tahoma" panose="020B0604030504040204" pitchFamily="34" charset="0"/>
                <a:ea typeface="新細明體" panose="02020500000000000000" pitchFamily="18" charset="-120"/>
                <a:sym typeface="Symbol" panose="05050102010706020507" pitchFamily="18" charset="2"/>
              </a:rPr>
              <a:t>-closure</a:t>
            </a:r>
            <a:r>
              <a:rPr lang="en-US" altLang="zh-TW" sz="1800" dirty="0">
                <a:solidFill>
                  <a:schemeClr val="folHlink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({5,15})</a:t>
            </a:r>
            <a:r>
              <a:rPr lang="en-US" altLang="zh-TW" sz="1800" dirty="0">
                <a:latin typeface="Arial" panose="020B0604020202020204" pitchFamily="34" charset="0"/>
                <a:ea typeface="新細明體" panose="02020500000000000000" pitchFamily="18" charset="-120"/>
              </a:rPr>
              <a:t> = </a:t>
            </a:r>
          </a:p>
        </p:txBody>
      </p:sp>
      <p:sp>
        <p:nvSpPr>
          <p:cNvPr id="15" name="Text Box 100">
            <a:extLst>
              <a:ext uri="{FF2B5EF4-FFF2-40B4-BE49-F238E27FC236}">
                <a16:creationId xmlns:a16="http://schemas.microsoft.com/office/drawing/2014/main" id="{CE5CC080-344D-48A2-B54C-D0B4CDA64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252" y="4260836"/>
            <a:ext cx="1172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099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{5,6,8,15}</a:t>
            </a:r>
          </a:p>
        </p:txBody>
      </p:sp>
      <p:grpSp>
        <p:nvGrpSpPr>
          <p:cNvPr id="3" name="Group 101">
            <a:extLst>
              <a:ext uri="{FF2B5EF4-FFF2-40B4-BE49-F238E27FC236}">
                <a16:creationId xmlns:a16="http://schemas.microsoft.com/office/drawing/2014/main" id="{1718BB7F-AD25-4478-8E26-FB23F3682A57}"/>
              </a:ext>
            </a:extLst>
          </p:cNvPr>
          <p:cNvGrpSpPr>
            <a:grpSpLocks/>
          </p:cNvGrpSpPr>
          <p:nvPr/>
        </p:nvGrpSpPr>
        <p:grpSpPr bwMode="auto">
          <a:xfrm>
            <a:off x="2797969" y="3711174"/>
            <a:ext cx="601265" cy="451247"/>
            <a:chOff x="1390" y="3117"/>
            <a:chExt cx="505" cy="379"/>
          </a:xfrm>
        </p:grpSpPr>
        <p:cxnSp>
          <p:nvCxnSpPr>
            <p:cNvPr id="205914" name="AutoShape 102">
              <a:extLst>
                <a:ext uri="{FF2B5EF4-FFF2-40B4-BE49-F238E27FC236}">
                  <a16:creationId xmlns:a16="http://schemas.microsoft.com/office/drawing/2014/main" id="{C1C6C4DB-5DF6-4F37-BAC5-51C7365E04B7}"/>
                </a:ext>
              </a:extLst>
            </p:cNvPr>
            <p:cNvCxnSpPr>
              <a:cxnSpLocks noChangeShapeType="1"/>
              <a:endCxn id="205913" idx="2"/>
            </p:cNvCxnSpPr>
            <p:nvPr/>
          </p:nvCxnSpPr>
          <p:spPr bwMode="auto">
            <a:xfrm flipV="1">
              <a:off x="1456" y="3344"/>
              <a:ext cx="439" cy="152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915" name="Rectangle 103">
              <a:extLst>
                <a:ext uri="{FF2B5EF4-FFF2-40B4-BE49-F238E27FC236}">
                  <a16:creationId xmlns:a16="http://schemas.microsoft.com/office/drawing/2014/main" id="{C0FEF2D8-C125-4EA7-8F2C-A2051A609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" y="3117"/>
              <a:ext cx="43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a-h</a:t>
              </a:r>
            </a:p>
          </p:txBody>
        </p:sp>
      </p:grpSp>
      <p:grpSp>
        <p:nvGrpSpPr>
          <p:cNvPr id="4" name="Group 104">
            <a:extLst>
              <a:ext uri="{FF2B5EF4-FFF2-40B4-BE49-F238E27FC236}">
                <a16:creationId xmlns:a16="http://schemas.microsoft.com/office/drawing/2014/main" id="{ABCF486A-8CDB-47C9-9BC7-89D874932746}"/>
              </a:ext>
            </a:extLst>
          </p:cNvPr>
          <p:cNvGrpSpPr>
            <a:grpSpLocks/>
          </p:cNvGrpSpPr>
          <p:nvPr/>
        </p:nvGrpSpPr>
        <p:grpSpPr bwMode="auto">
          <a:xfrm>
            <a:off x="3383756" y="3721897"/>
            <a:ext cx="992981" cy="519113"/>
            <a:chOff x="1882" y="3126"/>
            <a:chExt cx="834" cy="436"/>
          </a:xfrm>
        </p:grpSpPr>
        <p:sp>
          <p:nvSpPr>
            <p:cNvPr id="205910" name="Text Box 105">
              <a:extLst>
                <a:ext uri="{FF2B5EF4-FFF2-40B4-BE49-F238E27FC236}">
                  <a16:creationId xmlns:a16="http://schemas.microsoft.com/office/drawing/2014/main" id="{F81D4CB8-FC05-4182-938B-5D3E1B2AEF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3189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5-6-8-15</a:t>
              </a:r>
            </a:p>
          </p:txBody>
        </p:sp>
        <p:grpSp>
          <p:nvGrpSpPr>
            <p:cNvPr id="205911" name="Group 106">
              <a:extLst>
                <a:ext uri="{FF2B5EF4-FFF2-40B4-BE49-F238E27FC236}">
                  <a16:creationId xmlns:a16="http://schemas.microsoft.com/office/drawing/2014/main" id="{7E125722-F45D-4DC4-AA0F-01213346D3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95" y="3126"/>
              <a:ext cx="808" cy="436"/>
              <a:chOff x="4176" y="1377"/>
              <a:chExt cx="1008" cy="654"/>
            </a:xfrm>
          </p:grpSpPr>
          <p:sp>
            <p:nvSpPr>
              <p:cNvPr id="205912" name="Oval 107">
                <a:extLst>
                  <a:ext uri="{FF2B5EF4-FFF2-40B4-BE49-F238E27FC236}">
                    <a16:creationId xmlns:a16="http://schemas.microsoft.com/office/drawing/2014/main" id="{7B5C4021-3808-4F3A-83CB-1F872DFC7B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377"/>
                <a:ext cx="272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5913" name="Oval 108">
                <a:extLst>
                  <a:ext uri="{FF2B5EF4-FFF2-40B4-BE49-F238E27FC236}">
                    <a16:creationId xmlns:a16="http://schemas.microsoft.com/office/drawing/2014/main" id="{C4B63A3E-0C41-4886-A532-D15F6A57CB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377"/>
                <a:ext cx="1008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sp>
        <p:nvSpPr>
          <p:cNvPr id="205840" name="Oval 109">
            <a:extLst>
              <a:ext uri="{FF2B5EF4-FFF2-40B4-BE49-F238E27FC236}">
                <a16:creationId xmlns:a16="http://schemas.microsoft.com/office/drawing/2014/main" id="{C945D834-CC50-4D29-A279-FD3C24B4C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1700" y="128337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41" name="Text Box 110">
            <a:extLst>
              <a:ext uri="{FF2B5EF4-FFF2-40B4-BE49-F238E27FC236}">
                <a16:creationId xmlns:a16="http://schemas.microsoft.com/office/drawing/2014/main" id="{2D1293B5-B7BB-4C2A-9D8D-B3FD19403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0494" y="135838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205842" name="Oval 111">
            <a:extLst>
              <a:ext uri="{FF2B5EF4-FFF2-40B4-BE49-F238E27FC236}">
                <a16:creationId xmlns:a16="http://schemas.microsoft.com/office/drawing/2014/main" id="{982DB18B-714F-4A57-A39C-32D2F124E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0" y="128337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43" name="Oval 112">
            <a:extLst>
              <a:ext uri="{FF2B5EF4-FFF2-40B4-BE49-F238E27FC236}">
                <a16:creationId xmlns:a16="http://schemas.microsoft.com/office/drawing/2014/main" id="{FE1F3E6C-889B-4C78-AA1E-C7DDE56DD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1825" y="1283375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44" name="Text Box 113">
            <a:extLst>
              <a:ext uri="{FF2B5EF4-FFF2-40B4-BE49-F238E27FC236}">
                <a16:creationId xmlns:a16="http://schemas.microsoft.com/office/drawing/2014/main" id="{A8CE8526-777C-4F20-BC4A-737357AE4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3234" y="135838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29" name="Oval 114">
            <a:extLst>
              <a:ext uri="{FF2B5EF4-FFF2-40B4-BE49-F238E27FC236}">
                <a16:creationId xmlns:a16="http://schemas.microsoft.com/office/drawing/2014/main" id="{FF28E722-CFC5-4DB0-8CFA-8E8232A92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139767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46" name="Oval 115">
            <a:extLst>
              <a:ext uri="{FF2B5EF4-FFF2-40B4-BE49-F238E27FC236}">
                <a16:creationId xmlns:a16="http://schemas.microsoft.com/office/drawing/2014/main" id="{B3504A37-F58A-4ED6-9437-BC5CB5A08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0925" y="1397675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47" name="Text Box 116">
            <a:extLst>
              <a:ext uri="{FF2B5EF4-FFF2-40B4-BE49-F238E27FC236}">
                <a16:creationId xmlns:a16="http://schemas.microsoft.com/office/drawing/2014/main" id="{CB27F1F2-7F2F-4E45-A263-B11AD7632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2334" y="147268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</a:p>
        </p:txBody>
      </p:sp>
      <p:sp>
        <p:nvSpPr>
          <p:cNvPr id="205848" name="Oval 117">
            <a:extLst>
              <a:ext uri="{FF2B5EF4-FFF2-40B4-BE49-F238E27FC236}">
                <a16:creationId xmlns:a16="http://schemas.microsoft.com/office/drawing/2014/main" id="{7BB716FA-808F-4488-8DA1-32526D5AA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3110" y="1416725"/>
            <a:ext cx="431006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3" name="Oval 118">
            <a:extLst>
              <a:ext uri="{FF2B5EF4-FFF2-40B4-BE49-F238E27FC236}">
                <a16:creationId xmlns:a16="http://schemas.microsoft.com/office/drawing/2014/main" id="{8D2057A1-C088-43EF-B26D-958E53BB7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50" y="141672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50" name="Text Box 119">
            <a:extLst>
              <a:ext uri="{FF2B5EF4-FFF2-40B4-BE49-F238E27FC236}">
                <a16:creationId xmlns:a16="http://schemas.microsoft.com/office/drawing/2014/main" id="{EC39F31C-A6EF-4F8E-9C4C-2D643D974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2244" y="149173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35" name="Oval 120">
            <a:extLst>
              <a:ext uri="{FF2B5EF4-FFF2-40B4-BE49-F238E27FC236}">
                <a16:creationId xmlns:a16="http://schemas.microsoft.com/office/drawing/2014/main" id="{CB39F0F0-E495-4B76-801B-61EE1E0F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2150" y="139767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52" name="Text Box 121">
            <a:extLst>
              <a:ext uri="{FF2B5EF4-FFF2-40B4-BE49-F238E27FC236}">
                <a16:creationId xmlns:a16="http://schemas.microsoft.com/office/drawing/2014/main" id="{19180ABD-2053-4BC8-9DBC-E0738CB8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0944" y="147268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</a:t>
            </a:r>
          </a:p>
        </p:txBody>
      </p:sp>
      <p:sp>
        <p:nvSpPr>
          <p:cNvPr id="205853" name="Oval 122">
            <a:extLst>
              <a:ext uri="{FF2B5EF4-FFF2-40B4-BE49-F238E27FC236}">
                <a16:creationId xmlns:a16="http://schemas.microsoft.com/office/drawing/2014/main" id="{AD7F4B18-94D6-412B-957F-67C1E957A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1397675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54" name="Text Box 123">
            <a:extLst>
              <a:ext uri="{FF2B5EF4-FFF2-40B4-BE49-F238E27FC236}">
                <a16:creationId xmlns:a16="http://schemas.microsoft.com/office/drawing/2014/main" id="{55A782CA-B044-4C07-B9E3-C04DABD13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3894" y="1472685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</a:p>
        </p:txBody>
      </p:sp>
      <p:sp>
        <p:nvSpPr>
          <p:cNvPr id="205855" name="Oval 124">
            <a:extLst>
              <a:ext uri="{FF2B5EF4-FFF2-40B4-BE49-F238E27FC236}">
                <a16:creationId xmlns:a16="http://schemas.microsoft.com/office/drawing/2014/main" id="{FABD284C-6C5C-44A9-ABC9-D7576A0BD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2350" y="2454950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56" name="Oval 125">
            <a:extLst>
              <a:ext uri="{FF2B5EF4-FFF2-40B4-BE49-F238E27FC236}">
                <a16:creationId xmlns:a16="http://schemas.microsoft.com/office/drawing/2014/main" id="{6B007512-FEFE-4B33-B242-C1FE668B8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5213" y="2454950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57" name="Oval 126">
            <a:extLst>
              <a:ext uri="{FF2B5EF4-FFF2-40B4-BE49-F238E27FC236}">
                <a16:creationId xmlns:a16="http://schemas.microsoft.com/office/drawing/2014/main" id="{A7E12981-CE13-4F20-9975-46735A3AF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445425"/>
            <a:ext cx="428625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5858" name="Oval 127">
            <a:extLst>
              <a:ext uri="{FF2B5EF4-FFF2-40B4-BE49-F238E27FC236}">
                <a16:creationId xmlns:a16="http://schemas.microsoft.com/office/drawing/2014/main" id="{90FAE8D4-8A76-4C11-85D7-74546AB4F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50" y="2454950"/>
            <a:ext cx="40005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59" name="Oval 128">
            <a:extLst>
              <a:ext uri="{FF2B5EF4-FFF2-40B4-BE49-F238E27FC236}">
                <a16:creationId xmlns:a16="http://schemas.microsoft.com/office/drawing/2014/main" id="{541037A6-B823-4B42-8997-AB6428BA7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2150" y="2454950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60" name="Oval 129">
            <a:extLst>
              <a:ext uri="{FF2B5EF4-FFF2-40B4-BE49-F238E27FC236}">
                <a16:creationId xmlns:a16="http://schemas.microsoft.com/office/drawing/2014/main" id="{0DAD69EC-0F6B-418D-94A0-2BEBDAE3A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5100" y="2454950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05861" name="AutoShape 130">
            <a:extLst>
              <a:ext uri="{FF2B5EF4-FFF2-40B4-BE49-F238E27FC236}">
                <a16:creationId xmlns:a16="http://schemas.microsoft.com/office/drawing/2014/main" id="{46D654F0-669E-4FF7-BC6D-8D4839C8D1E3}"/>
              </a:ext>
            </a:extLst>
          </p:cNvPr>
          <p:cNvCxnSpPr>
            <a:cxnSpLocks noChangeShapeType="1"/>
            <a:stCxn id="205853" idx="6"/>
            <a:endCxn id="29" idx="2"/>
          </p:cNvCxnSpPr>
          <p:nvPr/>
        </p:nvCxnSpPr>
        <p:spPr bwMode="auto">
          <a:xfrm>
            <a:off x="6774866" y="1657351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62" name="AutoShape 131">
            <a:extLst>
              <a:ext uri="{FF2B5EF4-FFF2-40B4-BE49-F238E27FC236}">
                <a16:creationId xmlns:a16="http://schemas.microsoft.com/office/drawing/2014/main" id="{8B06A858-4242-4986-9813-B986D2F82575}"/>
              </a:ext>
            </a:extLst>
          </p:cNvPr>
          <p:cNvCxnSpPr>
            <a:cxnSpLocks noChangeShapeType="1"/>
            <a:stCxn id="205860" idx="6"/>
            <a:endCxn id="205855" idx="2"/>
          </p:cNvCxnSpPr>
          <p:nvPr/>
        </p:nvCxnSpPr>
        <p:spPr bwMode="auto">
          <a:xfrm>
            <a:off x="6774866" y="2714626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63" name="AutoShape 132">
            <a:extLst>
              <a:ext uri="{FF2B5EF4-FFF2-40B4-BE49-F238E27FC236}">
                <a16:creationId xmlns:a16="http://schemas.microsoft.com/office/drawing/2014/main" id="{3AF6DB92-C4F2-4DA7-ADD4-A7FA500D8D28}"/>
              </a:ext>
            </a:extLst>
          </p:cNvPr>
          <p:cNvCxnSpPr>
            <a:cxnSpLocks noChangeShapeType="1"/>
            <a:stCxn id="205858" idx="6"/>
            <a:endCxn id="205855" idx="0"/>
          </p:cNvCxnSpPr>
          <p:nvPr/>
        </p:nvCxnSpPr>
        <p:spPr bwMode="auto">
          <a:xfrm flipV="1">
            <a:off x="5143500" y="2454950"/>
            <a:ext cx="2358733" cy="259676"/>
          </a:xfrm>
          <a:prstGeom prst="curvedConnector4">
            <a:avLst>
              <a:gd name="adj1" fmla="val 47247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64" name="AutoShape 133">
            <a:extLst>
              <a:ext uri="{FF2B5EF4-FFF2-40B4-BE49-F238E27FC236}">
                <a16:creationId xmlns:a16="http://schemas.microsoft.com/office/drawing/2014/main" id="{8E4E3189-BB36-4054-82C9-8B81075C07E3}"/>
              </a:ext>
            </a:extLst>
          </p:cNvPr>
          <p:cNvCxnSpPr>
            <a:cxnSpLocks noChangeShapeType="1"/>
            <a:stCxn id="205847" idx="2"/>
            <a:endCxn id="205852" idx="2"/>
          </p:cNvCxnSpPr>
          <p:nvPr/>
        </p:nvCxnSpPr>
        <p:spPr bwMode="auto">
          <a:xfrm rot="5400000">
            <a:off x="6771681" y="1041322"/>
            <a:ext cx="12700" cy="160139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65" name="AutoShape 134">
            <a:extLst>
              <a:ext uri="{FF2B5EF4-FFF2-40B4-BE49-F238E27FC236}">
                <a16:creationId xmlns:a16="http://schemas.microsoft.com/office/drawing/2014/main" id="{4C29A80C-C9E9-4455-859B-4A4C6A3F96E0}"/>
              </a:ext>
            </a:extLst>
          </p:cNvPr>
          <p:cNvCxnSpPr>
            <a:cxnSpLocks noChangeShapeType="1"/>
            <a:stCxn id="33" idx="6"/>
            <a:endCxn id="29" idx="0"/>
          </p:cNvCxnSpPr>
          <p:nvPr/>
        </p:nvCxnSpPr>
        <p:spPr bwMode="auto">
          <a:xfrm flipV="1">
            <a:off x="5003216" y="1397675"/>
            <a:ext cx="2499017" cy="278726"/>
          </a:xfrm>
          <a:prstGeom prst="curvedConnector4">
            <a:avLst>
              <a:gd name="adj1" fmla="val 47401"/>
              <a:gd name="adj2" fmla="val 18201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66" name="AutoShape 135">
            <a:extLst>
              <a:ext uri="{FF2B5EF4-FFF2-40B4-BE49-F238E27FC236}">
                <a16:creationId xmlns:a16="http://schemas.microsoft.com/office/drawing/2014/main" id="{707FEEDE-6874-489F-8458-68D6A61AE152}"/>
              </a:ext>
            </a:extLst>
          </p:cNvPr>
          <p:cNvCxnSpPr>
            <a:cxnSpLocks noChangeShapeType="1"/>
            <a:stCxn id="205840" idx="6"/>
            <a:endCxn id="205842" idx="2"/>
          </p:cNvCxnSpPr>
          <p:nvPr/>
        </p:nvCxnSpPr>
        <p:spPr bwMode="auto">
          <a:xfrm>
            <a:off x="2431466" y="1543051"/>
            <a:ext cx="7117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67" name="Oval 136">
            <a:extLst>
              <a:ext uri="{FF2B5EF4-FFF2-40B4-BE49-F238E27FC236}">
                <a16:creationId xmlns:a16="http://schemas.microsoft.com/office/drawing/2014/main" id="{98C5B712-C33F-417C-9B3C-7D08B577E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082" y="2516862"/>
            <a:ext cx="584269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2" name="Oval 137">
            <a:extLst>
              <a:ext uri="{FF2B5EF4-FFF2-40B4-BE49-F238E27FC236}">
                <a16:creationId xmlns:a16="http://schemas.microsoft.com/office/drawing/2014/main" id="{28DD436C-6E8C-4645-9D4A-C59F54DB4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3275" y="2512100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69" name="Oval 138">
            <a:extLst>
              <a:ext uri="{FF2B5EF4-FFF2-40B4-BE49-F238E27FC236}">
                <a16:creationId xmlns:a16="http://schemas.microsoft.com/office/drawing/2014/main" id="{E0EB8391-7AC9-49B1-8DC1-CE12CD687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1850" y="2512100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70" name="Oval 139">
            <a:extLst>
              <a:ext uri="{FF2B5EF4-FFF2-40B4-BE49-F238E27FC236}">
                <a16:creationId xmlns:a16="http://schemas.microsoft.com/office/drawing/2014/main" id="{3C684616-D150-407B-9BA9-F5D0A71C4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1940600"/>
            <a:ext cx="259766" cy="519351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71" name="Text Box 140">
            <a:extLst>
              <a:ext uri="{FF2B5EF4-FFF2-40B4-BE49-F238E27FC236}">
                <a16:creationId xmlns:a16="http://schemas.microsoft.com/office/drawing/2014/main" id="{503A39DD-C927-481D-8EB5-01B1CCFCC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8994" y="2015610"/>
            <a:ext cx="300083" cy="36933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205872" name="AutoShape 141">
            <a:extLst>
              <a:ext uri="{FF2B5EF4-FFF2-40B4-BE49-F238E27FC236}">
                <a16:creationId xmlns:a16="http://schemas.microsoft.com/office/drawing/2014/main" id="{24DADABD-0ED6-4891-931B-81B8621B73D7}"/>
              </a:ext>
            </a:extLst>
          </p:cNvPr>
          <p:cNvCxnSpPr>
            <a:cxnSpLocks noChangeShapeType="1"/>
            <a:stCxn id="205870" idx="7"/>
            <a:endCxn id="205848" idx="2"/>
          </p:cNvCxnSpPr>
          <p:nvPr/>
        </p:nvCxnSpPr>
        <p:spPr bwMode="auto">
          <a:xfrm flipV="1">
            <a:off x="1821924" y="1676401"/>
            <a:ext cx="2101186" cy="34025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73" name="AutoShape 142">
            <a:extLst>
              <a:ext uri="{FF2B5EF4-FFF2-40B4-BE49-F238E27FC236}">
                <a16:creationId xmlns:a16="http://schemas.microsoft.com/office/drawing/2014/main" id="{F9718C85-3868-4EA8-933C-397C01349C6D}"/>
              </a:ext>
            </a:extLst>
          </p:cNvPr>
          <p:cNvCxnSpPr>
            <a:cxnSpLocks noChangeShapeType="1"/>
            <a:stCxn id="205870" idx="6"/>
            <a:endCxn id="205857" idx="1"/>
          </p:cNvCxnSpPr>
          <p:nvPr/>
        </p:nvCxnSpPr>
        <p:spPr bwMode="auto">
          <a:xfrm>
            <a:off x="1859966" y="2200276"/>
            <a:ext cx="2127105" cy="32120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74" name="AutoShape 143">
            <a:extLst>
              <a:ext uri="{FF2B5EF4-FFF2-40B4-BE49-F238E27FC236}">
                <a16:creationId xmlns:a16="http://schemas.microsoft.com/office/drawing/2014/main" id="{07D33097-651D-49DB-9E7C-0B61BEA1B2D5}"/>
              </a:ext>
            </a:extLst>
          </p:cNvPr>
          <p:cNvCxnSpPr>
            <a:cxnSpLocks noChangeShapeType="1"/>
            <a:stCxn id="205870" idx="5"/>
            <a:endCxn id="205867" idx="1"/>
          </p:cNvCxnSpPr>
          <p:nvPr/>
        </p:nvCxnSpPr>
        <p:spPr bwMode="auto">
          <a:xfrm>
            <a:off x="1821924" y="2383894"/>
            <a:ext cx="458722" cy="209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75" name="AutoShape 144">
            <a:extLst>
              <a:ext uri="{FF2B5EF4-FFF2-40B4-BE49-F238E27FC236}">
                <a16:creationId xmlns:a16="http://schemas.microsoft.com/office/drawing/2014/main" id="{2DF8C193-2555-4605-BD87-35B9B65246F3}"/>
              </a:ext>
            </a:extLst>
          </p:cNvPr>
          <p:cNvCxnSpPr>
            <a:cxnSpLocks noChangeShapeType="1"/>
            <a:stCxn id="205870" idx="0"/>
            <a:endCxn id="205840" idx="3"/>
          </p:cNvCxnSpPr>
          <p:nvPr/>
        </p:nvCxnSpPr>
        <p:spPr bwMode="auto">
          <a:xfrm flipV="1">
            <a:off x="1730083" y="1726669"/>
            <a:ext cx="479659" cy="2139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76" name="AutoShape 145">
            <a:extLst>
              <a:ext uri="{FF2B5EF4-FFF2-40B4-BE49-F238E27FC236}">
                <a16:creationId xmlns:a16="http://schemas.microsoft.com/office/drawing/2014/main" id="{73C2B6E8-C7F1-4227-BDA1-6EFE5631CB10}"/>
              </a:ext>
            </a:extLst>
          </p:cNvPr>
          <p:cNvCxnSpPr>
            <a:cxnSpLocks noChangeShapeType="1"/>
            <a:stCxn id="205848" idx="6"/>
            <a:endCxn id="33" idx="2"/>
          </p:cNvCxnSpPr>
          <p:nvPr/>
        </p:nvCxnSpPr>
        <p:spPr bwMode="auto">
          <a:xfrm>
            <a:off x="4354116" y="1676401"/>
            <a:ext cx="38933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77" name="AutoShape 146">
            <a:extLst>
              <a:ext uri="{FF2B5EF4-FFF2-40B4-BE49-F238E27FC236}">
                <a16:creationId xmlns:a16="http://schemas.microsoft.com/office/drawing/2014/main" id="{89CFFA32-C578-4FC2-A1F8-B123D9850C3C}"/>
              </a:ext>
            </a:extLst>
          </p:cNvPr>
          <p:cNvCxnSpPr>
            <a:cxnSpLocks noChangeShapeType="1"/>
            <a:stCxn id="205857" idx="6"/>
            <a:endCxn id="205904" idx="1"/>
          </p:cNvCxnSpPr>
          <p:nvPr/>
        </p:nvCxnSpPr>
        <p:spPr bwMode="auto">
          <a:xfrm flipV="1">
            <a:off x="4352925" y="2689623"/>
            <a:ext cx="356607" cy="154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78" name="Text Box 147">
            <a:extLst>
              <a:ext uri="{FF2B5EF4-FFF2-40B4-BE49-F238E27FC236}">
                <a16:creationId xmlns:a16="http://schemas.microsoft.com/office/drawing/2014/main" id="{2521D1C7-30B8-4756-B426-E30BC8F1C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576" y="1381469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5879" name="Text Box 148">
            <a:extLst>
              <a:ext uri="{FF2B5EF4-FFF2-40B4-BE49-F238E27FC236}">
                <a16:creationId xmlns:a16="http://schemas.microsoft.com/office/drawing/2014/main" id="{F4DA6AE9-E8E5-4103-B571-FD7CDDAC7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4116" y="2410169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5880" name="AutoShape 149">
            <a:extLst>
              <a:ext uri="{FF2B5EF4-FFF2-40B4-BE49-F238E27FC236}">
                <a16:creationId xmlns:a16="http://schemas.microsoft.com/office/drawing/2014/main" id="{AC5486DC-3B76-4859-9A4D-F3B85820E85D}"/>
              </a:ext>
            </a:extLst>
          </p:cNvPr>
          <p:cNvCxnSpPr>
            <a:cxnSpLocks noChangeShapeType="1"/>
            <a:stCxn id="205905" idx="3"/>
            <a:endCxn id="205906" idx="1"/>
          </p:cNvCxnSpPr>
          <p:nvPr/>
        </p:nvCxnSpPr>
        <p:spPr bwMode="auto">
          <a:xfrm>
            <a:off x="6175628" y="2714626"/>
            <a:ext cx="3317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81" name="Text Box 150">
            <a:extLst>
              <a:ext uri="{FF2B5EF4-FFF2-40B4-BE49-F238E27FC236}">
                <a16:creationId xmlns:a16="http://schemas.microsoft.com/office/drawing/2014/main" id="{BA4B9AED-430F-4CA7-9740-5B1615834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2466" y="2410169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5882" name="AutoShape 151">
            <a:extLst>
              <a:ext uri="{FF2B5EF4-FFF2-40B4-BE49-F238E27FC236}">
                <a16:creationId xmlns:a16="http://schemas.microsoft.com/office/drawing/2014/main" id="{73AC39A4-9558-4B54-811F-BC652BC6F38E}"/>
              </a:ext>
            </a:extLst>
          </p:cNvPr>
          <p:cNvCxnSpPr>
            <a:cxnSpLocks noChangeShapeType="1"/>
            <a:stCxn id="35" idx="7"/>
            <a:endCxn id="205853" idx="1"/>
          </p:cNvCxnSpPr>
          <p:nvPr/>
        </p:nvCxnSpPr>
        <p:spPr bwMode="auto">
          <a:xfrm rot="5400000" flipH="1" flipV="1">
            <a:off x="6273508" y="1194098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883" name="AutoShape 152">
            <a:extLst>
              <a:ext uri="{FF2B5EF4-FFF2-40B4-BE49-F238E27FC236}">
                <a16:creationId xmlns:a16="http://schemas.microsoft.com/office/drawing/2014/main" id="{D67B7F6E-8218-41CA-8CC2-F82573A9360B}"/>
              </a:ext>
            </a:extLst>
          </p:cNvPr>
          <p:cNvCxnSpPr>
            <a:cxnSpLocks noChangeShapeType="1"/>
            <a:stCxn id="35" idx="5"/>
            <a:endCxn id="205853" idx="3"/>
          </p:cNvCxnSpPr>
          <p:nvPr/>
        </p:nvCxnSpPr>
        <p:spPr bwMode="auto">
          <a:xfrm rot="16200000" flipH="1">
            <a:off x="6273508" y="1561335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84" name="Text Box 153">
            <a:extLst>
              <a:ext uri="{FF2B5EF4-FFF2-40B4-BE49-F238E27FC236}">
                <a16:creationId xmlns:a16="http://schemas.microsoft.com/office/drawing/2014/main" id="{C6CB5067-BDF8-46C1-A598-92315F08FE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226" y="1095719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5885" name="Text Box 154">
            <a:extLst>
              <a:ext uri="{FF2B5EF4-FFF2-40B4-BE49-F238E27FC236}">
                <a16:creationId xmlns:a16="http://schemas.microsoft.com/office/drawing/2014/main" id="{A278E86A-69C5-4E8F-8F70-9836CD5A6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9145" y="1856528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5886" name="AutoShape 155">
            <a:extLst>
              <a:ext uri="{FF2B5EF4-FFF2-40B4-BE49-F238E27FC236}">
                <a16:creationId xmlns:a16="http://schemas.microsoft.com/office/drawing/2014/main" id="{5541CE41-865F-4908-9913-51E6B695602E}"/>
              </a:ext>
            </a:extLst>
          </p:cNvPr>
          <p:cNvCxnSpPr>
            <a:cxnSpLocks noChangeShapeType="1"/>
            <a:stCxn id="205867" idx="6"/>
            <a:endCxn id="205908" idx="1"/>
          </p:cNvCxnSpPr>
          <p:nvPr/>
        </p:nvCxnSpPr>
        <p:spPr bwMode="auto">
          <a:xfrm flipV="1">
            <a:off x="2779351" y="2771776"/>
            <a:ext cx="5562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87" name="Text Box 156">
            <a:extLst>
              <a:ext uri="{FF2B5EF4-FFF2-40B4-BE49-F238E27FC236}">
                <a16:creationId xmlns:a16="http://schemas.microsoft.com/office/drawing/2014/main" id="{5136EBFC-0031-4791-B502-77712BA73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839" y="1610069"/>
            <a:ext cx="2279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05888" name="Text Box 157">
            <a:extLst>
              <a:ext uri="{FF2B5EF4-FFF2-40B4-BE49-F238E27FC236}">
                <a16:creationId xmlns:a16="http://schemas.microsoft.com/office/drawing/2014/main" id="{0D935CEF-C014-4D34-8868-3A385AE2D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3233" y="1267169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05889" name="Text Box 158">
            <a:extLst>
              <a:ext uri="{FF2B5EF4-FFF2-40B4-BE49-F238E27FC236}">
                <a16:creationId xmlns:a16="http://schemas.microsoft.com/office/drawing/2014/main" id="{132B7C6D-C3E6-4E6A-ACC1-16A2C5847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2902" y="93949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90" name="Text Box 159">
            <a:extLst>
              <a:ext uri="{FF2B5EF4-FFF2-40B4-BE49-F238E27FC236}">
                <a16:creationId xmlns:a16="http://schemas.microsoft.com/office/drawing/2014/main" id="{0F6145AE-A0F2-4C18-A2C1-DD2818C52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8858" y="1931284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5891" name="Text Box 160">
            <a:extLst>
              <a:ext uri="{FF2B5EF4-FFF2-40B4-BE49-F238E27FC236}">
                <a16:creationId xmlns:a16="http://schemas.microsoft.com/office/drawing/2014/main" id="{1533342B-9C0A-45D3-8E31-49B086EC0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1360328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5892" name="Text Box 161">
            <a:extLst>
              <a:ext uri="{FF2B5EF4-FFF2-40B4-BE49-F238E27FC236}">
                <a16:creationId xmlns:a16="http://schemas.microsoft.com/office/drawing/2014/main" id="{AD33311C-999B-4B70-B1EA-8433C8F51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3046253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5893" name="Text Box 162">
            <a:extLst>
              <a:ext uri="{FF2B5EF4-FFF2-40B4-BE49-F238E27FC236}">
                <a16:creationId xmlns:a16="http://schemas.microsoft.com/office/drawing/2014/main" id="{83D757BF-9608-4B1D-B207-873658D37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25" y="2128281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5894" name="Text Box 163">
            <a:extLst>
              <a:ext uri="{FF2B5EF4-FFF2-40B4-BE49-F238E27FC236}">
                <a16:creationId xmlns:a16="http://schemas.microsoft.com/office/drawing/2014/main" id="{805B6D5E-9797-48BF-9294-1200CBC05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2300" y="2617628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5895" name="Text Box 164">
            <a:extLst>
              <a:ext uri="{FF2B5EF4-FFF2-40B4-BE49-F238E27FC236}">
                <a16:creationId xmlns:a16="http://schemas.microsoft.com/office/drawing/2014/main" id="{D4DA279C-C394-4D02-81CA-B70690C2B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1588928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5896" name="Text Box 165">
            <a:extLst>
              <a:ext uri="{FF2B5EF4-FFF2-40B4-BE49-F238E27FC236}">
                <a16:creationId xmlns:a16="http://schemas.microsoft.com/office/drawing/2014/main" id="{53677253-3950-4910-A8D0-2354FB25B2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2046128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5897" name="Text Box 166">
            <a:extLst>
              <a:ext uri="{FF2B5EF4-FFF2-40B4-BE49-F238E27FC236}">
                <a16:creationId xmlns:a16="http://schemas.microsoft.com/office/drawing/2014/main" id="{622CB3CB-C518-4323-9866-D3C7EBF5C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0" y="2389028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05898" name="AutoShape 167">
            <a:extLst>
              <a:ext uri="{FF2B5EF4-FFF2-40B4-BE49-F238E27FC236}">
                <a16:creationId xmlns:a16="http://schemas.microsoft.com/office/drawing/2014/main" id="{F0C5E6C6-76E7-475D-8D69-027B3CCBC1B3}"/>
              </a:ext>
            </a:extLst>
          </p:cNvPr>
          <p:cNvCxnSpPr>
            <a:cxnSpLocks noChangeShapeType="1"/>
            <a:stCxn id="205907" idx="2"/>
            <a:endCxn id="205859" idx="4"/>
          </p:cNvCxnSpPr>
          <p:nvPr/>
        </p:nvCxnSpPr>
        <p:spPr bwMode="auto">
          <a:xfrm rot="5400000">
            <a:off x="6683032" y="2093291"/>
            <a:ext cx="100012" cy="1662009"/>
          </a:xfrm>
          <a:prstGeom prst="curvedConnector3">
            <a:avLst>
              <a:gd name="adj1" fmla="val 3285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99" name="Text Box 168">
            <a:extLst>
              <a:ext uri="{FF2B5EF4-FFF2-40B4-BE49-F238E27FC236}">
                <a16:creationId xmlns:a16="http://schemas.microsoft.com/office/drawing/2014/main" id="{399E5E8C-05DB-4FBB-BA46-AE6437137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4264" y="1201914"/>
            <a:ext cx="3385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05900" name="Text Box 169">
            <a:extLst>
              <a:ext uri="{FF2B5EF4-FFF2-40B4-BE49-F238E27FC236}">
                <a16:creationId xmlns:a16="http://schemas.microsoft.com/office/drawing/2014/main" id="{EAF1773B-0FBB-49E8-AE41-4878A73C8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8466" y="2925939"/>
            <a:ext cx="55015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05901" name="Text Box 170">
            <a:extLst>
              <a:ext uri="{FF2B5EF4-FFF2-40B4-BE49-F238E27FC236}">
                <a16:creationId xmlns:a16="http://schemas.microsoft.com/office/drawing/2014/main" id="{8685CFE6-9371-410C-843E-C9B836F62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7179" y="2278239"/>
            <a:ext cx="57900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05902" name="Text Box 171">
            <a:extLst>
              <a:ext uri="{FF2B5EF4-FFF2-40B4-BE49-F238E27FC236}">
                <a16:creationId xmlns:a16="http://schemas.microsoft.com/office/drawing/2014/main" id="{4B150686-6DBB-4D44-A2B0-0182F4D4B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9223" y="1220964"/>
            <a:ext cx="35779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05903" name="Text Box 172">
            <a:extLst>
              <a:ext uri="{FF2B5EF4-FFF2-40B4-BE49-F238E27FC236}">
                <a16:creationId xmlns:a16="http://schemas.microsoft.com/office/drawing/2014/main" id="{81DBCD34-735A-4B01-82AB-DC300CD7B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8742" y="2564026"/>
            <a:ext cx="74732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any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character</a:t>
            </a:r>
          </a:p>
        </p:txBody>
      </p:sp>
      <p:sp>
        <p:nvSpPr>
          <p:cNvPr id="205904" name="Text Box 173">
            <a:extLst>
              <a:ext uri="{FF2B5EF4-FFF2-40B4-BE49-F238E27FC236}">
                <a16:creationId xmlns:a16="http://schemas.microsoft.com/office/drawing/2014/main" id="{6F46113E-D533-4FCA-83AD-E30FA1A6D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9532" y="2504957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205905" name="Text Box 174">
            <a:extLst>
              <a:ext uri="{FF2B5EF4-FFF2-40B4-BE49-F238E27FC236}">
                <a16:creationId xmlns:a16="http://schemas.microsoft.com/office/drawing/2014/main" id="{CDBC0448-ED4D-42E1-B147-46790E619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722" y="2529960"/>
            <a:ext cx="406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11</a:t>
            </a:r>
          </a:p>
        </p:txBody>
      </p:sp>
      <p:sp>
        <p:nvSpPr>
          <p:cNvPr id="205906" name="Text Box 175">
            <a:extLst>
              <a:ext uri="{FF2B5EF4-FFF2-40B4-BE49-F238E27FC236}">
                <a16:creationId xmlns:a16="http://schemas.microsoft.com/office/drawing/2014/main" id="{9EEF8277-F548-470E-8351-FB20B32E7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7376" y="2529960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12</a:t>
            </a:r>
          </a:p>
        </p:txBody>
      </p:sp>
      <p:sp>
        <p:nvSpPr>
          <p:cNvPr id="205907" name="Text Box 176">
            <a:extLst>
              <a:ext uri="{FF2B5EF4-FFF2-40B4-BE49-F238E27FC236}">
                <a16:creationId xmlns:a16="http://schemas.microsoft.com/office/drawing/2014/main" id="{12510695-C7C6-46DD-8A0F-4972B630F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6292" y="2504957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13</a:t>
            </a:r>
          </a:p>
        </p:txBody>
      </p:sp>
      <p:sp>
        <p:nvSpPr>
          <p:cNvPr id="205908" name="Text Box 177">
            <a:extLst>
              <a:ext uri="{FF2B5EF4-FFF2-40B4-BE49-F238E27FC236}">
                <a16:creationId xmlns:a16="http://schemas.microsoft.com/office/drawing/2014/main" id="{C54C179F-68F0-499B-B1D3-3DC185FF9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551" y="2587110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15</a:t>
            </a:r>
          </a:p>
        </p:txBody>
      </p:sp>
      <p:sp>
        <p:nvSpPr>
          <p:cNvPr id="205909" name="Line 178">
            <a:extLst>
              <a:ext uri="{FF2B5EF4-FFF2-40B4-BE49-F238E27FC236}">
                <a16:creationId xmlns:a16="http://schemas.microsoft.com/office/drawing/2014/main" id="{387EA1B1-E244-492E-AA68-5798507E31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193131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/>
          </a:p>
        </p:txBody>
      </p:sp>
      <p:sp>
        <p:nvSpPr>
          <p:cNvPr id="94" name="灯片编号占位符 1">
            <a:extLst>
              <a:ext uri="{FF2B5EF4-FFF2-40B4-BE49-F238E27FC236}">
                <a16:creationId xmlns:a16="http://schemas.microsoft.com/office/drawing/2014/main" id="{93E44E0B-857E-40A2-9AB4-2286CCC7E8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92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utoUpdateAnimBg="0"/>
      <p:bldP spid="15" grpId="0"/>
      <p:bldP spid="29" grpId="0" animBg="1"/>
      <p:bldP spid="33" grpId="0" animBg="1"/>
      <p:bldP spid="35" grpId="0" animBg="1"/>
      <p:bldP spid="52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標題 1">
            <a:extLst>
              <a:ext uri="{FF2B5EF4-FFF2-40B4-BE49-F238E27FC236}">
                <a16:creationId xmlns:a16="http://schemas.microsoft.com/office/drawing/2014/main" id="{03C1BAF1-C5C1-403F-A1D1-9C0EB7AD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(12)</a:t>
            </a:r>
            <a:endParaRPr lang="zh-TW" altLang="en-US" sz="3200" dirty="0"/>
          </a:p>
        </p:txBody>
      </p:sp>
      <p:sp>
        <p:nvSpPr>
          <p:cNvPr id="207879" name="Text Box 4">
            <a:extLst>
              <a:ext uri="{FF2B5EF4-FFF2-40B4-BE49-F238E27FC236}">
                <a16:creationId xmlns:a16="http://schemas.microsoft.com/office/drawing/2014/main" id="{2C212879-849A-4BEF-A0E6-E6203EB32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3856" y="3007959"/>
            <a:ext cx="26277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DFA States = {1-4-9-14}</a:t>
            </a:r>
          </a:p>
        </p:txBody>
      </p:sp>
      <p:sp>
        <p:nvSpPr>
          <p:cNvPr id="207880" name="Text Box 5">
            <a:extLst>
              <a:ext uri="{FF2B5EF4-FFF2-40B4-BE49-F238E27FC236}">
                <a16:creationId xmlns:a16="http://schemas.microsoft.com/office/drawing/2014/main" id="{A48B550E-75FF-43A8-BF3D-2623B972E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265134"/>
            <a:ext cx="22172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move(1-4-9-14, </a:t>
            </a: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) = </a:t>
            </a:r>
          </a:p>
        </p:txBody>
      </p:sp>
      <p:grpSp>
        <p:nvGrpSpPr>
          <p:cNvPr id="207881" name="Group 92">
            <a:extLst>
              <a:ext uri="{FF2B5EF4-FFF2-40B4-BE49-F238E27FC236}">
                <a16:creationId xmlns:a16="http://schemas.microsoft.com/office/drawing/2014/main" id="{4F99D08C-0376-43FA-AC0D-F343349D50F4}"/>
              </a:ext>
            </a:extLst>
          </p:cNvPr>
          <p:cNvGrpSpPr>
            <a:grpSpLocks/>
          </p:cNvGrpSpPr>
          <p:nvPr/>
        </p:nvGrpSpPr>
        <p:grpSpPr bwMode="auto">
          <a:xfrm>
            <a:off x="2258615" y="3761742"/>
            <a:ext cx="992981" cy="519113"/>
            <a:chOff x="327" y="2230"/>
            <a:chExt cx="834" cy="436"/>
          </a:xfrm>
        </p:grpSpPr>
        <p:sp>
          <p:nvSpPr>
            <p:cNvPr id="207968" name="Text Box 93">
              <a:extLst>
                <a:ext uri="{FF2B5EF4-FFF2-40B4-BE49-F238E27FC236}">
                  <a16:creationId xmlns:a16="http://schemas.microsoft.com/office/drawing/2014/main" id="{77E8FF7B-AC61-43A1-9842-631DC5FC89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2293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1-4-9-14</a:t>
              </a:r>
            </a:p>
          </p:txBody>
        </p:sp>
        <p:sp>
          <p:nvSpPr>
            <p:cNvPr id="207969" name="Oval 94">
              <a:extLst>
                <a:ext uri="{FF2B5EF4-FFF2-40B4-BE49-F238E27FC236}">
                  <a16:creationId xmlns:a16="http://schemas.microsoft.com/office/drawing/2014/main" id="{F6AC28CF-6027-486F-B8A0-13F493CE7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230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207882" name="Group 95">
            <a:extLst>
              <a:ext uri="{FF2B5EF4-FFF2-40B4-BE49-F238E27FC236}">
                <a16:creationId xmlns:a16="http://schemas.microsoft.com/office/drawing/2014/main" id="{F8A16EA2-F4FC-4BF5-B61B-2A5E3A7442FC}"/>
              </a:ext>
            </a:extLst>
          </p:cNvPr>
          <p:cNvGrpSpPr>
            <a:grpSpLocks/>
          </p:cNvGrpSpPr>
          <p:nvPr/>
        </p:nvGrpSpPr>
        <p:grpSpPr bwMode="auto">
          <a:xfrm>
            <a:off x="2277668" y="3355747"/>
            <a:ext cx="916782" cy="411957"/>
            <a:chOff x="1055" y="3081"/>
            <a:chExt cx="770" cy="346"/>
          </a:xfrm>
        </p:grpSpPr>
        <p:cxnSp>
          <p:nvCxnSpPr>
            <p:cNvPr id="207966" name="AutoShape 96">
              <a:extLst>
                <a:ext uri="{FF2B5EF4-FFF2-40B4-BE49-F238E27FC236}">
                  <a16:creationId xmlns:a16="http://schemas.microsoft.com/office/drawing/2014/main" id="{0A37245A-AF7F-4961-8AA0-0756691C6FE4}"/>
                </a:ext>
              </a:extLst>
            </p:cNvPr>
            <p:cNvCxnSpPr>
              <a:cxnSpLocks noChangeShapeType="1"/>
              <a:stCxn id="207969" idx="0"/>
            </p:cNvCxnSpPr>
            <p:nvPr/>
          </p:nvCxnSpPr>
          <p:spPr bwMode="auto">
            <a:xfrm rot="5400000" flipH="1" flipV="1">
              <a:off x="1394" y="2742"/>
              <a:ext cx="77" cy="756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7967" name="Rectangle 97">
              <a:extLst>
                <a:ext uri="{FF2B5EF4-FFF2-40B4-BE49-F238E27FC236}">
                  <a16:creationId xmlns:a16="http://schemas.microsoft.com/office/drawing/2014/main" id="{33224F90-9197-45F8-AA2E-36BA2657D7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" y="3117"/>
              <a:ext cx="43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a-h</a:t>
              </a:r>
            </a:p>
          </p:txBody>
        </p:sp>
      </p:grpSp>
      <p:sp>
        <p:nvSpPr>
          <p:cNvPr id="15" name="Text Box 105">
            <a:extLst>
              <a:ext uri="{FF2B5EF4-FFF2-40B4-BE49-F238E27FC236}">
                <a16:creationId xmlns:a16="http://schemas.microsoft.com/office/drawing/2014/main" id="{875327E4-E981-44F9-BF35-4DFDE5921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5118" y="3285493"/>
            <a:ext cx="8905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{2,5,15}</a:t>
            </a:r>
          </a:p>
        </p:txBody>
      </p:sp>
      <p:sp>
        <p:nvSpPr>
          <p:cNvPr id="16" name="Text Box 106">
            <a:extLst>
              <a:ext uri="{FF2B5EF4-FFF2-40B4-BE49-F238E27FC236}">
                <a16:creationId xmlns:a16="http://schemas.microsoft.com/office/drawing/2014/main" id="{D242B5CF-F763-4FC2-9016-9F68F9404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6060" y="3706260"/>
            <a:ext cx="21714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solidFill>
                  <a:schemeClr val="folHlink"/>
                </a:solidFill>
                <a:latin typeface="Tahoma" panose="020B0604030504040204" pitchFamily="34" charset="0"/>
                <a:ea typeface="新細明體" panose="02020500000000000000" pitchFamily="18" charset="-120"/>
                <a:sym typeface="Symbol" panose="05050102010706020507" pitchFamily="18" charset="2"/>
              </a:rPr>
              <a:t>-closure</a:t>
            </a:r>
            <a:r>
              <a:rPr lang="en-US" altLang="zh-TW" sz="1800">
                <a:solidFill>
                  <a:schemeClr val="folHlink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({2,5,15})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 = </a:t>
            </a:r>
          </a:p>
        </p:txBody>
      </p:sp>
      <p:sp>
        <p:nvSpPr>
          <p:cNvPr id="17" name="Text Box 107">
            <a:extLst>
              <a:ext uri="{FF2B5EF4-FFF2-40B4-BE49-F238E27FC236}">
                <a16:creationId xmlns:a16="http://schemas.microsoft.com/office/drawing/2014/main" id="{D9872DCB-DFC6-4674-8691-335C21C2D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350" y="3704475"/>
            <a:ext cx="13644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4D5CED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{2,5,6,8,15}</a:t>
            </a:r>
          </a:p>
        </p:txBody>
      </p:sp>
      <p:grpSp>
        <p:nvGrpSpPr>
          <p:cNvPr id="4" name="Group 108">
            <a:extLst>
              <a:ext uri="{FF2B5EF4-FFF2-40B4-BE49-F238E27FC236}">
                <a16:creationId xmlns:a16="http://schemas.microsoft.com/office/drawing/2014/main" id="{D4CE5FB6-D024-4359-95FE-B6296B54DEF8}"/>
              </a:ext>
            </a:extLst>
          </p:cNvPr>
          <p:cNvGrpSpPr>
            <a:grpSpLocks/>
          </p:cNvGrpSpPr>
          <p:nvPr/>
        </p:nvGrpSpPr>
        <p:grpSpPr bwMode="auto">
          <a:xfrm>
            <a:off x="3469481" y="4073687"/>
            <a:ext cx="1200150" cy="520304"/>
            <a:chOff x="1392" y="1364"/>
            <a:chExt cx="1008" cy="437"/>
          </a:xfrm>
        </p:grpSpPr>
        <p:sp>
          <p:nvSpPr>
            <p:cNvPr id="207962" name="Text Box 109">
              <a:extLst>
                <a:ext uri="{FF2B5EF4-FFF2-40B4-BE49-F238E27FC236}">
                  <a16:creationId xmlns:a16="http://schemas.microsoft.com/office/drawing/2014/main" id="{51A626FF-520F-46D9-BEDC-B99E2DF576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" y="1429"/>
              <a:ext cx="99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2-5-6-8-15</a:t>
              </a:r>
            </a:p>
          </p:txBody>
        </p:sp>
        <p:grpSp>
          <p:nvGrpSpPr>
            <p:cNvPr id="207963" name="Group 110">
              <a:extLst>
                <a:ext uri="{FF2B5EF4-FFF2-40B4-BE49-F238E27FC236}">
                  <a16:creationId xmlns:a16="http://schemas.microsoft.com/office/drawing/2014/main" id="{54854B5F-BFA5-4896-A071-D1319776EF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364"/>
              <a:ext cx="1008" cy="437"/>
              <a:chOff x="4176" y="1458"/>
              <a:chExt cx="1008" cy="492"/>
            </a:xfrm>
          </p:grpSpPr>
          <p:sp>
            <p:nvSpPr>
              <p:cNvPr id="207964" name="Oval 111">
                <a:extLst>
                  <a:ext uri="{FF2B5EF4-FFF2-40B4-BE49-F238E27FC236}">
                    <a16:creationId xmlns:a16="http://schemas.microsoft.com/office/drawing/2014/main" id="{58E214D6-8BB3-4EDF-A670-C130CD1B82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59"/>
                <a:ext cx="21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7965" name="Oval 112">
                <a:extLst>
                  <a:ext uri="{FF2B5EF4-FFF2-40B4-BE49-F238E27FC236}">
                    <a16:creationId xmlns:a16="http://schemas.microsoft.com/office/drawing/2014/main" id="{B3DC53FF-A3AA-4E86-AAFF-4F805B572F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58"/>
                <a:ext cx="100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6" name="Group 113">
            <a:extLst>
              <a:ext uri="{FF2B5EF4-FFF2-40B4-BE49-F238E27FC236}">
                <a16:creationId xmlns:a16="http://schemas.microsoft.com/office/drawing/2014/main" id="{B450D2F0-CCA8-4208-A73A-AE28492969FF}"/>
              </a:ext>
            </a:extLst>
          </p:cNvPr>
          <p:cNvGrpSpPr>
            <a:grpSpLocks/>
          </p:cNvGrpSpPr>
          <p:nvPr/>
        </p:nvGrpSpPr>
        <p:grpSpPr bwMode="auto">
          <a:xfrm>
            <a:off x="2633662" y="3879619"/>
            <a:ext cx="714375" cy="697708"/>
            <a:chOff x="1354" y="3521"/>
            <a:chExt cx="600" cy="586"/>
          </a:xfrm>
        </p:grpSpPr>
        <p:cxnSp>
          <p:nvCxnSpPr>
            <p:cNvPr id="207960" name="AutoShape 114">
              <a:extLst>
                <a:ext uri="{FF2B5EF4-FFF2-40B4-BE49-F238E27FC236}">
                  <a16:creationId xmlns:a16="http://schemas.microsoft.com/office/drawing/2014/main" id="{293C5EDA-00D7-4E39-8BD5-3BC9AA08516D}"/>
                </a:ext>
              </a:extLst>
            </p:cNvPr>
            <p:cNvCxnSpPr>
              <a:cxnSpLocks noChangeShapeType="1"/>
              <a:endCxn id="207965" idx="2"/>
            </p:cNvCxnSpPr>
            <p:nvPr/>
          </p:nvCxnSpPr>
          <p:spPr bwMode="auto">
            <a:xfrm>
              <a:off x="1354" y="3521"/>
              <a:ext cx="600" cy="118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7961" name="Rectangle 115">
              <a:extLst>
                <a:ext uri="{FF2B5EF4-FFF2-40B4-BE49-F238E27FC236}">
                  <a16:creationId xmlns:a16="http://schemas.microsoft.com/office/drawing/2014/main" id="{D61A6B05-00DA-4B91-B00F-3B7D58550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" y="3797"/>
              <a:ext cx="19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</a:t>
              </a:r>
            </a:p>
          </p:txBody>
        </p:sp>
      </p:grpSp>
      <p:sp>
        <p:nvSpPr>
          <p:cNvPr id="26" name="Oval 116">
            <a:extLst>
              <a:ext uri="{FF2B5EF4-FFF2-40B4-BE49-F238E27FC236}">
                <a16:creationId xmlns:a16="http://schemas.microsoft.com/office/drawing/2014/main" id="{44052F70-7D2F-4B4B-BC5F-BDCF04B6A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0256" y="97079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889" name="Text Box 117">
            <a:extLst>
              <a:ext uri="{FF2B5EF4-FFF2-40B4-BE49-F238E27FC236}">
                <a16:creationId xmlns:a16="http://schemas.microsoft.com/office/drawing/2014/main" id="{C3045EB7-F1AE-4CAF-BEE1-82D23F54D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9050" y="1045809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207890" name="Oval 118">
            <a:extLst>
              <a:ext uri="{FF2B5EF4-FFF2-40B4-BE49-F238E27FC236}">
                <a16:creationId xmlns:a16="http://schemas.microsoft.com/office/drawing/2014/main" id="{91D3C2A2-445B-4E12-B155-510885024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806" y="97079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891" name="Oval 119">
            <a:extLst>
              <a:ext uri="{FF2B5EF4-FFF2-40B4-BE49-F238E27FC236}">
                <a16:creationId xmlns:a16="http://schemas.microsoft.com/office/drawing/2014/main" id="{1E95643A-CA7B-4DBD-BF36-738884281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0381" y="970799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892" name="Text Box 120">
            <a:extLst>
              <a:ext uri="{FF2B5EF4-FFF2-40B4-BE49-F238E27FC236}">
                <a16:creationId xmlns:a16="http://schemas.microsoft.com/office/drawing/2014/main" id="{6AA7DE91-5C34-4D0A-8FAC-0F4ADE6B8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790" y="1045809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31" name="Oval 121">
            <a:extLst>
              <a:ext uri="{FF2B5EF4-FFF2-40B4-BE49-F238E27FC236}">
                <a16:creationId xmlns:a16="http://schemas.microsoft.com/office/drawing/2014/main" id="{0A2A0A2E-15B4-4046-84ED-CB6C621D3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906" y="108509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894" name="Oval 122">
            <a:extLst>
              <a:ext uri="{FF2B5EF4-FFF2-40B4-BE49-F238E27FC236}">
                <a16:creationId xmlns:a16="http://schemas.microsoft.com/office/drawing/2014/main" id="{1CD31287-D391-4F85-A521-548145AC8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9481" y="1085099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895" name="Text Box 123">
            <a:extLst>
              <a:ext uri="{FF2B5EF4-FFF2-40B4-BE49-F238E27FC236}">
                <a16:creationId xmlns:a16="http://schemas.microsoft.com/office/drawing/2014/main" id="{2D1926FD-0BEA-41C7-8CD3-98238701F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890" y="1160109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</a:p>
        </p:txBody>
      </p:sp>
      <p:sp>
        <p:nvSpPr>
          <p:cNvPr id="207896" name="Oval 124">
            <a:extLst>
              <a:ext uri="{FF2B5EF4-FFF2-40B4-BE49-F238E27FC236}">
                <a16:creationId xmlns:a16="http://schemas.microsoft.com/office/drawing/2014/main" id="{EA4C6C36-2E08-4679-AC52-1BF7FCCB1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1666" y="1104149"/>
            <a:ext cx="431006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5" name="Oval 125">
            <a:extLst>
              <a:ext uri="{FF2B5EF4-FFF2-40B4-BE49-F238E27FC236}">
                <a16:creationId xmlns:a16="http://schemas.microsoft.com/office/drawing/2014/main" id="{E2C2B159-A6C0-46BA-92FC-3C10B7C65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006" y="110414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898" name="Text Box 126">
            <a:extLst>
              <a:ext uri="{FF2B5EF4-FFF2-40B4-BE49-F238E27FC236}">
                <a16:creationId xmlns:a16="http://schemas.microsoft.com/office/drawing/2014/main" id="{37E6BF40-D90B-40BA-85AC-3DDD39B926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0800" y="1179159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37" name="Oval 127">
            <a:extLst>
              <a:ext uri="{FF2B5EF4-FFF2-40B4-BE49-F238E27FC236}">
                <a16:creationId xmlns:a16="http://schemas.microsoft.com/office/drawing/2014/main" id="{350382F8-79DD-4D30-A93E-4AEA90326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0706" y="108509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00" name="Text Box 128">
            <a:extLst>
              <a:ext uri="{FF2B5EF4-FFF2-40B4-BE49-F238E27FC236}">
                <a16:creationId xmlns:a16="http://schemas.microsoft.com/office/drawing/2014/main" id="{9119C9C0-8C55-4237-BEB6-7A68BE4EF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9500" y="1160109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</a:t>
            </a:r>
          </a:p>
        </p:txBody>
      </p:sp>
      <p:sp>
        <p:nvSpPr>
          <p:cNvPr id="207901" name="Oval 129">
            <a:extLst>
              <a:ext uri="{FF2B5EF4-FFF2-40B4-BE49-F238E27FC236}">
                <a16:creationId xmlns:a16="http://schemas.microsoft.com/office/drawing/2014/main" id="{D96E2480-8D50-4175-9874-86332D0EC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6" y="108509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02" name="Text Box 130">
            <a:extLst>
              <a:ext uri="{FF2B5EF4-FFF2-40B4-BE49-F238E27FC236}">
                <a16:creationId xmlns:a16="http://schemas.microsoft.com/office/drawing/2014/main" id="{6C8CA515-3B00-4BEC-AD3A-5AA43D9560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450" y="1160109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</a:p>
        </p:txBody>
      </p:sp>
      <p:sp>
        <p:nvSpPr>
          <p:cNvPr id="207903" name="Oval 131">
            <a:extLst>
              <a:ext uri="{FF2B5EF4-FFF2-40B4-BE49-F238E27FC236}">
                <a16:creationId xmlns:a16="http://schemas.microsoft.com/office/drawing/2014/main" id="{05FA1E32-5C49-42EB-8CAA-E7C64D2E2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906" y="214237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04" name="Oval 132">
            <a:extLst>
              <a:ext uri="{FF2B5EF4-FFF2-40B4-BE49-F238E27FC236}">
                <a16:creationId xmlns:a16="http://schemas.microsoft.com/office/drawing/2014/main" id="{BB4CE9EC-8891-48BB-AD0D-4189937CC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3769" y="2142374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05" name="Oval 133">
            <a:extLst>
              <a:ext uri="{FF2B5EF4-FFF2-40B4-BE49-F238E27FC236}">
                <a16:creationId xmlns:a16="http://schemas.microsoft.com/office/drawing/2014/main" id="{07B566E8-7CD0-4464-BDBE-9F05D85F7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856" y="2132849"/>
            <a:ext cx="428625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7906" name="Oval 134">
            <a:extLst>
              <a:ext uri="{FF2B5EF4-FFF2-40B4-BE49-F238E27FC236}">
                <a16:creationId xmlns:a16="http://schemas.microsoft.com/office/drawing/2014/main" id="{1908C171-8120-453A-9774-2438BA243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006" y="2142374"/>
            <a:ext cx="40005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07" name="Oval 135">
            <a:extLst>
              <a:ext uri="{FF2B5EF4-FFF2-40B4-BE49-F238E27FC236}">
                <a16:creationId xmlns:a16="http://schemas.microsoft.com/office/drawing/2014/main" id="{CE41A85F-EEC5-45A1-930D-C208DCFFC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0706" y="214237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08" name="Oval 136">
            <a:extLst>
              <a:ext uri="{FF2B5EF4-FFF2-40B4-BE49-F238E27FC236}">
                <a16:creationId xmlns:a16="http://schemas.microsoft.com/office/drawing/2014/main" id="{91E1D884-60AA-4FCC-9C74-57AC86D95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3656" y="214237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07909" name="AutoShape 137">
            <a:extLst>
              <a:ext uri="{FF2B5EF4-FFF2-40B4-BE49-F238E27FC236}">
                <a16:creationId xmlns:a16="http://schemas.microsoft.com/office/drawing/2014/main" id="{5C940B3F-2FEC-465A-9272-99F6AF9AA316}"/>
              </a:ext>
            </a:extLst>
          </p:cNvPr>
          <p:cNvCxnSpPr>
            <a:cxnSpLocks noChangeShapeType="1"/>
            <a:stCxn id="207901" idx="6"/>
            <a:endCxn id="31" idx="2"/>
          </p:cNvCxnSpPr>
          <p:nvPr/>
        </p:nvCxnSpPr>
        <p:spPr bwMode="auto">
          <a:xfrm>
            <a:off x="6653422" y="1344775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10" name="AutoShape 138">
            <a:extLst>
              <a:ext uri="{FF2B5EF4-FFF2-40B4-BE49-F238E27FC236}">
                <a16:creationId xmlns:a16="http://schemas.microsoft.com/office/drawing/2014/main" id="{8513D760-2E57-41B5-9B7B-70869A597DE0}"/>
              </a:ext>
            </a:extLst>
          </p:cNvPr>
          <p:cNvCxnSpPr>
            <a:cxnSpLocks noChangeShapeType="1"/>
            <a:stCxn id="207908" idx="6"/>
            <a:endCxn id="207903" idx="2"/>
          </p:cNvCxnSpPr>
          <p:nvPr/>
        </p:nvCxnSpPr>
        <p:spPr bwMode="auto">
          <a:xfrm>
            <a:off x="6653422" y="2402050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11" name="AutoShape 139">
            <a:extLst>
              <a:ext uri="{FF2B5EF4-FFF2-40B4-BE49-F238E27FC236}">
                <a16:creationId xmlns:a16="http://schemas.microsoft.com/office/drawing/2014/main" id="{2FDDCF6C-84A7-45AF-AA2A-461B64695FEA}"/>
              </a:ext>
            </a:extLst>
          </p:cNvPr>
          <p:cNvCxnSpPr>
            <a:cxnSpLocks noChangeShapeType="1"/>
            <a:stCxn id="207906" idx="6"/>
            <a:endCxn id="207903" idx="0"/>
          </p:cNvCxnSpPr>
          <p:nvPr/>
        </p:nvCxnSpPr>
        <p:spPr bwMode="auto">
          <a:xfrm flipV="1">
            <a:off x="5022056" y="2142374"/>
            <a:ext cx="2358733" cy="259676"/>
          </a:xfrm>
          <a:prstGeom prst="curvedConnector4">
            <a:avLst>
              <a:gd name="adj1" fmla="val 47247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12" name="AutoShape 140">
            <a:extLst>
              <a:ext uri="{FF2B5EF4-FFF2-40B4-BE49-F238E27FC236}">
                <a16:creationId xmlns:a16="http://schemas.microsoft.com/office/drawing/2014/main" id="{F6896B82-F7A7-4041-89EC-E59BB77212C4}"/>
              </a:ext>
            </a:extLst>
          </p:cNvPr>
          <p:cNvCxnSpPr>
            <a:cxnSpLocks noChangeShapeType="1"/>
            <a:stCxn id="207895" idx="2"/>
            <a:endCxn id="207900" idx="2"/>
          </p:cNvCxnSpPr>
          <p:nvPr/>
        </p:nvCxnSpPr>
        <p:spPr bwMode="auto">
          <a:xfrm rot="5400000">
            <a:off x="6650237" y="728746"/>
            <a:ext cx="12700" cy="160139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13" name="AutoShape 141">
            <a:extLst>
              <a:ext uri="{FF2B5EF4-FFF2-40B4-BE49-F238E27FC236}">
                <a16:creationId xmlns:a16="http://schemas.microsoft.com/office/drawing/2014/main" id="{C1B9531C-6C2A-4331-AF7D-DAB69043F4E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44678" y="1124509"/>
            <a:ext cx="2428875" cy="219075"/>
          </a:xfrm>
          <a:prstGeom prst="curvedConnector4">
            <a:avLst>
              <a:gd name="adj1" fmla="val 22009"/>
              <a:gd name="adj2" fmla="val 25008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14" name="AutoShape 142">
            <a:extLst>
              <a:ext uri="{FF2B5EF4-FFF2-40B4-BE49-F238E27FC236}">
                <a16:creationId xmlns:a16="http://schemas.microsoft.com/office/drawing/2014/main" id="{0654C323-661C-4F20-B5E8-4A4A43C1A413}"/>
              </a:ext>
            </a:extLst>
          </p:cNvPr>
          <p:cNvCxnSpPr>
            <a:cxnSpLocks noChangeShapeType="1"/>
            <a:stCxn id="26" idx="6"/>
            <a:endCxn id="207890" idx="2"/>
          </p:cNvCxnSpPr>
          <p:nvPr/>
        </p:nvCxnSpPr>
        <p:spPr bwMode="auto">
          <a:xfrm>
            <a:off x="2310022" y="1230475"/>
            <a:ext cx="7117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915" name="Oval 143">
            <a:extLst>
              <a:ext uri="{FF2B5EF4-FFF2-40B4-BE49-F238E27FC236}">
                <a16:creationId xmlns:a16="http://schemas.microsoft.com/office/drawing/2014/main" id="{2863CB0D-0F74-4EE4-BBB4-86B2D370F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638" y="2204286"/>
            <a:ext cx="584269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4" name="Oval 144">
            <a:extLst>
              <a:ext uri="{FF2B5EF4-FFF2-40B4-BE49-F238E27FC236}">
                <a16:creationId xmlns:a16="http://schemas.microsoft.com/office/drawing/2014/main" id="{EC7A3BCB-D69E-4C3F-898C-CF3E13E93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831" y="219952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17" name="Oval 145">
            <a:extLst>
              <a:ext uri="{FF2B5EF4-FFF2-40B4-BE49-F238E27FC236}">
                <a16:creationId xmlns:a16="http://schemas.microsoft.com/office/drawing/2014/main" id="{0CFDF652-4EA9-4115-A08C-7017E5743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0406" y="2199524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18" name="Oval 146">
            <a:extLst>
              <a:ext uri="{FF2B5EF4-FFF2-40B4-BE49-F238E27FC236}">
                <a16:creationId xmlns:a16="http://schemas.microsoft.com/office/drawing/2014/main" id="{3772D03A-0908-4119-A02A-DDF61D2D1B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756" y="1628024"/>
            <a:ext cx="259766" cy="519351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19" name="Text Box 147">
            <a:extLst>
              <a:ext uri="{FF2B5EF4-FFF2-40B4-BE49-F238E27FC236}">
                <a16:creationId xmlns:a16="http://schemas.microsoft.com/office/drawing/2014/main" id="{1913B312-932C-4EE0-A00C-B8F9E911E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7550" y="1703034"/>
            <a:ext cx="300083" cy="36933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207920" name="AutoShape 148">
            <a:extLst>
              <a:ext uri="{FF2B5EF4-FFF2-40B4-BE49-F238E27FC236}">
                <a16:creationId xmlns:a16="http://schemas.microsoft.com/office/drawing/2014/main" id="{7888D02F-1648-4250-AB3B-0733D350CC78}"/>
              </a:ext>
            </a:extLst>
          </p:cNvPr>
          <p:cNvCxnSpPr>
            <a:cxnSpLocks noChangeShapeType="1"/>
            <a:stCxn id="207918" idx="7"/>
            <a:endCxn id="207896" idx="2"/>
          </p:cNvCxnSpPr>
          <p:nvPr/>
        </p:nvCxnSpPr>
        <p:spPr bwMode="auto">
          <a:xfrm flipV="1">
            <a:off x="1700480" y="1363825"/>
            <a:ext cx="2101186" cy="34025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21" name="AutoShape 149">
            <a:extLst>
              <a:ext uri="{FF2B5EF4-FFF2-40B4-BE49-F238E27FC236}">
                <a16:creationId xmlns:a16="http://schemas.microsoft.com/office/drawing/2014/main" id="{4E5555C1-A533-4D7B-9F85-3CDD0FB54939}"/>
              </a:ext>
            </a:extLst>
          </p:cNvPr>
          <p:cNvCxnSpPr>
            <a:cxnSpLocks noChangeShapeType="1"/>
            <a:stCxn id="207918" idx="6"/>
            <a:endCxn id="207905" idx="1"/>
          </p:cNvCxnSpPr>
          <p:nvPr/>
        </p:nvCxnSpPr>
        <p:spPr bwMode="auto">
          <a:xfrm>
            <a:off x="1738522" y="1887700"/>
            <a:ext cx="2127105" cy="32120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22" name="AutoShape 150">
            <a:extLst>
              <a:ext uri="{FF2B5EF4-FFF2-40B4-BE49-F238E27FC236}">
                <a16:creationId xmlns:a16="http://schemas.microsoft.com/office/drawing/2014/main" id="{17464395-0EE9-4CF2-A24D-CF77A3C935E3}"/>
              </a:ext>
            </a:extLst>
          </p:cNvPr>
          <p:cNvCxnSpPr>
            <a:cxnSpLocks noChangeShapeType="1"/>
            <a:stCxn id="207918" idx="5"/>
            <a:endCxn id="207915" idx="1"/>
          </p:cNvCxnSpPr>
          <p:nvPr/>
        </p:nvCxnSpPr>
        <p:spPr bwMode="auto">
          <a:xfrm>
            <a:off x="1700480" y="2071318"/>
            <a:ext cx="458722" cy="209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23" name="AutoShape 151">
            <a:extLst>
              <a:ext uri="{FF2B5EF4-FFF2-40B4-BE49-F238E27FC236}">
                <a16:creationId xmlns:a16="http://schemas.microsoft.com/office/drawing/2014/main" id="{55561162-57A0-45ED-A210-44548AD166C4}"/>
              </a:ext>
            </a:extLst>
          </p:cNvPr>
          <p:cNvCxnSpPr>
            <a:cxnSpLocks noChangeShapeType="1"/>
            <a:stCxn id="207918" idx="0"/>
            <a:endCxn id="26" idx="3"/>
          </p:cNvCxnSpPr>
          <p:nvPr/>
        </p:nvCxnSpPr>
        <p:spPr bwMode="auto">
          <a:xfrm flipV="1">
            <a:off x="1608639" y="1414093"/>
            <a:ext cx="479659" cy="2139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24" name="AutoShape 152">
            <a:extLst>
              <a:ext uri="{FF2B5EF4-FFF2-40B4-BE49-F238E27FC236}">
                <a16:creationId xmlns:a16="http://schemas.microsoft.com/office/drawing/2014/main" id="{B0917ECF-967D-48BD-B167-90D6A6F2F201}"/>
              </a:ext>
            </a:extLst>
          </p:cNvPr>
          <p:cNvCxnSpPr>
            <a:cxnSpLocks noChangeShapeType="1"/>
            <a:stCxn id="207896" idx="6"/>
            <a:endCxn id="35" idx="2"/>
          </p:cNvCxnSpPr>
          <p:nvPr/>
        </p:nvCxnSpPr>
        <p:spPr bwMode="auto">
          <a:xfrm>
            <a:off x="4232672" y="1363825"/>
            <a:ext cx="38933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25" name="AutoShape 153">
            <a:extLst>
              <a:ext uri="{FF2B5EF4-FFF2-40B4-BE49-F238E27FC236}">
                <a16:creationId xmlns:a16="http://schemas.microsoft.com/office/drawing/2014/main" id="{D3069F98-831E-400F-B4B5-43D5D4F15CFA}"/>
              </a:ext>
            </a:extLst>
          </p:cNvPr>
          <p:cNvCxnSpPr>
            <a:cxnSpLocks noChangeShapeType="1"/>
            <a:stCxn id="207905" idx="6"/>
            <a:endCxn id="207949" idx="1"/>
          </p:cNvCxnSpPr>
          <p:nvPr/>
        </p:nvCxnSpPr>
        <p:spPr bwMode="auto">
          <a:xfrm flipV="1">
            <a:off x="4231481" y="2377047"/>
            <a:ext cx="356607" cy="154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926" name="Text Box 154">
            <a:extLst>
              <a:ext uri="{FF2B5EF4-FFF2-40B4-BE49-F238E27FC236}">
                <a16:creationId xmlns:a16="http://schemas.microsoft.com/office/drawing/2014/main" id="{3A5F9446-829C-4C41-816C-196F6FDF2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4132" y="1068893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7927" name="Text Box 155">
            <a:extLst>
              <a:ext uri="{FF2B5EF4-FFF2-40B4-BE49-F238E27FC236}">
                <a16:creationId xmlns:a16="http://schemas.microsoft.com/office/drawing/2014/main" id="{DE22BD2B-C93D-4667-939E-6FFB1D51F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672" y="2097593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7928" name="AutoShape 156">
            <a:extLst>
              <a:ext uri="{FF2B5EF4-FFF2-40B4-BE49-F238E27FC236}">
                <a16:creationId xmlns:a16="http://schemas.microsoft.com/office/drawing/2014/main" id="{51C16BB2-0AA7-4BFA-8BC6-0FEE205AB08A}"/>
              </a:ext>
            </a:extLst>
          </p:cNvPr>
          <p:cNvCxnSpPr>
            <a:cxnSpLocks noChangeShapeType="1"/>
            <a:stCxn id="207950" idx="3"/>
            <a:endCxn id="207951" idx="1"/>
          </p:cNvCxnSpPr>
          <p:nvPr/>
        </p:nvCxnSpPr>
        <p:spPr bwMode="auto">
          <a:xfrm>
            <a:off x="6054184" y="2402050"/>
            <a:ext cx="3317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929" name="Text Box 157">
            <a:extLst>
              <a:ext uri="{FF2B5EF4-FFF2-40B4-BE49-F238E27FC236}">
                <a16:creationId xmlns:a16="http://schemas.microsoft.com/office/drawing/2014/main" id="{964521DB-DFB0-4F5D-969D-96F69CC58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022" y="2097593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7930" name="AutoShape 158">
            <a:extLst>
              <a:ext uri="{FF2B5EF4-FFF2-40B4-BE49-F238E27FC236}">
                <a16:creationId xmlns:a16="http://schemas.microsoft.com/office/drawing/2014/main" id="{A4303D96-9CE3-4141-A4F5-563464FEE3FB}"/>
              </a:ext>
            </a:extLst>
          </p:cNvPr>
          <p:cNvCxnSpPr>
            <a:cxnSpLocks noChangeShapeType="1"/>
            <a:stCxn id="37" idx="7"/>
            <a:endCxn id="207901" idx="1"/>
          </p:cNvCxnSpPr>
          <p:nvPr/>
        </p:nvCxnSpPr>
        <p:spPr bwMode="auto">
          <a:xfrm rot="5400000" flipH="1" flipV="1">
            <a:off x="6152064" y="881522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7931" name="AutoShape 159">
            <a:extLst>
              <a:ext uri="{FF2B5EF4-FFF2-40B4-BE49-F238E27FC236}">
                <a16:creationId xmlns:a16="http://schemas.microsoft.com/office/drawing/2014/main" id="{BE8F0A3B-A231-43BA-B401-B996B822F916}"/>
              </a:ext>
            </a:extLst>
          </p:cNvPr>
          <p:cNvCxnSpPr>
            <a:cxnSpLocks noChangeShapeType="1"/>
            <a:stCxn id="37" idx="5"/>
            <a:endCxn id="207901" idx="3"/>
          </p:cNvCxnSpPr>
          <p:nvPr/>
        </p:nvCxnSpPr>
        <p:spPr bwMode="auto">
          <a:xfrm rot="16200000" flipH="1">
            <a:off x="6152064" y="1248759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932" name="Text Box 160">
            <a:extLst>
              <a:ext uri="{FF2B5EF4-FFF2-40B4-BE49-F238E27FC236}">
                <a16:creationId xmlns:a16="http://schemas.microsoft.com/office/drawing/2014/main" id="{2C910D3A-9C08-4357-A18B-6AB1E69CA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5782" y="783143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7933" name="Text Box 161">
            <a:extLst>
              <a:ext uri="{FF2B5EF4-FFF2-40B4-BE49-F238E27FC236}">
                <a16:creationId xmlns:a16="http://schemas.microsoft.com/office/drawing/2014/main" id="{91874427-AF70-4644-9E15-970B08568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701" y="1543952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7934" name="AutoShape 162">
            <a:extLst>
              <a:ext uri="{FF2B5EF4-FFF2-40B4-BE49-F238E27FC236}">
                <a16:creationId xmlns:a16="http://schemas.microsoft.com/office/drawing/2014/main" id="{1C4D8507-F64A-4A0E-8C67-B2A8351DE139}"/>
              </a:ext>
            </a:extLst>
          </p:cNvPr>
          <p:cNvCxnSpPr>
            <a:cxnSpLocks noChangeShapeType="1"/>
            <a:stCxn id="207915" idx="6"/>
            <a:endCxn id="207953" idx="1"/>
          </p:cNvCxnSpPr>
          <p:nvPr/>
        </p:nvCxnSpPr>
        <p:spPr bwMode="auto">
          <a:xfrm flipV="1">
            <a:off x="2657907" y="2459200"/>
            <a:ext cx="5562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935" name="Text Box 163">
            <a:extLst>
              <a:ext uri="{FF2B5EF4-FFF2-40B4-BE49-F238E27FC236}">
                <a16:creationId xmlns:a16="http://schemas.microsoft.com/office/drawing/2014/main" id="{3807DAB6-7A93-4E51-B017-58E4D54AF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3395" y="1297493"/>
            <a:ext cx="2279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07936" name="Text Box 164">
            <a:extLst>
              <a:ext uri="{FF2B5EF4-FFF2-40B4-BE49-F238E27FC236}">
                <a16:creationId xmlns:a16="http://schemas.microsoft.com/office/drawing/2014/main" id="{52E291F7-D008-4B23-86C8-7ABBB0416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1789" y="954593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07937" name="Text Box 165">
            <a:extLst>
              <a:ext uri="{FF2B5EF4-FFF2-40B4-BE49-F238E27FC236}">
                <a16:creationId xmlns:a16="http://schemas.microsoft.com/office/drawing/2014/main" id="{9AB90AFE-1876-483D-A233-FC7464886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0650" y="774186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7938" name="Text Box 166">
            <a:extLst>
              <a:ext uri="{FF2B5EF4-FFF2-40B4-BE49-F238E27FC236}">
                <a16:creationId xmlns:a16="http://schemas.microsoft.com/office/drawing/2014/main" id="{79ADB459-A413-4B2C-8E7E-378B34DA9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0906" y="1619252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7939" name="Text Box 167">
            <a:extLst>
              <a:ext uri="{FF2B5EF4-FFF2-40B4-BE49-F238E27FC236}">
                <a16:creationId xmlns:a16="http://schemas.microsoft.com/office/drawing/2014/main" id="{F59F9F30-D26C-4643-97FD-728F381D4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364" y="1047208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7940" name="Text Box 168">
            <a:extLst>
              <a:ext uri="{FF2B5EF4-FFF2-40B4-BE49-F238E27FC236}">
                <a16:creationId xmlns:a16="http://schemas.microsoft.com/office/drawing/2014/main" id="{C8CD6742-4A0F-4726-AB06-392EA74B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181" y="1815705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7941" name="Text Box 169">
            <a:extLst>
              <a:ext uri="{FF2B5EF4-FFF2-40B4-BE49-F238E27FC236}">
                <a16:creationId xmlns:a16="http://schemas.microsoft.com/office/drawing/2014/main" id="{5DD6BA2B-07D7-4A37-90B6-9C4C20D49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0856" y="2305052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7942" name="Text Box 170">
            <a:extLst>
              <a:ext uri="{FF2B5EF4-FFF2-40B4-BE49-F238E27FC236}">
                <a16:creationId xmlns:a16="http://schemas.microsoft.com/office/drawing/2014/main" id="{61AF7C2E-3900-4C44-A0FB-2C2C64D6F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0306" y="1276352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7943" name="Text Box 171">
            <a:extLst>
              <a:ext uri="{FF2B5EF4-FFF2-40B4-BE49-F238E27FC236}">
                <a16:creationId xmlns:a16="http://schemas.microsoft.com/office/drawing/2014/main" id="{CD2FDF86-7766-424D-969F-42D225D1E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056" y="1733552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7944" name="Text Box 172">
            <a:extLst>
              <a:ext uri="{FF2B5EF4-FFF2-40B4-BE49-F238E27FC236}">
                <a16:creationId xmlns:a16="http://schemas.microsoft.com/office/drawing/2014/main" id="{124D4391-2FAD-4652-ABB7-4B0C9D2F2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1656" y="2076452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07945" name="AutoShape 173">
            <a:extLst>
              <a:ext uri="{FF2B5EF4-FFF2-40B4-BE49-F238E27FC236}">
                <a16:creationId xmlns:a16="http://schemas.microsoft.com/office/drawing/2014/main" id="{BB25BD7B-DDE6-42AA-BDA6-6E30F3DF6D2E}"/>
              </a:ext>
            </a:extLst>
          </p:cNvPr>
          <p:cNvCxnSpPr>
            <a:cxnSpLocks noChangeShapeType="1"/>
            <a:stCxn id="207952" idx="2"/>
            <a:endCxn id="207907" idx="4"/>
          </p:cNvCxnSpPr>
          <p:nvPr/>
        </p:nvCxnSpPr>
        <p:spPr bwMode="auto">
          <a:xfrm rot="5400000">
            <a:off x="6561588" y="1780715"/>
            <a:ext cx="100012" cy="1662009"/>
          </a:xfrm>
          <a:prstGeom prst="curvedConnector3">
            <a:avLst>
              <a:gd name="adj1" fmla="val 3285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946" name="Text Box 174">
            <a:extLst>
              <a:ext uri="{FF2B5EF4-FFF2-40B4-BE49-F238E27FC236}">
                <a16:creationId xmlns:a16="http://schemas.microsoft.com/office/drawing/2014/main" id="{4F1A521E-FEF7-46CA-B856-F5E5176A1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2820" y="889338"/>
            <a:ext cx="3385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07947" name="Text Box 175">
            <a:extLst>
              <a:ext uri="{FF2B5EF4-FFF2-40B4-BE49-F238E27FC236}">
                <a16:creationId xmlns:a16="http://schemas.microsoft.com/office/drawing/2014/main" id="{F2C58F10-9915-4528-81B2-62171173F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7022" y="2613363"/>
            <a:ext cx="55015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07948" name="Text Box 176">
            <a:extLst>
              <a:ext uri="{FF2B5EF4-FFF2-40B4-BE49-F238E27FC236}">
                <a16:creationId xmlns:a16="http://schemas.microsoft.com/office/drawing/2014/main" id="{CB52D0B1-9348-4A44-B63B-0B6969CA0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7298" y="2251450"/>
            <a:ext cx="74732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any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character</a:t>
            </a:r>
          </a:p>
        </p:txBody>
      </p:sp>
      <p:sp>
        <p:nvSpPr>
          <p:cNvPr id="207949" name="Text Box 177">
            <a:extLst>
              <a:ext uri="{FF2B5EF4-FFF2-40B4-BE49-F238E27FC236}">
                <a16:creationId xmlns:a16="http://schemas.microsoft.com/office/drawing/2014/main" id="{7F9303CE-C6FF-4C04-B6B7-2197E036F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8088" y="2192381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207950" name="Text Box 178">
            <a:extLst>
              <a:ext uri="{FF2B5EF4-FFF2-40B4-BE49-F238E27FC236}">
                <a16:creationId xmlns:a16="http://schemas.microsoft.com/office/drawing/2014/main" id="{2F80A621-3094-49AB-A462-80F682BED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7278" y="2217384"/>
            <a:ext cx="406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11</a:t>
            </a:r>
          </a:p>
        </p:txBody>
      </p:sp>
      <p:sp>
        <p:nvSpPr>
          <p:cNvPr id="207951" name="Text Box 179">
            <a:extLst>
              <a:ext uri="{FF2B5EF4-FFF2-40B4-BE49-F238E27FC236}">
                <a16:creationId xmlns:a16="http://schemas.microsoft.com/office/drawing/2014/main" id="{D3283D7C-5C24-4758-83E5-5233FDACE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932" y="2217384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12</a:t>
            </a:r>
          </a:p>
        </p:txBody>
      </p:sp>
      <p:sp>
        <p:nvSpPr>
          <p:cNvPr id="207952" name="Text Box 180">
            <a:extLst>
              <a:ext uri="{FF2B5EF4-FFF2-40B4-BE49-F238E27FC236}">
                <a16:creationId xmlns:a16="http://schemas.microsoft.com/office/drawing/2014/main" id="{CEFEEF29-583D-4D17-A609-1D2E52BC1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4848" y="2192381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13</a:t>
            </a:r>
          </a:p>
        </p:txBody>
      </p:sp>
      <p:sp>
        <p:nvSpPr>
          <p:cNvPr id="207953" name="Text Box 181">
            <a:extLst>
              <a:ext uri="{FF2B5EF4-FFF2-40B4-BE49-F238E27FC236}">
                <a16:creationId xmlns:a16="http://schemas.microsoft.com/office/drawing/2014/main" id="{A96F2609-7E4D-477D-BC8C-0F93977F1E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4107" y="2274534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15</a:t>
            </a:r>
          </a:p>
        </p:txBody>
      </p:sp>
      <p:sp>
        <p:nvSpPr>
          <p:cNvPr id="207954" name="Line 182">
            <a:extLst>
              <a:ext uri="{FF2B5EF4-FFF2-40B4-BE49-F238E27FC236}">
                <a16:creationId xmlns:a16="http://schemas.microsoft.com/office/drawing/2014/main" id="{85CF43B2-4C9A-4EA1-8AA4-4F64C6E789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21556" y="1880555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/>
          </a:p>
        </p:txBody>
      </p:sp>
      <p:grpSp>
        <p:nvGrpSpPr>
          <p:cNvPr id="207955" name="Group 183">
            <a:extLst>
              <a:ext uri="{FF2B5EF4-FFF2-40B4-BE49-F238E27FC236}">
                <a16:creationId xmlns:a16="http://schemas.microsoft.com/office/drawing/2014/main" id="{D73E49E0-534B-4F01-9F51-E597AD74A02A}"/>
              </a:ext>
            </a:extLst>
          </p:cNvPr>
          <p:cNvGrpSpPr>
            <a:grpSpLocks/>
          </p:cNvGrpSpPr>
          <p:nvPr/>
        </p:nvGrpSpPr>
        <p:grpSpPr bwMode="auto">
          <a:xfrm>
            <a:off x="3262312" y="3409321"/>
            <a:ext cx="992981" cy="519113"/>
            <a:chOff x="1882" y="3126"/>
            <a:chExt cx="834" cy="436"/>
          </a:xfrm>
        </p:grpSpPr>
        <p:sp>
          <p:nvSpPr>
            <p:cNvPr id="207956" name="Text Box 184">
              <a:extLst>
                <a:ext uri="{FF2B5EF4-FFF2-40B4-BE49-F238E27FC236}">
                  <a16:creationId xmlns:a16="http://schemas.microsoft.com/office/drawing/2014/main" id="{4B4495C6-09A9-4A2D-B4F7-38556EDD03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3189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5-6-8-15</a:t>
              </a:r>
            </a:p>
          </p:txBody>
        </p:sp>
        <p:grpSp>
          <p:nvGrpSpPr>
            <p:cNvPr id="207957" name="Group 185">
              <a:extLst>
                <a:ext uri="{FF2B5EF4-FFF2-40B4-BE49-F238E27FC236}">
                  <a16:creationId xmlns:a16="http://schemas.microsoft.com/office/drawing/2014/main" id="{DFFD9C8F-9A0D-4467-A7F4-8121F900DE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95" y="3126"/>
              <a:ext cx="808" cy="436"/>
              <a:chOff x="4176" y="1377"/>
              <a:chExt cx="1008" cy="654"/>
            </a:xfrm>
          </p:grpSpPr>
          <p:sp>
            <p:nvSpPr>
              <p:cNvPr id="207958" name="Oval 186">
                <a:extLst>
                  <a:ext uri="{FF2B5EF4-FFF2-40B4-BE49-F238E27FC236}">
                    <a16:creationId xmlns:a16="http://schemas.microsoft.com/office/drawing/2014/main" id="{A3E2A175-0275-4BBD-9AFB-0C0B99A15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377"/>
                <a:ext cx="272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07959" name="Oval 187">
                <a:extLst>
                  <a:ext uri="{FF2B5EF4-FFF2-40B4-BE49-F238E27FC236}">
                    <a16:creationId xmlns:a16="http://schemas.microsoft.com/office/drawing/2014/main" id="{3289E2BE-1B1F-4B65-9189-FA910F87D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377"/>
                <a:ext cx="1008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sp>
        <p:nvSpPr>
          <p:cNvPr id="98" name="灯片编号占位符 1">
            <a:extLst>
              <a:ext uri="{FF2B5EF4-FFF2-40B4-BE49-F238E27FC236}">
                <a16:creationId xmlns:a16="http://schemas.microsoft.com/office/drawing/2014/main" id="{76CA6EDE-3E2B-4EF8-AC75-12511C0BDE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93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3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5CED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utoUpdateAnimBg="0"/>
      <p:bldP spid="17" grpId="0"/>
      <p:bldP spid="26" grpId="0" animBg="1"/>
      <p:bldP spid="31" grpId="0" animBg="1"/>
      <p:bldP spid="35" grpId="0" animBg="1"/>
      <p:bldP spid="37" grpId="0" animBg="1"/>
      <p:bldP spid="54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標題 1">
            <a:extLst>
              <a:ext uri="{FF2B5EF4-FFF2-40B4-BE49-F238E27FC236}">
                <a16:creationId xmlns:a16="http://schemas.microsoft.com/office/drawing/2014/main" id="{4456F7FD-FB83-4BEB-89E3-0720E6D8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(13)</a:t>
            </a:r>
            <a:endParaRPr lang="zh-TW" altLang="en-US" sz="3200" dirty="0"/>
          </a:p>
        </p:txBody>
      </p:sp>
      <p:sp>
        <p:nvSpPr>
          <p:cNvPr id="209927" name="Text Box 4">
            <a:extLst>
              <a:ext uri="{FF2B5EF4-FFF2-40B4-BE49-F238E27FC236}">
                <a16:creationId xmlns:a16="http://schemas.microsoft.com/office/drawing/2014/main" id="{1A314D02-A979-4EE5-8165-8988FFCA5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436" y="3008504"/>
            <a:ext cx="26277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DFA States = {1-4-9-14}</a:t>
            </a:r>
          </a:p>
        </p:txBody>
      </p:sp>
      <p:sp>
        <p:nvSpPr>
          <p:cNvPr id="209928" name="Text Box 5">
            <a:extLst>
              <a:ext uri="{FF2B5EF4-FFF2-40B4-BE49-F238E27FC236}">
                <a16:creationId xmlns:a16="http://schemas.microsoft.com/office/drawing/2014/main" id="{D7370CCE-0114-43DA-BEF3-88F4174D9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580" y="3265679"/>
            <a:ext cx="234551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move(1-4-9-14, </a:t>
            </a: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j-z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) =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657D204F-39E9-4B17-BDE9-3CCE84097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8580" y="3657989"/>
            <a:ext cx="19149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latin typeface="Tahoma" panose="020B0604030504040204" pitchFamily="34" charset="0"/>
                <a:ea typeface="新細明體" panose="02020500000000000000" pitchFamily="18" charset="-120"/>
                <a:sym typeface="Symbol" panose="05050102010706020507" pitchFamily="18" charset="2"/>
              </a:rPr>
              <a:t>-closure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({5,15}) =</a:t>
            </a:r>
          </a:p>
        </p:txBody>
      </p:sp>
      <p:grpSp>
        <p:nvGrpSpPr>
          <p:cNvPr id="209930" name="Group 93">
            <a:extLst>
              <a:ext uri="{FF2B5EF4-FFF2-40B4-BE49-F238E27FC236}">
                <a16:creationId xmlns:a16="http://schemas.microsoft.com/office/drawing/2014/main" id="{74929827-6AD4-4D1D-B9E8-ABFC83E2EFD1}"/>
              </a:ext>
            </a:extLst>
          </p:cNvPr>
          <p:cNvGrpSpPr>
            <a:grpSpLocks/>
          </p:cNvGrpSpPr>
          <p:nvPr/>
        </p:nvGrpSpPr>
        <p:grpSpPr bwMode="auto">
          <a:xfrm>
            <a:off x="2325195" y="3762287"/>
            <a:ext cx="992981" cy="519113"/>
            <a:chOff x="327" y="2230"/>
            <a:chExt cx="834" cy="436"/>
          </a:xfrm>
        </p:grpSpPr>
        <p:sp>
          <p:nvSpPr>
            <p:cNvPr id="210019" name="Text Box 94">
              <a:extLst>
                <a:ext uri="{FF2B5EF4-FFF2-40B4-BE49-F238E27FC236}">
                  <a16:creationId xmlns:a16="http://schemas.microsoft.com/office/drawing/2014/main" id="{F104E4D7-1B11-4544-A3E8-8E0C682EAF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2293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1-4-9-14</a:t>
              </a:r>
            </a:p>
          </p:txBody>
        </p:sp>
        <p:sp>
          <p:nvSpPr>
            <p:cNvPr id="210020" name="Oval 95">
              <a:extLst>
                <a:ext uri="{FF2B5EF4-FFF2-40B4-BE49-F238E27FC236}">
                  <a16:creationId xmlns:a16="http://schemas.microsoft.com/office/drawing/2014/main" id="{6A3DF842-F737-4B47-B061-255F554F79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230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209931" name="Group 96">
            <a:extLst>
              <a:ext uri="{FF2B5EF4-FFF2-40B4-BE49-F238E27FC236}">
                <a16:creationId xmlns:a16="http://schemas.microsoft.com/office/drawing/2014/main" id="{CB031BD0-C5FE-45A5-A09C-FEFB66D3EDA7}"/>
              </a:ext>
            </a:extLst>
          </p:cNvPr>
          <p:cNvGrpSpPr>
            <a:grpSpLocks/>
          </p:cNvGrpSpPr>
          <p:nvPr/>
        </p:nvGrpSpPr>
        <p:grpSpPr bwMode="auto">
          <a:xfrm>
            <a:off x="2465689" y="3399155"/>
            <a:ext cx="878682" cy="369095"/>
            <a:chOff x="1157" y="3117"/>
            <a:chExt cx="738" cy="310"/>
          </a:xfrm>
        </p:grpSpPr>
        <p:cxnSp>
          <p:nvCxnSpPr>
            <p:cNvPr id="210017" name="AutoShape 97">
              <a:extLst>
                <a:ext uri="{FF2B5EF4-FFF2-40B4-BE49-F238E27FC236}">
                  <a16:creationId xmlns:a16="http://schemas.microsoft.com/office/drawing/2014/main" id="{69A75C54-B45C-4F78-821A-9C90522FAF28}"/>
                </a:ext>
              </a:extLst>
            </p:cNvPr>
            <p:cNvCxnSpPr>
              <a:cxnSpLocks noChangeShapeType="1"/>
              <a:stCxn id="210020" idx="0"/>
              <a:endCxn id="210016" idx="2"/>
            </p:cNvCxnSpPr>
            <p:nvPr/>
          </p:nvCxnSpPr>
          <p:spPr bwMode="auto">
            <a:xfrm rot="5400000" flipH="1" flipV="1">
              <a:off x="1487" y="3014"/>
              <a:ext cx="78" cy="738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0018" name="Rectangle 98">
              <a:extLst>
                <a:ext uri="{FF2B5EF4-FFF2-40B4-BE49-F238E27FC236}">
                  <a16:creationId xmlns:a16="http://schemas.microsoft.com/office/drawing/2014/main" id="{EEDC9C44-78D3-45AC-A4A5-921C98FEC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" y="3117"/>
              <a:ext cx="43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a-h</a:t>
              </a:r>
            </a:p>
          </p:txBody>
        </p:sp>
      </p:grpSp>
      <p:grpSp>
        <p:nvGrpSpPr>
          <p:cNvPr id="209932" name="Group 99">
            <a:extLst>
              <a:ext uri="{FF2B5EF4-FFF2-40B4-BE49-F238E27FC236}">
                <a16:creationId xmlns:a16="http://schemas.microsoft.com/office/drawing/2014/main" id="{154E7690-DB71-4276-AC8D-4D60F1A5918E}"/>
              </a:ext>
            </a:extLst>
          </p:cNvPr>
          <p:cNvGrpSpPr>
            <a:grpSpLocks/>
          </p:cNvGrpSpPr>
          <p:nvPr/>
        </p:nvGrpSpPr>
        <p:grpSpPr bwMode="auto">
          <a:xfrm>
            <a:off x="3328892" y="3409866"/>
            <a:ext cx="992981" cy="519113"/>
            <a:chOff x="1882" y="3126"/>
            <a:chExt cx="834" cy="436"/>
          </a:xfrm>
        </p:grpSpPr>
        <p:sp>
          <p:nvSpPr>
            <p:cNvPr id="210013" name="Text Box 100">
              <a:extLst>
                <a:ext uri="{FF2B5EF4-FFF2-40B4-BE49-F238E27FC236}">
                  <a16:creationId xmlns:a16="http://schemas.microsoft.com/office/drawing/2014/main" id="{992A4AEA-74C2-4465-BE50-E36BBD98A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3189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5-6-8-15</a:t>
              </a:r>
            </a:p>
          </p:txBody>
        </p:sp>
        <p:grpSp>
          <p:nvGrpSpPr>
            <p:cNvPr id="210014" name="Group 101">
              <a:extLst>
                <a:ext uri="{FF2B5EF4-FFF2-40B4-BE49-F238E27FC236}">
                  <a16:creationId xmlns:a16="http://schemas.microsoft.com/office/drawing/2014/main" id="{672F920E-21E5-444A-9A32-61264220D8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95" y="3126"/>
              <a:ext cx="808" cy="436"/>
              <a:chOff x="4176" y="1377"/>
              <a:chExt cx="1008" cy="654"/>
            </a:xfrm>
          </p:grpSpPr>
          <p:sp>
            <p:nvSpPr>
              <p:cNvPr id="210015" name="Oval 102">
                <a:extLst>
                  <a:ext uri="{FF2B5EF4-FFF2-40B4-BE49-F238E27FC236}">
                    <a16:creationId xmlns:a16="http://schemas.microsoft.com/office/drawing/2014/main" id="{6485BAB0-4FD0-478E-BE0C-5509863978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377"/>
                <a:ext cx="272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0016" name="Oval 103">
                <a:extLst>
                  <a:ext uri="{FF2B5EF4-FFF2-40B4-BE49-F238E27FC236}">
                    <a16:creationId xmlns:a16="http://schemas.microsoft.com/office/drawing/2014/main" id="{038B73A6-3F5F-496F-9579-CF00D86355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377"/>
                <a:ext cx="1008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09933" name="Group 104">
            <a:extLst>
              <a:ext uri="{FF2B5EF4-FFF2-40B4-BE49-F238E27FC236}">
                <a16:creationId xmlns:a16="http://schemas.microsoft.com/office/drawing/2014/main" id="{3269A505-48DD-4509-ACB8-914DA6F9BCD2}"/>
              </a:ext>
            </a:extLst>
          </p:cNvPr>
          <p:cNvGrpSpPr>
            <a:grpSpLocks/>
          </p:cNvGrpSpPr>
          <p:nvPr/>
        </p:nvGrpSpPr>
        <p:grpSpPr bwMode="auto">
          <a:xfrm>
            <a:off x="3536061" y="4074232"/>
            <a:ext cx="1200150" cy="520304"/>
            <a:chOff x="1392" y="1364"/>
            <a:chExt cx="1008" cy="437"/>
          </a:xfrm>
        </p:grpSpPr>
        <p:sp>
          <p:nvSpPr>
            <p:cNvPr id="210009" name="Text Box 105">
              <a:extLst>
                <a:ext uri="{FF2B5EF4-FFF2-40B4-BE49-F238E27FC236}">
                  <a16:creationId xmlns:a16="http://schemas.microsoft.com/office/drawing/2014/main" id="{9B2ED1EB-98B5-4A40-9889-2B19B26B5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" y="1429"/>
              <a:ext cx="99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2-5-6-8-15</a:t>
              </a:r>
            </a:p>
          </p:txBody>
        </p:sp>
        <p:grpSp>
          <p:nvGrpSpPr>
            <p:cNvPr id="210010" name="Group 106">
              <a:extLst>
                <a:ext uri="{FF2B5EF4-FFF2-40B4-BE49-F238E27FC236}">
                  <a16:creationId xmlns:a16="http://schemas.microsoft.com/office/drawing/2014/main" id="{CC1BBA64-FB41-49C3-89F7-9DFA71C3B5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364"/>
              <a:ext cx="1008" cy="437"/>
              <a:chOff x="4176" y="1458"/>
              <a:chExt cx="1008" cy="492"/>
            </a:xfrm>
          </p:grpSpPr>
          <p:sp>
            <p:nvSpPr>
              <p:cNvPr id="210011" name="Oval 107">
                <a:extLst>
                  <a:ext uri="{FF2B5EF4-FFF2-40B4-BE49-F238E27FC236}">
                    <a16:creationId xmlns:a16="http://schemas.microsoft.com/office/drawing/2014/main" id="{942FB64B-59F1-4C2B-B3AC-143F6CAB33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59"/>
                <a:ext cx="21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0012" name="Oval 108">
                <a:extLst>
                  <a:ext uri="{FF2B5EF4-FFF2-40B4-BE49-F238E27FC236}">
                    <a16:creationId xmlns:a16="http://schemas.microsoft.com/office/drawing/2014/main" id="{7C6E281A-E0F1-4513-A683-070EB8144A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58"/>
                <a:ext cx="100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09934" name="Group 109">
            <a:extLst>
              <a:ext uri="{FF2B5EF4-FFF2-40B4-BE49-F238E27FC236}">
                <a16:creationId xmlns:a16="http://schemas.microsoft.com/office/drawing/2014/main" id="{16422B31-4512-43AB-BB94-469E1CD15DA9}"/>
              </a:ext>
            </a:extLst>
          </p:cNvPr>
          <p:cNvGrpSpPr>
            <a:grpSpLocks/>
          </p:cNvGrpSpPr>
          <p:nvPr/>
        </p:nvGrpSpPr>
        <p:grpSpPr bwMode="auto">
          <a:xfrm>
            <a:off x="2409731" y="3969462"/>
            <a:ext cx="1070372" cy="608410"/>
            <a:chOff x="1110" y="3596"/>
            <a:chExt cx="899" cy="511"/>
          </a:xfrm>
        </p:grpSpPr>
        <p:cxnSp>
          <p:nvCxnSpPr>
            <p:cNvPr id="210007" name="AutoShape 110">
              <a:extLst>
                <a:ext uri="{FF2B5EF4-FFF2-40B4-BE49-F238E27FC236}">
                  <a16:creationId xmlns:a16="http://schemas.microsoft.com/office/drawing/2014/main" id="{1BD95915-7D79-4967-A79A-A3D10BC24609}"/>
                </a:ext>
              </a:extLst>
            </p:cNvPr>
            <p:cNvCxnSpPr>
              <a:cxnSpLocks noChangeShapeType="1"/>
              <a:stCxn id="210020" idx="4"/>
              <a:endCxn id="210012" idx="2"/>
            </p:cNvCxnSpPr>
            <p:nvPr/>
          </p:nvCxnSpPr>
          <p:spPr bwMode="auto">
            <a:xfrm rot="16200000" flipH="1">
              <a:off x="1538" y="3168"/>
              <a:ext cx="44" cy="899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0008" name="Rectangle 111">
              <a:extLst>
                <a:ext uri="{FF2B5EF4-FFF2-40B4-BE49-F238E27FC236}">
                  <a16:creationId xmlns:a16="http://schemas.microsoft.com/office/drawing/2014/main" id="{790CF649-41B5-4D10-9DE2-8608680E1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" y="3797"/>
              <a:ext cx="19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</a:t>
              </a:r>
            </a:p>
          </p:txBody>
        </p:sp>
      </p:grpSp>
      <p:sp>
        <p:nvSpPr>
          <p:cNvPr id="29" name="Rectangle 112">
            <a:extLst>
              <a:ext uri="{FF2B5EF4-FFF2-40B4-BE49-F238E27FC236}">
                <a16:creationId xmlns:a16="http://schemas.microsoft.com/office/drawing/2014/main" id="{843BB987-AA46-42D1-9943-2C5E2459C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5321" y="3589529"/>
            <a:ext cx="428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j-z</a:t>
            </a:r>
          </a:p>
        </p:txBody>
      </p:sp>
      <p:sp>
        <p:nvSpPr>
          <p:cNvPr id="30" name="Text Box 116">
            <a:extLst>
              <a:ext uri="{FF2B5EF4-FFF2-40B4-BE49-F238E27FC236}">
                <a16:creationId xmlns:a16="http://schemas.microsoft.com/office/drawing/2014/main" id="{BB8F4796-63B0-4A7A-8AE0-7504F8499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8855" y="3286038"/>
            <a:ext cx="890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{5,15}</a:t>
            </a:r>
          </a:p>
        </p:txBody>
      </p:sp>
      <p:sp>
        <p:nvSpPr>
          <p:cNvPr id="31" name="Text Box 117">
            <a:extLst>
              <a:ext uri="{FF2B5EF4-FFF2-40B4-BE49-F238E27FC236}">
                <a16:creationId xmlns:a16="http://schemas.microsoft.com/office/drawing/2014/main" id="{FBA60D14-4D54-49E2-818D-F4AE10198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427" y="3650251"/>
            <a:ext cx="1172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99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{5,6,8,15}</a:t>
            </a:r>
          </a:p>
        </p:txBody>
      </p:sp>
      <p:sp>
        <p:nvSpPr>
          <p:cNvPr id="209938" name="Oval 118">
            <a:extLst>
              <a:ext uri="{FF2B5EF4-FFF2-40B4-BE49-F238E27FC236}">
                <a16:creationId xmlns:a16="http://schemas.microsoft.com/office/drawing/2014/main" id="{F96F25CE-1DEC-41DF-89C3-DB4D275CA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6836" y="97134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39" name="Text Box 119">
            <a:extLst>
              <a:ext uri="{FF2B5EF4-FFF2-40B4-BE49-F238E27FC236}">
                <a16:creationId xmlns:a16="http://schemas.microsoft.com/office/drawing/2014/main" id="{C1FDB2DA-83D9-4346-92AA-A8031A8FB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630" y="1046354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209940" name="Oval 120">
            <a:extLst>
              <a:ext uri="{FF2B5EF4-FFF2-40B4-BE49-F238E27FC236}">
                <a16:creationId xmlns:a16="http://schemas.microsoft.com/office/drawing/2014/main" id="{DE90C125-3BAE-4B95-9A9A-F4C54C656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8386" y="97134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41" name="Oval 121">
            <a:extLst>
              <a:ext uri="{FF2B5EF4-FFF2-40B4-BE49-F238E27FC236}">
                <a16:creationId xmlns:a16="http://schemas.microsoft.com/office/drawing/2014/main" id="{AE597E5E-CAEE-4F28-9577-21B49C780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6961" y="971344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42" name="Text Box 122">
            <a:extLst>
              <a:ext uri="{FF2B5EF4-FFF2-40B4-BE49-F238E27FC236}">
                <a16:creationId xmlns:a16="http://schemas.microsoft.com/office/drawing/2014/main" id="{478D9E67-16A8-481D-B958-47ABCD0D6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8370" y="1046354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37" name="Oval 123">
            <a:extLst>
              <a:ext uri="{FF2B5EF4-FFF2-40B4-BE49-F238E27FC236}">
                <a16:creationId xmlns:a16="http://schemas.microsoft.com/office/drawing/2014/main" id="{8FEEDDC6-33FC-4143-8B2E-27368BD9F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486" y="108564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44" name="Oval 124">
            <a:extLst>
              <a:ext uri="{FF2B5EF4-FFF2-40B4-BE49-F238E27FC236}">
                <a16:creationId xmlns:a16="http://schemas.microsoft.com/office/drawing/2014/main" id="{0BE53E19-8E0B-459D-AACA-37FCE6E5F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061" y="1085644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45" name="Text Box 125">
            <a:extLst>
              <a:ext uri="{FF2B5EF4-FFF2-40B4-BE49-F238E27FC236}">
                <a16:creationId xmlns:a16="http://schemas.microsoft.com/office/drawing/2014/main" id="{9FBBB7CE-B3B1-4845-BDBC-3B0B97B20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7470" y="1160654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</a:p>
        </p:txBody>
      </p:sp>
      <p:sp>
        <p:nvSpPr>
          <p:cNvPr id="209946" name="Oval 126">
            <a:extLst>
              <a:ext uri="{FF2B5EF4-FFF2-40B4-BE49-F238E27FC236}">
                <a16:creationId xmlns:a16="http://schemas.microsoft.com/office/drawing/2014/main" id="{515E13DE-6D22-4DCF-BFD6-D0F35EC26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8246" y="1104694"/>
            <a:ext cx="431006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41" name="Oval 127">
            <a:extLst>
              <a:ext uri="{FF2B5EF4-FFF2-40B4-BE49-F238E27FC236}">
                <a16:creationId xmlns:a16="http://schemas.microsoft.com/office/drawing/2014/main" id="{7101D362-8BB7-4CC7-A371-236785CC8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586" y="110469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48" name="Text Box 128">
            <a:extLst>
              <a:ext uri="{FF2B5EF4-FFF2-40B4-BE49-F238E27FC236}">
                <a16:creationId xmlns:a16="http://schemas.microsoft.com/office/drawing/2014/main" id="{9B3DA5C1-4ABC-4FF0-8228-0052B5DAC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7380" y="1179704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43" name="Oval 129">
            <a:extLst>
              <a:ext uri="{FF2B5EF4-FFF2-40B4-BE49-F238E27FC236}">
                <a16:creationId xmlns:a16="http://schemas.microsoft.com/office/drawing/2014/main" id="{187748B9-A725-4CA7-9C64-4E46193307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7286" y="108564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50" name="Text Box 130">
            <a:extLst>
              <a:ext uri="{FF2B5EF4-FFF2-40B4-BE49-F238E27FC236}">
                <a16:creationId xmlns:a16="http://schemas.microsoft.com/office/drawing/2014/main" id="{DA9F3AA6-418B-4970-9370-4E0488457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6080" y="1160654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</a:t>
            </a:r>
          </a:p>
        </p:txBody>
      </p:sp>
      <p:sp>
        <p:nvSpPr>
          <p:cNvPr id="209951" name="Oval 131">
            <a:extLst>
              <a:ext uri="{FF2B5EF4-FFF2-40B4-BE49-F238E27FC236}">
                <a16:creationId xmlns:a16="http://schemas.microsoft.com/office/drawing/2014/main" id="{1F08D4B3-17B0-4734-8B95-314B9E81C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236" y="1085644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52" name="Text Box 132">
            <a:extLst>
              <a:ext uri="{FF2B5EF4-FFF2-40B4-BE49-F238E27FC236}">
                <a16:creationId xmlns:a16="http://schemas.microsoft.com/office/drawing/2014/main" id="{2317607C-D393-45CA-B1E9-0D2B0C32E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9030" y="1160654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</a:p>
        </p:txBody>
      </p:sp>
      <p:sp>
        <p:nvSpPr>
          <p:cNvPr id="209953" name="Oval 133">
            <a:extLst>
              <a:ext uri="{FF2B5EF4-FFF2-40B4-BE49-F238E27FC236}">
                <a16:creationId xmlns:a16="http://schemas.microsoft.com/office/drawing/2014/main" id="{0CE202A6-A44F-4B90-A18D-21B42B0E2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7486" y="214291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54" name="Oval 134">
            <a:extLst>
              <a:ext uri="{FF2B5EF4-FFF2-40B4-BE49-F238E27FC236}">
                <a16:creationId xmlns:a16="http://schemas.microsoft.com/office/drawing/2014/main" id="{1E452D44-14C6-442A-B420-EB1F9D55A3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0349" y="2142919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55" name="Oval 135">
            <a:extLst>
              <a:ext uri="{FF2B5EF4-FFF2-40B4-BE49-F238E27FC236}">
                <a16:creationId xmlns:a16="http://schemas.microsoft.com/office/drawing/2014/main" id="{004BF118-2B41-4DF3-99FB-49377A4B4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9436" y="2133394"/>
            <a:ext cx="428625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9956" name="Oval 136">
            <a:extLst>
              <a:ext uri="{FF2B5EF4-FFF2-40B4-BE49-F238E27FC236}">
                <a16:creationId xmlns:a16="http://schemas.microsoft.com/office/drawing/2014/main" id="{624A9FE1-917D-4566-B575-ADF61C031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8586" y="2142919"/>
            <a:ext cx="40005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57" name="Oval 137">
            <a:extLst>
              <a:ext uri="{FF2B5EF4-FFF2-40B4-BE49-F238E27FC236}">
                <a16:creationId xmlns:a16="http://schemas.microsoft.com/office/drawing/2014/main" id="{CD883F91-1CD5-471B-961B-2B05CF18E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7286" y="214291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58" name="Oval 138">
            <a:extLst>
              <a:ext uri="{FF2B5EF4-FFF2-40B4-BE49-F238E27FC236}">
                <a16:creationId xmlns:a16="http://schemas.microsoft.com/office/drawing/2014/main" id="{083F1388-77A3-4672-A395-0EBA364FDA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236" y="214291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09959" name="AutoShape 139">
            <a:extLst>
              <a:ext uri="{FF2B5EF4-FFF2-40B4-BE49-F238E27FC236}">
                <a16:creationId xmlns:a16="http://schemas.microsoft.com/office/drawing/2014/main" id="{796CE528-48DA-4041-B7E2-99CFDEB4ABF6}"/>
              </a:ext>
            </a:extLst>
          </p:cNvPr>
          <p:cNvCxnSpPr>
            <a:cxnSpLocks noChangeShapeType="1"/>
            <a:stCxn id="209951" idx="6"/>
            <a:endCxn id="37" idx="2"/>
          </p:cNvCxnSpPr>
          <p:nvPr/>
        </p:nvCxnSpPr>
        <p:spPr bwMode="auto">
          <a:xfrm>
            <a:off x="6720002" y="1345320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60" name="AutoShape 140">
            <a:extLst>
              <a:ext uri="{FF2B5EF4-FFF2-40B4-BE49-F238E27FC236}">
                <a16:creationId xmlns:a16="http://schemas.microsoft.com/office/drawing/2014/main" id="{D05D1371-1B10-4BE2-A98E-0804B8C82D13}"/>
              </a:ext>
            </a:extLst>
          </p:cNvPr>
          <p:cNvCxnSpPr>
            <a:cxnSpLocks noChangeShapeType="1"/>
            <a:stCxn id="209958" idx="6"/>
            <a:endCxn id="209953" idx="2"/>
          </p:cNvCxnSpPr>
          <p:nvPr/>
        </p:nvCxnSpPr>
        <p:spPr bwMode="auto">
          <a:xfrm>
            <a:off x="6720002" y="2402595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61" name="AutoShape 141">
            <a:extLst>
              <a:ext uri="{FF2B5EF4-FFF2-40B4-BE49-F238E27FC236}">
                <a16:creationId xmlns:a16="http://schemas.microsoft.com/office/drawing/2014/main" id="{61A8AFC0-1ED3-413B-9EB3-12FEF805DC6E}"/>
              </a:ext>
            </a:extLst>
          </p:cNvPr>
          <p:cNvCxnSpPr>
            <a:cxnSpLocks noChangeShapeType="1"/>
            <a:stCxn id="209956" idx="6"/>
            <a:endCxn id="209953" idx="0"/>
          </p:cNvCxnSpPr>
          <p:nvPr/>
        </p:nvCxnSpPr>
        <p:spPr bwMode="auto">
          <a:xfrm flipV="1">
            <a:off x="5088636" y="2142919"/>
            <a:ext cx="2358733" cy="259676"/>
          </a:xfrm>
          <a:prstGeom prst="curvedConnector4">
            <a:avLst>
              <a:gd name="adj1" fmla="val 47247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62" name="AutoShape 142">
            <a:extLst>
              <a:ext uri="{FF2B5EF4-FFF2-40B4-BE49-F238E27FC236}">
                <a16:creationId xmlns:a16="http://schemas.microsoft.com/office/drawing/2014/main" id="{614DBF25-426A-470C-9A2D-BE1CA49F6934}"/>
              </a:ext>
            </a:extLst>
          </p:cNvPr>
          <p:cNvCxnSpPr>
            <a:cxnSpLocks noChangeShapeType="1"/>
            <a:stCxn id="209945" idx="2"/>
            <a:endCxn id="209950" idx="2"/>
          </p:cNvCxnSpPr>
          <p:nvPr/>
        </p:nvCxnSpPr>
        <p:spPr bwMode="auto">
          <a:xfrm rot="5400000">
            <a:off x="6716817" y="729291"/>
            <a:ext cx="12700" cy="160139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63" name="AutoShape 143">
            <a:extLst>
              <a:ext uri="{FF2B5EF4-FFF2-40B4-BE49-F238E27FC236}">
                <a16:creationId xmlns:a16="http://schemas.microsoft.com/office/drawing/2014/main" id="{579E5349-183D-4846-9FA1-12FB23E9ED88}"/>
              </a:ext>
            </a:extLst>
          </p:cNvPr>
          <p:cNvCxnSpPr>
            <a:cxnSpLocks noChangeShapeType="1"/>
            <a:stCxn id="41" idx="6"/>
            <a:endCxn id="37" idx="0"/>
          </p:cNvCxnSpPr>
          <p:nvPr/>
        </p:nvCxnSpPr>
        <p:spPr bwMode="auto">
          <a:xfrm flipV="1">
            <a:off x="4948352" y="1085644"/>
            <a:ext cx="2499017" cy="278726"/>
          </a:xfrm>
          <a:prstGeom prst="curvedConnector4">
            <a:avLst>
              <a:gd name="adj1" fmla="val 47401"/>
              <a:gd name="adj2" fmla="val 182016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64" name="AutoShape 144">
            <a:extLst>
              <a:ext uri="{FF2B5EF4-FFF2-40B4-BE49-F238E27FC236}">
                <a16:creationId xmlns:a16="http://schemas.microsoft.com/office/drawing/2014/main" id="{AFB20970-F636-4950-B49B-9E33FC1399EE}"/>
              </a:ext>
            </a:extLst>
          </p:cNvPr>
          <p:cNvCxnSpPr>
            <a:cxnSpLocks noChangeShapeType="1"/>
            <a:stCxn id="209938" idx="6"/>
            <a:endCxn id="209940" idx="2"/>
          </p:cNvCxnSpPr>
          <p:nvPr/>
        </p:nvCxnSpPr>
        <p:spPr bwMode="auto">
          <a:xfrm>
            <a:off x="2376602" y="1231020"/>
            <a:ext cx="7117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965" name="Oval 145">
            <a:extLst>
              <a:ext uri="{FF2B5EF4-FFF2-40B4-BE49-F238E27FC236}">
                <a16:creationId xmlns:a16="http://schemas.microsoft.com/office/drawing/2014/main" id="{9BA69E00-1DA5-41A3-A254-E0B3120CC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0218" y="2204831"/>
            <a:ext cx="584269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0" name="Oval 146">
            <a:extLst>
              <a:ext uri="{FF2B5EF4-FFF2-40B4-BE49-F238E27FC236}">
                <a16:creationId xmlns:a16="http://schemas.microsoft.com/office/drawing/2014/main" id="{8415C498-B8A0-44A2-84CA-3F5449911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411" y="2200069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67" name="Oval 147">
            <a:extLst>
              <a:ext uri="{FF2B5EF4-FFF2-40B4-BE49-F238E27FC236}">
                <a16:creationId xmlns:a16="http://schemas.microsoft.com/office/drawing/2014/main" id="{B4D30EE3-9E40-46DA-90C1-C7B27F0894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986" y="2200069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68" name="Oval 148">
            <a:extLst>
              <a:ext uri="{FF2B5EF4-FFF2-40B4-BE49-F238E27FC236}">
                <a16:creationId xmlns:a16="http://schemas.microsoft.com/office/drawing/2014/main" id="{B4D2362D-1640-47F9-A449-9D9466392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5336" y="1628569"/>
            <a:ext cx="259766" cy="519351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69" name="Text Box 149">
            <a:extLst>
              <a:ext uri="{FF2B5EF4-FFF2-40B4-BE49-F238E27FC236}">
                <a16:creationId xmlns:a16="http://schemas.microsoft.com/office/drawing/2014/main" id="{79CCDF26-25E9-42A6-AC21-AF8970968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4130" y="1703579"/>
            <a:ext cx="300083" cy="36933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209970" name="AutoShape 150">
            <a:extLst>
              <a:ext uri="{FF2B5EF4-FFF2-40B4-BE49-F238E27FC236}">
                <a16:creationId xmlns:a16="http://schemas.microsoft.com/office/drawing/2014/main" id="{5180AAB6-CA03-4321-AC87-22348CABD023}"/>
              </a:ext>
            </a:extLst>
          </p:cNvPr>
          <p:cNvCxnSpPr>
            <a:cxnSpLocks noChangeShapeType="1"/>
            <a:stCxn id="209968" idx="7"/>
            <a:endCxn id="209946" idx="2"/>
          </p:cNvCxnSpPr>
          <p:nvPr/>
        </p:nvCxnSpPr>
        <p:spPr bwMode="auto">
          <a:xfrm flipV="1">
            <a:off x="1767060" y="1364370"/>
            <a:ext cx="2101186" cy="34025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71" name="AutoShape 151">
            <a:extLst>
              <a:ext uri="{FF2B5EF4-FFF2-40B4-BE49-F238E27FC236}">
                <a16:creationId xmlns:a16="http://schemas.microsoft.com/office/drawing/2014/main" id="{E41F41C4-9D36-4ACE-82F7-FAD1C2E75EBB}"/>
              </a:ext>
            </a:extLst>
          </p:cNvPr>
          <p:cNvCxnSpPr>
            <a:cxnSpLocks noChangeShapeType="1"/>
            <a:stCxn id="209968" idx="6"/>
            <a:endCxn id="209955" idx="1"/>
          </p:cNvCxnSpPr>
          <p:nvPr/>
        </p:nvCxnSpPr>
        <p:spPr bwMode="auto">
          <a:xfrm>
            <a:off x="1805102" y="1888245"/>
            <a:ext cx="2127105" cy="32120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72" name="AutoShape 152">
            <a:extLst>
              <a:ext uri="{FF2B5EF4-FFF2-40B4-BE49-F238E27FC236}">
                <a16:creationId xmlns:a16="http://schemas.microsoft.com/office/drawing/2014/main" id="{6ED30FA5-06BB-43CD-A69B-8833936F181A}"/>
              </a:ext>
            </a:extLst>
          </p:cNvPr>
          <p:cNvCxnSpPr>
            <a:cxnSpLocks noChangeShapeType="1"/>
            <a:stCxn id="209968" idx="5"/>
            <a:endCxn id="209965" idx="1"/>
          </p:cNvCxnSpPr>
          <p:nvPr/>
        </p:nvCxnSpPr>
        <p:spPr bwMode="auto">
          <a:xfrm>
            <a:off x="1767060" y="2071863"/>
            <a:ext cx="458722" cy="209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73" name="AutoShape 153">
            <a:extLst>
              <a:ext uri="{FF2B5EF4-FFF2-40B4-BE49-F238E27FC236}">
                <a16:creationId xmlns:a16="http://schemas.microsoft.com/office/drawing/2014/main" id="{052A531E-A6B2-4083-A117-A7E89FE6307E}"/>
              </a:ext>
            </a:extLst>
          </p:cNvPr>
          <p:cNvCxnSpPr>
            <a:cxnSpLocks noChangeShapeType="1"/>
            <a:stCxn id="209968" idx="0"/>
            <a:endCxn id="209938" idx="3"/>
          </p:cNvCxnSpPr>
          <p:nvPr/>
        </p:nvCxnSpPr>
        <p:spPr bwMode="auto">
          <a:xfrm flipV="1">
            <a:off x="1675219" y="1414638"/>
            <a:ext cx="479659" cy="2139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74" name="AutoShape 154">
            <a:extLst>
              <a:ext uri="{FF2B5EF4-FFF2-40B4-BE49-F238E27FC236}">
                <a16:creationId xmlns:a16="http://schemas.microsoft.com/office/drawing/2014/main" id="{BF296E74-5E0A-4E5A-98B2-00EC0543BE39}"/>
              </a:ext>
            </a:extLst>
          </p:cNvPr>
          <p:cNvCxnSpPr>
            <a:cxnSpLocks noChangeShapeType="1"/>
            <a:stCxn id="209946" idx="6"/>
            <a:endCxn id="41" idx="2"/>
          </p:cNvCxnSpPr>
          <p:nvPr/>
        </p:nvCxnSpPr>
        <p:spPr bwMode="auto">
          <a:xfrm>
            <a:off x="4299252" y="1364370"/>
            <a:ext cx="38933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75" name="AutoShape 155">
            <a:extLst>
              <a:ext uri="{FF2B5EF4-FFF2-40B4-BE49-F238E27FC236}">
                <a16:creationId xmlns:a16="http://schemas.microsoft.com/office/drawing/2014/main" id="{E38C7706-1CB4-4464-8898-B35764881C8C}"/>
              </a:ext>
            </a:extLst>
          </p:cNvPr>
          <p:cNvCxnSpPr>
            <a:cxnSpLocks noChangeShapeType="1"/>
            <a:stCxn id="209955" idx="6"/>
            <a:endCxn id="210001" idx="1"/>
          </p:cNvCxnSpPr>
          <p:nvPr/>
        </p:nvCxnSpPr>
        <p:spPr bwMode="auto">
          <a:xfrm flipV="1">
            <a:off x="4298061" y="2377592"/>
            <a:ext cx="356607" cy="154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976" name="Text Box 156">
            <a:extLst>
              <a:ext uri="{FF2B5EF4-FFF2-40B4-BE49-F238E27FC236}">
                <a16:creationId xmlns:a16="http://schemas.microsoft.com/office/drawing/2014/main" id="{75DE9243-D1C3-471B-AA90-E5CBEE7CE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712" y="1069438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9977" name="Text Box 157">
            <a:extLst>
              <a:ext uri="{FF2B5EF4-FFF2-40B4-BE49-F238E27FC236}">
                <a16:creationId xmlns:a16="http://schemas.microsoft.com/office/drawing/2014/main" id="{9465AE7B-589F-40AA-977B-73B0C677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9252" y="2098138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9978" name="AutoShape 158">
            <a:extLst>
              <a:ext uri="{FF2B5EF4-FFF2-40B4-BE49-F238E27FC236}">
                <a16:creationId xmlns:a16="http://schemas.microsoft.com/office/drawing/2014/main" id="{CCF2FC05-3602-419A-85C7-794929297EC0}"/>
              </a:ext>
            </a:extLst>
          </p:cNvPr>
          <p:cNvCxnSpPr>
            <a:cxnSpLocks noChangeShapeType="1"/>
            <a:stCxn id="210002" idx="3"/>
            <a:endCxn id="210003" idx="1"/>
          </p:cNvCxnSpPr>
          <p:nvPr/>
        </p:nvCxnSpPr>
        <p:spPr bwMode="auto">
          <a:xfrm>
            <a:off x="6120764" y="2402595"/>
            <a:ext cx="3317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979" name="Text Box 159">
            <a:extLst>
              <a:ext uri="{FF2B5EF4-FFF2-40B4-BE49-F238E27FC236}">
                <a16:creationId xmlns:a16="http://schemas.microsoft.com/office/drawing/2014/main" id="{40D4357B-DCEB-4014-87DB-57EE387366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7602" y="2098138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9980" name="AutoShape 160">
            <a:extLst>
              <a:ext uri="{FF2B5EF4-FFF2-40B4-BE49-F238E27FC236}">
                <a16:creationId xmlns:a16="http://schemas.microsoft.com/office/drawing/2014/main" id="{36A167D4-CA9E-4283-BB79-EE4651628A8A}"/>
              </a:ext>
            </a:extLst>
          </p:cNvPr>
          <p:cNvCxnSpPr>
            <a:cxnSpLocks noChangeShapeType="1"/>
            <a:stCxn id="43" idx="7"/>
            <a:endCxn id="209951" idx="1"/>
          </p:cNvCxnSpPr>
          <p:nvPr/>
        </p:nvCxnSpPr>
        <p:spPr bwMode="auto">
          <a:xfrm rot="5400000" flipH="1" flipV="1">
            <a:off x="6218644" y="882067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81" name="AutoShape 161">
            <a:extLst>
              <a:ext uri="{FF2B5EF4-FFF2-40B4-BE49-F238E27FC236}">
                <a16:creationId xmlns:a16="http://schemas.microsoft.com/office/drawing/2014/main" id="{2012BB76-EA75-40C2-9749-E58460032CCE}"/>
              </a:ext>
            </a:extLst>
          </p:cNvPr>
          <p:cNvCxnSpPr>
            <a:cxnSpLocks noChangeShapeType="1"/>
            <a:stCxn id="43" idx="5"/>
            <a:endCxn id="209951" idx="3"/>
          </p:cNvCxnSpPr>
          <p:nvPr/>
        </p:nvCxnSpPr>
        <p:spPr bwMode="auto">
          <a:xfrm rot="16200000" flipH="1">
            <a:off x="6218644" y="1249304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982" name="Text Box 162">
            <a:extLst>
              <a:ext uri="{FF2B5EF4-FFF2-40B4-BE49-F238E27FC236}">
                <a16:creationId xmlns:a16="http://schemas.microsoft.com/office/drawing/2014/main" id="{67EA130D-5E15-4CFF-A599-38998C12C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362" y="783688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09983" name="Text Box 163">
            <a:extLst>
              <a:ext uri="{FF2B5EF4-FFF2-40B4-BE49-F238E27FC236}">
                <a16:creationId xmlns:a16="http://schemas.microsoft.com/office/drawing/2014/main" id="{A9B90509-553F-4EBB-A24A-E6FCC34C95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4281" y="1544497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09984" name="AutoShape 164">
            <a:extLst>
              <a:ext uri="{FF2B5EF4-FFF2-40B4-BE49-F238E27FC236}">
                <a16:creationId xmlns:a16="http://schemas.microsoft.com/office/drawing/2014/main" id="{95AB2E3D-45A1-4C22-8C80-01DE1D3D6657}"/>
              </a:ext>
            </a:extLst>
          </p:cNvPr>
          <p:cNvCxnSpPr>
            <a:cxnSpLocks noChangeShapeType="1"/>
            <a:stCxn id="209965" idx="6"/>
            <a:endCxn id="210005" idx="1"/>
          </p:cNvCxnSpPr>
          <p:nvPr/>
        </p:nvCxnSpPr>
        <p:spPr bwMode="auto">
          <a:xfrm flipV="1">
            <a:off x="2724487" y="2459745"/>
            <a:ext cx="5562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985" name="Text Box 165">
            <a:extLst>
              <a:ext uri="{FF2B5EF4-FFF2-40B4-BE49-F238E27FC236}">
                <a16:creationId xmlns:a16="http://schemas.microsoft.com/office/drawing/2014/main" id="{2F9C7A5B-457C-4D58-A396-FBC615090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9975" y="1298038"/>
            <a:ext cx="2279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09986" name="Text Box 166">
            <a:extLst>
              <a:ext uri="{FF2B5EF4-FFF2-40B4-BE49-F238E27FC236}">
                <a16:creationId xmlns:a16="http://schemas.microsoft.com/office/drawing/2014/main" id="{DEC8909F-64D4-4F5B-A63E-35F60BF8D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8369" y="955138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09987" name="Text Box 167">
            <a:extLst>
              <a:ext uri="{FF2B5EF4-FFF2-40B4-BE49-F238E27FC236}">
                <a16:creationId xmlns:a16="http://schemas.microsoft.com/office/drawing/2014/main" id="{B99469A1-AF8A-4E98-A88F-6D0A52AFD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6148" y="900894"/>
            <a:ext cx="4891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88" name="Text Box 168">
            <a:extLst>
              <a:ext uri="{FF2B5EF4-FFF2-40B4-BE49-F238E27FC236}">
                <a16:creationId xmlns:a16="http://schemas.microsoft.com/office/drawing/2014/main" id="{CF7E7EB1-42CF-4FA5-A778-19AECB66C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3994" y="161925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89" name="Text Box 169">
            <a:extLst>
              <a:ext uri="{FF2B5EF4-FFF2-40B4-BE49-F238E27FC236}">
                <a16:creationId xmlns:a16="http://schemas.microsoft.com/office/drawing/2014/main" id="{DA211268-1845-4C2B-8DCF-917BAA991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3944" y="104775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90" name="Text Box 170">
            <a:extLst>
              <a:ext uri="{FF2B5EF4-FFF2-40B4-BE49-F238E27FC236}">
                <a16:creationId xmlns:a16="http://schemas.microsoft.com/office/drawing/2014/main" id="{B3945BAD-ABFD-4A38-82D2-42DAFC399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761" y="1816250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09991" name="Text Box 171">
            <a:extLst>
              <a:ext uri="{FF2B5EF4-FFF2-40B4-BE49-F238E27FC236}">
                <a16:creationId xmlns:a16="http://schemas.microsoft.com/office/drawing/2014/main" id="{D68B5F35-247A-42A7-AE67-84A6C3C40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3944" y="230505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92" name="Text Box 172">
            <a:extLst>
              <a:ext uri="{FF2B5EF4-FFF2-40B4-BE49-F238E27FC236}">
                <a16:creationId xmlns:a16="http://schemas.microsoft.com/office/drawing/2014/main" id="{C8F1701B-8BE9-48D9-B5A5-6DCABC663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394" y="127635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93" name="Text Box 173">
            <a:extLst>
              <a:ext uri="{FF2B5EF4-FFF2-40B4-BE49-F238E27FC236}">
                <a16:creationId xmlns:a16="http://schemas.microsoft.com/office/drawing/2014/main" id="{674E2E4D-F2ED-4FFF-A4B6-6688A2BFF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144" y="173355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09994" name="Text Box 174">
            <a:extLst>
              <a:ext uri="{FF2B5EF4-FFF2-40B4-BE49-F238E27FC236}">
                <a16:creationId xmlns:a16="http://schemas.microsoft.com/office/drawing/2014/main" id="{1D20734E-9769-46D4-A0C4-13FDADC41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4744" y="2076453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09995" name="AutoShape 175">
            <a:extLst>
              <a:ext uri="{FF2B5EF4-FFF2-40B4-BE49-F238E27FC236}">
                <a16:creationId xmlns:a16="http://schemas.microsoft.com/office/drawing/2014/main" id="{82045B33-A03D-4F0B-85ED-8B463E0FDFF2}"/>
              </a:ext>
            </a:extLst>
          </p:cNvPr>
          <p:cNvCxnSpPr>
            <a:cxnSpLocks noChangeShapeType="1"/>
            <a:stCxn id="210004" idx="2"/>
            <a:endCxn id="209957" idx="4"/>
          </p:cNvCxnSpPr>
          <p:nvPr/>
        </p:nvCxnSpPr>
        <p:spPr bwMode="auto">
          <a:xfrm rot="5400000">
            <a:off x="6628168" y="1781260"/>
            <a:ext cx="100012" cy="1662009"/>
          </a:xfrm>
          <a:prstGeom prst="curvedConnector3">
            <a:avLst>
              <a:gd name="adj1" fmla="val 3285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996" name="Text Box 176">
            <a:extLst>
              <a:ext uri="{FF2B5EF4-FFF2-40B4-BE49-F238E27FC236}">
                <a16:creationId xmlns:a16="http://schemas.microsoft.com/office/drawing/2014/main" id="{A7274F0B-0FCB-4060-B017-CE08AA3DF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9400" y="889883"/>
            <a:ext cx="3385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09997" name="Text Box 177">
            <a:extLst>
              <a:ext uri="{FF2B5EF4-FFF2-40B4-BE49-F238E27FC236}">
                <a16:creationId xmlns:a16="http://schemas.microsoft.com/office/drawing/2014/main" id="{EE201FD0-DA34-4CD0-994D-7D8FA7FB2B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602" y="2613908"/>
            <a:ext cx="55015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09998" name="Text Box 178">
            <a:extLst>
              <a:ext uri="{FF2B5EF4-FFF2-40B4-BE49-F238E27FC236}">
                <a16:creationId xmlns:a16="http://schemas.microsoft.com/office/drawing/2014/main" id="{E29855EB-9C31-40C6-966B-61C031845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2315" y="1966208"/>
            <a:ext cx="57900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09999" name="Text Box 179">
            <a:extLst>
              <a:ext uri="{FF2B5EF4-FFF2-40B4-BE49-F238E27FC236}">
                <a16:creationId xmlns:a16="http://schemas.microsoft.com/office/drawing/2014/main" id="{41F7EB8C-A940-479F-8934-AA86308332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4359" y="908933"/>
            <a:ext cx="35779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10000" name="Text Box 180">
            <a:extLst>
              <a:ext uri="{FF2B5EF4-FFF2-40B4-BE49-F238E27FC236}">
                <a16:creationId xmlns:a16="http://schemas.microsoft.com/office/drawing/2014/main" id="{05A52300-67B3-469C-896A-C8A941564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878" y="2251995"/>
            <a:ext cx="74732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any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character</a:t>
            </a:r>
          </a:p>
        </p:txBody>
      </p:sp>
      <p:sp>
        <p:nvSpPr>
          <p:cNvPr id="210001" name="Text Box 181">
            <a:extLst>
              <a:ext uri="{FF2B5EF4-FFF2-40B4-BE49-F238E27FC236}">
                <a16:creationId xmlns:a16="http://schemas.microsoft.com/office/drawing/2014/main" id="{555AFDA4-7F4A-40DB-9564-A7B8E3E81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668" y="2192926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210002" name="Text Box 182">
            <a:extLst>
              <a:ext uri="{FF2B5EF4-FFF2-40B4-BE49-F238E27FC236}">
                <a16:creationId xmlns:a16="http://schemas.microsoft.com/office/drawing/2014/main" id="{69176473-D544-4CBF-941F-737CB2EF85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858" y="2217929"/>
            <a:ext cx="406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11</a:t>
            </a:r>
          </a:p>
        </p:txBody>
      </p:sp>
      <p:sp>
        <p:nvSpPr>
          <p:cNvPr id="210003" name="Text Box 183">
            <a:extLst>
              <a:ext uri="{FF2B5EF4-FFF2-40B4-BE49-F238E27FC236}">
                <a16:creationId xmlns:a16="http://schemas.microsoft.com/office/drawing/2014/main" id="{DE34999A-5282-4BDD-BADC-5B398F425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2512" y="2217929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12</a:t>
            </a:r>
          </a:p>
        </p:txBody>
      </p:sp>
      <p:sp>
        <p:nvSpPr>
          <p:cNvPr id="210004" name="Text Box 184">
            <a:extLst>
              <a:ext uri="{FF2B5EF4-FFF2-40B4-BE49-F238E27FC236}">
                <a16:creationId xmlns:a16="http://schemas.microsoft.com/office/drawing/2014/main" id="{E8739376-C983-4A51-90D6-1661FF064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1428" y="2192926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13</a:t>
            </a:r>
          </a:p>
        </p:txBody>
      </p:sp>
      <p:sp>
        <p:nvSpPr>
          <p:cNvPr id="210005" name="Text Box 185">
            <a:extLst>
              <a:ext uri="{FF2B5EF4-FFF2-40B4-BE49-F238E27FC236}">
                <a16:creationId xmlns:a16="http://schemas.microsoft.com/office/drawing/2014/main" id="{0E64D278-C73F-460B-94A6-B8E4C5FF9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0687" y="2275079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15</a:t>
            </a:r>
          </a:p>
        </p:txBody>
      </p:sp>
      <p:sp>
        <p:nvSpPr>
          <p:cNvPr id="210006" name="Line 186">
            <a:extLst>
              <a:ext uri="{FF2B5EF4-FFF2-40B4-BE49-F238E27FC236}">
                <a16:creationId xmlns:a16="http://schemas.microsoft.com/office/drawing/2014/main" id="{D23831BE-247E-43B4-AABF-F808E9A9F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088136" y="1881100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/>
          </a:p>
        </p:txBody>
      </p:sp>
      <p:sp>
        <p:nvSpPr>
          <p:cNvPr id="101" name="灯片编号占位符 1">
            <a:extLst>
              <a:ext uri="{FF2B5EF4-FFF2-40B4-BE49-F238E27FC236}">
                <a16:creationId xmlns:a16="http://schemas.microsoft.com/office/drawing/2014/main" id="{05C73537-310F-4F03-A365-C07D0E927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94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2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9900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 autoUpdateAnimBg="0"/>
      <p:bldP spid="30" grpId="0"/>
      <p:bldP spid="31" grpId="0"/>
      <p:bldP spid="37" grpId="0" animBg="1"/>
      <p:bldP spid="41" grpId="0" animBg="1"/>
      <p:bldP spid="43" grpId="0" animBg="1"/>
      <p:bldP spid="60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標題 1">
            <a:extLst>
              <a:ext uri="{FF2B5EF4-FFF2-40B4-BE49-F238E27FC236}">
                <a16:creationId xmlns:a16="http://schemas.microsoft.com/office/drawing/2014/main" id="{6312D53C-C7AC-42A8-BFD8-75E91E0D1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7824" y="108349"/>
            <a:ext cx="7797866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(14)</a:t>
            </a:r>
            <a:endParaRPr lang="zh-TW" altLang="en-US" sz="3200" dirty="0"/>
          </a:p>
        </p:txBody>
      </p:sp>
      <p:sp>
        <p:nvSpPr>
          <p:cNvPr id="211975" name="Text Box 3">
            <a:extLst>
              <a:ext uri="{FF2B5EF4-FFF2-40B4-BE49-F238E27FC236}">
                <a16:creationId xmlns:a16="http://schemas.microsoft.com/office/drawing/2014/main" id="{97934A1F-7082-4CC1-94B1-0A5C17E81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5572" y="3037367"/>
            <a:ext cx="262777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DFA States = {1-4-9-14}</a:t>
            </a:r>
          </a:p>
        </p:txBody>
      </p:sp>
      <p:sp>
        <p:nvSpPr>
          <p:cNvPr id="211976" name="Text Box 4">
            <a:extLst>
              <a:ext uri="{FF2B5EF4-FFF2-40B4-BE49-F238E27FC236}">
                <a16:creationId xmlns:a16="http://schemas.microsoft.com/office/drawing/2014/main" id="{749115E2-4DCE-441C-A545-682CB6E401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716" y="3294542"/>
            <a:ext cx="24352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move(1-4-9-14, </a:t>
            </a: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) =</a:t>
            </a:r>
          </a:p>
        </p:txBody>
      </p:sp>
      <p:grpSp>
        <p:nvGrpSpPr>
          <p:cNvPr id="211977" name="Group 92">
            <a:extLst>
              <a:ext uri="{FF2B5EF4-FFF2-40B4-BE49-F238E27FC236}">
                <a16:creationId xmlns:a16="http://schemas.microsoft.com/office/drawing/2014/main" id="{3E3ACAD6-F4EB-4D8A-A3A3-DBEA01360983}"/>
              </a:ext>
            </a:extLst>
          </p:cNvPr>
          <p:cNvGrpSpPr>
            <a:grpSpLocks/>
          </p:cNvGrpSpPr>
          <p:nvPr/>
        </p:nvGrpSpPr>
        <p:grpSpPr bwMode="auto">
          <a:xfrm>
            <a:off x="2270331" y="3791150"/>
            <a:ext cx="992981" cy="519113"/>
            <a:chOff x="327" y="2230"/>
            <a:chExt cx="834" cy="436"/>
          </a:xfrm>
        </p:grpSpPr>
        <p:sp>
          <p:nvSpPr>
            <p:cNvPr id="212075" name="Text Box 93">
              <a:extLst>
                <a:ext uri="{FF2B5EF4-FFF2-40B4-BE49-F238E27FC236}">
                  <a16:creationId xmlns:a16="http://schemas.microsoft.com/office/drawing/2014/main" id="{1384D9BB-EAA2-4682-823B-4B0B9C613D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2293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1-4-9-14</a:t>
              </a:r>
            </a:p>
          </p:txBody>
        </p:sp>
        <p:sp>
          <p:nvSpPr>
            <p:cNvPr id="212076" name="Oval 94">
              <a:extLst>
                <a:ext uri="{FF2B5EF4-FFF2-40B4-BE49-F238E27FC236}">
                  <a16:creationId xmlns:a16="http://schemas.microsoft.com/office/drawing/2014/main" id="{98FB4A3C-3B92-4291-85B5-51299A16C4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230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211978" name="Group 95">
            <a:extLst>
              <a:ext uri="{FF2B5EF4-FFF2-40B4-BE49-F238E27FC236}">
                <a16:creationId xmlns:a16="http://schemas.microsoft.com/office/drawing/2014/main" id="{8AE11087-33FD-42F8-B8CD-0C27B524B5FE}"/>
              </a:ext>
            </a:extLst>
          </p:cNvPr>
          <p:cNvGrpSpPr>
            <a:grpSpLocks/>
          </p:cNvGrpSpPr>
          <p:nvPr/>
        </p:nvGrpSpPr>
        <p:grpSpPr bwMode="auto">
          <a:xfrm>
            <a:off x="2410825" y="3428018"/>
            <a:ext cx="878682" cy="369095"/>
            <a:chOff x="1157" y="3117"/>
            <a:chExt cx="738" cy="310"/>
          </a:xfrm>
        </p:grpSpPr>
        <p:cxnSp>
          <p:nvCxnSpPr>
            <p:cNvPr id="212073" name="AutoShape 96">
              <a:extLst>
                <a:ext uri="{FF2B5EF4-FFF2-40B4-BE49-F238E27FC236}">
                  <a16:creationId xmlns:a16="http://schemas.microsoft.com/office/drawing/2014/main" id="{5AE6C792-F1A5-4272-A71F-603E4F5029E6}"/>
                </a:ext>
              </a:extLst>
            </p:cNvPr>
            <p:cNvCxnSpPr>
              <a:cxnSpLocks noChangeShapeType="1"/>
              <a:stCxn id="212076" idx="0"/>
              <a:endCxn id="212072" idx="2"/>
            </p:cNvCxnSpPr>
            <p:nvPr/>
          </p:nvCxnSpPr>
          <p:spPr bwMode="auto">
            <a:xfrm rot="5400000" flipH="1" flipV="1">
              <a:off x="1487" y="3014"/>
              <a:ext cx="78" cy="738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2074" name="Rectangle 97">
              <a:extLst>
                <a:ext uri="{FF2B5EF4-FFF2-40B4-BE49-F238E27FC236}">
                  <a16:creationId xmlns:a16="http://schemas.microsoft.com/office/drawing/2014/main" id="{CA0821E4-CCA7-4004-B40B-8C1085E236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0" y="3117"/>
              <a:ext cx="43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a-h</a:t>
              </a:r>
            </a:p>
          </p:txBody>
        </p:sp>
      </p:grpSp>
      <p:grpSp>
        <p:nvGrpSpPr>
          <p:cNvPr id="211979" name="Group 98">
            <a:extLst>
              <a:ext uri="{FF2B5EF4-FFF2-40B4-BE49-F238E27FC236}">
                <a16:creationId xmlns:a16="http://schemas.microsoft.com/office/drawing/2014/main" id="{C5D9219F-AB71-46D8-ABA3-A04C07CCACEA}"/>
              </a:ext>
            </a:extLst>
          </p:cNvPr>
          <p:cNvGrpSpPr>
            <a:grpSpLocks/>
          </p:cNvGrpSpPr>
          <p:nvPr/>
        </p:nvGrpSpPr>
        <p:grpSpPr bwMode="auto">
          <a:xfrm>
            <a:off x="3274028" y="3438729"/>
            <a:ext cx="992981" cy="519113"/>
            <a:chOff x="1882" y="3126"/>
            <a:chExt cx="834" cy="436"/>
          </a:xfrm>
        </p:grpSpPr>
        <p:sp>
          <p:nvSpPr>
            <p:cNvPr id="212069" name="Text Box 99">
              <a:extLst>
                <a:ext uri="{FF2B5EF4-FFF2-40B4-BE49-F238E27FC236}">
                  <a16:creationId xmlns:a16="http://schemas.microsoft.com/office/drawing/2014/main" id="{91C64F20-9669-4128-A9E6-6A482ABF3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3189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5-6-8-15</a:t>
              </a:r>
            </a:p>
          </p:txBody>
        </p:sp>
        <p:grpSp>
          <p:nvGrpSpPr>
            <p:cNvPr id="212070" name="Group 100">
              <a:extLst>
                <a:ext uri="{FF2B5EF4-FFF2-40B4-BE49-F238E27FC236}">
                  <a16:creationId xmlns:a16="http://schemas.microsoft.com/office/drawing/2014/main" id="{5327434F-A34B-4E2B-88C2-F445658235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95" y="3126"/>
              <a:ext cx="808" cy="436"/>
              <a:chOff x="4176" y="1377"/>
              <a:chExt cx="1008" cy="654"/>
            </a:xfrm>
          </p:grpSpPr>
          <p:sp>
            <p:nvSpPr>
              <p:cNvPr id="212071" name="Oval 101">
                <a:extLst>
                  <a:ext uri="{FF2B5EF4-FFF2-40B4-BE49-F238E27FC236}">
                    <a16:creationId xmlns:a16="http://schemas.microsoft.com/office/drawing/2014/main" id="{AC4929D6-0EBC-4603-A064-435D5E876B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377"/>
                <a:ext cx="272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2072" name="Oval 102">
                <a:extLst>
                  <a:ext uri="{FF2B5EF4-FFF2-40B4-BE49-F238E27FC236}">
                    <a16:creationId xmlns:a16="http://schemas.microsoft.com/office/drawing/2014/main" id="{850F2803-75D0-42A3-9DC3-CDC2C825D6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377"/>
                <a:ext cx="1008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1980" name="Group 103">
            <a:extLst>
              <a:ext uri="{FF2B5EF4-FFF2-40B4-BE49-F238E27FC236}">
                <a16:creationId xmlns:a16="http://schemas.microsoft.com/office/drawing/2014/main" id="{74165B72-4F60-46C6-A68C-095C4674C7D3}"/>
              </a:ext>
            </a:extLst>
          </p:cNvPr>
          <p:cNvGrpSpPr>
            <a:grpSpLocks/>
          </p:cNvGrpSpPr>
          <p:nvPr/>
        </p:nvGrpSpPr>
        <p:grpSpPr bwMode="auto">
          <a:xfrm>
            <a:off x="3481197" y="4103095"/>
            <a:ext cx="1200150" cy="520304"/>
            <a:chOff x="1392" y="1364"/>
            <a:chExt cx="1008" cy="437"/>
          </a:xfrm>
        </p:grpSpPr>
        <p:sp>
          <p:nvSpPr>
            <p:cNvPr id="212065" name="Text Box 104">
              <a:extLst>
                <a:ext uri="{FF2B5EF4-FFF2-40B4-BE49-F238E27FC236}">
                  <a16:creationId xmlns:a16="http://schemas.microsoft.com/office/drawing/2014/main" id="{0AF642D0-6923-4CBE-A87C-5B53FA35C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" y="1429"/>
              <a:ext cx="99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2-5-6-8-15</a:t>
              </a:r>
            </a:p>
          </p:txBody>
        </p:sp>
        <p:grpSp>
          <p:nvGrpSpPr>
            <p:cNvPr id="212066" name="Group 105">
              <a:extLst>
                <a:ext uri="{FF2B5EF4-FFF2-40B4-BE49-F238E27FC236}">
                  <a16:creationId xmlns:a16="http://schemas.microsoft.com/office/drawing/2014/main" id="{94C4492A-1713-481B-8968-4634B59096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364"/>
              <a:ext cx="1008" cy="437"/>
              <a:chOff x="4176" y="1458"/>
              <a:chExt cx="1008" cy="492"/>
            </a:xfrm>
          </p:grpSpPr>
          <p:sp>
            <p:nvSpPr>
              <p:cNvPr id="212067" name="Oval 106">
                <a:extLst>
                  <a:ext uri="{FF2B5EF4-FFF2-40B4-BE49-F238E27FC236}">
                    <a16:creationId xmlns:a16="http://schemas.microsoft.com/office/drawing/2014/main" id="{4F7E7B81-7A32-4361-847E-AA50DAF7CD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59"/>
                <a:ext cx="21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2068" name="Oval 107">
                <a:extLst>
                  <a:ext uri="{FF2B5EF4-FFF2-40B4-BE49-F238E27FC236}">
                    <a16:creationId xmlns:a16="http://schemas.microsoft.com/office/drawing/2014/main" id="{AA068081-AABD-44E6-A79A-97E170D3C6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58"/>
                <a:ext cx="100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1981" name="Group 108">
            <a:extLst>
              <a:ext uri="{FF2B5EF4-FFF2-40B4-BE49-F238E27FC236}">
                <a16:creationId xmlns:a16="http://schemas.microsoft.com/office/drawing/2014/main" id="{332E92D4-4E3A-456E-8F62-E29FAB26F519}"/>
              </a:ext>
            </a:extLst>
          </p:cNvPr>
          <p:cNvGrpSpPr>
            <a:grpSpLocks/>
          </p:cNvGrpSpPr>
          <p:nvPr/>
        </p:nvGrpSpPr>
        <p:grpSpPr bwMode="auto">
          <a:xfrm>
            <a:off x="2300097" y="4028088"/>
            <a:ext cx="1070372" cy="578644"/>
            <a:chOff x="1064" y="3621"/>
            <a:chExt cx="899" cy="486"/>
          </a:xfrm>
        </p:grpSpPr>
        <p:cxnSp>
          <p:nvCxnSpPr>
            <p:cNvPr id="212063" name="AutoShape 109">
              <a:extLst>
                <a:ext uri="{FF2B5EF4-FFF2-40B4-BE49-F238E27FC236}">
                  <a16:creationId xmlns:a16="http://schemas.microsoft.com/office/drawing/2014/main" id="{EF5961D9-879F-40B2-8ECB-3B2D81B554FD}"/>
                </a:ext>
              </a:extLst>
            </p:cNvPr>
            <p:cNvCxnSpPr>
              <a:cxnSpLocks noChangeShapeType="1"/>
              <a:stCxn id="212076" idx="4"/>
              <a:endCxn id="212068" idx="2"/>
            </p:cNvCxnSpPr>
            <p:nvPr/>
          </p:nvCxnSpPr>
          <p:spPr bwMode="auto">
            <a:xfrm rot="16200000" flipH="1">
              <a:off x="1492" y="3193"/>
              <a:ext cx="44" cy="899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2064" name="Rectangle 110">
              <a:extLst>
                <a:ext uri="{FF2B5EF4-FFF2-40B4-BE49-F238E27FC236}">
                  <a16:creationId xmlns:a16="http://schemas.microsoft.com/office/drawing/2014/main" id="{02467B52-CB04-4319-8F97-91217427F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" y="3797"/>
              <a:ext cx="198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</a:t>
              </a:r>
            </a:p>
          </p:txBody>
        </p:sp>
      </p:grpSp>
      <p:sp>
        <p:nvSpPr>
          <p:cNvPr id="211982" name="Rectangle 111">
            <a:extLst>
              <a:ext uri="{FF2B5EF4-FFF2-40B4-BE49-F238E27FC236}">
                <a16:creationId xmlns:a16="http://schemas.microsoft.com/office/drawing/2014/main" id="{67BD668B-AE1F-416F-9381-6A947F1FA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0457" y="3618392"/>
            <a:ext cx="428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j-z</a:t>
            </a:r>
          </a:p>
        </p:txBody>
      </p:sp>
      <p:grpSp>
        <p:nvGrpSpPr>
          <p:cNvPr id="9" name="Group 112">
            <a:extLst>
              <a:ext uri="{FF2B5EF4-FFF2-40B4-BE49-F238E27FC236}">
                <a16:creationId xmlns:a16="http://schemas.microsoft.com/office/drawing/2014/main" id="{18E9FD85-997A-4B95-8896-D48149F5936F}"/>
              </a:ext>
            </a:extLst>
          </p:cNvPr>
          <p:cNvGrpSpPr>
            <a:grpSpLocks/>
          </p:cNvGrpSpPr>
          <p:nvPr/>
        </p:nvGrpSpPr>
        <p:grpSpPr bwMode="auto">
          <a:xfrm>
            <a:off x="1033272" y="3362528"/>
            <a:ext cx="1771650" cy="520303"/>
            <a:chOff x="1152" y="2830"/>
            <a:chExt cx="1488" cy="437"/>
          </a:xfrm>
        </p:grpSpPr>
        <p:sp>
          <p:nvSpPr>
            <p:cNvPr id="212059" name="Text Box 113">
              <a:extLst>
                <a:ext uri="{FF2B5EF4-FFF2-40B4-BE49-F238E27FC236}">
                  <a16:creationId xmlns:a16="http://schemas.microsoft.com/office/drawing/2014/main" id="{8DAD582C-9FA0-4384-902A-B6CF17397E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" y="2893"/>
              <a:ext cx="111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10-11-13-15</a:t>
              </a:r>
            </a:p>
          </p:txBody>
        </p:sp>
        <p:grpSp>
          <p:nvGrpSpPr>
            <p:cNvPr id="212060" name="Group 114">
              <a:extLst>
                <a:ext uri="{FF2B5EF4-FFF2-40B4-BE49-F238E27FC236}">
                  <a16:creationId xmlns:a16="http://schemas.microsoft.com/office/drawing/2014/main" id="{AC4BFC9A-A8B1-436C-8721-A2688CBF7A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830"/>
              <a:ext cx="1488" cy="437"/>
              <a:chOff x="4176" y="1424"/>
              <a:chExt cx="1008" cy="562"/>
            </a:xfrm>
          </p:grpSpPr>
          <p:sp>
            <p:nvSpPr>
              <p:cNvPr id="212061" name="Oval 115">
                <a:extLst>
                  <a:ext uri="{FF2B5EF4-FFF2-40B4-BE49-F238E27FC236}">
                    <a16:creationId xmlns:a16="http://schemas.microsoft.com/office/drawing/2014/main" id="{39187E3B-212D-4015-8E65-A295373D3A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24"/>
                <a:ext cx="148" cy="5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2062" name="Oval 116">
                <a:extLst>
                  <a:ext uri="{FF2B5EF4-FFF2-40B4-BE49-F238E27FC236}">
                    <a16:creationId xmlns:a16="http://schemas.microsoft.com/office/drawing/2014/main" id="{943D09BA-E233-4BE3-939A-2B82199BA9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24"/>
                <a:ext cx="1008" cy="5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cxnSp>
        <p:nvCxnSpPr>
          <p:cNvPr id="34" name="AutoShape 117">
            <a:extLst>
              <a:ext uri="{FF2B5EF4-FFF2-40B4-BE49-F238E27FC236}">
                <a16:creationId xmlns:a16="http://schemas.microsoft.com/office/drawing/2014/main" id="{2AC8A185-21DB-4D0A-BD00-BE839010430A}"/>
              </a:ext>
            </a:extLst>
          </p:cNvPr>
          <p:cNvCxnSpPr>
            <a:cxnSpLocks noChangeShapeType="1"/>
            <a:stCxn id="212076" idx="2"/>
            <a:endCxn id="212062" idx="4"/>
          </p:cNvCxnSpPr>
          <p:nvPr/>
        </p:nvCxnSpPr>
        <p:spPr bwMode="auto">
          <a:xfrm rot="10800000">
            <a:off x="1919097" y="3881905"/>
            <a:ext cx="361950" cy="168802"/>
          </a:xfrm>
          <a:prstGeom prst="curvedConnector2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118">
            <a:extLst>
              <a:ext uri="{FF2B5EF4-FFF2-40B4-BE49-F238E27FC236}">
                <a16:creationId xmlns:a16="http://schemas.microsoft.com/office/drawing/2014/main" id="{A39FB750-A311-4C2D-AB25-40007EA66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902" y="3866042"/>
            <a:ext cx="5180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sp>
        <p:nvSpPr>
          <p:cNvPr id="36" name="Text Box 120">
            <a:extLst>
              <a:ext uri="{FF2B5EF4-FFF2-40B4-BE49-F238E27FC236}">
                <a16:creationId xmlns:a16="http://schemas.microsoft.com/office/drawing/2014/main" id="{00F10255-CEAB-4117-88C1-0EF4F8BBC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3991" y="3314901"/>
            <a:ext cx="8905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{10,15}</a:t>
            </a:r>
          </a:p>
        </p:txBody>
      </p:sp>
      <p:sp>
        <p:nvSpPr>
          <p:cNvPr id="37" name="Text Box 121">
            <a:extLst>
              <a:ext uri="{FF2B5EF4-FFF2-40B4-BE49-F238E27FC236}">
                <a16:creationId xmlns:a16="http://schemas.microsoft.com/office/drawing/2014/main" id="{2AF6FA6B-027E-4B07-9740-0927AD395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716" y="3686852"/>
            <a:ext cx="2043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  <a:r>
              <a:rPr lang="en-US" altLang="zh-TW" sz="1500">
                <a:latin typeface="Tahoma" panose="020B0604030504040204" pitchFamily="34" charset="0"/>
                <a:ea typeface="新細明體" panose="02020500000000000000" pitchFamily="18" charset="-120"/>
                <a:sym typeface="Symbol" panose="05050102010706020507" pitchFamily="18" charset="2"/>
              </a:rPr>
              <a:t>-closure</a:t>
            </a:r>
            <a:r>
              <a:rPr lang="en-US" altLang="zh-TW" sz="1800">
                <a:latin typeface="Arial" panose="020B0604020202020204" pitchFamily="34" charset="0"/>
                <a:ea typeface="新細明體" panose="02020500000000000000" pitchFamily="18" charset="-120"/>
              </a:rPr>
              <a:t>({10,15}) =</a:t>
            </a:r>
          </a:p>
        </p:txBody>
      </p:sp>
      <p:sp>
        <p:nvSpPr>
          <p:cNvPr id="38" name="Text Box 122">
            <a:extLst>
              <a:ext uri="{FF2B5EF4-FFF2-40B4-BE49-F238E27FC236}">
                <a16:creationId xmlns:a16="http://schemas.microsoft.com/office/drawing/2014/main" id="{4C047220-5834-4B8C-B796-D201C75721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6563" y="3679114"/>
            <a:ext cx="15397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3300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{10,11,13,15}</a:t>
            </a:r>
          </a:p>
        </p:txBody>
      </p:sp>
      <p:sp>
        <p:nvSpPr>
          <p:cNvPr id="211989" name="Oval 188">
            <a:extLst>
              <a:ext uri="{FF2B5EF4-FFF2-40B4-BE49-F238E27FC236}">
                <a16:creationId xmlns:a16="http://schemas.microsoft.com/office/drawing/2014/main" id="{17ACBC58-4F63-4A0A-8361-08647673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72" y="1000207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1990" name="Text Box 189">
            <a:extLst>
              <a:ext uri="{FF2B5EF4-FFF2-40B4-BE49-F238E27FC236}">
                <a16:creationId xmlns:a16="http://schemas.microsoft.com/office/drawing/2014/main" id="{E0CC7C1E-B5D0-4656-8B24-DA57CFE58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0766" y="1075217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2</a:t>
            </a:r>
          </a:p>
        </p:txBody>
      </p:sp>
      <p:sp>
        <p:nvSpPr>
          <p:cNvPr id="211991" name="Oval 190">
            <a:extLst>
              <a:ext uri="{FF2B5EF4-FFF2-40B4-BE49-F238E27FC236}">
                <a16:creationId xmlns:a16="http://schemas.microsoft.com/office/drawing/2014/main" id="{15EB275E-8945-4898-AF07-9D28D805C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522" y="1000207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1992" name="Oval 191">
            <a:extLst>
              <a:ext uri="{FF2B5EF4-FFF2-40B4-BE49-F238E27FC236}">
                <a16:creationId xmlns:a16="http://schemas.microsoft.com/office/drawing/2014/main" id="{584DB52D-A3C8-4110-A6C8-C85F28C0E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097" y="1000207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1993" name="Text Box 192">
            <a:extLst>
              <a:ext uri="{FF2B5EF4-FFF2-40B4-BE49-F238E27FC236}">
                <a16:creationId xmlns:a16="http://schemas.microsoft.com/office/drawing/2014/main" id="{383E8432-AEE0-418D-BA2B-B029D0552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3506" y="1075217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</a:p>
        </p:txBody>
      </p:sp>
      <p:sp>
        <p:nvSpPr>
          <p:cNvPr id="211994" name="Oval 193">
            <a:extLst>
              <a:ext uri="{FF2B5EF4-FFF2-40B4-BE49-F238E27FC236}">
                <a16:creationId xmlns:a16="http://schemas.microsoft.com/office/drawing/2014/main" id="{D0CDFE38-5660-49BC-8DA8-B47A092E3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622" y="1114507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1995" name="Oval 194">
            <a:extLst>
              <a:ext uri="{FF2B5EF4-FFF2-40B4-BE49-F238E27FC236}">
                <a16:creationId xmlns:a16="http://schemas.microsoft.com/office/drawing/2014/main" id="{34F33BDA-919C-47F0-A706-7A4BA2B9A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1197" y="1114507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1996" name="Text Box 195">
            <a:extLst>
              <a:ext uri="{FF2B5EF4-FFF2-40B4-BE49-F238E27FC236}">
                <a16:creationId xmlns:a16="http://schemas.microsoft.com/office/drawing/2014/main" id="{C155438F-2479-4B73-B55B-2523F9849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2606" y="1189517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8</a:t>
            </a:r>
          </a:p>
        </p:txBody>
      </p:sp>
      <p:sp>
        <p:nvSpPr>
          <p:cNvPr id="211997" name="Oval 196">
            <a:extLst>
              <a:ext uri="{FF2B5EF4-FFF2-40B4-BE49-F238E27FC236}">
                <a16:creationId xmlns:a16="http://schemas.microsoft.com/office/drawing/2014/main" id="{1817FA81-7F32-4F35-B691-3BBB19A70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3382" y="1133557"/>
            <a:ext cx="431006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11998" name="Oval 197">
            <a:extLst>
              <a:ext uri="{FF2B5EF4-FFF2-40B4-BE49-F238E27FC236}">
                <a16:creationId xmlns:a16="http://schemas.microsoft.com/office/drawing/2014/main" id="{20068391-E0CE-4087-9E00-95151CE91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722" y="1133557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1999" name="Text Box 198">
            <a:extLst>
              <a:ext uri="{FF2B5EF4-FFF2-40B4-BE49-F238E27FC236}">
                <a16:creationId xmlns:a16="http://schemas.microsoft.com/office/drawing/2014/main" id="{F8740962-B209-4C7C-9C59-98D637410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2516" y="1208567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</a:t>
            </a:r>
          </a:p>
        </p:txBody>
      </p:sp>
      <p:sp>
        <p:nvSpPr>
          <p:cNvPr id="212000" name="Oval 199">
            <a:extLst>
              <a:ext uri="{FF2B5EF4-FFF2-40B4-BE49-F238E27FC236}">
                <a16:creationId xmlns:a16="http://schemas.microsoft.com/office/drawing/2014/main" id="{20CC2743-8114-4895-ACE7-D2B504A3D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422" y="1114507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01" name="Text Box 200">
            <a:extLst>
              <a:ext uri="{FF2B5EF4-FFF2-40B4-BE49-F238E27FC236}">
                <a16:creationId xmlns:a16="http://schemas.microsoft.com/office/drawing/2014/main" id="{3A257871-7A79-4FC5-AA51-11C46F98A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1216" y="1189517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6</a:t>
            </a:r>
          </a:p>
        </p:txBody>
      </p:sp>
      <p:sp>
        <p:nvSpPr>
          <p:cNvPr id="212002" name="Oval 201">
            <a:extLst>
              <a:ext uri="{FF2B5EF4-FFF2-40B4-BE49-F238E27FC236}">
                <a16:creationId xmlns:a16="http://schemas.microsoft.com/office/drawing/2014/main" id="{894E2139-ED62-460F-8861-A050D20C6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372" y="1114507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03" name="Text Box 202">
            <a:extLst>
              <a:ext uri="{FF2B5EF4-FFF2-40B4-BE49-F238E27FC236}">
                <a16:creationId xmlns:a16="http://schemas.microsoft.com/office/drawing/2014/main" id="{30061226-CF79-47CE-891A-16C68A6CF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4166" y="1189517"/>
            <a:ext cx="30008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7</a:t>
            </a:r>
          </a:p>
        </p:txBody>
      </p:sp>
      <p:sp>
        <p:nvSpPr>
          <p:cNvPr id="54" name="Oval 203">
            <a:extLst>
              <a:ext uri="{FF2B5EF4-FFF2-40B4-BE49-F238E27FC236}">
                <a16:creationId xmlns:a16="http://schemas.microsoft.com/office/drawing/2014/main" id="{67B2697E-6F7F-48A3-97E2-F158D2845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622" y="2171782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05" name="Oval 204">
            <a:extLst>
              <a:ext uri="{FF2B5EF4-FFF2-40B4-BE49-F238E27FC236}">
                <a16:creationId xmlns:a16="http://schemas.microsoft.com/office/drawing/2014/main" id="{9D8E7A2F-BB53-4449-AF32-259EF8F7D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5485" y="2171782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06" name="Oval 205">
            <a:extLst>
              <a:ext uri="{FF2B5EF4-FFF2-40B4-BE49-F238E27FC236}">
                <a16:creationId xmlns:a16="http://schemas.microsoft.com/office/drawing/2014/main" id="{9827F214-7E76-4C6E-AE62-A94315175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4572" y="2162257"/>
            <a:ext cx="428625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9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57" name="Oval 206">
            <a:extLst>
              <a:ext uri="{FF2B5EF4-FFF2-40B4-BE49-F238E27FC236}">
                <a16:creationId xmlns:a16="http://schemas.microsoft.com/office/drawing/2014/main" id="{3E7A6021-B2E4-4E3B-BA25-15F907EBD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722" y="2171782"/>
            <a:ext cx="40005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8" name="Oval 207">
            <a:extLst>
              <a:ext uri="{FF2B5EF4-FFF2-40B4-BE49-F238E27FC236}">
                <a16:creationId xmlns:a16="http://schemas.microsoft.com/office/drawing/2014/main" id="{A62542CC-C04C-4FAA-8958-089AE087B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422" y="2171782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09" name="Oval 208">
            <a:extLst>
              <a:ext uri="{FF2B5EF4-FFF2-40B4-BE49-F238E27FC236}">
                <a16:creationId xmlns:a16="http://schemas.microsoft.com/office/drawing/2014/main" id="{02EC9A0B-A94F-4376-8736-CD626CF0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5372" y="2171782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cxnSp>
        <p:nvCxnSpPr>
          <p:cNvPr id="212010" name="AutoShape 209">
            <a:extLst>
              <a:ext uri="{FF2B5EF4-FFF2-40B4-BE49-F238E27FC236}">
                <a16:creationId xmlns:a16="http://schemas.microsoft.com/office/drawing/2014/main" id="{AEEBE96D-3C6B-40E4-90EC-ED41AE945588}"/>
              </a:ext>
            </a:extLst>
          </p:cNvPr>
          <p:cNvCxnSpPr>
            <a:cxnSpLocks noChangeShapeType="1"/>
            <a:stCxn id="212002" idx="6"/>
            <a:endCxn id="211994" idx="2"/>
          </p:cNvCxnSpPr>
          <p:nvPr/>
        </p:nvCxnSpPr>
        <p:spPr bwMode="auto">
          <a:xfrm>
            <a:off x="6665138" y="1374183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11" name="AutoShape 210">
            <a:extLst>
              <a:ext uri="{FF2B5EF4-FFF2-40B4-BE49-F238E27FC236}">
                <a16:creationId xmlns:a16="http://schemas.microsoft.com/office/drawing/2014/main" id="{4E3AB89A-B204-4BC9-BDBF-4637B95CAB6B}"/>
              </a:ext>
            </a:extLst>
          </p:cNvPr>
          <p:cNvCxnSpPr>
            <a:cxnSpLocks noChangeShapeType="1"/>
            <a:stCxn id="212009" idx="6"/>
            <a:endCxn id="54" idx="2"/>
          </p:cNvCxnSpPr>
          <p:nvPr/>
        </p:nvCxnSpPr>
        <p:spPr bwMode="auto">
          <a:xfrm>
            <a:off x="6665138" y="2431458"/>
            <a:ext cx="5974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12" name="AutoShape 211">
            <a:extLst>
              <a:ext uri="{FF2B5EF4-FFF2-40B4-BE49-F238E27FC236}">
                <a16:creationId xmlns:a16="http://schemas.microsoft.com/office/drawing/2014/main" id="{3E72FB53-A159-49FF-8F31-5491F4EE37F2}"/>
              </a:ext>
            </a:extLst>
          </p:cNvPr>
          <p:cNvCxnSpPr>
            <a:cxnSpLocks noChangeShapeType="1"/>
            <a:stCxn id="57" idx="6"/>
            <a:endCxn id="54" idx="0"/>
          </p:cNvCxnSpPr>
          <p:nvPr/>
        </p:nvCxnSpPr>
        <p:spPr bwMode="auto">
          <a:xfrm flipV="1">
            <a:off x="5033772" y="2171782"/>
            <a:ext cx="2358733" cy="259676"/>
          </a:xfrm>
          <a:prstGeom prst="curvedConnector4">
            <a:avLst>
              <a:gd name="adj1" fmla="val 47247"/>
              <a:gd name="adj2" fmla="val 18803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13" name="AutoShape 212">
            <a:extLst>
              <a:ext uri="{FF2B5EF4-FFF2-40B4-BE49-F238E27FC236}">
                <a16:creationId xmlns:a16="http://schemas.microsoft.com/office/drawing/2014/main" id="{57AB0B12-4813-4B4E-BA8C-4DE1ED4BC5E6}"/>
              </a:ext>
            </a:extLst>
          </p:cNvPr>
          <p:cNvCxnSpPr>
            <a:cxnSpLocks noChangeShapeType="1"/>
            <a:stCxn id="211996" idx="2"/>
            <a:endCxn id="212001" idx="2"/>
          </p:cNvCxnSpPr>
          <p:nvPr/>
        </p:nvCxnSpPr>
        <p:spPr bwMode="auto">
          <a:xfrm rot="5400000">
            <a:off x="6661953" y="758154"/>
            <a:ext cx="12700" cy="1601390"/>
          </a:xfrm>
          <a:prstGeom prst="curvedConnector3">
            <a:avLst>
              <a:gd name="adj1" fmla="val 18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14" name="AutoShape 213">
            <a:extLst>
              <a:ext uri="{FF2B5EF4-FFF2-40B4-BE49-F238E27FC236}">
                <a16:creationId xmlns:a16="http://schemas.microsoft.com/office/drawing/2014/main" id="{12D2631F-9FCA-4E26-A0D7-9FE3B1BB367B}"/>
              </a:ext>
            </a:extLst>
          </p:cNvPr>
          <p:cNvCxnSpPr>
            <a:cxnSpLocks noChangeShapeType="1"/>
            <a:stCxn id="211989" idx="6"/>
            <a:endCxn id="211991" idx="2"/>
          </p:cNvCxnSpPr>
          <p:nvPr/>
        </p:nvCxnSpPr>
        <p:spPr bwMode="auto">
          <a:xfrm>
            <a:off x="2321738" y="1259883"/>
            <a:ext cx="71178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15" name="Oval 214">
            <a:extLst>
              <a:ext uri="{FF2B5EF4-FFF2-40B4-BE49-F238E27FC236}">
                <a16:creationId xmlns:a16="http://schemas.microsoft.com/office/drawing/2014/main" id="{D765B377-2FF3-4933-A62E-289A8CF4C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354" y="2233694"/>
            <a:ext cx="584269" cy="519351"/>
          </a:xfrm>
          <a:prstGeom prst="ellipse">
            <a:avLst/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14</a:t>
            </a:r>
            <a:endParaRPr lang="en-US" altLang="zh-TW" sz="1800"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66" name="Oval 215">
            <a:extLst>
              <a:ext uri="{FF2B5EF4-FFF2-40B4-BE49-F238E27FC236}">
                <a16:creationId xmlns:a16="http://schemas.microsoft.com/office/drawing/2014/main" id="{825E741C-8A2B-43B6-B690-2DD3C3D8C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547" y="2228932"/>
            <a:ext cx="259766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17" name="Oval 216">
            <a:extLst>
              <a:ext uri="{FF2B5EF4-FFF2-40B4-BE49-F238E27FC236}">
                <a16:creationId xmlns:a16="http://schemas.microsoft.com/office/drawing/2014/main" id="{8B6B3154-5566-42AB-B04C-97739A8DB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2122" y="2228932"/>
            <a:ext cx="342900" cy="519351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18" name="Oval 217">
            <a:extLst>
              <a:ext uri="{FF2B5EF4-FFF2-40B4-BE49-F238E27FC236}">
                <a16:creationId xmlns:a16="http://schemas.microsoft.com/office/drawing/2014/main" id="{AF164E34-6646-4BF7-A6D7-C59809EEA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472" y="1657432"/>
            <a:ext cx="259766" cy="519351"/>
          </a:xfrm>
          <a:prstGeom prst="ellipse">
            <a:avLst/>
          </a:prstGeom>
          <a:solidFill>
            <a:srgbClr val="FFCC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19" name="Text Box 218">
            <a:extLst>
              <a:ext uri="{FF2B5EF4-FFF2-40B4-BE49-F238E27FC236}">
                <a16:creationId xmlns:a16="http://schemas.microsoft.com/office/drawing/2014/main" id="{7F205480-B321-40A6-A19F-D529380E0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9266" y="1732442"/>
            <a:ext cx="300083" cy="369332"/>
          </a:xfrm>
          <a:prstGeom prst="rect">
            <a:avLst/>
          </a:prstGeom>
          <a:solidFill>
            <a:srgbClr val="FF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</a:t>
            </a:r>
          </a:p>
        </p:txBody>
      </p:sp>
      <p:cxnSp>
        <p:nvCxnSpPr>
          <p:cNvPr id="212020" name="AutoShape 219">
            <a:extLst>
              <a:ext uri="{FF2B5EF4-FFF2-40B4-BE49-F238E27FC236}">
                <a16:creationId xmlns:a16="http://schemas.microsoft.com/office/drawing/2014/main" id="{18797D2D-164D-427A-BC5F-DE2FD6C26EC9}"/>
              </a:ext>
            </a:extLst>
          </p:cNvPr>
          <p:cNvCxnSpPr>
            <a:cxnSpLocks noChangeShapeType="1"/>
            <a:stCxn id="212018" idx="7"/>
            <a:endCxn id="211997" idx="2"/>
          </p:cNvCxnSpPr>
          <p:nvPr/>
        </p:nvCxnSpPr>
        <p:spPr bwMode="auto">
          <a:xfrm flipV="1">
            <a:off x="1712196" y="1393233"/>
            <a:ext cx="2101186" cy="34025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21" name="AutoShape 220">
            <a:extLst>
              <a:ext uri="{FF2B5EF4-FFF2-40B4-BE49-F238E27FC236}">
                <a16:creationId xmlns:a16="http://schemas.microsoft.com/office/drawing/2014/main" id="{CA2EB39B-6F4F-489B-BE78-50A5E1429C95}"/>
              </a:ext>
            </a:extLst>
          </p:cNvPr>
          <p:cNvCxnSpPr>
            <a:cxnSpLocks noChangeShapeType="1"/>
            <a:stCxn id="212018" idx="6"/>
            <a:endCxn id="212006" idx="1"/>
          </p:cNvCxnSpPr>
          <p:nvPr/>
        </p:nvCxnSpPr>
        <p:spPr bwMode="auto">
          <a:xfrm>
            <a:off x="1750238" y="1917108"/>
            <a:ext cx="2127105" cy="321206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22" name="AutoShape 221">
            <a:extLst>
              <a:ext uri="{FF2B5EF4-FFF2-40B4-BE49-F238E27FC236}">
                <a16:creationId xmlns:a16="http://schemas.microsoft.com/office/drawing/2014/main" id="{3261E914-EBE9-44E8-BEFF-2CF03BE3A614}"/>
              </a:ext>
            </a:extLst>
          </p:cNvPr>
          <p:cNvCxnSpPr>
            <a:cxnSpLocks noChangeShapeType="1"/>
            <a:stCxn id="212018" idx="5"/>
            <a:endCxn id="212015" idx="1"/>
          </p:cNvCxnSpPr>
          <p:nvPr/>
        </p:nvCxnSpPr>
        <p:spPr bwMode="auto">
          <a:xfrm>
            <a:off x="1712196" y="2100726"/>
            <a:ext cx="458722" cy="209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23" name="AutoShape 222">
            <a:extLst>
              <a:ext uri="{FF2B5EF4-FFF2-40B4-BE49-F238E27FC236}">
                <a16:creationId xmlns:a16="http://schemas.microsoft.com/office/drawing/2014/main" id="{6E793652-DE1E-4618-8167-ECB2C9F6C9AA}"/>
              </a:ext>
            </a:extLst>
          </p:cNvPr>
          <p:cNvCxnSpPr>
            <a:cxnSpLocks noChangeShapeType="1"/>
            <a:stCxn id="212018" idx="0"/>
            <a:endCxn id="211989" idx="3"/>
          </p:cNvCxnSpPr>
          <p:nvPr/>
        </p:nvCxnSpPr>
        <p:spPr bwMode="auto">
          <a:xfrm flipV="1">
            <a:off x="1620355" y="1443501"/>
            <a:ext cx="479659" cy="21393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24" name="AutoShape 223">
            <a:extLst>
              <a:ext uri="{FF2B5EF4-FFF2-40B4-BE49-F238E27FC236}">
                <a16:creationId xmlns:a16="http://schemas.microsoft.com/office/drawing/2014/main" id="{8424EAEC-B6D1-4929-9A54-AD9D3A5C9432}"/>
              </a:ext>
            </a:extLst>
          </p:cNvPr>
          <p:cNvCxnSpPr>
            <a:cxnSpLocks noChangeShapeType="1"/>
            <a:stCxn id="211997" idx="6"/>
            <a:endCxn id="211998" idx="2"/>
          </p:cNvCxnSpPr>
          <p:nvPr/>
        </p:nvCxnSpPr>
        <p:spPr bwMode="auto">
          <a:xfrm>
            <a:off x="4244388" y="1393233"/>
            <a:ext cx="38933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25" name="AutoShape 224">
            <a:extLst>
              <a:ext uri="{FF2B5EF4-FFF2-40B4-BE49-F238E27FC236}">
                <a16:creationId xmlns:a16="http://schemas.microsoft.com/office/drawing/2014/main" id="{C6BE8C71-A25A-406D-813E-A576EC06EEFE}"/>
              </a:ext>
            </a:extLst>
          </p:cNvPr>
          <p:cNvCxnSpPr>
            <a:cxnSpLocks noChangeShapeType="1"/>
            <a:stCxn id="212006" idx="6"/>
            <a:endCxn id="212051" idx="1"/>
          </p:cNvCxnSpPr>
          <p:nvPr/>
        </p:nvCxnSpPr>
        <p:spPr bwMode="auto">
          <a:xfrm flipV="1">
            <a:off x="4243197" y="2406455"/>
            <a:ext cx="356607" cy="1547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26" name="Text Box 225">
            <a:extLst>
              <a:ext uri="{FF2B5EF4-FFF2-40B4-BE49-F238E27FC236}">
                <a16:creationId xmlns:a16="http://schemas.microsoft.com/office/drawing/2014/main" id="{374073BB-F073-4EA3-9186-936001B2D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5848" y="1098301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12027" name="Text Box 226">
            <a:extLst>
              <a:ext uri="{FF2B5EF4-FFF2-40B4-BE49-F238E27FC236}">
                <a16:creationId xmlns:a16="http://schemas.microsoft.com/office/drawing/2014/main" id="{BE93AADD-CBE0-48CC-9DC6-7141CDDEA1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4388" y="2127001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12028" name="AutoShape 227">
            <a:extLst>
              <a:ext uri="{FF2B5EF4-FFF2-40B4-BE49-F238E27FC236}">
                <a16:creationId xmlns:a16="http://schemas.microsoft.com/office/drawing/2014/main" id="{80893CB2-261B-4E24-BB48-E30A0042DEDE}"/>
              </a:ext>
            </a:extLst>
          </p:cNvPr>
          <p:cNvCxnSpPr>
            <a:cxnSpLocks noChangeShapeType="1"/>
            <a:stCxn id="212052" idx="3"/>
            <a:endCxn id="212053" idx="1"/>
          </p:cNvCxnSpPr>
          <p:nvPr/>
        </p:nvCxnSpPr>
        <p:spPr bwMode="auto">
          <a:xfrm>
            <a:off x="6065900" y="2431458"/>
            <a:ext cx="33174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29" name="Text Box 228">
            <a:extLst>
              <a:ext uri="{FF2B5EF4-FFF2-40B4-BE49-F238E27FC236}">
                <a16:creationId xmlns:a16="http://schemas.microsoft.com/office/drawing/2014/main" id="{65A3EB5F-505C-4A01-8B12-056E4B79D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2738" y="2127001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12030" name="AutoShape 229">
            <a:extLst>
              <a:ext uri="{FF2B5EF4-FFF2-40B4-BE49-F238E27FC236}">
                <a16:creationId xmlns:a16="http://schemas.microsoft.com/office/drawing/2014/main" id="{328D8128-067C-45BA-B781-3906766A9C51}"/>
              </a:ext>
            </a:extLst>
          </p:cNvPr>
          <p:cNvCxnSpPr>
            <a:cxnSpLocks noChangeShapeType="1"/>
            <a:stCxn id="212000" idx="7"/>
            <a:endCxn id="212002" idx="1"/>
          </p:cNvCxnSpPr>
          <p:nvPr/>
        </p:nvCxnSpPr>
        <p:spPr bwMode="auto">
          <a:xfrm rot="5400000" flipH="1" flipV="1">
            <a:off x="6163780" y="910930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031" name="AutoShape 230">
            <a:extLst>
              <a:ext uri="{FF2B5EF4-FFF2-40B4-BE49-F238E27FC236}">
                <a16:creationId xmlns:a16="http://schemas.microsoft.com/office/drawing/2014/main" id="{67F74071-43AC-4D58-84BF-94D4E6F2B9CD}"/>
              </a:ext>
            </a:extLst>
          </p:cNvPr>
          <p:cNvCxnSpPr>
            <a:cxnSpLocks noChangeShapeType="1"/>
            <a:stCxn id="212000" idx="5"/>
            <a:endCxn id="212002" idx="3"/>
          </p:cNvCxnSpPr>
          <p:nvPr/>
        </p:nvCxnSpPr>
        <p:spPr bwMode="auto">
          <a:xfrm rot="16200000" flipH="1">
            <a:off x="6163780" y="1278167"/>
            <a:ext cx="12700" cy="559268"/>
          </a:xfrm>
          <a:prstGeom prst="curvedConnector3">
            <a:avLst>
              <a:gd name="adj1" fmla="val 239887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32" name="Text Box 231">
            <a:extLst>
              <a:ext uri="{FF2B5EF4-FFF2-40B4-BE49-F238E27FC236}">
                <a16:creationId xmlns:a16="http://schemas.microsoft.com/office/drawing/2014/main" id="{4AE6286C-3229-4D6B-9CC4-5EEEA76C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498" y="812551"/>
            <a:ext cx="45236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</a:t>
            </a:r>
          </a:p>
        </p:txBody>
      </p:sp>
      <p:sp>
        <p:nvSpPr>
          <p:cNvPr id="212033" name="Text Box 232">
            <a:extLst>
              <a:ext uri="{FF2B5EF4-FFF2-40B4-BE49-F238E27FC236}">
                <a16:creationId xmlns:a16="http://schemas.microsoft.com/office/drawing/2014/main" id="{18943610-A6CA-441A-A2DA-4BF98308F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417" y="1573360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cxnSp>
        <p:nvCxnSpPr>
          <p:cNvPr id="212034" name="AutoShape 233">
            <a:extLst>
              <a:ext uri="{FF2B5EF4-FFF2-40B4-BE49-F238E27FC236}">
                <a16:creationId xmlns:a16="http://schemas.microsoft.com/office/drawing/2014/main" id="{46AA778A-BDAD-4C41-9B29-09754A1CDECF}"/>
              </a:ext>
            </a:extLst>
          </p:cNvPr>
          <p:cNvCxnSpPr>
            <a:cxnSpLocks noChangeShapeType="1"/>
            <a:stCxn id="212015" idx="6"/>
            <a:endCxn id="212055" idx="1"/>
          </p:cNvCxnSpPr>
          <p:nvPr/>
        </p:nvCxnSpPr>
        <p:spPr bwMode="auto">
          <a:xfrm flipV="1">
            <a:off x="2669623" y="2488608"/>
            <a:ext cx="55620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35" name="Text Box 234">
            <a:extLst>
              <a:ext uri="{FF2B5EF4-FFF2-40B4-BE49-F238E27FC236}">
                <a16:creationId xmlns:a16="http://schemas.microsoft.com/office/drawing/2014/main" id="{224EC169-31BB-49BC-AFE6-21BFD6A28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5111" y="1326901"/>
            <a:ext cx="2279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12036" name="Text Box 235">
            <a:extLst>
              <a:ext uri="{FF2B5EF4-FFF2-40B4-BE49-F238E27FC236}">
                <a16:creationId xmlns:a16="http://schemas.microsoft.com/office/drawing/2014/main" id="{FB7B608F-C517-44B3-B549-6106DECB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505" y="984001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12037" name="Text Box 236">
            <a:extLst>
              <a:ext uri="{FF2B5EF4-FFF2-40B4-BE49-F238E27FC236}">
                <a16:creationId xmlns:a16="http://schemas.microsoft.com/office/drawing/2014/main" id="{27395737-9B01-4AEB-A3CE-A7FD11741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130" y="1648116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38" name="Text Box 237">
            <a:extLst>
              <a:ext uri="{FF2B5EF4-FFF2-40B4-BE49-F238E27FC236}">
                <a16:creationId xmlns:a16="http://schemas.microsoft.com/office/drawing/2014/main" id="{C6A22251-1B2D-447F-AE01-C5DDE3370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9080" y="1076616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39" name="Text Box 238">
            <a:extLst>
              <a:ext uri="{FF2B5EF4-FFF2-40B4-BE49-F238E27FC236}">
                <a16:creationId xmlns:a16="http://schemas.microsoft.com/office/drawing/2014/main" id="{2F870B9E-E68D-4D95-A47A-48FE53E3C0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4910" y="2763085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12040" name="Text Box 239">
            <a:extLst>
              <a:ext uri="{FF2B5EF4-FFF2-40B4-BE49-F238E27FC236}">
                <a16:creationId xmlns:a16="http://schemas.microsoft.com/office/drawing/2014/main" id="{6A05F7BE-68AB-4344-9394-EA55CDD46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1897" y="1845113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12041" name="Text Box 240">
            <a:extLst>
              <a:ext uri="{FF2B5EF4-FFF2-40B4-BE49-F238E27FC236}">
                <a16:creationId xmlns:a16="http://schemas.microsoft.com/office/drawing/2014/main" id="{1409D223-3373-449E-B8AF-B3096E38F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9080" y="2333916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12042" name="Text Box 241">
            <a:extLst>
              <a:ext uri="{FF2B5EF4-FFF2-40B4-BE49-F238E27FC236}">
                <a16:creationId xmlns:a16="http://schemas.microsoft.com/office/drawing/2014/main" id="{0744BC20-5568-407E-93BF-BE485148E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022" y="1305760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12043" name="Text Box 242">
            <a:extLst>
              <a:ext uri="{FF2B5EF4-FFF2-40B4-BE49-F238E27FC236}">
                <a16:creationId xmlns:a16="http://schemas.microsoft.com/office/drawing/2014/main" id="{B3F7C915-21D9-4D2D-AF8A-339E7C983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7772" y="1762960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sp>
        <p:nvSpPr>
          <p:cNvPr id="212044" name="Text Box 243">
            <a:extLst>
              <a:ext uri="{FF2B5EF4-FFF2-40B4-BE49-F238E27FC236}">
                <a16:creationId xmlns:a16="http://schemas.microsoft.com/office/drawing/2014/main" id="{FDD97D48-2749-42C4-8682-15554DD68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372" y="2105860"/>
            <a:ext cx="31130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defTabSz="7620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 defTabSz="76200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 defTabSz="7620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 defTabSz="7620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 defTabSz="7620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defTabSz="7620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</p:txBody>
      </p:sp>
      <p:cxnSp>
        <p:nvCxnSpPr>
          <p:cNvPr id="212045" name="AutoShape 244">
            <a:extLst>
              <a:ext uri="{FF2B5EF4-FFF2-40B4-BE49-F238E27FC236}">
                <a16:creationId xmlns:a16="http://schemas.microsoft.com/office/drawing/2014/main" id="{5F9F0A2A-22E3-4AC3-A83B-C3E1D9D58D57}"/>
              </a:ext>
            </a:extLst>
          </p:cNvPr>
          <p:cNvCxnSpPr>
            <a:cxnSpLocks noChangeShapeType="1"/>
            <a:stCxn id="212054" idx="2"/>
            <a:endCxn id="58" idx="4"/>
          </p:cNvCxnSpPr>
          <p:nvPr/>
        </p:nvCxnSpPr>
        <p:spPr bwMode="auto">
          <a:xfrm rot="5400000">
            <a:off x="6573304" y="1810123"/>
            <a:ext cx="100012" cy="1662009"/>
          </a:xfrm>
          <a:prstGeom prst="curvedConnector3">
            <a:avLst>
              <a:gd name="adj1" fmla="val 3285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46" name="Text Box 245">
            <a:extLst>
              <a:ext uri="{FF2B5EF4-FFF2-40B4-BE49-F238E27FC236}">
                <a16:creationId xmlns:a16="http://schemas.microsoft.com/office/drawing/2014/main" id="{97B69CD6-0471-4F20-BC8F-0DBEAB1EB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4536" y="918746"/>
            <a:ext cx="3385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12047" name="Text Box 246">
            <a:extLst>
              <a:ext uri="{FF2B5EF4-FFF2-40B4-BE49-F238E27FC236}">
                <a16:creationId xmlns:a16="http://schemas.microsoft.com/office/drawing/2014/main" id="{EE181E46-868B-4942-AD70-7508CE752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738" y="2642771"/>
            <a:ext cx="55015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12048" name="Text Box 247">
            <a:extLst>
              <a:ext uri="{FF2B5EF4-FFF2-40B4-BE49-F238E27FC236}">
                <a16:creationId xmlns:a16="http://schemas.microsoft.com/office/drawing/2014/main" id="{393615A0-640C-4E64-97BC-9825EA4F4A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7451" y="1995071"/>
            <a:ext cx="57900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12049" name="Text Box 248">
            <a:extLst>
              <a:ext uri="{FF2B5EF4-FFF2-40B4-BE49-F238E27FC236}">
                <a16:creationId xmlns:a16="http://schemas.microsoft.com/office/drawing/2014/main" id="{BFFD1541-5F82-4D5C-B1CB-3CA3DC286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9495" y="937796"/>
            <a:ext cx="35779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350">
                <a:latin typeface="Arial" panose="020B0604020202020204" pitchFamily="34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12050" name="Text Box 249">
            <a:extLst>
              <a:ext uri="{FF2B5EF4-FFF2-40B4-BE49-F238E27FC236}">
                <a16:creationId xmlns:a16="http://schemas.microsoft.com/office/drawing/2014/main" id="{3D78E0AE-48AD-4729-A5C6-B7CAA1FCA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014" y="2280858"/>
            <a:ext cx="74732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any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050">
                <a:latin typeface="Arial" panose="020B0604020202020204" pitchFamily="34" charset="0"/>
                <a:ea typeface="新細明體" panose="02020500000000000000" pitchFamily="18" charset="-120"/>
              </a:rPr>
              <a:t>character</a:t>
            </a:r>
          </a:p>
        </p:txBody>
      </p:sp>
      <p:sp>
        <p:nvSpPr>
          <p:cNvPr id="212051" name="Text Box 250">
            <a:extLst>
              <a:ext uri="{FF2B5EF4-FFF2-40B4-BE49-F238E27FC236}">
                <a16:creationId xmlns:a16="http://schemas.microsoft.com/office/drawing/2014/main" id="{32500294-E7FB-4C6B-9268-9F7C85992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99804" y="2221789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10</a:t>
            </a:r>
          </a:p>
        </p:txBody>
      </p:sp>
      <p:sp>
        <p:nvSpPr>
          <p:cNvPr id="212052" name="Text Box 251">
            <a:extLst>
              <a:ext uri="{FF2B5EF4-FFF2-40B4-BE49-F238E27FC236}">
                <a16:creationId xmlns:a16="http://schemas.microsoft.com/office/drawing/2014/main" id="{34F8C49C-CEFC-427D-8B08-FDBE737071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8994" y="2246792"/>
            <a:ext cx="40690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11</a:t>
            </a:r>
          </a:p>
        </p:txBody>
      </p:sp>
      <p:sp>
        <p:nvSpPr>
          <p:cNvPr id="212053" name="Text Box 252">
            <a:extLst>
              <a:ext uri="{FF2B5EF4-FFF2-40B4-BE49-F238E27FC236}">
                <a16:creationId xmlns:a16="http://schemas.microsoft.com/office/drawing/2014/main" id="{C5E1FD3D-9212-45B4-A6D7-D1DF80D19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7648" y="2246792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12</a:t>
            </a:r>
          </a:p>
        </p:txBody>
      </p:sp>
      <p:sp>
        <p:nvSpPr>
          <p:cNvPr id="212054" name="Text Box 253">
            <a:extLst>
              <a:ext uri="{FF2B5EF4-FFF2-40B4-BE49-F238E27FC236}">
                <a16:creationId xmlns:a16="http://schemas.microsoft.com/office/drawing/2014/main" id="{C823F0A8-1036-4F40-84D6-4683D7CEC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564" y="2221789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13</a:t>
            </a:r>
          </a:p>
        </p:txBody>
      </p:sp>
      <p:sp>
        <p:nvSpPr>
          <p:cNvPr id="212055" name="Text Box 254">
            <a:extLst>
              <a:ext uri="{FF2B5EF4-FFF2-40B4-BE49-F238E27FC236}">
                <a16:creationId xmlns:a16="http://schemas.microsoft.com/office/drawing/2014/main" id="{588D193B-EE86-4A0E-9352-85C20D04E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23" y="2303942"/>
            <a:ext cx="4154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15</a:t>
            </a:r>
          </a:p>
        </p:txBody>
      </p:sp>
      <p:sp>
        <p:nvSpPr>
          <p:cNvPr id="212056" name="Line 255">
            <a:extLst>
              <a:ext uri="{FF2B5EF4-FFF2-40B4-BE49-F238E27FC236}">
                <a16:creationId xmlns:a16="http://schemas.microsoft.com/office/drawing/2014/main" id="{5DE5BF9A-1A3C-4965-B749-81A3E67452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3272" y="1909963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1350"/>
          </a:p>
        </p:txBody>
      </p:sp>
      <p:cxnSp>
        <p:nvCxnSpPr>
          <p:cNvPr id="212057" name="AutoShape 256">
            <a:extLst>
              <a:ext uri="{FF2B5EF4-FFF2-40B4-BE49-F238E27FC236}">
                <a16:creationId xmlns:a16="http://schemas.microsoft.com/office/drawing/2014/main" id="{C1482716-E62F-4DFA-AB01-99452DF5A49B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33772" y="1174157"/>
            <a:ext cx="2428875" cy="219075"/>
          </a:xfrm>
          <a:prstGeom prst="curvedConnector4">
            <a:avLst>
              <a:gd name="adj1" fmla="val 25046"/>
              <a:gd name="adj2" fmla="val 30434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2058" name="Text Box 257">
            <a:extLst>
              <a:ext uri="{FF2B5EF4-FFF2-40B4-BE49-F238E27FC236}">
                <a16:creationId xmlns:a16="http://schemas.microsoft.com/office/drawing/2014/main" id="{D68E6C69-253F-4208-A64F-EDAC4AFB2D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893" y="895490"/>
            <a:ext cx="3113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latin typeface="Symbol" panose="05050102010706020507" pitchFamily="18" charset="2"/>
                <a:ea typeface="新細明體" panose="02020500000000000000" pitchFamily="18" charset="-120"/>
              </a:rPr>
              <a:t>l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9" name="灯片编号占位符 1">
            <a:extLst>
              <a:ext uri="{FF2B5EF4-FFF2-40B4-BE49-F238E27FC236}">
                <a16:creationId xmlns:a16="http://schemas.microsoft.com/office/drawing/2014/main" id="{EB33411C-5AAF-492B-BD32-8C1CD4D9F2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2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3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animClr clrSpc="rgb" dir="cw">
                                      <p:cBhvr>
                                        <p:cTn id="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4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54" grpId="0" animBg="1"/>
      <p:bldP spid="57" grpId="0" animBg="1"/>
      <p:bldP spid="58" grpId="0" animBg="1"/>
      <p:bldP spid="66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標題 1">
            <a:extLst>
              <a:ext uri="{FF2B5EF4-FFF2-40B4-BE49-F238E27FC236}">
                <a16:creationId xmlns:a16="http://schemas.microsoft.com/office/drawing/2014/main" id="{E4AA7EA8-B4D6-4169-9515-C1480C04E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134" y="81116"/>
            <a:ext cx="7888289" cy="519113"/>
          </a:xfrm>
        </p:spPr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(15)</a:t>
            </a:r>
            <a:endParaRPr lang="zh-TW" altLang="en-US" sz="3200" dirty="0"/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E45E5E7A-8E90-459A-9801-4B6B5FEC47F2}"/>
              </a:ext>
            </a:extLst>
          </p:cNvPr>
          <p:cNvGrpSpPr/>
          <p:nvPr/>
        </p:nvGrpSpPr>
        <p:grpSpPr>
          <a:xfrm>
            <a:off x="1161288" y="803034"/>
            <a:ext cx="6949439" cy="3759615"/>
            <a:chOff x="1143000" y="960080"/>
            <a:chExt cx="6904761" cy="4209614"/>
          </a:xfrm>
        </p:grpSpPr>
        <p:sp>
          <p:nvSpPr>
            <p:cNvPr id="214023" name="投影片編號版面配置區 4">
              <a:extLst>
                <a:ext uri="{FF2B5EF4-FFF2-40B4-BE49-F238E27FC236}">
                  <a16:creationId xmlns:a16="http://schemas.microsoft.com/office/drawing/2014/main" id="{7292D876-35FA-4A60-8545-21E57A26E4C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602581" y="4767263"/>
              <a:ext cx="1485900" cy="273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fld id="{8F8FE3E3-4499-4F8C-8112-633BD9FF2DCD}" type="slidenum">
                <a:rPr lang="zh-TW" altLang="en-US" sz="1400">
                  <a:solidFill>
                    <a:schemeClr val="tx2"/>
                  </a:solidFill>
                </a:rPr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t>96</a:t>
              </a:fld>
              <a:endParaRPr lang="zh-TW" altLang="en-US" sz="1400">
                <a:solidFill>
                  <a:schemeClr val="tx2"/>
                </a:solidFill>
              </a:endParaRPr>
            </a:p>
          </p:txBody>
        </p:sp>
        <p:sp>
          <p:nvSpPr>
            <p:cNvPr id="214024" name="Text Box 4">
              <a:extLst>
                <a:ext uri="{FF2B5EF4-FFF2-40B4-BE49-F238E27FC236}">
                  <a16:creationId xmlns:a16="http://schemas.microsoft.com/office/drawing/2014/main" id="{A877CD17-E181-4EE0-B307-E5CB4A36B7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9420" y="3343078"/>
              <a:ext cx="2179529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DFA States = {1-4-9-14}</a:t>
              </a:r>
            </a:p>
          </p:txBody>
        </p:sp>
        <p:sp>
          <p:nvSpPr>
            <p:cNvPr id="214025" name="Text Box 5">
              <a:extLst>
                <a:ext uri="{FF2B5EF4-FFF2-40B4-BE49-F238E27FC236}">
                  <a16:creationId xmlns:a16="http://schemas.microsoft.com/office/drawing/2014/main" id="{B445CA64-EB6F-4343-B544-E6E8F9217C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3444" y="3600252"/>
              <a:ext cx="2176706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move(1-4-9-14,</a:t>
              </a:r>
              <a:r>
                <a:rPr lang="en-US" altLang="zh-TW" sz="1400">
                  <a:solidFill>
                    <a:srgbClr val="FF0000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 other</a:t>
              </a: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) =</a:t>
              </a:r>
            </a:p>
          </p:txBody>
        </p:sp>
        <p:grpSp>
          <p:nvGrpSpPr>
            <p:cNvPr id="214026" name="Group 93">
              <a:extLst>
                <a:ext uri="{FF2B5EF4-FFF2-40B4-BE49-F238E27FC236}">
                  <a16:creationId xmlns:a16="http://schemas.microsoft.com/office/drawing/2014/main" id="{6A42E21F-5FF2-4C5D-B27B-AC654809AE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0775" y="4106466"/>
              <a:ext cx="912019" cy="456010"/>
              <a:chOff x="336" y="2257"/>
              <a:chExt cx="766" cy="383"/>
            </a:xfrm>
          </p:grpSpPr>
          <p:sp>
            <p:nvSpPr>
              <p:cNvPr id="214131" name="Text Box 94">
                <a:extLst>
                  <a:ext uri="{FF2B5EF4-FFF2-40B4-BE49-F238E27FC236}">
                    <a16:creationId xmlns:a16="http://schemas.microsoft.com/office/drawing/2014/main" id="{F0EDC0F1-9656-4BA8-ADAD-BD3995FDDC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7" y="2312"/>
                <a:ext cx="715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1-4-9-14</a:t>
                </a:r>
              </a:p>
            </p:txBody>
          </p:sp>
          <p:sp>
            <p:nvSpPr>
              <p:cNvPr id="214132" name="Oval 95">
                <a:extLst>
                  <a:ext uri="{FF2B5EF4-FFF2-40B4-BE49-F238E27FC236}">
                    <a16:creationId xmlns:a16="http://schemas.microsoft.com/office/drawing/2014/main" id="{412CBA07-5A30-480B-8C99-C9A014E409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" y="2257"/>
                <a:ext cx="229" cy="38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4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  <p:grpSp>
          <p:nvGrpSpPr>
            <p:cNvPr id="214027" name="Group 96">
              <a:extLst>
                <a:ext uri="{FF2B5EF4-FFF2-40B4-BE49-F238E27FC236}">
                  <a16:creationId xmlns:a16="http://schemas.microsoft.com/office/drawing/2014/main" id="{2E19B8C6-5B3B-4223-9E12-10DB5ED162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7696" y="3733805"/>
              <a:ext cx="871538" cy="371476"/>
              <a:chOff x="1163" y="3136"/>
              <a:chExt cx="732" cy="312"/>
            </a:xfrm>
          </p:grpSpPr>
          <p:cxnSp>
            <p:nvCxnSpPr>
              <p:cNvPr id="214129" name="AutoShape 97">
                <a:extLst>
                  <a:ext uri="{FF2B5EF4-FFF2-40B4-BE49-F238E27FC236}">
                    <a16:creationId xmlns:a16="http://schemas.microsoft.com/office/drawing/2014/main" id="{5EB93935-AD89-45BB-B264-5129050377F5}"/>
                  </a:ext>
                </a:extLst>
              </p:cNvPr>
              <p:cNvCxnSpPr>
                <a:cxnSpLocks noChangeShapeType="1"/>
                <a:stCxn id="214132" idx="0"/>
                <a:endCxn id="214128" idx="2"/>
              </p:cNvCxnSpPr>
              <p:nvPr/>
            </p:nvCxnSpPr>
            <p:spPr bwMode="auto">
              <a:xfrm rot="5400000" flipH="1" flipV="1">
                <a:off x="1477" y="3030"/>
                <a:ext cx="104" cy="732"/>
              </a:xfrm>
              <a:prstGeom prst="curvedConnector2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4130" name="Rectangle 98">
                <a:extLst>
                  <a:ext uri="{FF2B5EF4-FFF2-40B4-BE49-F238E27FC236}">
                    <a16:creationId xmlns:a16="http://schemas.microsoft.com/office/drawing/2014/main" id="{4A30C578-DE61-436B-BCEE-31195F7E81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13" y="3136"/>
                <a:ext cx="390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solidFill>
                      <a:srgbClr val="0000FF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a-h</a:t>
                </a:r>
              </a:p>
            </p:txBody>
          </p:sp>
        </p:grpSp>
        <p:grpSp>
          <p:nvGrpSpPr>
            <p:cNvPr id="214028" name="Group 99">
              <a:extLst>
                <a:ext uri="{FF2B5EF4-FFF2-40B4-BE49-F238E27FC236}">
                  <a16:creationId xmlns:a16="http://schemas.microsoft.com/office/drawing/2014/main" id="{416C50CE-8576-4D1F-A7AA-570C3F023F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99235" y="3754045"/>
              <a:ext cx="962025" cy="456010"/>
              <a:chOff x="1895" y="3153"/>
              <a:chExt cx="808" cy="383"/>
            </a:xfrm>
          </p:grpSpPr>
          <p:sp>
            <p:nvSpPr>
              <p:cNvPr id="214125" name="Text Box 100">
                <a:extLst>
                  <a:ext uri="{FF2B5EF4-FFF2-40B4-BE49-F238E27FC236}">
                    <a16:creationId xmlns:a16="http://schemas.microsoft.com/office/drawing/2014/main" id="{999BE360-8CFA-4B7C-A022-862315BDFC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2" y="3208"/>
                <a:ext cx="715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5-6-8-15</a:t>
                </a:r>
              </a:p>
            </p:txBody>
          </p:sp>
          <p:grpSp>
            <p:nvGrpSpPr>
              <p:cNvPr id="214126" name="Group 101">
                <a:extLst>
                  <a:ext uri="{FF2B5EF4-FFF2-40B4-BE49-F238E27FC236}">
                    <a16:creationId xmlns:a16="http://schemas.microsoft.com/office/drawing/2014/main" id="{9AC7EC98-3A57-4690-BDDA-726E31CD69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5" y="3153"/>
                <a:ext cx="808" cy="383"/>
                <a:chOff x="4176" y="1417"/>
                <a:chExt cx="1008" cy="574"/>
              </a:xfrm>
            </p:grpSpPr>
            <p:sp>
              <p:nvSpPr>
                <p:cNvPr id="214127" name="Oval 102">
                  <a:extLst>
                    <a:ext uri="{FF2B5EF4-FFF2-40B4-BE49-F238E27FC236}">
                      <a16:creationId xmlns:a16="http://schemas.microsoft.com/office/drawing/2014/main" id="{F135018B-3748-4F48-9FED-234DA64859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17"/>
                  <a:ext cx="285" cy="574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4128" name="Oval 103">
                  <a:extLst>
                    <a:ext uri="{FF2B5EF4-FFF2-40B4-BE49-F238E27FC236}">
                      <a16:creationId xmlns:a16="http://schemas.microsoft.com/office/drawing/2014/main" id="{B25567AC-161E-4C87-BB2C-41A7FB2AF9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17"/>
                  <a:ext cx="1008" cy="574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14029" name="Group 104">
              <a:extLst>
                <a:ext uri="{FF2B5EF4-FFF2-40B4-BE49-F238E27FC236}">
                  <a16:creationId xmlns:a16="http://schemas.microsoft.com/office/drawing/2014/main" id="{84D7D0F9-E5B1-423C-AD4F-8BB2056312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90925" y="4419598"/>
              <a:ext cx="1200150" cy="457200"/>
              <a:chOff x="1392" y="1392"/>
              <a:chExt cx="1008" cy="384"/>
            </a:xfrm>
          </p:grpSpPr>
          <p:sp>
            <p:nvSpPr>
              <p:cNvPr id="214121" name="Text Box 105">
                <a:extLst>
                  <a:ext uri="{FF2B5EF4-FFF2-40B4-BE49-F238E27FC236}">
                    <a16:creationId xmlns:a16="http://schemas.microsoft.com/office/drawing/2014/main" id="{4F5D8752-428B-4974-A427-4BEDF64074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73" y="1448"/>
                <a:ext cx="846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2-5-6-8-15</a:t>
                </a:r>
              </a:p>
            </p:txBody>
          </p:sp>
          <p:grpSp>
            <p:nvGrpSpPr>
              <p:cNvPr id="214122" name="Group 106">
                <a:extLst>
                  <a:ext uri="{FF2B5EF4-FFF2-40B4-BE49-F238E27FC236}">
                    <a16:creationId xmlns:a16="http://schemas.microsoft.com/office/drawing/2014/main" id="{1658C673-FEC8-4DD4-A123-11397673B8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2" y="1392"/>
                <a:ext cx="1008" cy="384"/>
                <a:chOff x="4176" y="1488"/>
                <a:chExt cx="1008" cy="432"/>
              </a:xfrm>
            </p:grpSpPr>
            <p:sp>
              <p:nvSpPr>
                <p:cNvPr id="214123" name="Oval 107">
                  <a:extLst>
                    <a:ext uri="{FF2B5EF4-FFF2-40B4-BE49-F238E27FC236}">
                      <a16:creationId xmlns:a16="http://schemas.microsoft.com/office/drawing/2014/main" id="{BA8D16CA-E997-4383-910A-2A348B5B3B3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89"/>
                  <a:ext cx="229" cy="43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4124" name="Oval 108">
                  <a:extLst>
                    <a:ext uri="{FF2B5EF4-FFF2-40B4-BE49-F238E27FC236}">
                      <a16:creationId xmlns:a16="http://schemas.microsoft.com/office/drawing/2014/main" id="{198C79FF-2857-4E77-AD64-9217F64D27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88"/>
                  <a:ext cx="1008" cy="43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14030" name="Group 109">
              <a:extLst>
                <a:ext uri="{FF2B5EF4-FFF2-40B4-BE49-F238E27FC236}">
                  <a16:creationId xmlns:a16="http://schemas.microsoft.com/office/drawing/2014/main" id="{25EC2C42-ED8A-4BEE-8103-EA5F24A194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26506" y="4543426"/>
              <a:ext cx="1064419" cy="323850"/>
              <a:chOff x="1162" y="3816"/>
              <a:chExt cx="894" cy="272"/>
            </a:xfrm>
          </p:grpSpPr>
          <p:cxnSp>
            <p:nvCxnSpPr>
              <p:cNvPr id="214119" name="AutoShape 110">
                <a:extLst>
                  <a:ext uri="{FF2B5EF4-FFF2-40B4-BE49-F238E27FC236}">
                    <a16:creationId xmlns:a16="http://schemas.microsoft.com/office/drawing/2014/main" id="{C1D00A44-410F-4430-A044-37F084EA7497}"/>
                  </a:ext>
                </a:extLst>
              </p:cNvPr>
              <p:cNvCxnSpPr>
                <a:cxnSpLocks noChangeShapeType="1"/>
                <a:stCxn id="214132" idx="4"/>
                <a:endCxn id="214124" idx="2"/>
              </p:cNvCxnSpPr>
              <p:nvPr/>
            </p:nvCxnSpPr>
            <p:spPr bwMode="auto">
              <a:xfrm rot="16200000" flipH="1">
                <a:off x="1573" y="3421"/>
                <a:ext cx="72" cy="894"/>
              </a:xfrm>
              <a:prstGeom prst="curvedConnector2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4120" name="Rectangle 111">
                <a:extLst>
                  <a:ext uri="{FF2B5EF4-FFF2-40B4-BE49-F238E27FC236}">
                    <a16:creationId xmlns:a16="http://schemas.microsoft.com/office/drawing/2014/main" id="{AE153741-8098-4676-865A-A7CD516B38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5" y="3816"/>
                <a:ext cx="198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solidFill>
                      <a:srgbClr val="0000FF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i</a:t>
                </a:r>
              </a:p>
            </p:txBody>
          </p:sp>
        </p:grpSp>
        <p:sp>
          <p:nvSpPr>
            <p:cNvPr id="214031" name="Rectangle 112">
              <a:extLst>
                <a:ext uri="{FF2B5EF4-FFF2-40B4-BE49-F238E27FC236}">
                  <a16:creationId xmlns:a16="http://schemas.microsoft.com/office/drawing/2014/main" id="{764D0138-4D62-4450-A839-4A65A69F1B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8389" y="3924103"/>
              <a:ext cx="391914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j-z</a:t>
              </a:r>
            </a:p>
          </p:txBody>
        </p:sp>
        <p:grpSp>
          <p:nvGrpSpPr>
            <p:cNvPr id="214032" name="Group 113">
              <a:extLst>
                <a:ext uri="{FF2B5EF4-FFF2-40B4-BE49-F238E27FC236}">
                  <a16:creationId xmlns:a16="http://schemas.microsoft.com/office/drawing/2014/main" id="{26EAFC39-9065-438F-A10A-36FC49D378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000" y="3675460"/>
              <a:ext cx="1771650" cy="456009"/>
              <a:chOff x="1152" y="2855"/>
              <a:chExt cx="1488" cy="383"/>
            </a:xfrm>
          </p:grpSpPr>
          <p:sp>
            <p:nvSpPr>
              <p:cNvPr id="214115" name="Text Box 114">
                <a:extLst>
                  <a:ext uri="{FF2B5EF4-FFF2-40B4-BE49-F238E27FC236}">
                    <a16:creationId xmlns:a16="http://schemas.microsoft.com/office/drawing/2014/main" id="{FF08A0BF-7E05-4B2F-844E-F5BF23325F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23" y="2912"/>
                <a:ext cx="946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10-11-13-15</a:t>
                </a:r>
              </a:p>
            </p:txBody>
          </p:sp>
          <p:grpSp>
            <p:nvGrpSpPr>
              <p:cNvPr id="214116" name="Group 115">
                <a:extLst>
                  <a:ext uri="{FF2B5EF4-FFF2-40B4-BE49-F238E27FC236}">
                    <a16:creationId xmlns:a16="http://schemas.microsoft.com/office/drawing/2014/main" id="{2074692C-966C-4037-AEDB-871D80D25F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52" y="2855"/>
                <a:ext cx="1488" cy="383"/>
                <a:chOff x="4176" y="1458"/>
                <a:chExt cx="1008" cy="493"/>
              </a:xfrm>
            </p:grpSpPr>
            <p:sp>
              <p:nvSpPr>
                <p:cNvPr id="214117" name="Oval 116">
                  <a:extLst>
                    <a:ext uri="{FF2B5EF4-FFF2-40B4-BE49-F238E27FC236}">
                      <a16:creationId xmlns:a16="http://schemas.microsoft.com/office/drawing/2014/main" id="{789A2CD5-9E20-49FA-8189-6C12C3B480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59"/>
                  <a:ext cx="155" cy="49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4118" name="Oval 117">
                  <a:extLst>
                    <a:ext uri="{FF2B5EF4-FFF2-40B4-BE49-F238E27FC236}">
                      <a16:creationId xmlns:a16="http://schemas.microsoft.com/office/drawing/2014/main" id="{84CCCE7E-C8CC-4E8F-9CD9-8D609EBF02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58"/>
                  <a:ext cx="1008" cy="49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cxnSp>
          <p:nvCxnSpPr>
            <p:cNvPr id="214033" name="AutoShape 118">
              <a:extLst>
                <a:ext uri="{FF2B5EF4-FFF2-40B4-BE49-F238E27FC236}">
                  <a16:creationId xmlns:a16="http://schemas.microsoft.com/office/drawing/2014/main" id="{6D89B77A-BAC0-4F8D-B1EF-9A472E274C9E}"/>
                </a:ext>
              </a:extLst>
            </p:cNvPr>
            <p:cNvCxnSpPr>
              <a:cxnSpLocks noChangeShapeType="1"/>
              <a:stCxn id="214132" idx="2"/>
              <a:endCxn id="214118" idx="4"/>
            </p:cNvCxnSpPr>
            <p:nvPr/>
          </p:nvCxnSpPr>
          <p:spPr bwMode="auto">
            <a:xfrm rot="10800000">
              <a:off x="2028826" y="4131470"/>
              <a:ext cx="361950" cy="203002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34" name="Rectangle 119">
              <a:extLst>
                <a:ext uri="{FF2B5EF4-FFF2-40B4-BE49-F238E27FC236}">
                  <a16:creationId xmlns:a16="http://schemas.microsoft.com/office/drawing/2014/main" id="{90402080-2F09-4A7D-ACE6-7C36CC8132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9586" y="4171753"/>
              <a:ext cx="464180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grpSp>
          <p:nvGrpSpPr>
            <p:cNvPr id="11" name="Group 120">
              <a:extLst>
                <a:ext uri="{FF2B5EF4-FFF2-40B4-BE49-F238E27FC236}">
                  <a16:creationId xmlns:a16="http://schemas.microsoft.com/office/drawing/2014/main" id="{5BAFA73C-7A94-4BF5-9AA1-B047A40797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5075" y="4713685"/>
              <a:ext cx="457200" cy="456009"/>
              <a:chOff x="1680" y="3575"/>
              <a:chExt cx="384" cy="383"/>
            </a:xfrm>
          </p:grpSpPr>
          <p:sp>
            <p:nvSpPr>
              <p:cNvPr id="214111" name="Text Box 121">
                <a:extLst>
                  <a:ext uri="{FF2B5EF4-FFF2-40B4-BE49-F238E27FC236}">
                    <a16:creationId xmlns:a16="http://schemas.microsoft.com/office/drawing/2014/main" id="{5E45B51E-370B-4B79-A2D4-BAD4E36213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2" y="3632"/>
                <a:ext cx="321" cy="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4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15</a:t>
                </a:r>
              </a:p>
            </p:txBody>
          </p:sp>
          <p:grpSp>
            <p:nvGrpSpPr>
              <p:cNvPr id="214112" name="Group 122">
                <a:extLst>
                  <a:ext uri="{FF2B5EF4-FFF2-40B4-BE49-F238E27FC236}">
                    <a16:creationId xmlns:a16="http://schemas.microsoft.com/office/drawing/2014/main" id="{BFCEC68D-62D7-4DD2-9178-06324F9DE9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0" y="3575"/>
                <a:ext cx="384" cy="383"/>
                <a:chOff x="4176" y="1458"/>
                <a:chExt cx="1008" cy="493"/>
              </a:xfrm>
            </p:grpSpPr>
            <p:sp>
              <p:nvSpPr>
                <p:cNvPr id="214113" name="Oval 123">
                  <a:extLst>
                    <a:ext uri="{FF2B5EF4-FFF2-40B4-BE49-F238E27FC236}">
                      <a16:creationId xmlns:a16="http://schemas.microsoft.com/office/drawing/2014/main" id="{8E3491C4-2FCE-4314-A3B1-C203258C29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59"/>
                  <a:ext cx="600" cy="492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4114" name="Oval 124">
                  <a:extLst>
                    <a:ext uri="{FF2B5EF4-FFF2-40B4-BE49-F238E27FC236}">
                      <a16:creationId xmlns:a16="http://schemas.microsoft.com/office/drawing/2014/main" id="{C5FA3861-DEB2-4F87-8D78-FDA0C5433C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58"/>
                  <a:ext cx="1008" cy="493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4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cxnSp>
          <p:nvCxnSpPr>
            <p:cNvPr id="42" name="AutoShape 125">
              <a:extLst>
                <a:ext uri="{FF2B5EF4-FFF2-40B4-BE49-F238E27FC236}">
                  <a16:creationId xmlns:a16="http://schemas.microsoft.com/office/drawing/2014/main" id="{B8799B02-5E4A-44B8-B02B-7FE10C048D47}"/>
                </a:ext>
              </a:extLst>
            </p:cNvPr>
            <p:cNvCxnSpPr>
              <a:cxnSpLocks noChangeShapeType="1"/>
              <a:stCxn id="214132" idx="3"/>
              <a:endCxn id="214114" idx="2"/>
            </p:cNvCxnSpPr>
            <p:nvPr/>
          </p:nvCxnSpPr>
          <p:spPr bwMode="auto">
            <a:xfrm rot="16200000" flipH="1">
              <a:off x="2244892" y="4681507"/>
              <a:ext cx="445995" cy="74371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Rectangle 126">
              <a:extLst>
                <a:ext uri="{FF2B5EF4-FFF2-40B4-BE49-F238E27FC236}">
                  <a16:creationId xmlns:a16="http://schemas.microsoft.com/office/drawing/2014/main" id="{8CD0DB07-FD1A-4F8C-A790-F56C2995D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2888" y="4742658"/>
              <a:ext cx="620477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other</a:t>
              </a:r>
            </a:p>
          </p:txBody>
        </p:sp>
        <p:sp>
          <p:nvSpPr>
            <p:cNvPr id="44" name="Text Box 129">
              <a:extLst>
                <a:ext uri="{FF2B5EF4-FFF2-40B4-BE49-F238E27FC236}">
                  <a16:creationId xmlns:a16="http://schemas.microsoft.com/office/drawing/2014/main" id="{1F5709C4-D0F7-443E-9251-B513B1B9E8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75066" y="3534968"/>
              <a:ext cx="89058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latin typeface="Arial" panose="020B0604020202020204" pitchFamily="34" charset="0"/>
                  <a:ea typeface="新細明體" panose="02020500000000000000" pitchFamily="18" charset="-120"/>
                </a:rPr>
                <a:t>{15}</a:t>
              </a:r>
            </a:p>
          </p:txBody>
        </p:sp>
        <p:sp>
          <p:nvSpPr>
            <p:cNvPr id="45" name="Text Box 130">
              <a:extLst>
                <a:ext uri="{FF2B5EF4-FFF2-40B4-BE49-F238E27FC236}">
                  <a16:creationId xmlns:a16="http://schemas.microsoft.com/office/drawing/2014/main" id="{B471CE26-D0D0-41D2-9FF2-5B337ACE9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93444" y="3992563"/>
              <a:ext cx="1570752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  <a:r>
                <a:rPr lang="en-US" altLang="zh-TW" sz="1400">
                  <a:latin typeface="Tahoma" panose="020B0604030504040204" pitchFamily="34" charset="0"/>
                  <a:ea typeface="新細明體" panose="02020500000000000000" pitchFamily="18" charset="-120"/>
                  <a:sym typeface="Symbol" panose="05050102010706020507" pitchFamily="18" charset="2"/>
                </a:rPr>
                <a:t>-closure</a:t>
              </a: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({15}) =</a:t>
              </a:r>
            </a:p>
          </p:txBody>
        </p:sp>
        <p:sp>
          <p:nvSpPr>
            <p:cNvPr id="46" name="Text Box 131">
              <a:extLst>
                <a:ext uri="{FF2B5EF4-FFF2-40B4-BE49-F238E27FC236}">
                  <a16:creationId xmlns:a16="http://schemas.microsoft.com/office/drawing/2014/main" id="{A36D68C8-AF89-4E53-A6E5-F5758B610A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4755" y="3969346"/>
              <a:ext cx="526363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 dirty="0">
                  <a:solidFill>
                    <a:srgbClr val="660066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{15}</a:t>
              </a:r>
            </a:p>
          </p:txBody>
        </p:sp>
        <p:sp>
          <p:nvSpPr>
            <p:cNvPr id="214041" name="Oval 132">
              <a:extLst>
                <a:ext uri="{FF2B5EF4-FFF2-40B4-BE49-F238E27FC236}">
                  <a16:creationId xmlns:a16="http://schemas.microsoft.com/office/drawing/2014/main" id="{5D0CD7F2-53D1-4F9E-9D9A-875D3BB13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1700" y="1315075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42" name="Text Box 133">
              <a:extLst>
                <a:ext uri="{FF2B5EF4-FFF2-40B4-BE49-F238E27FC236}">
                  <a16:creationId xmlns:a16="http://schemas.microsoft.com/office/drawing/2014/main" id="{C5F93F04-E609-4C23-8681-4D5034C8F4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6677" y="1380928"/>
              <a:ext cx="28771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2</a:t>
              </a:r>
            </a:p>
          </p:txBody>
        </p:sp>
        <p:sp>
          <p:nvSpPr>
            <p:cNvPr id="214043" name="Oval 134">
              <a:extLst>
                <a:ext uri="{FF2B5EF4-FFF2-40B4-BE49-F238E27FC236}">
                  <a16:creationId xmlns:a16="http://schemas.microsoft.com/office/drawing/2014/main" id="{CF10577F-6CB5-4B8E-AFA5-802928EF2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3250" y="1315075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44" name="Oval 135">
              <a:extLst>
                <a:ext uri="{FF2B5EF4-FFF2-40B4-BE49-F238E27FC236}">
                  <a16:creationId xmlns:a16="http://schemas.microsoft.com/office/drawing/2014/main" id="{67A0C89A-0FF5-4BFE-806E-46466C814E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1826" y="1315075"/>
              <a:ext cx="34290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45" name="Text Box 136">
              <a:extLst>
                <a:ext uri="{FF2B5EF4-FFF2-40B4-BE49-F238E27FC236}">
                  <a16:creationId xmlns:a16="http://schemas.microsoft.com/office/drawing/2014/main" id="{DAE96248-9774-4283-A985-78F5207A1B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9416" y="1380928"/>
              <a:ext cx="28771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3</a:t>
              </a:r>
            </a:p>
          </p:txBody>
        </p:sp>
        <p:sp>
          <p:nvSpPr>
            <p:cNvPr id="214046" name="Oval 137">
              <a:extLst>
                <a:ext uri="{FF2B5EF4-FFF2-40B4-BE49-F238E27FC236}">
                  <a16:creationId xmlns:a16="http://schemas.microsoft.com/office/drawing/2014/main" id="{3BC3408D-15CF-4374-8808-E75CFCB62C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2350" y="1429376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47" name="Oval 138">
              <a:extLst>
                <a:ext uri="{FF2B5EF4-FFF2-40B4-BE49-F238E27FC236}">
                  <a16:creationId xmlns:a16="http://schemas.microsoft.com/office/drawing/2014/main" id="{079BD0F3-C055-4046-A28E-0A20CBE7DE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0925" y="1429376"/>
              <a:ext cx="34290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48" name="Text Box 139">
              <a:extLst>
                <a:ext uri="{FF2B5EF4-FFF2-40B4-BE49-F238E27FC236}">
                  <a16:creationId xmlns:a16="http://schemas.microsoft.com/office/drawing/2014/main" id="{826B8EC0-6B91-45EC-B0E8-04DFB97CD1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8516" y="1495228"/>
              <a:ext cx="28771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8</a:t>
              </a:r>
            </a:p>
          </p:txBody>
        </p:sp>
        <p:sp>
          <p:nvSpPr>
            <p:cNvPr id="214049" name="Oval 140">
              <a:extLst>
                <a:ext uri="{FF2B5EF4-FFF2-40B4-BE49-F238E27FC236}">
                  <a16:creationId xmlns:a16="http://schemas.microsoft.com/office/drawing/2014/main" id="{87FEDA74-4C27-4D12-BEDA-1DB03F208E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110" y="1448425"/>
              <a:ext cx="431006" cy="455951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4</a:t>
              </a:r>
              <a:endParaRPr lang="en-US" altLang="zh-TW" sz="1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214050" name="Oval 141">
              <a:extLst>
                <a:ext uri="{FF2B5EF4-FFF2-40B4-BE49-F238E27FC236}">
                  <a16:creationId xmlns:a16="http://schemas.microsoft.com/office/drawing/2014/main" id="{58E25BE4-73A8-4161-A1B8-1C7E71AC00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3450" y="1448425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51" name="Text Box 142">
              <a:extLst>
                <a:ext uri="{FF2B5EF4-FFF2-40B4-BE49-F238E27FC236}">
                  <a16:creationId xmlns:a16="http://schemas.microsoft.com/office/drawing/2014/main" id="{19DC3255-1B21-40AD-B562-9C659A6EE4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8427" y="1514278"/>
              <a:ext cx="28771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5</a:t>
              </a:r>
            </a:p>
          </p:txBody>
        </p:sp>
        <p:sp>
          <p:nvSpPr>
            <p:cNvPr id="214052" name="Oval 143">
              <a:extLst>
                <a:ext uri="{FF2B5EF4-FFF2-40B4-BE49-F238E27FC236}">
                  <a16:creationId xmlns:a16="http://schemas.microsoft.com/office/drawing/2014/main" id="{BD52002A-6107-427A-8444-2F140F0FB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150" y="1429376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53" name="Text Box 144">
              <a:extLst>
                <a:ext uri="{FF2B5EF4-FFF2-40B4-BE49-F238E27FC236}">
                  <a16:creationId xmlns:a16="http://schemas.microsoft.com/office/drawing/2014/main" id="{844EAFB6-8949-485D-851D-10117D0DE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27126" y="1495228"/>
              <a:ext cx="28771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6</a:t>
              </a:r>
            </a:p>
          </p:txBody>
        </p:sp>
        <p:sp>
          <p:nvSpPr>
            <p:cNvPr id="214054" name="Oval 145">
              <a:extLst>
                <a:ext uri="{FF2B5EF4-FFF2-40B4-BE49-F238E27FC236}">
                  <a16:creationId xmlns:a16="http://schemas.microsoft.com/office/drawing/2014/main" id="{53B8D179-8EC0-4A63-807A-6A40A86B7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5100" y="1429376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55" name="Text Box 146">
              <a:extLst>
                <a:ext uri="{FF2B5EF4-FFF2-40B4-BE49-F238E27FC236}">
                  <a16:creationId xmlns:a16="http://schemas.microsoft.com/office/drawing/2014/main" id="{4130D478-1D43-48D7-B31E-CC115E81DC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0076" y="1495228"/>
              <a:ext cx="287718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7</a:t>
              </a:r>
            </a:p>
          </p:txBody>
        </p:sp>
        <p:sp>
          <p:nvSpPr>
            <p:cNvPr id="214056" name="Oval 147">
              <a:extLst>
                <a:ext uri="{FF2B5EF4-FFF2-40B4-BE49-F238E27FC236}">
                  <a16:creationId xmlns:a16="http://schemas.microsoft.com/office/drawing/2014/main" id="{8C52D5B7-5E5D-45BD-A107-1D9EEAC05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72350" y="2486650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57" name="Oval 148">
              <a:extLst>
                <a:ext uri="{FF2B5EF4-FFF2-40B4-BE49-F238E27FC236}">
                  <a16:creationId xmlns:a16="http://schemas.microsoft.com/office/drawing/2014/main" id="{AF71FCD1-0C81-48E4-AB6A-B910623A11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5213" y="2486650"/>
              <a:ext cx="34290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58" name="Oval 149">
              <a:extLst>
                <a:ext uri="{FF2B5EF4-FFF2-40B4-BE49-F238E27FC236}">
                  <a16:creationId xmlns:a16="http://schemas.microsoft.com/office/drawing/2014/main" id="{1625D282-6098-4C11-8C40-CFB7806079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300" y="2477125"/>
              <a:ext cx="428625" cy="455951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9</a:t>
              </a:r>
              <a:endParaRPr lang="en-US" altLang="zh-TW" sz="1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214059" name="Oval 150">
              <a:extLst>
                <a:ext uri="{FF2B5EF4-FFF2-40B4-BE49-F238E27FC236}">
                  <a16:creationId xmlns:a16="http://schemas.microsoft.com/office/drawing/2014/main" id="{7B5988EE-F936-4FED-BDA8-0032363D38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43450" y="2486650"/>
              <a:ext cx="40005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60" name="Oval 151">
              <a:extLst>
                <a:ext uri="{FF2B5EF4-FFF2-40B4-BE49-F238E27FC236}">
                  <a16:creationId xmlns:a16="http://schemas.microsoft.com/office/drawing/2014/main" id="{095D6D7A-AA1B-4B86-8BC2-3131BD38F0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72150" y="2486650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61" name="Oval 152">
              <a:extLst>
                <a:ext uri="{FF2B5EF4-FFF2-40B4-BE49-F238E27FC236}">
                  <a16:creationId xmlns:a16="http://schemas.microsoft.com/office/drawing/2014/main" id="{49630F5A-7D24-45E9-B2B1-5E82FECAD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5100" y="2486650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cxnSp>
          <p:nvCxnSpPr>
            <p:cNvPr id="214062" name="AutoShape 153">
              <a:extLst>
                <a:ext uri="{FF2B5EF4-FFF2-40B4-BE49-F238E27FC236}">
                  <a16:creationId xmlns:a16="http://schemas.microsoft.com/office/drawing/2014/main" id="{EB8C89AB-AC75-45C8-9B9F-BC052EA12744}"/>
                </a:ext>
              </a:extLst>
            </p:cNvPr>
            <p:cNvCxnSpPr>
              <a:cxnSpLocks noChangeShapeType="1"/>
              <a:stCxn id="214054" idx="6"/>
              <a:endCxn id="214046" idx="2"/>
            </p:cNvCxnSpPr>
            <p:nvPr/>
          </p:nvCxnSpPr>
          <p:spPr bwMode="auto">
            <a:xfrm>
              <a:off x="6787440" y="1657351"/>
              <a:ext cx="58491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63" name="AutoShape 154">
              <a:extLst>
                <a:ext uri="{FF2B5EF4-FFF2-40B4-BE49-F238E27FC236}">
                  <a16:creationId xmlns:a16="http://schemas.microsoft.com/office/drawing/2014/main" id="{BB68481B-28AA-4C9B-B6DF-45416C779B2D}"/>
                </a:ext>
              </a:extLst>
            </p:cNvPr>
            <p:cNvCxnSpPr>
              <a:cxnSpLocks noChangeShapeType="1"/>
              <a:stCxn id="214061" idx="6"/>
              <a:endCxn id="214056" idx="2"/>
            </p:cNvCxnSpPr>
            <p:nvPr/>
          </p:nvCxnSpPr>
          <p:spPr bwMode="auto">
            <a:xfrm>
              <a:off x="6787440" y="2714625"/>
              <a:ext cx="58491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64" name="AutoShape 155">
              <a:extLst>
                <a:ext uri="{FF2B5EF4-FFF2-40B4-BE49-F238E27FC236}">
                  <a16:creationId xmlns:a16="http://schemas.microsoft.com/office/drawing/2014/main" id="{136E9BE6-2FDA-4C12-AFD0-F091B2732AA5}"/>
                </a:ext>
              </a:extLst>
            </p:cNvPr>
            <p:cNvCxnSpPr>
              <a:cxnSpLocks noChangeShapeType="1"/>
              <a:stCxn id="214059" idx="6"/>
              <a:endCxn id="214056" idx="0"/>
            </p:cNvCxnSpPr>
            <p:nvPr/>
          </p:nvCxnSpPr>
          <p:spPr bwMode="auto">
            <a:xfrm flipV="1">
              <a:off x="5143500" y="2486650"/>
              <a:ext cx="2365019" cy="227975"/>
            </a:xfrm>
            <a:prstGeom prst="curvedConnector4">
              <a:avLst>
                <a:gd name="adj1" fmla="val 47121"/>
                <a:gd name="adj2" fmla="val 20564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65" name="AutoShape 156">
              <a:extLst>
                <a:ext uri="{FF2B5EF4-FFF2-40B4-BE49-F238E27FC236}">
                  <a16:creationId xmlns:a16="http://schemas.microsoft.com/office/drawing/2014/main" id="{6DA562DD-21AA-4B85-9B3E-2C1674ABE926}"/>
                </a:ext>
              </a:extLst>
            </p:cNvPr>
            <p:cNvCxnSpPr>
              <a:cxnSpLocks noChangeShapeType="1"/>
              <a:stCxn id="214048" idx="2"/>
              <a:endCxn id="214053" idx="2"/>
            </p:cNvCxnSpPr>
            <p:nvPr/>
          </p:nvCxnSpPr>
          <p:spPr bwMode="auto">
            <a:xfrm rot="5400000">
              <a:off x="6771648" y="1018780"/>
              <a:ext cx="13380" cy="1601390"/>
            </a:xfrm>
            <a:prstGeom prst="curvedConnector3">
              <a:avLst>
                <a:gd name="adj1" fmla="val 1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66" name="AutoShape 157">
              <a:extLst>
                <a:ext uri="{FF2B5EF4-FFF2-40B4-BE49-F238E27FC236}">
                  <a16:creationId xmlns:a16="http://schemas.microsoft.com/office/drawing/2014/main" id="{611F1D30-214C-4D1F-8D3F-A325E018DACE}"/>
                </a:ext>
              </a:extLst>
            </p:cNvPr>
            <p:cNvCxnSpPr>
              <a:cxnSpLocks noChangeShapeType="1"/>
              <a:stCxn id="214041" idx="6"/>
              <a:endCxn id="214043" idx="2"/>
            </p:cNvCxnSpPr>
            <p:nvPr/>
          </p:nvCxnSpPr>
          <p:spPr bwMode="auto">
            <a:xfrm>
              <a:off x="2444040" y="1543050"/>
              <a:ext cx="69921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67" name="Oval 158">
              <a:extLst>
                <a:ext uri="{FF2B5EF4-FFF2-40B4-BE49-F238E27FC236}">
                  <a16:creationId xmlns:a16="http://schemas.microsoft.com/office/drawing/2014/main" id="{EDFF8D73-673A-4E55-951A-62BE334E86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753" y="2548562"/>
              <a:ext cx="536927" cy="455951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14</a:t>
              </a:r>
              <a:endParaRPr lang="en-US" altLang="zh-TW" sz="14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sp>
          <p:nvSpPr>
            <p:cNvPr id="74" name="Oval 159">
              <a:extLst>
                <a:ext uri="{FF2B5EF4-FFF2-40B4-BE49-F238E27FC236}">
                  <a16:creationId xmlns:a16="http://schemas.microsoft.com/office/drawing/2014/main" id="{0DDA38C5-5E3E-491D-B853-40454D7D5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275" y="2543800"/>
              <a:ext cx="27234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69" name="Oval 160">
              <a:extLst>
                <a:ext uri="{FF2B5EF4-FFF2-40B4-BE49-F238E27FC236}">
                  <a16:creationId xmlns:a16="http://schemas.microsoft.com/office/drawing/2014/main" id="{3CF26B8E-E0C9-4909-B8F7-0131501AF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1849" y="2543800"/>
              <a:ext cx="342900" cy="455951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70" name="Oval 161">
              <a:extLst>
                <a:ext uri="{FF2B5EF4-FFF2-40B4-BE49-F238E27FC236}">
                  <a16:creationId xmlns:a16="http://schemas.microsoft.com/office/drawing/2014/main" id="{8E06040A-6F6C-442E-BF0C-228511ED8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0200" y="1972300"/>
              <a:ext cx="272340" cy="455951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71" name="Text Box 162">
              <a:extLst>
                <a:ext uri="{FF2B5EF4-FFF2-40B4-BE49-F238E27FC236}">
                  <a16:creationId xmlns:a16="http://schemas.microsoft.com/office/drawing/2014/main" id="{2674142B-AC83-4A58-9261-2B5F95690D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5177" y="2038153"/>
              <a:ext cx="287718" cy="324246"/>
            </a:xfrm>
            <a:prstGeom prst="rect">
              <a:avLst/>
            </a:prstGeom>
            <a:solidFill>
              <a:srgbClr val="FF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</a:t>
              </a:r>
            </a:p>
          </p:txBody>
        </p:sp>
        <p:cxnSp>
          <p:nvCxnSpPr>
            <p:cNvPr id="214072" name="AutoShape 163">
              <a:extLst>
                <a:ext uri="{FF2B5EF4-FFF2-40B4-BE49-F238E27FC236}">
                  <a16:creationId xmlns:a16="http://schemas.microsoft.com/office/drawing/2014/main" id="{020D3736-C2A3-411A-BDBE-4DEACF89DCFC}"/>
                </a:ext>
              </a:extLst>
            </p:cNvPr>
            <p:cNvCxnSpPr>
              <a:cxnSpLocks noChangeShapeType="1"/>
              <a:stCxn id="214070" idx="7"/>
              <a:endCxn id="214049" idx="2"/>
            </p:cNvCxnSpPr>
            <p:nvPr/>
          </p:nvCxnSpPr>
          <p:spPr bwMode="auto">
            <a:xfrm flipV="1">
              <a:off x="1832656" y="1676401"/>
              <a:ext cx="2090454" cy="36267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73" name="AutoShape 164">
              <a:extLst>
                <a:ext uri="{FF2B5EF4-FFF2-40B4-BE49-F238E27FC236}">
                  <a16:creationId xmlns:a16="http://schemas.microsoft.com/office/drawing/2014/main" id="{2F9E18EE-BC04-403B-8816-27C35650EDAD}"/>
                </a:ext>
              </a:extLst>
            </p:cNvPr>
            <p:cNvCxnSpPr>
              <a:cxnSpLocks noChangeShapeType="1"/>
              <a:stCxn id="214070" idx="6"/>
              <a:endCxn id="214058" idx="1"/>
            </p:cNvCxnSpPr>
            <p:nvPr/>
          </p:nvCxnSpPr>
          <p:spPr bwMode="auto">
            <a:xfrm>
              <a:off x="1872539" y="2200275"/>
              <a:ext cx="2114532" cy="343622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74" name="AutoShape 165">
              <a:extLst>
                <a:ext uri="{FF2B5EF4-FFF2-40B4-BE49-F238E27FC236}">
                  <a16:creationId xmlns:a16="http://schemas.microsoft.com/office/drawing/2014/main" id="{45208F60-5D66-47D1-9FD8-A86697AB0D1A}"/>
                </a:ext>
              </a:extLst>
            </p:cNvPr>
            <p:cNvCxnSpPr>
              <a:cxnSpLocks noChangeShapeType="1"/>
              <a:stCxn id="214070" idx="5"/>
              <a:endCxn id="214067" idx="1"/>
            </p:cNvCxnSpPr>
            <p:nvPr/>
          </p:nvCxnSpPr>
          <p:spPr bwMode="auto">
            <a:xfrm>
              <a:off x="1832656" y="2361478"/>
              <a:ext cx="464728" cy="25385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75" name="AutoShape 166">
              <a:extLst>
                <a:ext uri="{FF2B5EF4-FFF2-40B4-BE49-F238E27FC236}">
                  <a16:creationId xmlns:a16="http://schemas.microsoft.com/office/drawing/2014/main" id="{00D3F431-D8BD-4B9F-AB39-9640E157504B}"/>
                </a:ext>
              </a:extLst>
            </p:cNvPr>
            <p:cNvCxnSpPr>
              <a:cxnSpLocks noChangeShapeType="1"/>
              <a:stCxn id="214070" idx="0"/>
              <a:endCxn id="214041" idx="3"/>
            </p:cNvCxnSpPr>
            <p:nvPr/>
          </p:nvCxnSpPr>
          <p:spPr bwMode="auto">
            <a:xfrm flipV="1">
              <a:off x="1736369" y="1704253"/>
              <a:ext cx="475214" cy="26804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76" name="AutoShape 167">
              <a:extLst>
                <a:ext uri="{FF2B5EF4-FFF2-40B4-BE49-F238E27FC236}">
                  <a16:creationId xmlns:a16="http://schemas.microsoft.com/office/drawing/2014/main" id="{31C689C0-B1DD-453C-8FA6-7FBFFAD8445F}"/>
                </a:ext>
              </a:extLst>
            </p:cNvPr>
            <p:cNvCxnSpPr>
              <a:cxnSpLocks noChangeShapeType="1"/>
              <a:stCxn id="214049" idx="6"/>
              <a:endCxn id="214050" idx="2"/>
            </p:cNvCxnSpPr>
            <p:nvPr/>
          </p:nvCxnSpPr>
          <p:spPr bwMode="auto">
            <a:xfrm>
              <a:off x="4354116" y="1676401"/>
              <a:ext cx="38933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77" name="AutoShape 168">
              <a:extLst>
                <a:ext uri="{FF2B5EF4-FFF2-40B4-BE49-F238E27FC236}">
                  <a16:creationId xmlns:a16="http://schemas.microsoft.com/office/drawing/2014/main" id="{19407768-98BD-4C01-B4BC-03B644D5C6E6}"/>
                </a:ext>
              </a:extLst>
            </p:cNvPr>
            <p:cNvCxnSpPr>
              <a:cxnSpLocks noChangeShapeType="1"/>
              <a:stCxn id="214058" idx="6"/>
              <a:endCxn id="214101" idx="1"/>
            </p:cNvCxnSpPr>
            <p:nvPr/>
          </p:nvCxnSpPr>
          <p:spPr bwMode="auto">
            <a:xfrm flipV="1">
              <a:off x="4352925" y="2689623"/>
              <a:ext cx="373442" cy="1547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78" name="Text Box 169">
              <a:extLst>
                <a:ext uri="{FF2B5EF4-FFF2-40B4-BE49-F238E27FC236}">
                  <a16:creationId xmlns:a16="http://schemas.microsoft.com/office/drawing/2014/main" id="{83925229-53F3-4D73-BEB6-60380862E9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5576" y="1381469"/>
              <a:ext cx="4523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a-z</a:t>
              </a:r>
            </a:p>
          </p:txBody>
        </p:sp>
        <p:sp>
          <p:nvSpPr>
            <p:cNvPr id="214079" name="Text Box 170">
              <a:extLst>
                <a:ext uri="{FF2B5EF4-FFF2-40B4-BE49-F238E27FC236}">
                  <a16:creationId xmlns:a16="http://schemas.microsoft.com/office/drawing/2014/main" id="{780F3331-DFAD-4477-AA8C-BF6F18CC6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04116" y="2410169"/>
              <a:ext cx="4635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cxnSp>
          <p:nvCxnSpPr>
            <p:cNvPr id="214080" name="AutoShape 171">
              <a:extLst>
                <a:ext uri="{FF2B5EF4-FFF2-40B4-BE49-F238E27FC236}">
                  <a16:creationId xmlns:a16="http://schemas.microsoft.com/office/drawing/2014/main" id="{9AA06FEE-EA77-449F-82C5-B457C01957F3}"/>
                </a:ext>
              </a:extLst>
            </p:cNvPr>
            <p:cNvCxnSpPr>
              <a:cxnSpLocks noChangeShapeType="1"/>
              <a:stCxn id="214102" idx="3"/>
              <a:endCxn id="214103" idx="1"/>
            </p:cNvCxnSpPr>
            <p:nvPr/>
          </p:nvCxnSpPr>
          <p:spPr bwMode="auto">
            <a:xfrm>
              <a:off x="6159595" y="2714626"/>
              <a:ext cx="364615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81" name="Text Box 172">
              <a:extLst>
                <a:ext uri="{FF2B5EF4-FFF2-40B4-BE49-F238E27FC236}">
                  <a16:creationId xmlns:a16="http://schemas.microsoft.com/office/drawing/2014/main" id="{99D00AFE-49EF-4DB3-8005-B432C5467A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2466" y="2410169"/>
              <a:ext cx="4635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cxnSp>
          <p:nvCxnSpPr>
            <p:cNvPr id="214082" name="AutoShape 173">
              <a:extLst>
                <a:ext uri="{FF2B5EF4-FFF2-40B4-BE49-F238E27FC236}">
                  <a16:creationId xmlns:a16="http://schemas.microsoft.com/office/drawing/2014/main" id="{91F553E2-4C99-4921-A40A-860F35DFDF4F}"/>
                </a:ext>
              </a:extLst>
            </p:cNvPr>
            <p:cNvCxnSpPr>
              <a:cxnSpLocks noChangeShapeType="1"/>
              <a:stCxn id="214052" idx="7"/>
              <a:endCxn id="214054" idx="1"/>
            </p:cNvCxnSpPr>
            <p:nvPr/>
          </p:nvCxnSpPr>
          <p:spPr bwMode="auto">
            <a:xfrm rot="5400000" flipH="1" flipV="1">
              <a:off x="6279762" y="1220960"/>
              <a:ext cx="13380" cy="550378"/>
            </a:xfrm>
            <a:prstGeom prst="curvedConnector3">
              <a:avLst>
                <a:gd name="adj1" fmla="val 229906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4083" name="AutoShape 174">
              <a:extLst>
                <a:ext uri="{FF2B5EF4-FFF2-40B4-BE49-F238E27FC236}">
                  <a16:creationId xmlns:a16="http://schemas.microsoft.com/office/drawing/2014/main" id="{C7E3C66F-309C-4670-87A6-320AA14D9805}"/>
                </a:ext>
              </a:extLst>
            </p:cNvPr>
            <p:cNvCxnSpPr>
              <a:cxnSpLocks noChangeShapeType="1"/>
              <a:stCxn id="214052" idx="5"/>
              <a:endCxn id="214054" idx="3"/>
            </p:cNvCxnSpPr>
            <p:nvPr/>
          </p:nvCxnSpPr>
          <p:spPr bwMode="auto">
            <a:xfrm rot="16200000" flipH="1">
              <a:off x="6279762" y="1543365"/>
              <a:ext cx="13380" cy="550378"/>
            </a:xfrm>
            <a:prstGeom prst="curvedConnector3">
              <a:avLst>
                <a:gd name="adj1" fmla="val 229906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84" name="Text Box 175">
              <a:extLst>
                <a:ext uri="{FF2B5EF4-FFF2-40B4-BE49-F238E27FC236}">
                  <a16:creationId xmlns:a16="http://schemas.microsoft.com/office/drawing/2014/main" id="{1D3F3ABE-8FE6-4AE2-BD6A-16CE876B8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7226" y="1095719"/>
              <a:ext cx="4523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a-z</a:t>
              </a:r>
            </a:p>
          </p:txBody>
        </p:sp>
        <p:sp>
          <p:nvSpPr>
            <p:cNvPr id="214085" name="Text Box 176">
              <a:extLst>
                <a:ext uri="{FF2B5EF4-FFF2-40B4-BE49-F238E27FC236}">
                  <a16:creationId xmlns:a16="http://schemas.microsoft.com/office/drawing/2014/main" id="{849C6D6D-0093-46B6-B5FB-63CD038C0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9145" y="1856528"/>
              <a:ext cx="4635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cxnSp>
          <p:nvCxnSpPr>
            <p:cNvPr id="214086" name="AutoShape 177">
              <a:extLst>
                <a:ext uri="{FF2B5EF4-FFF2-40B4-BE49-F238E27FC236}">
                  <a16:creationId xmlns:a16="http://schemas.microsoft.com/office/drawing/2014/main" id="{65FD702D-85BC-4D4C-B133-A1F1EE94A90F}"/>
                </a:ext>
              </a:extLst>
            </p:cNvPr>
            <p:cNvCxnSpPr>
              <a:cxnSpLocks noChangeShapeType="1"/>
              <a:stCxn id="214067" idx="6"/>
              <a:endCxn id="214105" idx="1"/>
            </p:cNvCxnSpPr>
            <p:nvPr/>
          </p:nvCxnSpPr>
          <p:spPr bwMode="auto">
            <a:xfrm flipV="1">
              <a:off x="2755679" y="2771776"/>
              <a:ext cx="596705" cy="476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87" name="Text Box 178">
              <a:extLst>
                <a:ext uri="{FF2B5EF4-FFF2-40B4-BE49-F238E27FC236}">
                  <a16:creationId xmlns:a16="http://schemas.microsoft.com/office/drawing/2014/main" id="{8E39A33E-6691-47DD-8D80-9A737AE14E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11003" y="1609529"/>
              <a:ext cx="235620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</a:t>
              </a:r>
            </a:p>
          </p:txBody>
        </p:sp>
        <p:sp>
          <p:nvSpPr>
            <p:cNvPr id="214088" name="Text Box 179">
              <a:extLst>
                <a:ext uri="{FF2B5EF4-FFF2-40B4-BE49-F238E27FC236}">
                  <a16:creationId xmlns:a16="http://schemas.microsoft.com/office/drawing/2014/main" id="{76E7098D-7BD4-4FBF-A06D-3465903E84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9164" y="1266628"/>
              <a:ext cx="245704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f</a:t>
              </a:r>
            </a:p>
          </p:txBody>
        </p:sp>
        <p:sp>
          <p:nvSpPr>
            <p:cNvPr id="214089" name="Text Box 180">
              <a:extLst>
                <a:ext uri="{FF2B5EF4-FFF2-40B4-BE49-F238E27FC236}">
                  <a16:creationId xmlns:a16="http://schemas.microsoft.com/office/drawing/2014/main" id="{B47DC614-694F-4151-8978-F2D7714A91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2350" y="1951870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090" name="Text Box 181">
              <a:extLst>
                <a:ext uri="{FF2B5EF4-FFF2-40B4-BE49-F238E27FC236}">
                  <a16:creationId xmlns:a16="http://schemas.microsoft.com/office/drawing/2014/main" id="{CD58658B-F6DB-4CD5-9333-0827A0BCED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56400" y="1407340"/>
              <a:ext cx="296121" cy="551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4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4091" name="Text Box 182">
              <a:extLst>
                <a:ext uri="{FF2B5EF4-FFF2-40B4-BE49-F238E27FC236}">
                  <a16:creationId xmlns:a16="http://schemas.microsoft.com/office/drawing/2014/main" id="{E8AE6B63-9FF8-4188-8A88-AE9975F308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4638" y="3066294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092" name="Text Box 183">
              <a:extLst>
                <a:ext uri="{FF2B5EF4-FFF2-40B4-BE49-F238E27FC236}">
                  <a16:creationId xmlns:a16="http://schemas.microsoft.com/office/drawing/2014/main" id="{78A47885-629B-4273-8521-6B6CDC4BE5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81626" y="2148323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093" name="Text Box 184">
              <a:extLst>
                <a:ext uri="{FF2B5EF4-FFF2-40B4-BE49-F238E27FC236}">
                  <a16:creationId xmlns:a16="http://schemas.microsoft.com/office/drawing/2014/main" id="{0DC1B951-986D-44E3-BEB6-51F5EAB7B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72300" y="2637670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094" name="Text Box 185">
              <a:extLst>
                <a:ext uri="{FF2B5EF4-FFF2-40B4-BE49-F238E27FC236}">
                  <a16:creationId xmlns:a16="http://schemas.microsoft.com/office/drawing/2014/main" id="{0C0C6B85-7104-4AFA-8BBB-713F062BA2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71750" y="1608970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095" name="Text Box 186">
              <a:extLst>
                <a:ext uri="{FF2B5EF4-FFF2-40B4-BE49-F238E27FC236}">
                  <a16:creationId xmlns:a16="http://schemas.microsoft.com/office/drawing/2014/main" id="{E12A4788-6FC8-4808-AA9B-F2059DAE0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7500" y="2066170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096" name="Text Box 187">
              <a:extLst>
                <a:ext uri="{FF2B5EF4-FFF2-40B4-BE49-F238E27FC236}">
                  <a16:creationId xmlns:a16="http://schemas.microsoft.com/office/drawing/2014/main" id="{03F07B86-C251-4FF5-A598-EFD7E68D9B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100" y="2409070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214097" name="AutoShape 188">
              <a:extLst>
                <a:ext uri="{FF2B5EF4-FFF2-40B4-BE49-F238E27FC236}">
                  <a16:creationId xmlns:a16="http://schemas.microsoft.com/office/drawing/2014/main" id="{5A654063-F999-4E35-B1DA-DEB30A8408D1}"/>
                </a:ext>
              </a:extLst>
            </p:cNvPr>
            <p:cNvCxnSpPr>
              <a:cxnSpLocks noChangeShapeType="1"/>
              <a:stCxn id="214104" idx="2"/>
              <a:endCxn id="214060" idx="4"/>
            </p:cNvCxnSpPr>
            <p:nvPr/>
          </p:nvCxnSpPr>
          <p:spPr bwMode="auto">
            <a:xfrm rot="5400000">
              <a:off x="6690753" y="2069313"/>
              <a:ext cx="90855" cy="1655722"/>
            </a:xfrm>
            <a:prstGeom prst="curvedConnector3">
              <a:avLst>
                <a:gd name="adj1" fmla="val 36507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098" name="Text Box 189">
              <a:extLst>
                <a:ext uri="{FF2B5EF4-FFF2-40B4-BE49-F238E27FC236}">
                  <a16:creationId xmlns:a16="http://schemas.microsoft.com/office/drawing/2014/main" id="{47419710-16D4-4606-A6B7-8063AE3E56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3550" y="1189833"/>
              <a:ext cx="359984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IF</a:t>
              </a:r>
            </a:p>
          </p:txBody>
        </p:sp>
        <p:sp>
          <p:nvSpPr>
            <p:cNvPr id="214099" name="Text Box 190">
              <a:extLst>
                <a:ext uri="{FF2B5EF4-FFF2-40B4-BE49-F238E27FC236}">
                  <a16:creationId xmlns:a16="http://schemas.microsoft.com/office/drawing/2014/main" id="{100253C7-65EB-4161-8080-79467F8C29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9269" y="2913858"/>
              <a:ext cx="588545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error</a:t>
              </a:r>
            </a:p>
          </p:txBody>
        </p:sp>
        <p:sp>
          <p:nvSpPr>
            <p:cNvPr id="214100" name="Text Box 193">
              <a:extLst>
                <a:ext uri="{FF2B5EF4-FFF2-40B4-BE49-F238E27FC236}">
                  <a16:creationId xmlns:a16="http://schemas.microsoft.com/office/drawing/2014/main" id="{541C251A-5F61-43ED-A0E1-B1CFA87415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4861" y="2496166"/>
              <a:ext cx="975082" cy="551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any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character</a:t>
              </a:r>
            </a:p>
          </p:txBody>
        </p:sp>
        <p:sp>
          <p:nvSpPr>
            <p:cNvPr id="214101" name="Text Box 194">
              <a:extLst>
                <a:ext uri="{FF2B5EF4-FFF2-40B4-BE49-F238E27FC236}">
                  <a16:creationId xmlns:a16="http://schemas.microsoft.com/office/drawing/2014/main" id="{8E64CFF6-4C7E-4B21-AFCC-590847669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6367" y="2527500"/>
              <a:ext cx="381831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10</a:t>
              </a:r>
            </a:p>
          </p:txBody>
        </p:sp>
        <p:sp>
          <p:nvSpPr>
            <p:cNvPr id="214102" name="Text Box 195">
              <a:extLst>
                <a:ext uri="{FF2B5EF4-FFF2-40B4-BE49-F238E27FC236}">
                  <a16:creationId xmlns:a16="http://schemas.microsoft.com/office/drawing/2014/main" id="{49DE84ED-AB57-4CE3-9227-E922E472BE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4755" y="2552503"/>
              <a:ext cx="374840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11</a:t>
              </a:r>
            </a:p>
          </p:txBody>
        </p:sp>
        <p:sp>
          <p:nvSpPr>
            <p:cNvPr id="214103" name="Text Box 196">
              <a:extLst>
                <a:ext uri="{FF2B5EF4-FFF2-40B4-BE49-F238E27FC236}">
                  <a16:creationId xmlns:a16="http://schemas.microsoft.com/office/drawing/2014/main" id="{F81A5809-48CE-4747-8E12-19709BA1B9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4210" y="2552503"/>
              <a:ext cx="381831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12</a:t>
              </a:r>
            </a:p>
          </p:txBody>
        </p:sp>
        <p:sp>
          <p:nvSpPr>
            <p:cNvPr id="214104" name="Text Box 197">
              <a:extLst>
                <a:ext uri="{FF2B5EF4-FFF2-40B4-BE49-F238E27FC236}">
                  <a16:creationId xmlns:a16="http://schemas.microsoft.com/office/drawing/2014/main" id="{B434D639-5A41-4AA0-A8D3-C7797C813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73126" y="2527500"/>
              <a:ext cx="381831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13</a:t>
              </a:r>
            </a:p>
          </p:txBody>
        </p:sp>
        <p:sp>
          <p:nvSpPr>
            <p:cNvPr id="214105" name="Text Box 198">
              <a:extLst>
                <a:ext uri="{FF2B5EF4-FFF2-40B4-BE49-F238E27FC236}">
                  <a16:creationId xmlns:a16="http://schemas.microsoft.com/office/drawing/2014/main" id="{72D0C66D-6898-4A23-B35A-3B170BFD9B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2385" y="2609653"/>
              <a:ext cx="381831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Times New Roman" panose="02020603050405020304" pitchFamily="18" charset="0"/>
                  <a:ea typeface="新細明體" panose="02020500000000000000" pitchFamily="18" charset="-120"/>
                </a:rPr>
                <a:t>15</a:t>
              </a:r>
            </a:p>
          </p:txBody>
        </p:sp>
        <p:sp>
          <p:nvSpPr>
            <p:cNvPr id="214106" name="Line 199">
              <a:extLst>
                <a:ext uri="{FF2B5EF4-FFF2-40B4-BE49-F238E27FC236}">
                  <a16:creationId xmlns:a16="http://schemas.microsoft.com/office/drawing/2014/main" id="{27F572E0-F568-4456-8E47-1FBE3BEC5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43000" y="2193131"/>
              <a:ext cx="4048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1400"/>
            </a:p>
          </p:txBody>
        </p:sp>
        <p:cxnSp>
          <p:nvCxnSpPr>
            <p:cNvPr id="214107" name="AutoShape 200">
              <a:extLst>
                <a:ext uri="{FF2B5EF4-FFF2-40B4-BE49-F238E27FC236}">
                  <a16:creationId xmlns:a16="http://schemas.microsoft.com/office/drawing/2014/main" id="{80FCCCBE-4ECD-49F2-BC4D-AD710B1ACD4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143500" y="1457325"/>
              <a:ext cx="2428875" cy="219075"/>
            </a:xfrm>
            <a:prstGeom prst="curvedConnector4">
              <a:avLst>
                <a:gd name="adj1" fmla="val 25046"/>
                <a:gd name="adj2" fmla="val 30434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108" name="Text Box 201">
              <a:extLst>
                <a:ext uri="{FF2B5EF4-FFF2-40B4-BE49-F238E27FC236}">
                  <a16:creationId xmlns:a16="http://schemas.microsoft.com/office/drawing/2014/main" id="{877679B3-4526-48CE-9E18-A9C31CE9EB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394" y="960080"/>
              <a:ext cx="296122" cy="3015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4109" name="Text Box 191">
              <a:extLst>
                <a:ext uri="{FF2B5EF4-FFF2-40B4-BE49-F238E27FC236}">
                  <a16:creationId xmlns:a16="http://schemas.microsoft.com/office/drawing/2014/main" id="{8EF1F265-8783-4C04-9D55-4C926CE1C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5604" y="2266158"/>
              <a:ext cx="622157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NUM</a:t>
              </a:r>
            </a:p>
          </p:txBody>
        </p:sp>
        <p:sp>
          <p:nvSpPr>
            <p:cNvPr id="214110" name="Text Box 192">
              <a:extLst>
                <a:ext uri="{FF2B5EF4-FFF2-40B4-BE49-F238E27FC236}">
                  <a16:creationId xmlns:a16="http://schemas.microsoft.com/office/drawing/2014/main" id="{20666946-C48B-43A1-A40F-F493FE3098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7203" y="1208882"/>
              <a:ext cx="381831" cy="324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400">
                  <a:latin typeface="Arial" panose="020B0604020202020204" pitchFamily="34" charset="0"/>
                  <a:ea typeface="新細明體" panose="02020500000000000000" pitchFamily="18" charset="-120"/>
                </a:rPr>
                <a:t>ID</a:t>
              </a:r>
            </a:p>
          </p:txBody>
        </p:sp>
      </p:grpSp>
      <p:sp>
        <p:nvSpPr>
          <p:cNvPr id="117" name="灯片编号占位符 1">
            <a:extLst>
              <a:ext uri="{FF2B5EF4-FFF2-40B4-BE49-F238E27FC236}">
                <a16:creationId xmlns:a16="http://schemas.microsoft.com/office/drawing/2014/main" id="{5B2201E5-2B95-4C20-87C6-EFFF07D570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96</a:t>
            </a:fld>
            <a:endParaRPr lang="zh-TW" alt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標題 1">
            <a:extLst>
              <a:ext uri="{FF2B5EF4-FFF2-40B4-BE49-F238E27FC236}">
                <a16:creationId xmlns:a16="http://schemas.microsoft.com/office/drawing/2014/main" id="{824F74E7-032B-4808-B0E8-FD8DCD507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(16)</a:t>
            </a:r>
            <a:endParaRPr lang="zh-TW" altLang="en-US" sz="3200" dirty="0"/>
          </a:p>
        </p:txBody>
      </p:sp>
      <p:sp>
        <p:nvSpPr>
          <p:cNvPr id="216073" name="Text Box 6">
            <a:extLst>
              <a:ext uri="{FF2B5EF4-FFF2-40B4-BE49-F238E27FC236}">
                <a16:creationId xmlns:a16="http://schemas.microsoft.com/office/drawing/2014/main" id="{6CCE8F77-693B-4593-85B6-C2C2B8E27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72" y="3314324"/>
            <a:ext cx="40948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dirty="0">
                <a:latin typeface="Arial" panose="020B0604020202020204" pitchFamily="34" charset="0"/>
                <a:ea typeface="新細明體" panose="02020500000000000000" pitchFamily="18" charset="-120"/>
              </a:rPr>
              <a:t>The analysis for 1-4-9-14 is complete. We mark it and pick another state in the DFA to analysis. (Practice)</a:t>
            </a:r>
          </a:p>
        </p:txBody>
      </p:sp>
      <p:grpSp>
        <p:nvGrpSpPr>
          <p:cNvPr id="216074" name="Group 7">
            <a:extLst>
              <a:ext uri="{FF2B5EF4-FFF2-40B4-BE49-F238E27FC236}">
                <a16:creationId xmlns:a16="http://schemas.microsoft.com/office/drawing/2014/main" id="{9C6E8D28-83A5-49D7-A091-ADBC605F9561}"/>
              </a:ext>
            </a:extLst>
          </p:cNvPr>
          <p:cNvGrpSpPr>
            <a:grpSpLocks/>
          </p:cNvGrpSpPr>
          <p:nvPr/>
        </p:nvGrpSpPr>
        <p:grpSpPr bwMode="auto">
          <a:xfrm>
            <a:off x="197620" y="952012"/>
            <a:ext cx="6023927" cy="2174207"/>
            <a:chOff x="384" y="946"/>
            <a:chExt cx="5367" cy="2006"/>
          </a:xfrm>
        </p:grpSpPr>
        <p:grpSp>
          <p:nvGrpSpPr>
            <p:cNvPr id="216107" name="Group 8">
              <a:extLst>
                <a:ext uri="{FF2B5EF4-FFF2-40B4-BE49-F238E27FC236}">
                  <a16:creationId xmlns:a16="http://schemas.microsoft.com/office/drawing/2014/main" id="{B414CF55-0A23-4B12-9936-FACF885FDD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64" y="1142"/>
              <a:ext cx="273" cy="309"/>
              <a:chOff x="2088" y="1742"/>
              <a:chExt cx="273" cy="309"/>
            </a:xfrm>
          </p:grpSpPr>
          <p:sp>
            <p:nvSpPr>
              <p:cNvPr id="216190" name="Oval 9">
                <a:extLst>
                  <a:ext uri="{FF2B5EF4-FFF2-40B4-BE49-F238E27FC236}">
                    <a16:creationId xmlns:a16="http://schemas.microsoft.com/office/drawing/2014/main" id="{141B5343-A0A2-434F-AF17-2F25FAC0AC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91" name="Text Box 10">
                <a:extLst>
                  <a:ext uri="{FF2B5EF4-FFF2-40B4-BE49-F238E27FC236}">
                    <a16:creationId xmlns:a16="http://schemas.microsoft.com/office/drawing/2014/main" id="{13179535-1D19-466F-B8A8-2F107A5BE6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7" y="1786"/>
                <a:ext cx="21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2</a:t>
                </a:r>
              </a:p>
            </p:txBody>
          </p:sp>
        </p:grpSp>
        <p:grpSp>
          <p:nvGrpSpPr>
            <p:cNvPr id="216108" name="Group 11">
              <a:extLst>
                <a:ext uri="{FF2B5EF4-FFF2-40B4-BE49-F238E27FC236}">
                  <a16:creationId xmlns:a16="http://schemas.microsoft.com/office/drawing/2014/main" id="{3FE5AC3E-F7EA-4EE5-8989-97F1D2B3DD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1142"/>
              <a:ext cx="312" cy="309"/>
              <a:chOff x="3888" y="1742"/>
              <a:chExt cx="312" cy="309"/>
            </a:xfrm>
          </p:grpSpPr>
          <p:grpSp>
            <p:nvGrpSpPr>
              <p:cNvPr id="216186" name="Group 12">
                <a:extLst>
                  <a:ext uri="{FF2B5EF4-FFF2-40B4-BE49-F238E27FC236}">
                    <a16:creationId xmlns:a16="http://schemas.microsoft.com/office/drawing/2014/main" id="{AD0C7D28-95A3-448F-9F7E-5B0AE0A20CE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1742"/>
                <a:ext cx="312" cy="309"/>
                <a:chOff x="2713" y="2126"/>
                <a:chExt cx="312" cy="309"/>
              </a:xfrm>
            </p:grpSpPr>
            <p:sp>
              <p:nvSpPr>
                <p:cNvPr id="216188" name="Oval 13">
                  <a:extLst>
                    <a:ext uri="{FF2B5EF4-FFF2-40B4-BE49-F238E27FC236}">
                      <a16:creationId xmlns:a16="http://schemas.microsoft.com/office/drawing/2014/main" id="{B9F755BE-1273-4FB7-8222-898BAAD644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126"/>
                  <a:ext cx="21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189" name="Oval 14">
                  <a:extLst>
                    <a:ext uri="{FF2B5EF4-FFF2-40B4-BE49-F238E27FC236}">
                      <a16:creationId xmlns:a16="http://schemas.microsoft.com/office/drawing/2014/main" id="{0C62E478-2747-4C9F-B6C1-A3FE2CD74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126"/>
                  <a:ext cx="28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216187" name="Text Box 15">
                <a:extLst>
                  <a:ext uri="{FF2B5EF4-FFF2-40B4-BE49-F238E27FC236}">
                    <a16:creationId xmlns:a16="http://schemas.microsoft.com/office/drawing/2014/main" id="{AD90A4C4-ACCE-4C83-86D3-5F83E2BCE8A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48" y="1786"/>
                <a:ext cx="21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3</a:t>
                </a:r>
              </a:p>
            </p:txBody>
          </p:sp>
        </p:grpSp>
        <p:grpSp>
          <p:nvGrpSpPr>
            <p:cNvPr id="216109" name="Group 16">
              <a:extLst>
                <a:ext uri="{FF2B5EF4-FFF2-40B4-BE49-F238E27FC236}">
                  <a16:creationId xmlns:a16="http://schemas.microsoft.com/office/drawing/2014/main" id="{DA3AAD82-AAA3-4472-9D55-BAC37B161F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1238"/>
              <a:ext cx="312" cy="309"/>
              <a:chOff x="3888" y="1742"/>
              <a:chExt cx="312" cy="309"/>
            </a:xfrm>
          </p:grpSpPr>
          <p:grpSp>
            <p:nvGrpSpPr>
              <p:cNvPr id="216182" name="Group 17">
                <a:extLst>
                  <a:ext uri="{FF2B5EF4-FFF2-40B4-BE49-F238E27FC236}">
                    <a16:creationId xmlns:a16="http://schemas.microsoft.com/office/drawing/2014/main" id="{61A58E29-8878-473A-9B20-8F297AC9902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1742"/>
                <a:ext cx="312" cy="309"/>
                <a:chOff x="2713" y="2126"/>
                <a:chExt cx="312" cy="309"/>
              </a:xfrm>
            </p:grpSpPr>
            <p:sp>
              <p:nvSpPr>
                <p:cNvPr id="216184" name="Oval 18">
                  <a:extLst>
                    <a:ext uri="{FF2B5EF4-FFF2-40B4-BE49-F238E27FC236}">
                      <a16:creationId xmlns:a16="http://schemas.microsoft.com/office/drawing/2014/main" id="{AFE818A8-DFD4-4FF8-B0B5-EB1D800DC8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126"/>
                  <a:ext cx="21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185" name="Oval 19">
                  <a:extLst>
                    <a:ext uri="{FF2B5EF4-FFF2-40B4-BE49-F238E27FC236}">
                      <a16:creationId xmlns:a16="http://schemas.microsoft.com/office/drawing/2014/main" id="{33A99DBA-CDFD-493D-A390-854F366690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126"/>
                  <a:ext cx="28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216183" name="Text Box 20">
                <a:extLst>
                  <a:ext uri="{FF2B5EF4-FFF2-40B4-BE49-F238E27FC236}">
                    <a16:creationId xmlns:a16="http://schemas.microsoft.com/office/drawing/2014/main" id="{17E4D6A7-D161-4322-AB63-B323EDC78E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48" y="1786"/>
                <a:ext cx="21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8</a:t>
                </a:r>
              </a:p>
            </p:txBody>
          </p:sp>
        </p:grpSp>
        <p:sp>
          <p:nvSpPr>
            <p:cNvPr id="216110" name="Oval 21">
              <a:extLst>
                <a:ext uri="{FF2B5EF4-FFF2-40B4-BE49-F238E27FC236}">
                  <a16:creationId xmlns:a16="http://schemas.microsoft.com/office/drawing/2014/main" id="{756039AE-0201-429B-8E39-3C9B19E1B3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5" y="1254"/>
              <a:ext cx="362" cy="30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Times New Roman" panose="02020603050405020304" pitchFamily="18" charset="0"/>
                  <a:ea typeface="新細明體" panose="02020500000000000000" pitchFamily="18" charset="-120"/>
                </a:rPr>
                <a:t>4</a:t>
              </a:r>
              <a:endParaRPr lang="en-US" altLang="zh-TW" sz="11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grpSp>
          <p:nvGrpSpPr>
            <p:cNvPr id="216111" name="Group 22">
              <a:extLst>
                <a:ext uri="{FF2B5EF4-FFF2-40B4-BE49-F238E27FC236}">
                  <a16:creationId xmlns:a16="http://schemas.microsoft.com/office/drawing/2014/main" id="{1F582BB6-E6BC-4935-A098-CB569AA87B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1254"/>
              <a:ext cx="273" cy="309"/>
              <a:chOff x="2088" y="1742"/>
              <a:chExt cx="273" cy="309"/>
            </a:xfrm>
          </p:grpSpPr>
          <p:sp>
            <p:nvSpPr>
              <p:cNvPr id="216180" name="Oval 23">
                <a:extLst>
                  <a:ext uri="{FF2B5EF4-FFF2-40B4-BE49-F238E27FC236}">
                    <a16:creationId xmlns:a16="http://schemas.microsoft.com/office/drawing/2014/main" id="{38861A78-B6DA-4E3A-AFE3-49F4398EC7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81" name="Text Box 24">
                <a:extLst>
                  <a:ext uri="{FF2B5EF4-FFF2-40B4-BE49-F238E27FC236}">
                    <a16:creationId xmlns:a16="http://schemas.microsoft.com/office/drawing/2014/main" id="{2F5981D8-BB46-41ED-88A7-1529F092B4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7" y="1786"/>
                <a:ext cx="21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5</a:t>
                </a:r>
              </a:p>
            </p:txBody>
          </p:sp>
        </p:grpSp>
        <p:grpSp>
          <p:nvGrpSpPr>
            <p:cNvPr id="216112" name="Group 25">
              <a:extLst>
                <a:ext uri="{FF2B5EF4-FFF2-40B4-BE49-F238E27FC236}">
                  <a16:creationId xmlns:a16="http://schemas.microsoft.com/office/drawing/2014/main" id="{BA532F8F-C516-4EA3-9302-B558DD3F6B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1238"/>
              <a:ext cx="273" cy="309"/>
              <a:chOff x="2088" y="1742"/>
              <a:chExt cx="273" cy="309"/>
            </a:xfrm>
          </p:grpSpPr>
          <p:sp>
            <p:nvSpPr>
              <p:cNvPr id="216178" name="Oval 26">
                <a:extLst>
                  <a:ext uri="{FF2B5EF4-FFF2-40B4-BE49-F238E27FC236}">
                    <a16:creationId xmlns:a16="http://schemas.microsoft.com/office/drawing/2014/main" id="{10C7A09F-3DC8-4CFC-8D4F-6436C2EE7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79" name="Text Box 27">
                <a:extLst>
                  <a:ext uri="{FF2B5EF4-FFF2-40B4-BE49-F238E27FC236}">
                    <a16:creationId xmlns:a16="http://schemas.microsoft.com/office/drawing/2014/main" id="{1C58C7FB-6406-4583-91D3-BEDFDD77B1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7" y="1786"/>
                <a:ext cx="21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6</a:t>
                </a:r>
              </a:p>
            </p:txBody>
          </p:sp>
        </p:grpSp>
        <p:grpSp>
          <p:nvGrpSpPr>
            <p:cNvPr id="216113" name="Group 28">
              <a:extLst>
                <a:ext uri="{FF2B5EF4-FFF2-40B4-BE49-F238E27FC236}">
                  <a16:creationId xmlns:a16="http://schemas.microsoft.com/office/drawing/2014/main" id="{D9D6C83F-553A-4FE0-89CE-74BB37FC32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1238"/>
              <a:ext cx="273" cy="309"/>
              <a:chOff x="2088" y="1742"/>
              <a:chExt cx="273" cy="309"/>
            </a:xfrm>
          </p:grpSpPr>
          <p:sp>
            <p:nvSpPr>
              <p:cNvPr id="216176" name="Oval 29">
                <a:extLst>
                  <a:ext uri="{FF2B5EF4-FFF2-40B4-BE49-F238E27FC236}">
                    <a16:creationId xmlns:a16="http://schemas.microsoft.com/office/drawing/2014/main" id="{8957E59C-DF47-47B3-B271-77267725EA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77" name="Text Box 30">
                <a:extLst>
                  <a:ext uri="{FF2B5EF4-FFF2-40B4-BE49-F238E27FC236}">
                    <a16:creationId xmlns:a16="http://schemas.microsoft.com/office/drawing/2014/main" id="{2AF9FD42-D655-482C-8712-F6F6089505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7" y="1786"/>
                <a:ext cx="21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7</a:t>
                </a:r>
              </a:p>
            </p:txBody>
          </p:sp>
        </p:grpSp>
        <p:grpSp>
          <p:nvGrpSpPr>
            <p:cNvPr id="216114" name="Group 31">
              <a:extLst>
                <a:ext uri="{FF2B5EF4-FFF2-40B4-BE49-F238E27FC236}">
                  <a16:creationId xmlns:a16="http://schemas.microsoft.com/office/drawing/2014/main" id="{C6EE33D5-49A7-42EA-9426-4743E586BB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2126"/>
              <a:ext cx="312" cy="309"/>
              <a:chOff x="3888" y="1742"/>
              <a:chExt cx="312" cy="309"/>
            </a:xfrm>
          </p:grpSpPr>
          <p:grpSp>
            <p:nvGrpSpPr>
              <p:cNvPr id="216172" name="Group 32">
                <a:extLst>
                  <a:ext uri="{FF2B5EF4-FFF2-40B4-BE49-F238E27FC236}">
                    <a16:creationId xmlns:a16="http://schemas.microsoft.com/office/drawing/2014/main" id="{A2FCA5A7-F935-40F7-8EAD-A192F8AC1DE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1742"/>
                <a:ext cx="312" cy="309"/>
                <a:chOff x="2713" y="2126"/>
                <a:chExt cx="312" cy="309"/>
              </a:xfrm>
            </p:grpSpPr>
            <p:sp>
              <p:nvSpPr>
                <p:cNvPr id="216174" name="Oval 33">
                  <a:extLst>
                    <a:ext uri="{FF2B5EF4-FFF2-40B4-BE49-F238E27FC236}">
                      <a16:creationId xmlns:a16="http://schemas.microsoft.com/office/drawing/2014/main" id="{B294BF6B-ADC1-4339-BE59-05E033631E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126"/>
                  <a:ext cx="21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175" name="Oval 34">
                  <a:extLst>
                    <a:ext uri="{FF2B5EF4-FFF2-40B4-BE49-F238E27FC236}">
                      <a16:creationId xmlns:a16="http://schemas.microsoft.com/office/drawing/2014/main" id="{7013483F-7EC8-4AC9-90B9-71CB80B06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126"/>
                  <a:ext cx="28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216173" name="Text Box 35">
                <a:extLst>
                  <a:ext uri="{FF2B5EF4-FFF2-40B4-BE49-F238E27FC236}">
                    <a16:creationId xmlns:a16="http://schemas.microsoft.com/office/drawing/2014/main" id="{E1515E5C-7873-4099-A3C4-99EA4B10A2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1" y="1786"/>
                <a:ext cx="2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13</a:t>
                </a:r>
              </a:p>
            </p:txBody>
          </p:sp>
        </p:grpSp>
        <p:sp>
          <p:nvSpPr>
            <p:cNvPr id="216115" name="Oval 36">
              <a:extLst>
                <a:ext uri="{FF2B5EF4-FFF2-40B4-BE49-F238E27FC236}">
                  <a16:creationId xmlns:a16="http://schemas.microsoft.com/office/drawing/2014/main" id="{0396E3A5-4072-4240-9510-E2CF2598E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6" y="2118"/>
              <a:ext cx="360" cy="30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Times New Roman" panose="02020603050405020304" pitchFamily="18" charset="0"/>
                  <a:ea typeface="新細明體" panose="02020500000000000000" pitchFamily="18" charset="-120"/>
                </a:rPr>
                <a:t>9</a:t>
              </a:r>
              <a:endParaRPr lang="en-US" altLang="zh-TW" sz="11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grpSp>
          <p:nvGrpSpPr>
            <p:cNvPr id="216116" name="Group 37">
              <a:extLst>
                <a:ext uri="{FF2B5EF4-FFF2-40B4-BE49-F238E27FC236}">
                  <a16:creationId xmlns:a16="http://schemas.microsoft.com/office/drawing/2014/main" id="{B76E3FAC-3198-41B9-9092-74D4C4203B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24" y="2126"/>
              <a:ext cx="306" cy="309"/>
              <a:chOff x="2088" y="1742"/>
              <a:chExt cx="306" cy="309"/>
            </a:xfrm>
          </p:grpSpPr>
          <p:sp>
            <p:nvSpPr>
              <p:cNvPr id="216170" name="Oval 38">
                <a:extLst>
                  <a:ext uri="{FF2B5EF4-FFF2-40B4-BE49-F238E27FC236}">
                    <a16:creationId xmlns:a16="http://schemas.microsoft.com/office/drawing/2014/main" id="{A538CFA3-CCA4-43BF-B932-EEC755DDB1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71" name="Text Box 39">
                <a:extLst>
                  <a:ext uri="{FF2B5EF4-FFF2-40B4-BE49-F238E27FC236}">
                    <a16:creationId xmlns:a16="http://schemas.microsoft.com/office/drawing/2014/main" id="{1BAEF44E-A28B-4B79-8260-879A5CFF98C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0" y="1786"/>
                <a:ext cx="2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10</a:t>
                </a:r>
              </a:p>
            </p:txBody>
          </p:sp>
        </p:grpSp>
        <p:grpSp>
          <p:nvGrpSpPr>
            <p:cNvPr id="216117" name="Group 40">
              <a:extLst>
                <a:ext uri="{FF2B5EF4-FFF2-40B4-BE49-F238E27FC236}">
                  <a16:creationId xmlns:a16="http://schemas.microsoft.com/office/drawing/2014/main" id="{F2D783FC-C96E-41DC-A5B9-BC753339A0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2126"/>
              <a:ext cx="305" cy="309"/>
              <a:chOff x="2088" y="1742"/>
              <a:chExt cx="305" cy="309"/>
            </a:xfrm>
          </p:grpSpPr>
          <p:sp>
            <p:nvSpPr>
              <p:cNvPr id="216168" name="Oval 41">
                <a:extLst>
                  <a:ext uri="{FF2B5EF4-FFF2-40B4-BE49-F238E27FC236}">
                    <a16:creationId xmlns:a16="http://schemas.microsoft.com/office/drawing/2014/main" id="{4CE5D5E3-C393-4AE2-93B7-ACEF55A68A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69" name="Text Box 42">
                <a:extLst>
                  <a:ext uri="{FF2B5EF4-FFF2-40B4-BE49-F238E27FC236}">
                    <a16:creationId xmlns:a16="http://schemas.microsoft.com/office/drawing/2014/main" id="{3DD93A08-9DB6-4F15-9DAA-C103512C31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9" y="1786"/>
                <a:ext cx="2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11</a:t>
                </a:r>
              </a:p>
            </p:txBody>
          </p:sp>
        </p:grpSp>
        <p:grpSp>
          <p:nvGrpSpPr>
            <p:cNvPr id="216118" name="Group 43">
              <a:extLst>
                <a:ext uri="{FF2B5EF4-FFF2-40B4-BE49-F238E27FC236}">
                  <a16:creationId xmlns:a16="http://schemas.microsoft.com/office/drawing/2014/main" id="{4277ACE0-4577-4412-B96D-60BB26300C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12" y="2126"/>
              <a:ext cx="306" cy="309"/>
              <a:chOff x="2088" y="1742"/>
              <a:chExt cx="306" cy="309"/>
            </a:xfrm>
          </p:grpSpPr>
          <p:sp>
            <p:nvSpPr>
              <p:cNvPr id="216166" name="Oval 44">
                <a:extLst>
                  <a:ext uri="{FF2B5EF4-FFF2-40B4-BE49-F238E27FC236}">
                    <a16:creationId xmlns:a16="http://schemas.microsoft.com/office/drawing/2014/main" id="{D64C2A66-B655-4315-8048-AD24F2955C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67" name="Text Box 45">
                <a:extLst>
                  <a:ext uri="{FF2B5EF4-FFF2-40B4-BE49-F238E27FC236}">
                    <a16:creationId xmlns:a16="http://schemas.microsoft.com/office/drawing/2014/main" id="{AE5788E8-4126-4F95-94F5-488298D1B6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20" y="1786"/>
                <a:ext cx="2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12</a:t>
                </a:r>
              </a:p>
            </p:txBody>
          </p:sp>
        </p:grpSp>
        <p:cxnSp>
          <p:nvCxnSpPr>
            <p:cNvPr id="216119" name="AutoShape 46">
              <a:extLst>
                <a:ext uri="{FF2B5EF4-FFF2-40B4-BE49-F238E27FC236}">
                  <a16:creationId xmlns:a16="http://schemas.microsoft.com/office/drawing/2014/main" id="{C8ED7233-FBF5-47DB-A38F-8810236F81C2}"/>
                </a:ext>
              </a:extLst>
            </p:cNvPr>
            <p:cNvCxnSpPr>
              <a:cxnSpLocks noChangeShapeType="1"/>
              <a:stCxn id="216176" idx="6"/>
              <a:endCxn id="216184" idx="2"/>
            </p:cNvCxnSpPr>
            <p:nvPr/>
          </p:nvCxnSpPr>
          <p:spPr bwMode="auto">
            <a:xfrm>
              <a:off x="4730" y="1393"/>
              <a:ext cx="5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20" name="AutoShape 47">
              <a:extLst>
                <a:ext uri="{FF2B5EF4-FFF2-40B4-BE49-F238E27FC236}">
                  <a16:creationId xmlns:a16="http://schemas.microsoft.com/office/drawing/2014/main" id="{B7122FDF-CE33-4FAB-975D-16DBF35C522D}"/>
                </a:ext>
              </a:extLst>
            </p:cNvPr>
            <p:cNvCxnSpPr>
              <a:cxnSpLocks noChangeShapeType="1"/>
              <a:stCxn id="216166" idx="6"/>
              <a:endCxn id="216174" idx="2"/>
            </p:cNvCxnSpPr>
            <p:nvPr/>
          </p:nvCxnSpPr>
          <p:spPr bwMode="auto">
            <a:xfrm flipV="1">
              <a:off x="4730" y="2281"/>
              <a:ext cx="50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21" name="AutoShape 48">
              <a:extLst>
                <a:ext uri="{FF2B5EF4-FFF2-40B4-BE49-F238E27FC236}">
                  <a16:creationId xmlns:a16="http://schemas.microsoft.com/office/drawing/2014/main" id="{91F3444C-9619-4A7A-9696-5AB291F6F0A3}"/>
                </a:ext>
              </a:extLst>
            </p:cNvPr>
            <p:cNvCxnSpPr>
              <a:cxnSpLocks noChangeShapeType="1"/>
              <a:stCxn id="216170" idx="6"/>
              <a:endCxn id="216174" idx="0"/>
            </p:cNvCxnSpPr>
            <p:nvPr/>
          </p:nvCxnSpPr>
          <p:spPr bwMode="auto">
            <a:xfrm flipV="1">
              <a:off x="3242" y="2126"/>
              <a:ext cx="2099" cy="155"/>
            </a:xfrm>
            <a:prstGeom prst="curvedConnector4">
              <a:avLst>
                <a:gd name="adj1" fmla="val 47404"/>
                <a:gd name="adj2" fmla="val 22427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22" name="AutoShape 49">
              <a:extLst>
                <a:ext uri="{FF2B5EF4-FFF2-40B4-BE49-F238E27FC236}">
                  <a16:creationId xmlns:a16="http://schemas.microsoft.com/office/drawing/2014/main" id="{4ED7C6D5-6E4F-495F-AD4C-E68E95F0DB08}"/>
                </a:ext>
              </a:extLst>
            </p:cNvPr>
            <p:cNvCxnSpPr>
              <a:cxnSpLocks noChangeShapeType="1"/>
              <a:stCxn id="216183" idx="2"/>
              <a:endCxn id="216179" idx="2"/>
            </p:cNvCxnSpPr>
            <p:nvPr/>
          </p:nvCxnSpPr>
          <p:spPr bwMode="auto">
            <a:xfrm rot="5400000">
              <a:off x="4727" y="829"/>
              <a:ext cx="11" cy="1345"/>
            </a:xfrm>
            <a:prstGeom prst="curvedConnector3">
              <a:avLst>
                <a:gd name="adj1" fmla="val 1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23" name="AutoShape 50">
              <a:extLst>
                <a:ext uri="{FF2B5EF4-FFF2-40B4-BE49-F238E27FC236}">
                  <a16:creationId xmlns:a16="http://schemas.microsoft.com/office/drawing/2014/main" id="{5FE35BED-A1D7-4444-B4E9-1C2F1EFC2A0F}"/>
                </a:ext>
              </a:extLst>
            </p:cNvPr>
            <p:cNvCxnSpPr>
              <a:cxnSpLocks noChangeShapeType="1"/>
              <a:stCxn id="216180" idx="6"/>
              <a:endCxn id="216184" idx="0"/>
            </p:cNvCxnSpPr>
            <p:nvPr/>
          </p:nvCxnSpPr>
          <p:spPr bwMode="auto">
            <a:xfrm flipV="1">
              <a:off x="3242" y="1238"/>
              <a:ext cx="2099" cy="171"/>
            </a:xfrm>
            <a:prstGeom prst="curvedConnector4">
              <a:avLst>
                <a:gd name="adj1" fmla="val 47404"/>
                <a:gd name="adj2" fmla="val 21261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24" name="AutoShape 51">
              <a:extLst>
                <a:ext uri="{FF2B5EF4-FFF2-40B4-BE49-F238E27FC236}">
                  <a16:creationId xmlns:a16="http://schemas.microsoft.com/office/drawing/2014/main" id="{E5532289-FDCD-42F6-A3C8-E321FB904485}"/>
                </a:ext>
              </a:extLst>
            </p:cNvPr>
            <p:cNvCxnSpPr>
              <a:cxnSpLocks noChangeShapeType="1"/>
              <a:stCxn id="216190" idx="6"/>
              <a:endCxn id="216188" idx="2"/>
            </p:cNvCxnSpPr>
            <p:nvPr/>
          </p:nvCxnSpPr>
          <p:spPr bwMode="auto">
            <a:xfrm>
              <a:off x="1082" y="1297"/>
              <a:ext cx="59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125" name="Oval 52">
              <a:extLst>
                <a:ext uri="{FF2B5EF4-FFF2-40B4-BE49-F238E27FC236}">
                  <a16:creationId xmlns:a16="http://schemas.microsoft.com/office/drawing/2014/main" id="{43A41DAC-E8FC-484F-B836-2CE66A8B8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" y="2178"/>
              <a:ext cx="385" cy="309"/>
            </a:xfrm>
            <a:prstGeom prst="ellipse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Times New Roman" panose="02020603050405020304" pitchFamily="18" charset="0"/>
                  <a:ea typeface="新細明體" panose="02020500000000000000" pitchFamily="18" charset="-120"/>
                </a:rPr>
                <a:t>14</a:t>
              </a:r>
              <a:endParaRPr lang="en-US" altLang="zh-TW" sz="1100">
                <a:latin typeface="Arial" panose="020B0604020202020204" pitchFamily="34" charset="0"/>
                <a:ea typeface="新細明體" panose="02020500000000000000" pitchFamily="18" charset="-120"/>
              </a:endParaRPr>
            </a:p>
          </p:txBody>
        </p:sp>
        <p:grpSp>
          <p:nvGrpSpPr>
            <p:cNvPr id="216126" name="Group 53">
              <a:extLst>
                <a:ext uri="{FF2B5EF4-FFF2-40B4-BE49-F238E27FC236}">
                  <a16:creationId xmlns:a16="http://schemas.microsoft.com/office/drawing/2014/main" id="{09C98698-D3AC-4F0E-97F6-C7EB242F9C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174"/>
              <a:ext cx="312" cy="309"/>
              <a:chOff x="3888" y="1742"/>
              <a:chExt cx="312" cy="309"/>
            </a:xfrm>
          </p:grpSpPr>
          <p:grpSp>
            <p:nvGrpSpPr>
              <p:cNvPr id="216162" name="Group 54">
                <a:extLst>
                  <a:ext uri="{FF2B5EF4-FFF2-40B4-BE49-F238E27FC236}">
                    <a16:creationId xmlns:a16="http://schemas.microsoft.com/office/drawing/2014/main" id="{003FB356-77CC-4EDA-92F5-BCC9DB8EEF4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888" y="1742"/>
                <a:ext cx="312" cy="309"/>
                <a:chOff x="2713" y="2126"/>
                <a:chExt cx="312" cy="309"/>
              </a:xfrm>
            </p:grpSpPr>
            <p:sp>
              <p:nvSpPr>
                <p:cNvPr id="216164" name="Oval 55">
                  <a:extLst>
                    <a:ext uri="{FF2B5EF4-FFF2-40B4-BE49-F238E27FC236}">
                      <a16:creationId xmlns:a16="http://schemas.microsoft.com/office/drawing/2014/main" id="{441FD0DD-8A4D-47DE-8643-A26C0C9F436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3" y="2126"/>
                  <a:ext cx="21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165" name="Oval 56">
                  <a:extLst>
                    <a:ext uri="{FF2B5EF4-FFF2-40B4-BE49-F238E27FC236}">
                      <a16:creationId xmlns:a16="http://schemas.microsoft.com/office/drawing/2014/main" id="{F519F007-83C5-4065-927E-792F4F1BE9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7" y="2126"/>
                  <a:ext cx="288" cy="309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1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  <p:sp>
            <p:nvSpPr>
              <p:cNvPr id="216163" name="Text Box 57">
                <a:extLst>
                  <a:ext uri="{FF2B5EF4-FFF2-40B4-BE49-F238E27FC236}">
                    <a16:creationId xmlns:a16="http://schemas.microsoft.com/office/drawing/2014/main" id="{533E475C-5216-4348-997D-67B4D3A528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20" y="1786"/>
                <a:ext cx="274" cy="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15</a:t>
                </a:r>
              </a:p>
            </p:txBody>
          </p:sp>
        </p:grpSp>
        <p:grpSp>
          <p:nvGrpSpPr>
            <p:cNvPr id="216127" name="Group 58">
              <a:extLst>
                <a:ext uri="{FF2B5EF4-FFF2-40B4-BE49-F238E27FC236}">
                  <a16:creationId xmlns:a16="http://schemas.microsoft.com/office/drawing/2014/main" id="{C2090A2F-8F0E-44A0-AA71-0B0A424F56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1694"/>
              <a:ext cx="273" cy="309"/>
              <a:chOff x="2088" y="1742"/>
              <a:chExt cx="273" cy="309"/>
            </a:xfrm>
          </p:grpSpPr>
          <p:sp>
            <p:nvSpPr>
              <p:cNvPr id="216160" name="Oval 59">
                <a:extLst>
                  <a:ext uri="{FF2B5EF4-FFF2-40B4-BE49-F238E27FC236}">
                    <a16:creationId xmlns:a16="http://schemas.microsoft.com/office/drawing/2014/main" id="{2FB4ACE1-A126-4123-8A51-0D46E8A45E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8" y="1742"/>
                <a:ext cx="218" cy="309"/>
              </a:xfrm>
              <a:prstGeom prst="ellipse">
                <a:avLst/>
              </a:prstGeom>
              <a:solidFill>
                <a:srgbClr val="FFCC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1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6161" name="Text Box 60">
                <a:extLst>
                  <a:ext uri="{FF2B5EF4-FFF2-40B4-BE49-F238E27FC236}">
                    <a16:creationId xmlns:a16="http://schemas.microsoft.com/office/drawing/2014/main" id="{7267EDC9-8DAB-48BA-8DC7-72AE3360D5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47" y="1786"/>
                <a:ext cx="214" cy="220"/>
              </a:xfrm>
              <a:prstGeom prst="rect">
                <a:avLst/>
              </a:prstGeom>
              <a:solidFill>
                <a:srgbClr val="FF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1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</a:t>
                </a:r>
              </a:p>
            </p:txBody>
          </p:sp>
        </p:grpSp>
        <p:cxnSp>
          <p:nvCxnSpPr>
            <p:cNvPr id="216128" name="AutoShape 61">
              <a:extLst>
                <a:ext uri="{FF2B5EF4-FFF2-40B4-BE49-F238E27FC236}">
                  <a16:creationId xmlns:a16="http://schemas.microsoft.com/office/drawing/2014/main" id="{15FA06C6-AF51-4C08-A2E1-E1EC4D889EF2}"/>
                </a:ext>
              </a:extLst>
            </p:cNvPr>
            <p:cNvCxnSpPr>
              <a:cxnSpLocks noChangeShapeType="1"/>
              <a:stCxn id="216160" idx="7"/>
              <a:endCxn id="216110" idx="2"/>
            </p:cNvCxnSpPr>
            <p:nvPr/>
          </p:nvCxnSpPr>
          <p:spPr bwMode="auto">
            <a:xfrm flipV="1">
              <a:off x="570" y="1409"/>
              <a:ext cx="1765" cy="33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29" name="AutoShape 62">
              <a:extLst>
                <a:ext uri="{FF2B5EF4-FFF2-40B4-BE49-F238E27FC236}">
                  <a16:creationId xmlns:a16="http://schemas.microsoft.com/office/drawing/2014/main" id="{404B6B6F-7007-4F04-AA37-0BDE8744A095}"/>
                </a:ext>
              </a:extLst>
            </p:cNvPr>
            <p:cNvCxnSpPr>
              <a:cxnSpLocks noChangeShapeType="1"/>
              <a:stCxn id="216160" idx="6"/>
              <a:endCxn id="216115" idx="1"/>
            </p:cNvCxnSpPr>
            <p:nvPr/>
          </p:nvCxnSpPr>
          <p:spPr bwMode="auto">
            <a:xfrm>
              <a:off x="602" y="1849"/>
              <a:ext cx="1787" cy="315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30" name="AutoShape 63">
              <a:extLst>
                <a:ext uri="{FF2B5EF4-FFF2-40B4-BE49-F238E27FC236}">
                  <a16:creationId xmlns:a16="http://schemas.microsoft.com/office/drawing/2014/main" id="{02CB1239-9105-4D46-903B-A1882A8C83C8}"/>
                </a:ext>
              </a:extLst>
            </p:cNvPr>
            <p:cNvCxnSpPr>
              <a:cxnSpLocks noChangeShapeType="1"/>
              <a:stCxn id="216160" idx="5"/>
              <a:endCxn id="216125" idx="1"/>
            </p:cNvCxnSpPr>
            <p:nvPr/>
          </p:nvCxnSpPr>
          <p:spPr bwMode="auto">
            <a:xfrm>
              <a:off x="570" y="1958"/>
              <a:ext cx="423" cy="26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31" name="AutoShape 64">
              <a:extLst>
                <a:ext uri="{FF2B5EF4-FFF2-40B4-BE49-F238E27FC236}">
                  <a16:creationId xmlns:a16="http://schemas.microsoft.com/office/drawing/2014/main" id="{CD205506-4848-4DB3-AC60-82E4B6B3932A}"/>
                </a:ext>
              </a:extLst>
            </p:cNvPr>
            <p:cNvCxnSpPr>
              <a:cxnSpLocks noChangeShapeType="1"/>
              <a:stCxn id="216160" idx="0"/>
              <a:endCxn id="216190" idx="3"/>
            </p:cNvCxnSpPr>
            <p:nvPr/>
          </p:nvCxnSpPr>
          <p:spPr bwMode="auto">
            <a:xfrm flipV="1">
              <a:off x="493" y="1406"/>
              <a:ext cx="403" cy="2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32" name="AutoShape 65">
              <a:extLst>
                <a:ext uri="{FF2B5EF4-FFF2-40B4-BE49-F238E27FC236}">
                  <a16:creationId xmlns:a16="http://schemas.microsoft.com/office/drawing/2014/main" id="{9ECE7533-333C-4A07-BAF4-F7DFB0B4CB99}"/>
                </a:ext>
              </a:extLst>
            </p:cNvPr>
            <p:cNvCxnSpPr>
              <a:cxnSpLocks noChangeShapeType="1"/>
              <a:stCxn id="216110" idx="6"/>
              <a:endCxn id="216180" idx="2"/>
            </p:cNvCxnSpPr>
            <p:nvPr/>
          </p:nvCxnSpPr>
          <p:spPr bwMode="auto">
            <a:xfrm>
              <a:off x="2697" y="1409"/>
              <a:ext cx="32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33" name="AutoShape 66">
              <a:extLst>
                <a:ext uri="{FF2B5EF4-FFF2-40B4-BE49-F238E27FC236}">
                  <a16:creationId xmlns:a16="http://schemas.microsoft.com/office/drawing/2014/main" id="{6765676D-A0E3-40CB-BB91-BC1002C7E899}"/>
                </a:ext>
              </a:extLst>
            </p:cNvPr>
            <p:cNvCxnSpPr>
              <a:cxnSpLocks noChangeShapeType="1"/>
              <a:stCxn id="216115" idx="6"/>
              <a:endCxn id="216171" idx="1"/>
            </p:cNvCxnSpPr>
            <p:nvPr/>
          </p:nvCxnSpPr>
          <p:spPr bwMode="auto">
            <a:xfrm>
              <a:off x="2696" y="2273"/>
              <a:ext cx="360" cy="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134" name="Text Box 67">
              <a:extLst>
                <a:ext uri="{FF2B5EF4-FFF2-40B4-BE49-F238E27FC236}">
                  <a16:creationId xmlns:a16="http://schemas.microsoft.com/office/drawing/2014/main" id="{477AEC97-A365-4E67-AFA5-633E9D37D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4" y="1186"/>
              <a:ext cx="31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a-z</a:t>
              </a:r>
            </a:p>
          </p:txBody>
        </p:sp>
        <p:sp>
          <p:nvSpPr>
            <p:cNvPr id="216135" name="Text Box 68">
              <a:extLst>
                <a:ext uri="{FF2B5EF4-FFF2-40B4-BE49-F238E27FC236}">
                  <a16:creationId xmlns:a16="http://schemas.microsoft.com/office/drawing/2014/main" id="{9E4CA63B-3865-451D-AA29-6F7E3D2CD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7" y="2050"/>
              <a:ext cx="32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cxnSp>
          <p:nvCxnSpPr>
            <p:cNvPr id="216136" name="AutoShape 69">
              <a:extLst>
                <a:ext uri="{FF2B5EF4-FFF2-40B4-BE49-F238E27FC236}">
                  <a16:creationId xmlns:a16="http://schemas.microsoft.com/office/drawing/2014/main" id="{08C43F8B-089E-43E2-8C23-B5C095C98375}"/>
                </a:ext>
              </a:extLst>
            </p:cNvPr>
            <p:cNvCxnSpPr>
              <a:cxnSpLocks noChangeShapeType="1"/>
              <a:stCxn id="216169" idx="3"/>
              <a:endCxn id="216167" idx="1"/>
            </p:cNvCxnSpPr>
            <p:nvPr/>
          </p:nvCxnSpPr>
          <p:spPr bwMode="auto">
            <a:xfrm>
              <a:off x="4193" y="2280"/>
              <a:ext cx="351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137" name="Text Box 70">
              <a:extLst>
                <a:ext uri="{FF2B5EF4-FFF2-40B4-BE49-F238E27FC236}">
                  <a16:creationId xmlns:a16="http://schemas.microsoft.com/office/drawing/2014/main" id="{CAB3638C-38A7-4EA2-B64C-4F0C1A9D69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9" y="2050"/>
              <a:ext cx="32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cxnSp>
          <p:nvCxnSpPr>
            <p:cNvPr id="216138" name="AutoShape 71">
              <a:extLst>
                <a:ext uri="{FF2B5EF4-FFF2-40B4-BE49-F238E27FC236}">
                  <a16:creationId xmlns:a16="http://schemas.microsoft.com/office/drawing/2014/main" id="{4EE51AA0-D7AA-446D-9633-8120FECC8BB2}"/>
                </a:ext>
              </a:extLst>
            </p:cNvPr>
            <p:cNvCxnSpPr>
              <a:cxnSpLocks noChangeShapeType="1"/>
              <a:stCxn id="216178" idx="7"/>
              <a:endCxn id="216176" idx="1"/>
            </p:cNvCxnSpPr>
            <p:nvPr/>
          </p:nvCxnSpPr>
          <p:spPr bwMode="auto">
            <a:xfrm rot="5400000" flipH="1" flipV="1">
              <a:off x="4309" y="1048"/>
              <a:ext cx="11" cy="470"/>
            </a:xfrm>
            <a:prstGeom prst="curvedConnector3">
              <a:avLst>
                <a:gd name="adj1" fmla="val 222423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6139" name="AutoShape 72">
              <a:extLst>
                <a:ext uri="{FF2B5EF4-FFF2-40B4-BE49-F238E27FC236}">
                  <a16:creationId xmlns:a16="http://schemas.microsoft.com/office/drawing/2014/main" id="{585E4BF4-CDCD-46A9-ACB7-EA13A4E3AF61}"/>
                </a:ext>
              </a:extLst>
            </p:cNvPr>
            <p:cNvCxnSpPr>
              <a:cxnSpLocks noChangeShapeType="1"/>
              <a:stCxn id="216178" idx="5"/>
              <a:endCxn id="216176" idx="3"/>
            </p:cNvCxnSpPr>
            <p:nvPr/>
          </p:nvCxnSpPr>
          <p:spPr bwMode="auto">
            <a:xfrm rot="16200000" flipH="1">
              <a:off x="4309" y="1267"/>
              <a:ext cx="11" cy="470"/>
            </a:xfrm>
            <a:prstGeom prst="curvedConnector3">
              <a:avLst>
                <a:gd name="adj1" fmla="val 222423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140" name="Text Box 73">
              <a:extLst>
                <a:ext uri="{FF2B5EF4-FFF2-40B4-BE49-F238E27FC236}">
                  <a16:creationId xmlns:a16="http://schemas.microsoft.com/office/drawing/2014/main" id="{B1F4D379-28DF-4E6D-B425-86541402EA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2" y="946"/>
              <a:ext cx="319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a-z</a:t>
              </a:r>
            </a:p>
          </p:txBody>
        </p:sp>
        <p:sp>
          <p:nvSpPr>
            <p:cNvPr id="216141" name="Text Box 74">
              <a:extLst>
                <a:ext uri="{FF2B5EF4-FFF2-40B4-BE49-F238E27FC236}">
                  <a16:creationId xmlns:a16="http://schemas.microsoft.com/office/drawing/2014/main" id="{DADD0292-66CB-44EF-BB27-F5734E6059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5" y="1570"/>
              <a:ext cx="32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cxnSp>
          <p:nvCxnSpPr>
            <p:cNvPr id="216142" name="AutoShape 75">
              <a:extLst>
                <a:ext uri="{FF2B5EF4-FFF2-40B4-BE49-F238E27FC236}">
                  <a16:creationId xmlns:a16="http://schemas.microsoft.com/office/drawing/2014/main" id="{CC0ED7F1-A414-4288-8CED-93B7BB44244E}"/>
                </a:ext>
              </a:extLst>
            </p:cNvPr>
            <p:cNvCxnSpPr>
              <a:cxnSpLocks noChangeShapeType="1"/>
              <a:stCxn id="216125" idx="6"/>
              <a:endCxn id="216163" idx="1"/>
            </p:cNvCxnSpPr>
            <p:nvPr/>
          </p:nvCxnSpPr>
          <p:spPr bwMode="auto">
            <a:xfrm flipV="1">
              <a:off x="1322" y="2328"/>
              <a:ext cx="558" cy="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143" name="Text Box 76">
              <a:extLst>
                <a:ext uri="{FF2B5EF4-FFF2-40B4-BE49-F238E27FC236}">
                  <a16:creationId xmlns:a16="http://schemas.microsoft.com/office/drawing/2014/main" id="{DE2FE0F4-D451-482D-BF32-BE74F4408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8" y="1378"/>
              <a:ext cx="182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i</a:t>
              </a:r>
            </a:p>
          </p:txBody>
        </p:sp>
        <p:sp>
          <p:nvSpPr>
            <p:cNvPr id="216144" name="Text Box 77">
              <a:extLst>
                <a:ext uri="{FF2B5EF4-FFF2-40B4-BE49-F238E27FC236}">
                  <a16:creationId xmlns:a16="http://schemas.microsoft.com/office/drawing/2014/main" id="{E6E5E163-6C95-4303-87A2-1FB026462D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1" y="1090"/>
              <a:ext cx="187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f</a:t>
              </a:r>
            </a:p>
          </p:txBody>
        </p:sp>
        <p:sp>
          <p:nvSpPr>
            <p:cNvPr id="216145" name="Text Box 78">
              <a:extLst>
                <a:ext uri="{FF2B5EF4-FFF2-40B4-BE49-F238E27FC236}">
                  <a16:creationId xmlns:a16="http://schemas.microsoft.com/office/drawing/2014/main" id="{5F878633-C3FB-4659-A0BF-B59FA94A55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3" y="1137"/>
              <a:ext cx="220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1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6146" name="Text Box 79">
              <a:extLst>
                <a:ext uri="{FF2B5EF4-FFF2-40B4-BE49-F238E27FC236}">
                  <a16:creationId xmlns:a16="http://schemas.microsoft.com/office/drawing/2014/main" id="{670757EB-BAB5-498E-B34A-D5016FABB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1663"/>
              <a:ext cx="22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6147" name="Text Box 80">
              <a:extLst>
                <a:ext uri="{FF2B5EF4-FFF2-40B4-BE49-F238E27FC236}">
                  <a16:creationId xmlns:a16="http://schemas.microsoft.com/office/drawing/2014/main" id="{ACD813A5-A425-4E1E-AB95-1E27E0FB30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1183"/>
              <a:ext cx="22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6148" name="Text Box 81">
              <a:extLst>
                <a:ext uri="{FF2B5EF4-FFF2-40B4-BE49-F238E27FC236}">
                  <a16:creationId xmlns:a16="http://schemas.microsoft.com/office/drawing/2014/main" id="{26462E8A-EC90-44E2-8606-BCA9BDDA85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2" y="2590"/>
              <a:ext cx="404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 dirty="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100" dirty="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6149" name="Text Box 82">
              <a:extLst>
                <a:ext uri="{FF2B5EF4-FFF2-40B4-BE49-F238E27FC236}">
                  <a16:creationId xmlns:a16="http://schemas.microsoft.com/office/drawing/2014/main" id="{0AF3FE72-BC18-41C7-B4DF-77AD9C6BAF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999"/>
              <a:ext cx="22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100" dirty="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6150" name="Text Box 83">
              <a:extLst>
                <a:ext uri="{FF2B5EF4-FFF2-40B4-BE49-F238E27FC236}">
                  <a16:creationId xmlns:a16="http://schemas.microsoft.com/office/drawing/2014/main" id="{6AB8C3C9-A809-49B8-8559-562910CFE2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7" y="2289"/>
              <a:ext cx="220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1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6151" name="Text Box 84">
              <a:extLst>
                <a:ext uri="{FF2B5EF4-FFF2-40B4-BE49-F238E27FC236}">
                  <a16:creationId xmlns:a16="http://schemas.microsoft.com/office/drawing/2014/main" id="{584BF044-C6A9-49F9-B6A1-549AF47F9B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1" y="1425"/>
              <a:ext cx="220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1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6152" name="Text Box 85">
              <a:extLst>
                <a:ext uri="{FF2B5EF4-FFF2-40B4-BE49-F238E27FC236}">
                  <a16:creationId xmlns:a16="http://schemas.microsoft.com/office/drawing/2014/main" id="{9F59085C-9D00-4DC6-8422-0E7AE5FF65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1759"/>
              <a:ext cx="22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sp>
          <p:nvSpPr>
            <p:cNvPr id="216153" name="Text Box 86">
              <a:extLst>
                <a:ext uri="{FF2B5EF4-FFF2-40B4-BE49-F238E27FC236}">
                  <a16:creationId xmlns:a16="http://schemas.microsoft.com/office/drawing/2014/main" id="{72D809D3-EEF0-4515-BE45-9DFFF7C11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047"/>
              <a:ext cx="220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defTabSz="762000"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 defTabSz="76200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 defTabSz="7620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 defTabSz="7620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 defTabSz="7620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defTabSz="7620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Symbol" panose="05050102010706020507" pitchFamily="18" charset="2"/>
                  <a:ea typeface="新細明體" panose="02020500000000000000" pitchFamily="18" charset="-120"/>
                </a:rPr>
                <a:t>l</a:t>
              </a:r>
            </a:p>
          </p:txBody>
        </p:sp>
        <p:cxnSp>
          <p:nvCxnSpPr>
            <p:cNvPr id="216154" name="AutoShape 87">
              <a:extLst>
                <a:ext uri="{FF2B5EF4-FFF2-40B4-BE49-F238E27FC236}">
                  <a16:creationId xmlns:a16="http://schemas.microsoft.com/office/drawing/2014/main" id="{E0C3F875-130B-4991-8F46-43E442586CF7}"/>
                </a:ext>
              </a:extLst>
            </p:cNvPr>
            <p:cNvCxnSpPr>
              <a:cxnSpLocks noChangeShapeType="1"/>
              <a:stCxn id="216173" idx="2"/>
              <a:endCxn id="216168" idx="4"/>
            </p:cNvCxnSpPr>
            <p:nvPr/>
          </p:nvCxnSpPr>
          <p:spPr bwMode="auto">
            <a:xfrm rot="5400000">
              <a:off x="4677" y="1710"/>
              <a:ext cx="45" cy="1405"/>
            </a:xfrm>
            <a:prstGeom prst="curvedConnector3">
              <a:avLst>
                <a:gd name="adj1" fmla="val 52665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155" name="Text Box 88">
              <a:extLst>
                <a:ext uri="{FF2B5EF4-FFF2-40B4-BE49-F238E27FC236}">
                  <a16:creationId xmlns:a16="http://schemas.microsoft.com/office/drawing/2014/main" id="{7BB97AF4-F9EC-4706-87DA-2729148AA2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2" y="1025"/>
              <a:ext cx="260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Arial" panose="020B0604020202020204" pitchFamily="34" charset="0"/>
                  <a:ea typeface="新細明體" panose="02020500000000000000" pitchFamily="18" charset="-120"/>
                </a:rPr>
                <a:t>IF</a:t>
              </a:r>
            </a:p>
          </p:txBody>
        </p:sp>
        <p:sp>
          <p:nvSpPr>
            <p:cNvPr id="216156" name="Text Box 89">
              <a:extLst>
                <a:ext uri="{FF2B5EF4-FFF2-40B4-BE49-F238E27FC236}">
                  <a16:creationId xmlns:a16="http://schemas.microsoft.com/office/drawing/2014/main" id="{09FEC4FF-017B-49B7-9CAE-56EEAB6A2A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1" y="2473"/>
              <a:ext cx="40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Arial" panose="020B0604020202020204" pitchFamily="34" charset="0"/>
                  <a:ea typeface="新細明體" panose="02020500000000000000" pitchFamily="18" charset="-120"/>
                </a:rPr>
                <a:t>error</a:t>
              </a:r>
            </a:p>
          </p:txBody>
        </p:sp>
        <p:sp>
          <p:nvSpPr>
            <p:cNvPr id="216157" name="Text Box 90">
              <a:extLst>
                <a:ext uri="{FF2B5EF4-FFF2-40B4-BE49-F238E27FC236}">
                  <a16:creationId xmlns:a16="http://schemas.microsoft.com/office/drawing/2014/main" id="{D419B9E4-E9E5-4D59-B636-A15C5D3DC6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5" y="1929"/>
              <a:ext cx="426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Arial" panose="020B0604020202020204" pitchFamily="34" charset="0"/>
                  <a:ea typeface="新細明體" panose="02020500000000000000" pitchFamily="18" charset="-120"/>
                </a:rPr>
                <a:t>NUM</a:t>
              </a:r>
            </a:p>
          </p:txBody>
        </p:sp>
        <p:sp>
          <p:nvSpPr>
            <p:cNvPr id="216158" name="Text Box 91">
              <a:extLst>
                <a:ext uri="{FF2B5EF4-FFF2-40B4-BE49-F238E27FC236}">
                  <a16:creationId xmlns:a16="http://schemas.microsoft.com/office/drawing/2014/main" id="{E024B5BC-B213-4D9A-9555-5D7F990A00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61" y="1041"/>
              <a:ext cx="274" cy="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Arial" panose="020B0604020202020204" pitchFamily="34" charset="0"/>
                  <a:ea typeface="新細明體" panose="02020500000000000000" pitchFamily="18" charset="-120"/>
                </a:rPr>
                <a:t>ID</a:t>
              </a:r>
            </a:p>
          </p:txBody>
        </p:sp>
        <p:sp>
          <p:nvSpPr>
            <p:cNvPr id="216159" name="Text Box 92">
              <a:extLst>
                <a:ext uri="{FF2B5EF4-FFF2-40B4-BE49-F238E27FC236}">
                  <a16:creationId xmlns:a16="http://schemas.microsoft.com/office/drawing/2014/main" id="{C3BDC019-E659-46D5-9FED-6EA599EBB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6" y="2148"/>
              <a:ext cx="648" cy="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Arial" panose="020B0604020202020204" pitchFamily="34" charset="0"/>
                  <a:ea typeface="新細明體" panose="02020500000000000000" pitchFamily="18" charset="-120"/>
                </a:rPr>
                <a:t>any</a:t>
              </a: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100">
                  <a:latin typeface="Arial" panose="020B0604020202020204" pitchFamily="34" charset="0"/>
                  <a:ea typeface="新細明體" panose="02020500000000000000" pitchFamily="18" charset="-120"/>
                </a:rPr>
                <a:t>character</a:t>
              </a: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E4371D6D-BBE2-434D-9D62-0C3B6A8FC5C6}"/>
              </a:ext>
            </a:extLst>
          </p:cNvPr>
          <p:cNvGrpSpPr/>
          <p:nvPr/>
        </p:nvGrpSpPr>
        <p:grpSpPr>
          <a:xfrm>
            <a:off x="5505455" y="2612271"/>
            <a:ext cx="3496838" cy="1880865"/>
            <a:chOff x="1051560" y="2973796"/>
            <a:chExt cx="3648075" cy="2164945"/>
          </a:xfrm>
        </p:grpSpPr>
        <p:sp>
          <p:nvSpPr>
            <p:cNvPr id="216071" name="Oval 2">
              <a:extLst>
                <a:ext uri="{FF2B5EF4-FFF2-40B4-BE49-F238E27FC236}">
                  <a16:creationId xmlns:a16="http://schemas.microsoft.com/office/drawing/2014/main" id="{828E7C04-5ABE-49CE-BFC5-FD57689736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9335" y="3746214"/>
              <a:ext cx="259766" cy="389513"/>
            </a:xfrm>
            <a:prstGeom prst="ellipse">
              <a:avLst/>
            </a:prstGeom>
            <a:solidFill>
              <a:srgbClr val="FF66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2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6072" name="Text Box 5">
              <a:extLst>
                <a:ext uri="{FF2B5EF4-FFF2-40B4-BE49-F238E27FC236}">
                  <a16:creationId xmlns:a16="http://schemas.microsoft.com/office/drawing/2014/main" id="{8DDA8708-F6A1-4FFC-9194-6B07ACAF2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4359" y="2973796"/>
              <a:ext cx="178677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Arial" panose="020B0604020202020204" pitchFamily="34" charset="0"/>
                  <a:ea typeface="新細明體" panose="02020500000000000000" pitchFamily="18" charset="-120"/>
                </a:rPr>
                <a:t>DFA states = {1-4-9-14}</a:t>
              </a:r>
            </a:p>
          </p:txBody>
        </p:sp>
        <p:sp>
          <p:nvSpPr>
            <p:cNvPr id="216075" name="Text Box 93">
              <a:extLst>
                <a:ext uri="{FF2B5EF4-FFF2-40B4-BE49-F238E27FC236}">
                  <a16:creationId xmlns:a16="http://schemas.microsoft.com/office/drawing/2014/main" id="{B1932484-8440-4F9A-93EE-640FF3B0C5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23472" y="3802471"/>
              <a:ext cx="7232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Times New Roman" panose="02020603050405020304" pitchFamily="18" charset="0"/>
                  <a:ea typeface="新細明體" panose="02020500000000000000" pitchFamily="18" charset="-120"/>
                </a:rPr>
                <a:t>1-4-9-14</a:t>
              </a:r>
            </a:p>
          </p:txBody>
        </p:sp>
        <p:grpSp>
          <p:nvGrpSpPr>
            <p:cNvPr id="216076" name="Group 94">
              <a:extLst>
                <a:ext uri="{FF2B5EF4-FFF2-40B4-BE49-F238E27FC236}">
                  <a16:creationId xmlns:a16="http://schemas.microsoft.com/office/drawing/2014/main" id="{BB529FEC-91BE-4F44-BDAC-F3A35A3385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30304" y="3364703"/>
              <a:ext cx="878682" cy="381000"/>
              <a:chOff x="1158" y="3156"/>
              <a:chExt cx="738" cy="320"/>
            </a:xfrm>
          </p:grpSpPr>
          <p:cxnSp>
            <p:nvCxnSpPr>
              <p:cNvPr id="216105" name="AutoShape 95">
                <a:extLst>
                  <a:ext uri="{FF2B5EF4-FFF2-40B4-BE49-F238E27FC236}">
                    <a16:creationId xmlns:a16="http://schemas.microsoft.com/office/drawing/2014/main" id="{D060090B-F809-4510-888F-E1D639091D07}"/>
                  </a:ext>
                </a:extLst>
              </p:cNvPr>
              <p:cNvCxnSpPr>
                <a:cxnSpLocks noChangeShapeType="1"/>
                <a:stCxn id="216071" idx="0"/>
                <a:endCxn id="216104" idx="2"/>
              </p:cNvCxnSpPr>
              <p:nvPr/>
            </p:nvCxnSpPr>
            <p:spPr bwMode="auto">
              <a:xfrm rot="5400000" flipH="1" flipV="1">
                <a:off x="1460" y="3041"/>
                <a:ext cx="133" cy="738"/>
              </a:xfrm>
              <a:prstGeom prst="curvedConnector2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6106" name="Rectangle 96">
                <a:extLst>
                  <a:ext uri="{FF2B5EF4-FFF2-40B4-BE49-F238E27FC236}">
                    <a16:creationId xmlns:a16="http://schemas.microsoft.com/office/drawing/2014/main" id="{391F78EA-3A22-4958-90E9-F8D5DE7256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7" y="3156"/>
                <a:ext cx="34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solidFill>
                      <a:srgbClr val="0000FF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a-h</a:t>
                </a:r>
              </a:p>
            </p:txBody>
          </p:sp>
        </p:grpSp>
        <p:grpSp>
          <p:nvGrpSpPr>
            <p:cNvPr id="216077" name="Group 97">
              <a:extLst>
                <a:ext uri="{FF2B5EF4-FFF2-40B4-BE49-F238E27FC236}">
                  <a16:creationId xmlns:a16="http://schemas.microsoft.com/office/drawing/2014/main" id="{7D1872E6-1217-498C-912C-000800773D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7795" y="3393288"/>
              <a:ext cx="962025" cy="389335"/>
              <a:chOff x="1895" y="3180"/>
              <a:chExt cx="808" cy="327"/>
            </a:xfrm>
          </p:grpSpPr>
          <p:sp>
            <p:nvSpPr>
              <p:cNvPr id="216101" name="Text Box 98">
                <a:extLst>
                  <a:ext uri="{FF2B5EF4-FFF2-40B4-BE49-F238E27FC236}">
                    <a16:creationId xmlns:a16="http://schemas.microsoft.com/office/drawing/2014/main" id="{5A9FEFC1-5D11-4F2F-9281-749BF969F9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95" y="3228"/>
                <a:ext cx="60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5-6-8-15</a:t>
                </a:r>
              </a:p>
            </p:txBody>
          </p:sp>
          <p:grpSp>
            <p:nvGrpSpPr>
              <p:cNvPr id="216102" name="Group 99">
                <a:extLst>
                  <a:ext uri="{FF2B5EF4-FFF2-40B4-BE49-F238E27FC236}">
                    <a16:creationId xmlns:a16="http://schemas.microsoft.com/office/drawing/2014/main" id="{8346BC03-3FD9-4A8A-89B5-1F28ECE6505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895" y="3180"/>
                <a:ext cx="808" cy="327"/>
                <a:chOff x="4176" y="1459"/>
                <a:chExt cx="1008" cy="491"/>
              </a:xfrm>
            </p:grpSpPr>
            <p:sp>
              <p:nvSpPr>
                <p:cNvPr id="216103" name="Oval 100">
                  <a:extLst>
                    <a:ext uri="{FF2B5EF4-FFF2-40B4-BE49-F238E27FC236}">
                      <a16:creationId xmlns:a16="http://schemas.microsoft.com/office/drawing/2014/main" id="{164809BD-1D4E-4B4B-91F7-8858D21EF4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59"/>
                  <a:ext cx="272" cy="49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104" name="Oval 101">
                  <a:extLst>
                    <a:ext uri="{FF2B5EF4-FFF2-40B4-BE49-F238E27FC236}">
                      <a16:creationId xmlns:a16="http://schemas.microsoft.com/office/drawing/2014/main" id="{E889919C-1902-48A9-AAD9-E1BD73FA0AB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59"/>
                  <a:ext cx="1008" cy="49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16078" name="Group 102">
              <a:extLst>
                <a:ext uri="{FF2B5EF4-FFF2-40B4-BE49-F238E27FC236}">
                  <a16:creationId xmlns:a16="http://schemas.microsoft.com/office/drawing/2014/main" id="{6A33FB99-C587-44D6-BA72-2803F8F3BF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99485" y="4060030"/>
              <a:ext cx="1200150" cy="390525"/>
              <a:chOff x="1392" y="1420"/>
              <a:chExt cx="1008" cy="328"/>
            </a:xfrm>
          </p:grpSpPr>
          <p:sp>
            <p:nvSpPr>
              <p:cNvPr id="216097" name="Text Box 103">
                <a:extLst>
                  <a:ext uri="{FF2B5EF4-FFF2-40B4-BE49-F238E27FC236}">
                    <a16:creationId xmlns:a16="http://schemas.microsoft.com/office/drawing/2014/main" id="{03D5E599-BBF2-4131-85D9-A94A37D26B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38" y="1468"/>
                <a:ext cx="71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2-5-6-8-15</a:t>
                </a:r>
              </a:p>
            </p:txBody>
          </p:sp>
          <p:grpSp>
            <p:nvGrpSpPr>
              <p:cNvPr id="216098" name="Group 104">
                <a:extLst>
                  <a:ext uri="{FF2B5EF4-FFF2-40B4-BE49-F238E27FC236}">
                    <a16:creationId xmlns:a16="http://schemas.microsoft.com/office/drawing/2014/main" id="{E2A82FFF-8040-4AF7-9CAF-7153D8D1A0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92" y="1420"/>
                <a:ext cx="1008" cy="328"/>
                <a:chOff x="4176" y="1519"/>
                <a:chExt cx="1008" cy="369"/>
              </a:xfrm>
            </p:grpSpPr>
            <p:sp>
              <p:nvSpPr>
                <p:cNvPr id="216099" name="Oval 105">
                  <a:extLst>
                    <a:ext uri="{FF2B5EF4-FFF2-40B4-BE49-F238E27FC236}">
                      <a16:creationId xmlns:a16="http://schemas.microsoft.com/office/drawing/2014/main" id="{7DDE924B-035D-4085-8F42-622D27B806F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520"/>
                  <a:ext cx="218" cy="36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100" name="Oval 106">
                  <a:extLst>
                    <a:ext uri="{FF2B5EF4-FFF2-40B4-BE49-F238E27FC236}">
                      <a16:creationId xmlns:a16="http://schemas.microsoft.com/office/drawing/2014/main" id="{BDE76577-A6C5-4E82-9E3D-A0907E7DDA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519"/>
                  <a:ext cx="1008" cy="36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grpSp>
          <p:nvGrpSpPr>
            <p:cNvPr id="216079" name="Group 107">
              <a:extLst>
                <a:ext uri="{FF2B5EF4-FFF2-40B4-BE49-F238E27FC236}">
                  <a16:creationId xmlns:a16="http://schemas.microsoft.com/office/drawing/2014/main" id="{A68B02B5-3C67-4E6B-885D-1B04ADC883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29115" y="4136229"/>
              <a:ext cx="1070372" cy="315515"/>
              <a:chOff x="1157" y="3804"/>
              <a:chExt cx="899" cy="265"/>
            </a:xfrm>
          </p:grpSpPr>
          <p:cxnSp>
            <p:nvCxnSpPr>
              <p:cNvPr id="216095" name="AutoShape 108">
                <a:extLst>
                  <a:ext uri="{FF2B5EF4-FFF2-40B4-BE49-F238E27FC236}">
                    <a16:creationId xmlns:a16="http://schemas.microsoft.com/office/drawing/2014/main" id="{7661EF60-FD62-4202-86E9-ECA00DA09BC5}"/>
                  </a:ext>
                </a:extLst>
              </p:cNvPr>
              <p:cNvCxnSpPr>
                <a:cxnSpLocks noChangeShapeType="1"/>
                <a:stCxn id="216071" idx="4"/>
                <a:endCxn id="216100" idx="2"/>
              </p:cNvCxnSpPr>
              <p:nvPr/>
            </p:nvCxnSpPr>
            <p:spPr bwMode="auto">
              <a:xfrm rot="16200000" flipH="1">
                <a:off x="1557" y="3404"/>
                <a:ext cx="100" cy="899"/>
              </a:xfrm>
              <a:prstGeom prst="curvedConnector2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16096" name="Rectangle 109">
                <a:extLst>
                  <a:ext uri="{FF2B5EF4-FFF2-40B4-BE49-F238E27FC236}">
                    <a16:creationId xmlns:a16="http://schemas.microsoft.com/office/drawing/2014/main" id="{6A55CBB0-DB99-4234-8C7E-46885A47D5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32" y="3836"/>
                <a:ext cx="18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solidFill>
                      <a:srgbClr val="0000FF"/>
                    </a:solidFill>
                    <a:latin typeface="Arial" panose="020B0604020202020204" pitchFamily="34" charset="0"/>
                    <a:ea typeface="新細明體" panose="02020500000000000000" pitchFamily="18" charset="-120"/>
                  </a:rPr>
                  <a:t>i</a:t>
                </a:r>
              </a:p>
            </p:txBody>
          </p:sp>
        </p:grpSp>
        <p:sp>
          <p:nvSpPr>
            <p:cNvPr id="216080" name="Rectangle 110">
              <a:extLst>
                <a:ext uri="{FF2B5EF4-FFF2-40B4-BE49-F238E27FC236}">
                  <a16:creationId xmlns:a16="http://schemas.microsoft.com/office/drawing/2014/main" id="{FD483001-79C1-487A-B9E1-C3DF8864E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9621" y="3554821"/>
              <a:ext cx="34657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j-z</a:t>
              </a:r>
            </a:p>
          </p:txBody>
        </p:sp>
        <p:grpSp>
          <p:nvGrpSpPr>
            <p:cNvPr id="216081" name="Group 111">
              <a:extLst>
                <a:ext uri="{FF2B5EF4-FFF2-40B4-BE49-F238E27FC236}">
                  <a16:creationId xmlns:a16="http://schemas.microsoft.com/office/drawing/2014/main" id="{E0B83FAD-9888-4013-AEAC-B710E3987B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1560" y="3317086"/>
              <a:ext cx="1771650" cy="390525"/>
              <a:chOff x="1152" y="2884"/>
              <a:chExt cx="1488" cy="328"/>
            </a:xfrm>
          </p:grpSpPr>
          <p:sp>
            <p:nvSpPr>
              <p:cNvPr id="216091" name="Text Box 112">
                <a:extLst>
                  <a:ext uri="{FF2B5EF4-FFF2-40B4-BE49-F238E27FC236}">
                    <a16:creationId xmlns:a16="http://schemas.microsoft.com/office/drawing/2014/main" id="{99F7105D-DC5F-4413-8A2E-D24B24A0CE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7" y="2932"/>
                <a:ext cx="797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10-11-13-15</a:t>
                </a:r>
              </a:p>
            </p:txBody>
          </p:sp>
          <p:grpSp>
            <p:nvGrpSpPr>
              <p:cNvPr id="216092" name="Group 113">
                <a:extLst>
                  <a:ext uri="{FF2B5EF4-FFF2-40B4-BE49-F238E27FC236}">
                    <a16:creationId xmlns:a16="http://schemas.microsoft.com/office/drawing/2014/main" id="{2B493B33-9C38-4211-A340-025D2079A4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52" y="2884"/>
                <a:ext cx="1488" cy="328"/>
                <a:chOff x="4176" y="1494"/>
                <a:chExt cx="1008" cy="422"/>
              </a:xfrm>
            </p:grpSpPr>
            <p:sp>
              <p:nvSpPr>
                <p:cNvPr id="216093" name="Oval 114">
                  <a:extLst>
                    <a:ext uri="{FF2B5EF4-FFF2-40B4-BE49-F238E27FC236}">
                      <a16:creationId xmlns:a16="http://schemas.microsoft.com/office/drawing/2014/main" id="{F2F74687-0C28-4CFE-A8C9-4D976034D5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95"/>
                  <a:ext cx="148" cy="42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094" name="Oval 115">
                  <a:extLst>
                    <a:ext uri="{FF2B5EF4-FFF2-40B4-BE49-F238E27FC236}">
                      <a16:creationId xmlns:a16="http://schemas.microsoft.com/office/drawing/2014/main" id="{FD8D716D-70AA-4B7E-A4C5-AB56CF6BA6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94"/>
                  <a:ext cx="1008" cy="42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cxnSp>
          <p:nvCxnSpPr>
            <p:cNvPr id="216082" name="AutoShape 116">
              <a:extLst>
                <a:ext uri="{FF2B5EF4-FFF2-40B4-BE49-F238E27FC236}">
                  <a16:creationId xmlns:a16="http://schemas.microsoft.com/office/drawing/2014/main" id="{513A517D-0152-40F1-99E5-9D339AFF9B5A}"/>
                </a:ext>
              </a:extLst>
            </p:cNvPr>
            <p:cNvCxnSpPr>
              <a:cxnSpLocks noChangeShapeType="1"/>
              <a:stCxn id="216071" idx="2"/>
              <a:endCxn id="216094" idx="4"/>
            </p:cNvCxnSpPr>
            <p:nvPr/>
          </p:nvCxnSpPr>
          <p:spPr bwMode="auto">
            <a:xfrm rot="10800000">
              <a:off x="1937385" y="3706687"/>
              <a:ext cx="361950" cy="234285"/>
            </a:xfrm>
            <a:prstGeom prst="curvedConnector2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083" name="Rectangle 117">
              <a:extLst>
                <a:ext uri="{FF2B5EF4-FFF2-40B4-BE49-F238E27FC236}">
                  <a16:creationId xmlns:a16="http://schemas.microsoft.com/office/drawing/2014/main" id="{7E1C6B13-8D88-4E26-9F7C-3CD909B216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7296" y="3802471"/>
              <a:ext cx="40588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solidFill>
                    <a:srgbClr val="0000FF"/>
                  </a:solidFill>
                  <a:latin typeface="Arial" panose="020B0604020202020204" pitchFamily="34" charset="0"/>
                  <a:ea typeface="新細明體" panose="02020500000000000000" pitchFamily="18" charset="-120"/>
                </a:rPr>
                <a:t>0-9</a:t>
              </a:r>
            </a:p>
          </p:txBody>
        </p:sp>
        <p:grpSp>
          <p:nvGrpSpPr>
            <p:cNvPr id="216084" name="Group 118">
              <a:extLst>
                <a:ext uri="{FF2B5EF4-FFF2-40B4-BE49-F238E27FC236}">
                  <a16:creationId xmlns:a16="http://schemas.microsoft.com/office/drawing/2014/main" id="{AC705805-6559-4B0A-9FC0-E44ED02871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5075" y="4748216"/>
              <a:ext cx="457200" cy="390525"/>
              <a:chOff x="1680" y="3604"/>
              <a:chExt cx="384" cy="328"/>
            </a:xfrm>
          </p:grpSpPr>
          <p:sp>
            <p:nvSpPr>
              <p:cNvPr id="216087" name="Text Box 119">
                <a:extLst>
                  <a:ext uri="{FF2B5EF4-FFF2-40B4-BE49-F238E27FC236}">
                    <a16:creationId xmlns:a16="http://schemas.microsoft.com/office/drawing/2014/main" id="{369B684B-C13A-4B8E-93E7-67C3C61570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30" y="3652"/>
                <a:ext cx="28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zh-TW" sz="1200" dirty="0">
                    <a:latin typeface="Times New Roman" panose="02020603050405020304" pitchFamily="18" charset="0"/>
                    <a:ea typeface="新細明體" panose="02020500000000000000" pitchFamily="18" charset="-120"/>
                  </a:rPr>
                  <a:t>15</a:t>
                </a:r>
              </a:p>
            </p:txBody>
          </p:sp>
          <p:grpSp>
            <p:nvGrpSpPr>
              <p:cNvPr id="216088" name="Group 120">
                <a:extLst>
                  <a:ext uri="{FF2B5EF4-FFF2-40B4-BE49-F238E27FC236}">
                    <a16:creationId xmlns:a16="http://schemas.microsoft.com/office/drawing/2014/main" id="{69940EF6-73D9-4DFD-9E6E-8E0D90E048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0" y="3604"/>
                <a:ext cx="384" cy="328"/>
                <a:chOff x="4176" y="1494"/>
                <a:chExt cx="1008" cy="422"/>
              </a:xfrm>
            </p:grpSpPr>
            <p:sp>
              <p:nvSpPr>
                <p:cNvPr id="216089" name="Oval 121">
                  <a:extLst>
                    <a:ext uri="{FF2B5EF4-FFF2-40B4-BE49-F238E27FC236}">
                      <a16:creationId xmlns:a16="http://schemas.microsoft.com/office/drawing/2014/main" id="{7BD2B46C-2F53-422C-9284-B8F0DBFA6E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4" y="1495"/>
                  <a:ext cx="573" cy="42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  <p:sp>
              <p:nvSpPr>
                <p:cNvPr id="216090" name="Oval 122">
                  <a:extLst>
                    <a:ext uri="{FF2B5EF4-FFF2-40B4-BE49-F238E27FC236}">
                      <a16:creationId xmlns:a16="http://schemas.microsoft.com/office/drawing/2014/main" id="{9393BF22-4A9B-4E59-A327-670C73922CE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76" y="1494"/>
                  <a:ext cx="1008" cy="42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anchor="ctr">
                  <a:spAutoFit/>
                </a:bodyPr>
                <a:lstStyle>
                  <a:lvl1pPr>
                    <a:spcBef>
                      <a:spcPts val="600"/>
                    </a:spcBef>
                    <a:buClr>
                      <a:schemeClr val="accent1"/>
                    </a:buClr>
                    <a:buSzPct val="76000"/>
                    <a:buFont typeface="Wingdings 3" panose="05040102010807070707" pitchFamily="18" charset="2"/>
                    <a:buChar char=""/>
                    <a:defRPr sz="2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1pPr>
                  <a:lvl2pPr marL="742950" indent="-285750">
                    <a:spcBef>
                      <a:spcPts val="500"/>
                    </a:spcBef>
                    <a:buClr>
                      <a:schemeClr val="accent2"/>
                    </a:buClr>
                    <a:buSzPct val="76000"/>
                    <a:buFont typeface="Wingdings 3" panose="05040102010807070707" pitchFamily="18" charset="2"/>
                    <a:buChar char=""/>
                    <a:defRPr sz="2300">
                      <a:solidFill>
                        <a:schemeClr val="tx2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2pPr>
                  <a:lvl3pPr marL="1143000" indent="-228600">
                    <a:spcBef>
                      <a:spcPts val="500"/>
                    </a:spcBef>
                    <a:buClr>
                      <a:srgbClr val="BCBCBC"/>
                    </a:buClr>
                    <a:buSzPct val="76000"/>
                    <a:buFont typeface="Wingdings 3" panose="05040102010807070707" pitchFamily="18" charset="2"/>
                    <a:buChar char="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3pPr>
                  <a:lvl4pPr marL="1600200" indent="-228600">
                    <a:spcBef>
                      <a:spcPts val="400"/>
                    </a:spcBef>
                    <a:buClr>
                      <a:srgbClr val="8BA2B4"/>
                    </a:buClr>
                    <a:buSzPct val="70000"/>
                    <a:buFont typeface="Wingdings" panose="05000000000000000000" pitchFamily="2" charset="2"/>
                    <a:buChar char=""/>
                    <a:defRPr sz="20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4pPr>
                  <a:lvl5pPr marL="2057400" indent="-228600">
                    <a:spcBef>
                      <a:spcPts val="300"/>
                    </a:spcBef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70000"/>
                    <a:buFont typeface="Wingdings" panose="05000000000000000000" pitchFamily="2" charset="2"/>
                    <a:buChar char=""/>
                    <a:defRPr sz="1600">
                      <a:solidFill>
                        <a:schemeClr val="tx1"/>
                      </a:solidFill>
                      <a:latin typeface="Arial Unicode MS" pitchFamily="34" charset="-120"/>
                      <a:ea typeface="Arial Unicode MS" pitchFamily="34" charset="-12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zh-TW" altLang="en-US" sz="1200">
                    <a:latin typeface="Times New Roman" panose="02020603050405020304" pitchFamily="18" charset="0"/>
                    <a:ea typeface="新細明體" panose="02020500000000000000" pitchFamily="18" charset="-120"/>
                  </a:endParaRPr>
                </a:p>
              </p:txBody>
            </p:sp>
          </p:grpSp>
        </p:grpSp>
        <p:cxnSp>
          <p:nvCxnSpPr>
            <p:cNvPr id="216085" name="AutoShape 123">
              <a:extLst>
                <a:ext uri="{FF2B5EF4-FFF2-40B4-BE49-F238E27FC236}">
                  <a16:creationId xmlns:a16="http://schemas.microsoft.com/office/drawing/2014/main" id="{90102B21-1520-4E85-BBE5-E1BE69CE88A5}"/>
                </a:ext>
              </a:extLst>
            </p:cNvPr>
            <p:cNvCxnSpPr>
              <a:cxnSpLocks noChangeShapeType="1"/>
              <a:stCxn id="216071" idx="3"/>
            </p:cNvCxnSpPr>
            <p:nvPr/>
          </p:nvCxnSpPr>
          <p:spPr bwMode="auto">
            <a:xfrm rot="16200000" flipH="1">
              <a:off x="2139496" y="4276564"/>
              <a:ext cx="472021" cy="76259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6086" name="Rectangle 124">
              <a:extLst>
                <a:ext uri="{FF2B5EF4-FFF2-40B4-BE49-F238E27FC236}">
                  <a16:creationId xmlns:a16="http://schemas.microsoft.com/office/drawing/2014/main" id="{9C36B042-6C5C-4588-9C5D-FC1805502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625" y="4373375"/>
              <a:ext cx="53412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200">
                  <a:latin typeface="Arial" panose="020B0604020202020204" pitchFamily="34" charset="0"/>
                  <a:ea typeface="新細明體" panose="02020500000000000000" pitchFamily="18" charset="-120"/>
                </a:rPr>
                <a:t>other</a:t>
              </a:r>
            </a:p>
          </p:txBody>
        </p:sp>
      </p:grpSp>
      <p:sp>
        <p:nvSpPr>
          <p:cNvPr id="128" name="灯片编号占位符 1">
            <a:extLst>
              <a:ext uri="{FF2B5EF4-FFF2-40B4-BE49-F238E27FC236}">
                <a16:creationId xmlns:a16="http://schemas.microsoft.com/office/drawing/2014/main" id="{3A741E3F-0ECD-43D6-9BDF-6E2AB6A7E1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97</a:t>
            </a:fld>
            <a:endParaRPr lang="zh-TW" alt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標題 1">
            <a:extLst>
              <a:ext uri="{FF2B5EF4-FFF2-40B4-BE49-F238E27FC236}">
                <a16:creationId xmlns:a16="http://schemas.microsoft.com/office/drawing/2014/main" id="{021E662B-D82A-4264-A018-95A670159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(17)</a:t>
            </a:r>
            <a:endParaRPr lang="zh-TW" altLang="en-US" sz="3200" dirty="0"/>
          </a:p>
        </p:txBody>
      </p:sp>
      <p:sp>
        <p:nvSpPr>
          <p:cNvPr id="218119" name="Text Box 3">
            <a:extLst>
              <a:ext uri="{FF2B5EF4-FFF2-40B4-BE49-F238E27FC236}">
                <a16:creationId xmlns:a16="http://schemas.microsoft.com/office/drawing/2014/main" id="{6F963B1A-17AF-4B9B-B6E1-5469E2CF29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2319" y="2228751"/>
            <a:ext cx="9925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5-6-8-15</a:t>
            </a:r>
          </a:p>
        </p:txBody>
      </p:sp>
      <p:grpSp>
        <p:nvGrpSpPr>
          <p:cNvPr id="218120" name="Group 4">
            <a:extLst>
              <a:ext uri="{FF2B5EF4-FFF2-40B4-BE49-F238E27FC236}">
                <a16:creationId xmlns:a16="http://schemas.microsoft.com/office/drawing/2014/main" id="{4A839F24-C5B5-4024-B656-8727EC5AA8AA}"/>
              </a:ext>
            </a:extLst>
          </p:cNvPr>
          <p:cNvGrpSpPr>
            <a:grpSpLocks/>
          </p:cNvGrpSpPr>
          <p:nvPr/>
        </p:nvGrpSpPr>
        <p:grpSpPr bwMode="auto">
          <a:xfrm>
            <a:off x="3025203" y="1294229"/>
            <a:ext cx="1200150" cy="520304"/>
            <a:chOff x="1392" y="1364"/>
            <a:chExt cx="1008" cy="437"/>
          </a:xfrm>
        </p:grpSpPr>
        <p:sp>
          <p:nvSpPr>
            <p:cNvPr id="218183" name="Text Box 5">
              <a:extLst>
                <a:ext uri="{FF2B5EF4-FFF2-40B4-BE49-F238E27FC236}">
                  <a16:creationId xmlns:a16="http://schemas.microsoft.com/office/drawing/2014/main" id="{12046DCE-F989-433F-AFF0-93EABAF1A9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8" y="1429"/>
              <a:ext cx="99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2-5-6-8-15</a:t>
              </a:r>
            </a:p>
          </p:txBody>
        </p:sp>
        <p:grpSp>
          <p:nvGrpSpPr>
            <p:cNvPr id="218184" name="Group 6">
              <a:extLst>
                <a:ext uri="{FF2B5EF4-FFF2-40B4-BE49-F238E27FC236}">
                  <a16:creationId xmlns:a16="http://schemas.microsoft.com/office/drawing/2014/main" id="{A132CD84-6794-4596-9E48-BF6575354E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364"/>
              <a:ext cx="1008" cy="437"/>
              <a:chOff x="4176" y="1458"/>
              <a:chExt cx="1008" cy="492"/>
            </a:xfrm>
          </p:grpSpPr>
          <p:sp>
            <p:nvSpPr>
              <p:cNvPr id="218185" name="Oval 7">
                <a:extLst>
                  <a:ext uri="{FF2B5EF4-FFF2-40B4-BE49-F238E27FC236}">
                    <a16:creationId xmlns:a16="http://schemas.microsoft.com/office/drawing/2014/main" id="{AD9DF854-22D4-4359-BCB3-0C1E199AF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59"/>
                <a:ext cx="21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8186" name="Oval 8">
                <a:extLst>
                  <a:ext uri="{FF2B5EF4-FFF2-40B4-BE49-F238E27FC236}">
                    <a16:creationId xmlns:a16="http://schemas.microsoft.com/office/drawing/2014/main" id="{ABEA5E68-AE2A-48E3-93D0-79238F2CCA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58"/>
                <a:ext cx="100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8121" name="Group 9">
            <a:extLst>
              <a:ext uri="{FF2B5EF4-FFF2-40B4-BE49-F238E27FC236}">
                <a16:creationId xmlns:a16="http://schemas.microsoft.com/office/drawing/2014/main" id="{0BF4A0F6-90C1-4D14-B17E-58BBA89F35BB}"/>
              </a:ext>
            </a:extLst>
          </p:cNvPr>
          <p:cNvGrpSpPr>
            <a:grpSpLocks/>
          </p:cNvGrpSpPr>
          <p:nvPr/>
        </p:nvGrpSpPr>
        <p:grpSpPr bwMode="auto">
          <a:xfrm>
            <a:off x="2968053" y="2182137"/>
            <a:ext cx="1200150" cy="519711"/>
            <a:chOff x="4176" y="1424"/>
            <a:chExt cx="1008" cy="560"/>
          </a:xfrm>
        </p:grpSpPr>
        <p:sp>
          <p:nvSpPr>
            <p:cNvPr id="218181" name="Oval 10">
              <a:extLst>
                <a:ext uri="{FF2B5EF4-FFF2-40B4-BE49-F238E27FC236}">
                  <a16:creationId xmlns:a16="http://schemas.microsoft.com/office/drawing/2014/main" id="{A1A1D3A8-AF8E-4CE4-990B-AB29E7A073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424"/>
              <a:ext cx="218" cy="5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  <p:sp>
          <p:nvSpPr>
            <p:cNvPr id="218182" name="Oval 11">
              <a:extLst>
                <a:ext uri="{FF2B5EF4-FFF2-40B4-BE49-F238E27FC236}">
                  <a16:creationId xmlns:a16="http://schemas.microsoft.com/office/drawing/2014/main" id="{218523E2-2292-4379-9A90-6FA7489554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424"/>
              <a:ext cx="1008" cy="5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grpSp>
        <p:nvGrpSpPr>
          <p:cNvPr id="218122" name="Group 12">
            <a:extLst>
              <a:ext uri="{FF2B5EF4-FFF2-40B4-BE49-F238E27FC236}">
                <a16:creationId xmlns:a16="http://schemas.microsoft.com/office/drawing/2014/main" id="{B65EE965-EFE4-4B9D-BEF0-591A2BA37A8D}"/>
              </a:ext>
            </a:extLst>
          </p:cNvPr>
          <p:cNvGrpSpPr>
            <a:grpSpLocks/>
          </p:cNvGrpSpPr>
          <p:nvPr/>
        </p:nvGrpSpPr>
        <p:grpSpPr bwMode="auto">
          <a:xfrm>
            <a:off x="2739453" y="3039687"/>
            <a:ext cx="1771650" cy="520303"/>
            <a:chOff x="1152" y="2830"/>
            <a:chExt cx="1488" cy="437"/>
          </a:xfrm>
        </p:grpSpPr>
        <p:sp>
          <p:nvSpPr>
            <p:cNvPr id="218177" name="Text Box 13">
              <a:extLst>
                <a:ext uri="{FF2B5EF4-FFF2-40B4-BE49-F238E27FC236}">
                  <a16:creationId xmlns:a16="http://schemas.microsoft.com/office/drawing/2014/main" id="{FFEA2AEA-76B7-460F-842C-6B7CC0A54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7" y="2893"/>
              <a:ext cx="111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10-11-13-15</a:t>
              </a:r>
            </a:p>
          </p:txBody>
        </p:sp>
        <p:grpSp>
          <p:nvGrpSpPr>
            <p:cNvPr id="218178" name="Group 14">
              <a:extLst>
                <a:ext uri="{FF2B5EF4-FFF2-40B4-BE49-F238E27FC236}">
                  <a16:creationId xmlns:a16="http://schemas.microsoft.com/office/drawing/2014/main" id="{E6E5B90D-6375-4C71-938A-DC69FAD676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2830"/>
              <a:ext cx="1488" cy="437"/>
              <a:chOff x="4176" y="1424"/>
              <a:chExt cx="1008" cy="562"/>
            </a:xfrm>
          </p:grpSpPr>
          <p:sp>
            <p:nvSpPr>
              <p:cNvPr id="218179" name="Oval 15">
                <a:extLst>
                  <a:ext uri="{FF2B5EF4-FFF2-40B4-BE49-F238E27FC236}">
                    <a16:creationId xmlns:a16="http://schemas.microsoft.com/office/drawing/2014/main" id="{0C92C489-888B-4DCA-8BEE-8EA2483265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24"/>
                <a:ext cx="148" cy="5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8180" name="Oval 16">
                <a:extLst>
                  <a:ext uri="{FF2B5EF4-FFF2-40B4-BE49-F238E27FC236}">
                    <a16:creationId xmlns:a16="http://schemas.microsoft.com/office/drawing/2014/main" id="{94AECF32-1409-49E1-A726-3B0099CD7D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24"/>
                <a:ext cx="1008" cy="5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8123" name="Group 17">
            <a:extLst>
              <a:ext uri="{FF2B5EF4-FFF2-40B4-BE49-F238E27FC236}">
                <a16:creationId xmlns:a16="http://schemas.microsoft.com/office/drawing/2014/main" id="{9096955C-3EA1-4077-8C59-F72EE54EA090}"/>
              </a:ext>
            </a:extLst>
          </p:cNvPr>
          <p:cNvGrpSpPr>
            <a:grpSpLocks/>
          </p:cNvGrpSpPr>
          <p:nvPr/>
        </p:nvGrpSpPr>
        <p:grpSpPr bwMode="auto">
          <a:xfrm>
            <a:off x="4911153" y="1668086"/>
            <a:ext cx="971550" cy="520303"/>
            <a:chOff x="2832" y="1678"/>
            <a:chExt cx="816" cy="437"/>
          </a:xfrm>
        </p:grpSpPr>
        <p:sp>
          <p:nvSpPr>
            <p:cNvPr id="218173" name="Text Box 18">
              <a:extLst>
                <a:ext uri="{FF2B5EF4-FFF2-40B4-BE49-F238E27FC236}">
                  <a16:creationId xmlns:a16="http://schemas.microsoft.com/office/drawing/2014/main" id="{52A79A32-A53F-4844-9C81-ADEE54993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72" y="1741"/>
              <a:ext cx="737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3-6-7-8</a:t>
              </a:r>
            </a:p>
          </p:txBody>
        </p:sp>
        <p:grpSp>
          <p:nvGrpSpPr>
            <p:cNvPr id="218174" name="Group 19">
              <a:extLst>
                <a:ext uri="{FF2B5EF4-FFF2-40B4-BE49-F238E27FC236}">
                  <a16:creationId xmlns:a16="http://schemas.microsoft.com/office/drawing/2014/main" id="{D42F69D6-09CD-4E96-B0C8-6C069C58A6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1678"/>
              <a:ext cx="816" cy="437"/>
              <a:chOff x="4176" y="1424"/>
              <a:chExt cx="1008" cy="562"/>
            </a:xfrm>
          </p:grpSpPr>
          <p:sp>
            <p:nvSpPr>
              <p:cNvPr id="218175" name="Oval 20">
                <a:extLst>
                  <a:ext uri="{FF2B5EF4-FFF2-40B4-BE49-F238E27FC236}">
                    <a16:creationId xmlns:a16="http://schemas.microsoft.com/office/drawing/2014/main" id="{BC15B0CF-9926-4FEF-8431-166BF15D9C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24"/>
                <a:ext cx="270" cy="5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8176" name="Oval 21">
                <a:extLst>
                  <a:ext uri="{FF2B5EF4-FFF2-40B4-BE49-F238E27FC236}">
                    <a16:creationId xmlns:a16="http://schemas.microsoft.com/office/drawing/2014/main" id="{97FDD07D-21B3-42E1-A1FF-6D43F7A0E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24"/>
                <a:ext cx="1008" cy="5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8124" name="Group 22">
            <a:extLst>
              <a:ext uri="{FF2B5EF4-FFF2-40B4-BE49-F238E27FC236}">
                <a16:creationId xmlns:a16="http://schemas.microsoft.com/office/drawing/2014/main" id="{92A9A7B3-4EE6-490B-9FFB-B6043680CC79}"/>
              </a:ext>
            </a:extLst>
          </p:cNvPr>
          <p:cNvGrpSpPr>
            <a:grpSpLocks/>
          </p:cNvGrpSpPr>
          <p:nvPr/>
        </p:nvGrpSpPr>
        <p:grpSpPr bwMode="auto">
          <a:xfrm>
            <a:off x="4911153" y="3008730"/>
            <a:ext cx="1085850" cy="520304"/>
            <a:chOff x="2832" y="2804"/>
            <a:chExt cx="912" cy="437"/>
          </a:xfrm>
        </p:grpSpPr>
        <p:sp>
          <p:nvSpPr>
            <p:cNvPr id="218169" name="Text Box 23">
              <a:extLst>
                <a:ext uri="{FF2B5EF4-FFF2-40B4-BE49-F238E27FC236}">
                  <a16:creationId xmlns:a16="http://schemas.microsoft.com/office/drawing/2014/main" id="{409F5E02-656A-4A38-9808-CE3E5B78F4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59" y="2869"/>
              <a:ext cx="85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11-12-13</a:t>
              </a:r>
            </a:p>
          </p:txBody>
        </p:sp>
        <p:grpSp>
          <p:nvGrpSpPr>
            <p:cNvPr id="218170" name="Group 24">
              <a:extLst>
                <a:ext uri="{FF2B5EF4-FFF2-40B4-BE49-F238E27FC236}">
                  <a16:creationId xmlns:a16="http://schemas.microsoft.com/office/drawing/2014/main" id="{2EE74273-CFAB-4122-84D8-10605820CA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32" y="2804"/>
              <a:ext cx="912" cy="437"/>
              <a:chOff x="4176" y="1458"/>
              <a:chExt cx="1008" cy="492"/>
            </a:xfrm>
          </p:grpSpPr>
          <p:sp>
            <p:nvSpPr>
              <p:cNvPr id="218171" name="Oval 25">
                <a:extLst>
                  <a:ext uri="{FF2B5EF4-FFF2-40B4-BE49-F238E27FC236}">
                    <a16:creationId xmlns:a16="http://schemas.microsoft.com/office/drawing/2014/main" id="{F6E9CCB5-C8B5-4074-9AA1-DE50F1FC1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59"/>
                <a:ext cx="241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8172" name="Oval 26">
                <a:extLst>
                  <a:ext uri="{FF2B5EF4-FFF2-40B4-BE49-F238E27FC236}">
                    <a16:creationId xmlns:a16="http://schemas.microsoft.com/office/drawing/2014/main" id="{D3BB2798-A052-4E8A-8929-212D7F6C8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58"/>
                <a:ext cx="1008" cy="49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8125" name="Group 27">
            <a:extLst>
              <a:ext uri="{FF2B5EF4-FFF2-40B4-BE49-F238E27FC236}">
                <a16:creationId xmlns:a16="http://schemas.microsoft.com/office/drawing/2014/main" id="{E8AEDFC7-DF44-450A-8441-5E378DAECFCE}"/>
              </a:ext>
            </a:extLst>
          </p:cNvPr>
          <p:cNvGrpSpPr>
            <a:grpSpLocks/>
          </p:cNvGrpSpPr>
          <p:nvPr/>
        </p:nvGrpSpPr>
        <p:grpSpPr bwMode="auto">
          <a:xfrm>
            <a:off x="6339903" y="2268161"/>
            <a:ext cx="800100" cy="519113"/>
            <a:chOff x="3888" y="2182"/>
            <a:chExt cx="672" cy="436"/>
          </a:xfrm>
        </p:grpSpPr>
        <p:sp>
          <p:nvSpPr>
            <p:cNvPr id="218165" name="Text Box 28">
              <a:extLst>
                <a:ext uri="{FF2B5EF4-FFF2-40B4-BE49-F238E27FC236}">
                  <a16:creationId xmlns:a16="http://schemas.microsoft.com/office/drawing/2014/main" id="{EB94D3E2-60A3-48D2-9093-2C3A28F0EE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245"/>
              <a:ext cx="575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6-7-8</a:t>
              </a:r>
            </a:p>
          </p:txBody>
        </p:sp>
        <p:grpSp>
          <p:nvGrpSpPr>
            <p:cNvPr id="218166" name="Group 29">
              <a:extLst>
                <a:ext uri="{FF2B5EF4-FFF2-40B4-BE49-F238E27FC236}">
                  <a16:creationId xmlns:a16="http://schemas.microsoft.com/office/drawing/2014/main" id="{069C6EAA-3CF3-4216-A4D7-50BA8265C6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8" y="2182"/>
              <a:ext cx="672" cy="436"/>
              <a:chOff x="4176" y="1377"/>
              <a:chExt cx="1008" cy="654"/>
            </a:xfrm>
          </p:grpSpPr>
          <p:sp>
            <p:nvSpPr>
              <p:cNvPr id="218167" name="Oval 30">
                <a:extLst>
                  <a:ext uri="{FF2B5EF4-FFF2-40B4-BE49-F238E27FC236}">
                    <a16:creationId xmlns:a16="http://schemas.microsoft.com/office/drawing/2014/main" id="{802E2DBA-C759-4359-81C7-571E46F9BA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377"/>
                <a:ext cx="327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8168" name="Oval 31">
                <a:extLst>
                  <a:ext uri="{FF2B5EF4-FFF2-40B4-BE49-F238E27FC236}">
                    <a16:creationId xmlns:a16="http://schemas.microsoft.com/office/drawing/2014/main" id="{4BBFDEE3-2393-4906-A9E6-666F0BDB6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377"/>
                <a:ext cx="1008" cy="654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8126" name="Group 32">
            <a:extLst>
              <a:ext uri="{FF2B5EF4-FFF2-40B4-BE49-F238E27FC236}">
                <a16:creationId xmlns:a16="http://schemas.microsoft.com/office/drawing/2014/main" id="{F629FDEA-0F61-4259-9C16-05E115FC8FCA}"/>
              </a:ext>
            </a:extLst>
          </p:cNvPr>
          <p:cNvGrpSpPr>
            <a:grpSpLocks/>
          </p:cNvGrpSpPr>
          <p:nvPr/>
        </p:nvGrpSpPr>
        <p:grpSpPr bwMode="auto">
          <a:xfrm>
            <a:off x="3368103" y="3896938"/>
            <a:ext cx="457200" cy="520303"/>
            <a:chOff x="1680" y="3550"/>
            <a:chExt cx="384" cy="437"/>
          </a:xfrm>
        </p:grpSpPr>
        <p:sp>
          <p:nvSpPr>
            <p:cNvPr id="218161" name="Text Box 33">
              <a:extLst>
                <a:ext uri="{FF2B5EF4-FFF2-40B4-BE49-F238E27FC236}">
                  <a16:creationId xmlns:a16="http://schemas.microsoft.com/office/drawing/2014/main" id="{FBE599AB-D748-46BB-8F21-17AC419A88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8" y="3613"/>
              <a:ext cx="349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15</a:t>
              </a:r>
            </a:p>
          </p:txBody>
        </p:sp>
        <p:grpSp>
          <p:nvGrpSpPr>
            <p:cNvPr id="218162" name="Group 34">
              <a:extLst>
                <a:ext uri="{FF2B5EF4-FFF2-40B4-BE49-F238E27FC236}">
                  <a16:creationId xmlns:a16="http://schemas.microsoft.com/office/drawing/2014/main" id="{795A04C3-5763-455F-8D67-15B59F277B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80" y="3550"/>
              <a:ext cx="384" cy="437"/>
              <a:chOff x="4176" y="1424"/>
              <a:chExt cx="1008" cy="562"/>
            </a:xfrm>
          </p:grpSpPr>
          <p:sp>
            <p:nvSpPr>
              <p:cNvPr id="218163" name="Oval 35">
                <a:extLst>
                  <a:ext uri="{FF2B5EF4-FFF2-40B4-BE49-F238E27FC236}">
                    <a16:creationId xmlns:a16="http://schemas.microsoft.com/office/drawing/2014/main" id="{F5BE53DC-28DC-46B3-82C7-095EA521C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4" y="1424"/>
                <a:ext cx="573" cy="56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  <p:sp>
            <p:nvSpPr>
              <p:cNvPr id="218164" name="Oval 36">
                <a:extLst>
                  <a:ext uri="{FF2B5EF4-FFF2-40B4-BE49-F238E27FC236}">
                    <a16:creationId xmlns:a16="http://schemas.microsoft.com/office/drawing/2014/main" id="{5CB6311C-23F6-44F5-B1B9-5DDB87FD63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6" y="1424"/>
                <a:ext cx="1008" cy="5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Arial Unicode MS" pitchFamily="34" charset="-120"/>
                    <a:ea typeface="Arial Unicode MS" pitchFamily="34" charset="-12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Arial Unicode MS" pitchFamily="34" charset="-120"/>
                    <a:ea typeface="Arial Unicode MS" pitchFamily="34" charset="-12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zh-TW" altLang="en-US" sz="1800">
                  <a:latin typeface="Times New Roman" panose="02020603050405020304" pitchFamily="18" charset="0"/>
                  <a:ea typeface="新細明體" panose="02020500000000000000" pitchFamily="18" charset="-120"/>
                </a:endParaRPr>
              </a:p>
            </p:txBody>
          </p:sp>
        </p:grpSp>
      </p:grpSp>
      <p:grpSp>
        <p:nvGrpSpPr>
          <p:cNvPr id="218127" name="Group 37">
            <a:extLst>
              <a:ext uri="{FF2B5EF4-FFF2-40B4-BE49-F238E27FC236}">
                <a16:creationId xmlns:a16="http://schemas.microsoft.com/office/drawing/2014/main" id="{65911F7F-90BD-413D-9A3B-A002825EDEAE}"/>
              </a:ext>
            </a:extLst>
          </p:cNvPr>
          <p:cNvGrpSpPr>
            <a:grpSpLocks/>
          </p:cNvGrpSpPr>
          <p:nvPr/>
        </p:nvGrpSpPr>
        <p:grpSpPr bwMode="auto">
          <a:xfrm>
            <a:off x="1528587" y="2325309"/>
            <a:ext cx="992981" cy="519113"/>
            <a:chOff x="327" y="2230"/>
            <a:chExt cx="834" cy="436"/>
          </a:xfrm>
        </p:grpSpPr>
        <p:sp>
          <p:nvSpPr>
            <p:cNvPr id="218159" name="Text Box 38">
              <a:extLst>
                <a:ext uri="{FF2B5EF4-FFF2-40B4-BE49-F238E27FC236}">
                  <a16:creationId xmlns:a16="http://schemas.microsoft.com/office/drawing/2014/main" id="{56008F60-1412-48DF-A378-9F4A87E2D1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2293"/>
              <a:ext cx="834" cy="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zh-TW" sz="1800">
                  <a:latin typeface="Times New Roman" panose="02020603050405020304" pitchFamily="18" charset="0"/>
                  <a:ea typeface="新細明體" panose="02020500000000000000" pitchFamily="18" charset="-120"/>
                </a:rPr>
                <a:t>1-4-9-14</a:t>
              </a:r>
            </a:p>
          </p:txBody>
        </p:sp>
        <p:sp>
          <p:nvSpPr>
            <p:cNvPr id="218160" name="Oval 39">
              <a:extLst>
                <a:ext uri="{FF2B5EF4-FFF2-40B4-BE49-F238E27FC236}">
                  <a16:creationId xmlns:a16="http://schemas.microsoft.com/office/drawing/2014/main" id="{07ED0E32-EC0E-4B7C-8686-2BA5125FFB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" y="2230"/>
              <a:ext cx="218" cy="43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Arial Unicode MS" pitchFamily="34" charset="-120"/>
                  <a:ea typeface="Arial Unicode MS" pitchFamily="34" charset="-12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Arial Unicode MS" pitchFamily="34" charset="-120"/>
                  <a:ea typeface="Arial Unicode MS" pitchFamily="34" charset="-12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zh-TW" altLang="en-US" sz="1800">
                <a:latin typeface="Times New Roman" panose="02020603050405020304" pitchFamily="18" charset="0"/>
                <a:ea typeface="新細明體" panose="02020500000000000000" pitchFamily="18" charset="-120"/>
              </a:endParaRPr>
            </a:p>
          </p:txBody>
        </p:sp>
      </p:grpSp>
      <p:cxnSp>
        <p:nvCxnSpPr>
          <p:cNvPr id="218128" name="AutoShape 40">
            <a:extLst>
              <a:ext uri="{FF2B5EF4-FFF2-40B4-BE49-F238E27FC236}">
                <a16:creationId xmlns:a16="http://schemas.microsoft.com/office/drawing/2014/main" id="{7B2853E9-E2BA-47E3-B2C7-52A8CCF62CE7}"/>
              </a:ext>
            </a:extLst>
          </p:cNvPr>
          <p:cNvCxnSpPr>
            <a:cxnSpLocks noChangeShapeType="1"/>
            <a:stCxn id="218186" idx="6"/>
            <a:endCxn id="218176" idx="1"/>
          </p:cNvCxnSpPr>
          <p:nvPr/>
        </p:nvCxnSpPr>
        <p:spPr bwMode="auto">
          <a:xfrm>
            <a:off x="4225353" y="1553852"/>
            <a:ext cx="828080" cy="1902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29" name="AutoShape 41">
            <a:extLst>
              <a:ext uri="{FF2B5EF4-FFF2-40B4-BE49-F238E27FC236}">
                <a16:creationId xmlns:a16="http://schemas.microsoft.com/office/drawing/2014/main" id="{79B32F62-2AE1-42CE-A3B3-EA68E7ACD2C0}"/>
              </a:ext>
            </a:extLst>
          </p:cNvPr>
          <p:cNvCxnSpPr>
            <a:cxnSpLocks noChangeShapeType="1"/>
            <a:stCxn id="218176" idx="5"/>
            <a:endCxn id="218168" idx="1"/>
          </p:cNvCxnSpPr>
          <p:nvPr/>
        </p:nvCxnSpPr>
        <p:spPr bwMode="auto">
          <a:xfrm>
            <a:off x="5740423" y="2111402"/>
            <a:ext cx="716652" cy="2327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0" name="AutoShape 42">
            <a:extLst>
              <a:ext uri="{FF2B5EF4-FFF2-40B4-BE49-F238E27FC236}">
                <a16:creationId xmlns:a16="http://schemas.microsoft.com/office/drawing/2014/main" id="{0A554BD5-1AF0-4E95-AD9E-647B5229CF6C}"/>
              </a:ext>
            </a:extLst>
          </p:cNvPr>
          <p:cNvCxnSpPr>
            <a:cxnSpLocks noChangeShapeType="1"/>
            <a:stCxn id="218182" idx="6"/>
            <a:endCxn id="218168" idx="2"/>
          </p:cNvCxnSpPr>
          <p:nvPr/>
        </p:nvCxnSpPr>
        <p:spPr bwMode="auto">
          <a:xfrm>
            <a:off x="4168203" y="2441993"/>
            <a:ext cx="2171700" cy="8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1" name="AutoShape 43">
            <a:extLst>
              <a:ext uri="{FF2B5EF4-FFF2-40B4-BE49-F238E27FC236}">
                <a16:creationId xmlns:a16="http://schemas.microsoft.com/office/drawing/2014/main" id="{607367CD-21B7-4FAB-855F-94A6075D0413}"/>
              </a:ext>
            </a:extLst>
          </p:cNvPr>
          <p:cNvCxnSpPr>
            <a:cxnSpLocks noChangeShapeType="1"/>
            <a:stCxn id="218180" idx="6"/>
            <a:endCxn id="218172" idx="2"/>
          </p:cNvCxnSpPr>
          <p:nvPr/>
        </p:nvCxnSpPr>
        <p:spPr bwMode="auto">
          <a:xfrm flipV="1">
            <a:off x="4511103" y="3268353"/>
            <a:ext cx="400050" cy="3102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2" name="AutoShape 44">
            <a:extLst>
              <a:ext uri="{FF2B5EF4-FFF2-40B4-BE49-F238E27FC236}">
                <a16:creationId xmlns:a16="http://schemas.microsoft.com/office/drawing/2014/main" id="{1729F470-04A0-4B25-B0F6-B8CC0ECCEBC9}"/>
              </a:ext>
            </a:extLst>
          </p:cNvPr>
          <p:cNvCxnSpPr>
            <a:cxnSpLocks noChangeShapeType="1"/>
            <a:stCxn id="218160" idx="5"/>
            <a:endCxn id="218180" idx="1"/>
          </p:cNvCxnSpPr>
          <p:nvPr/>
        </p:nvCxnSpPr>
        <p:spPr bwMode="auto">
          <a:xfrm>
            <a:off x="1760848" y="2768400"/>
            <a:ext cx="1238057" cy="3473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3" name="AutoShape 45">
            <a:extLst>
              <a:ext uri="{FF2B5EF4-FFF2-40B4-BE49-F238E27FC236}">
                <a16:creationId xmlns:a16="http://schemas.microsoft.com/office/drawing/2014/main" id="{5A58EC62-BA0B-49CB-95DF-F394D654CC64}"/>
              </a:ext>
            </a:extLst>
          </p:cNvPr>
          <p:cNvCxnSpPr>
            <a:cxnSpLocks noChangeShapeType="1"/>
            <a:stCxn id="218160" idx="6"/>
            <a:endCxn id="218182" idx="2"/>
          </p:cNvCxnSpPr>
          <p:nvPr/>
        </p:nvCxnSpPr>
        <p:spPr bwMode="auto">
          <a:xfrm flipV="1">
            <a:off x="1798859" y="2441993"/>
            <a:ext cx="1169194" cy="14287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4" name="AutoShape 46">
            <a:extLst>
              <a:ext uri="{FF2B5EF4-FFF2-40B4-BE49-F238E27FC236}">
                <a16:creationId xmlns:a16="http://schemas.microsoft.com/office/drawing/2014/main" id="{DB7016FD-E76D-4D9D-8B87-4EFC13265866}"/>
              </a:ext>
            </a:extLst>
          </p:cNvPr>
          <p:cNvCxnSpPr>
            <a:cxnSpLocks noChangeShapeType="1"/>
            <a:stCxn id="218160" idx="7"/>
            <a:endCxn id="218186" idx="2"/>
          </p:cNvCxnSpPr>
          <p:nvPr/>
        </p:nvCxnSpPr>
        <p:spPr bwMode="auto">
          <a:xfrm flipV="1">
            <a:off x="1760848" y="1553852"/>
            <a:ext cx="1264355" cy="84747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5" name="AutoShape 47">
            <a:extLst>
              <a:ext uri="{FF2B5EF4-FFF2-40B4-BE49-F238E27FC236}">
                <a16:creationId xmlns:a16="http://schemas.microsoft.com/office/drawing/2014/main" id="{C35572F0-E254-4A30-853A-54EA80314DFA}"/>
              </a:ext>
            </a:extLst>
          </p:cNvPr>
          <p:cNvCxnSpPr>
            <a:cxnSpLocks noChangeShapeType="1"/>
            <a:stCxn id="218160" idx="4"/>
            <a:endCxn id="218164" idx="2"/>
          </p:cNvCxnSpPr>
          <p:nvPr/>
        </p:nvCxnSpPr>
        <p:spPr bwMode="auto">
          <a:xfrm rot="16200000" flipH="1">
            <a:off x="1862490" y="2651013"/>
            <a:ext cx="1312205" cy="169902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6" name="AutoShape 48">
            <a:extLst>
              <a:ext uri="{FF2B5EF4-FFF2-40B4-BE49-F238E27FC236}">
                <a16:creationId xmlns:a16="http://schemas.microsoft.com/office/drawing/2014/main" id="{E9C6650A-0450-48A1-9773-130DF9E1F127}"/>
              </a:ext>
            </a:extLst>
          </p:cNvPr>
          <p:cNvCxnSpPr>
            <a:cxnSpLocks noChangeShapeType="1"/>
            <a:stCxn id="218172" idx="5"/>
            <a:endCxn id="218172" idx="4"/>
          </p:cNvCxnSpPr>
          <p:nvPr/>
        </p:nvCxnSpPr>
        <p:spPr bwMode="auto">
          <a:xfrm rot="5400000">
            <a:off x="5608010" y="3298002"/>
            <a:ext cx="76042" cy="383906"/>
          </a:xfrm>
          <a:prstGeom prst="curvedConnector3">
            <a:avLst>
              <a:gd name="adj1" fmla="val 40062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8137" name="AutoShape 49">
            <a:extLst>
              <a:ext uri="{FF2B5EF4-FFF2-40B4-BE49-F238E27FC236}">
                <a16:creationId xmlns:a16="http://schemas.microsoft.com/office/drawing/2014/main" id="{A3BB3F94-A950-49AC-93DB-569287400B41}"/>
              </a:ext>
            </a:extLst>
          </p:cNvPr>
          <p:cNvCxnSpPr>
            <a:cxnSpLocks noChangeShapeType="1"/>
            <a:stCxn id="218186" idx="7"/>
            <a:endCxn id="218165" idx="0"/>
          </p:cNvCxnSpPr>
          <p:nvPr/>
        </p:nvCxnSpPr>
        <p:spPr bwMode="auto">
          <a:xfrm rot="16200000" flipH="1">
            <a:off x="4908025" y="511840"/>
            <a:ext cx="972901" cy="2689763"/>
          </a:xfrm>
          <a:prstGeom prst="curvedConnector3">
            <a:avLst>
              <a:gd name="adj1" fmla="val -3131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8138" name="Text Box 50">
            <a:extLst>
              <a:ext uri="{FF2B5EF4-FFF2-40B4-BE49-F238E27FC236}">
                <a16:creationId xmlns:a16="http://schemas.microsoft.com/office/drawing/2014/main" id="{F70FACD8-626C-425A-972B-03BD891D6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2015" y="880235"/>
            <a:ext cx="122180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a-e, g-z, 0-9</a:t>
            </a:r>
          </a:p>
        </p:txBody>
      </p:sp>
      <p:sp>
        <p:nvSpPr>
          <p:cNvPr id="218139" name="Text Box 51">
            <a:extLst>
              <a:ext uri="{FF2B5EF4-FFF2-40B4-BE49-F238E27FC236}">
                <a16:creationId xmlns:a16="http://schemas.microsoft.com/office/drawing/2014/main" id="{3DAB6384-EF9C-4B2D-B862-4FCB04DA2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3388" y="1908935"/>
            <a:ext cx="78419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a-z,0-9</a:t>
            </a:r>
          </a:p>
        </p:txBody>
      </p:sp>
      <p:sp>
        <p:nvSpPr>
          <p:cNvPr id="218140" name="Text Box 52">
            <a:extLst>
              <a:ext uri="{FF2B5EF4-FFF2-40B4-BE49-F238E27FC236}">
                <a16:creationId xmlns:a16="http://schemas.microsoft.com/office/drawing/2014/main" id="{F7454445-4043-4C66-9E86-8962AC7E9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0388" y="2423285"/>
            <a:ext cx="78419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a-z,0-9</a:t>
            </a:r>
          </a:p>
        </p:txBody>
      </p:sp>
      <p:sp>
        <p:nvSpPr>
          <p:cNvPr id="218141" name="Text Box 53">
            <a:extLst>
              <a:ext uri="{FF2B5EF4-FFF2-40B4-BE49-F238E27FC236}">
                <a16:creationId xmlns:a16="http://schemas.microsoft.com/office/drawing/2014/main" id="{68D0A2CD-A9BA-412F-886E-9B53541F6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713" y="3794885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sp>
        <p:nvSpPr>
          <p:cNvPr id="218142" name="Text Box 54">
            <a:extLst>
              <a:ext uri="{FF2B5EF4-FFF2-40B4-BE49-F238E27FC236}">
                <a16:creationId xmlns:a16="http://schemas.microsoft.com/office/drawing/2014/main" id="{264DF3BA-BD47-45E8-840F-ABC04580C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019" y="2994785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sp>
        <p:nvSpPr>
          <p:cNvPr id="218143" name="Text Box 55">
            <a:extLst>
              <a:ext uri="{FF2B5EF4-FFF2-40B4-BE49-F238E27FC236}">
                <a16:creationId xmlns:a16="http://schemas.microsoft.com/office/drawing/2014/main" id="{6319A7CA-F091-4374-852A-D8671D686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5436" y="1394585"/>
            <a:ext cx="2375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f</a:t>
            </a:r>
          </a:p>
        </p:txBody>
      </p:sp>
      <p:sp>
        <p:nvSpPr>
          <p:cNvPr id="218144" name="Text Box 56">
            <a:extLst>
              <a:ext uri="{FF2B5EF4-FFF2-40B4-BE49-F238E27FC236}">
                <a16:creationId xmlns:a16="http://schemas.microsoft.com/office/drawing/2014/main" id="{A66BC815-69B7-4999-A944-E80A23754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4030" y="1794635"/>
            <a:ext cx="2279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i</a:t>
            </a:r>
          </a:p>
        </p:txBody>
      </p:sp>
      <p:sp>
        <p:nvSpPr>
          <p:cNvPr id="218145" name="Text Box 57">
            <a:extLst>
              <a:ext uri="{FF2B5EF4-FFF2-40B4-BE49-F238E27FC236}">
                <a16:creationId xmlns:a16="http://schemas.microsoft.com/office/drawing/2014/main" id="{33386910-E773-48E3-B1F4-3F5358FA9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7" y="2194685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a-h</a:t>
            </a:r>
          </a:p>
        </p:txBody>
      </p:sp>
      <p:sp>
        <p:nvSpPr>
          <p:cNvPr id="218146" name="Text Box 58">
            <a:extLst>
              <a:ext uri="{FF2B5EF4-FFF2-40B4-BE49-F238E27FC236}">
                <a16:creationId xmlns:a16="http://schemas.microsoft.com/office/drawing/2014/main" id="{62B8A323-50EA-44C5-911B-E2FCD8948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3785" y="2480435"/>
            <a:ext cx="38824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j-z</a:t>
            </a:r>
          </a:p>
        </p:txBody>
      </p:sp>
      <p:sp>
        <p:nvSpPr>
          <p:cNvPr id="218147" name="Text Box 59">
            <a:extLst>
              <a:ext uri="{FF2B5EF4-FFF2-40B4-BE49-F238E27FC236}">
                <a16:creationId xmlns:a16="http://schemas.microsoft.com/office/drawing/2014/main" id="{8C787C3E-8E08-461D-9828-E465B6615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319" y="2880485"/>
            <a:ext cx="46358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0-9</a:t>
            </a:r>
          </a:p>
        </p:txBody>
      </p:sp>
      <p:sp>
        <p:nvSpPr>
          <p:cNvPr id="218148" name="Text Box 60">
            <a:extLst>
              <a:ext uri="{FF2B5EF4-FFF2-40B4-BE49-F238E27FC236}">
                <a16:creationId xmlns:a16="http://schemas.microsoft.com/office/drawing/2014/main" id="{279C0C69-E836-4A13-8B17-AE6D75477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0536" y="3714651"/>
            <a:ext cx="6591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other</a:t>
            </a:r>
          </a:p>
        </p:txBody>
      </p:sp>
      <p:sp>
        <p:nvSpPr>
          <p:cNvPr id="218149" name="Text Box 61">
            <a:extLst>
              <a:ext uri="{FF2B5EF4-FFF2-40B4-BE49-F238E27FC236}">
                <a16:creationId xmlns:a16="http://schemas.microsoft.com/office/drawing/2014/main" id="{7F42A414-10F3-4251-B44E-A5051A0E6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0288" y="971451"/>
            <a:ext cx="428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18150" name="Text Box 62">
            <a:extLst>
              <a:ext uri="{FF2B5EF4-FFF2-40B4-BE49-F238E27FC236}">
                <a16:creationId xmlns:a16="http://schemas.microsoft.com/office/drawing/2014/main" id="{40E64F53-F2E0-4281-97C7-DD9F8D8E3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8197" y="2000151"/>
            <a:ext cx="428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ID</a:t>
            </a:r>
          </a:p>
        </p:txBody>
      </p:sp>
      <p:sp>
        <p:nvSpPr>
          <p:cNvPr id="218151" name="Text Box 63">
            <a:extLst>
              <a:ext uri="{FF2B5EF4-FFF2-40B4-BE49-F238E27FC236}">
                <a16:creationId xmlns:a16="http://schemas.microsoft.com/office/drawing/2014/main" id="{D6131FCD-E13F-4E69-9B55-43346C375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5717" y="2800251"/>
            <a:ext cx="7232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18152" name="Text Box 64">
            <a:extLst>
              <a:ext uri="{FF2B5EF4-FFF2-40B4-BE49-F238E27FC236}">
                <a16:creationId xmlns:a16="http://schemas.microsoft.com/office/drawing/2014/main" id="{ABF4A48E-BABF-4BEA-AD03-36A0739B4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8817" y="2800251"/>
            <a:ext cx="72327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NUM</a:t>
            </a:r>
          </a:p>
        </p:txBody>
      </p:sp>
      <p:sp>
        <p:nvSpPr>
          <p:cNvPr id="218153" name="Text Box 65">
            <a:extLst>
              <a:ext uri="{FF2B5EF4-FFF2-40B4-BE49-F238E27FC236}">
                <a16:creationId xmlns:a16="http://schemas.microsoft.com/office/drawing/2014/main" id="{BD30A906-E9D3-464E-A8AF-A80498D049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0033" y="1485801"/>
            <a:ext cx="389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IF</a:t>
            </a:r>
          </a:p>
        </p:txBody>
      </p:sp>
      <p:sp>
        <p:nvSpPr>
          <p:cNvPr id="218154" name="Text Box 66">
            <a:extLst>
              <a:ext uri="{FF2B5EF4-FFF2-40B4-BE49-F238E27FC236}">
                <a16:creationId xmlns:a16="http://schemas.microsoft.com/office/drawing/2014/main" id="{BC197C73-F3D4-479C-A961-6E6FD6002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8208" y="3657501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error</a:t>
            </a:r>
          </a:p>
        </p:txBody>
      </p:sp>
      <p:sp>
        <p:nvSpPr>
          <p:cNvPr id="218155" name="Text Box 67">
            <a:extLst>
              <a:ext uri="{FF2B5EF4-FFF2-40B4-BE49-F238E27FC236}">
                <a16:creationId xmlns:a16="http://schemas.microsoft.com/office/drawing/2014/main" id="{64C99B26-338A-4E4D-B57C-B343D017F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2138" y="2057301"/>
            <a:ext cx="4283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ID</a:t>
            </a:r>
          </a:p>
        </p:txBody>
      </p:sp>
      <p:cxnSp>
        <p:nvCxnSpPr>
          <p:cNvPr id="218156" name="AutoShape 68">
            <a:extLst>
              <a:ext uri="{FF2B5EF4-FFF2-40B4-BE49-F238E27FC236}">
                <a16:creationId xmlns:a16="http://schemas.microsoft.com/office/drawing/2014/main" id="{9E26871B-2018-475C-933D-01DFEE98B135}"/>
              </a:ext>
            </a:extLst>
          </p:cNvPr>
          <p:cNvCxnSpPr>
            <a:cxnSpLocks noChangeShapeType="1"/>
            <a:stCxn id="218168" idx="6"/>
            <a:endCxn id="218168" idx="4"/>
          </p:cNvCxnSpPr>
          <p:nvPr/>
        </p:nvCxnSpPr>
        <p:spPr bwMode="auto">
          <a:xfrm flipH="1">
            <a:off x="6739953" y="2527718"/>
            <a:ext cx="400050" cy="259556"/>
          </a:xfrm>
          <a:prstGeom prst="curvedConnector4">
            <a:avLst>
              <a:gd name="adj1" fmla="val -57143"/>
              <a:gd name="adj2" fmla="val 1880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8157" name="Text Box 69">
            <a:extLst>
              <a:ext uri="{FF2B5EF4-FFF2-40B4-BE49-F238E27FC236}">
                <a16:creationId xmlns:a16="http://schemas.microsoft.com/office/drawing/2014/main" id="{6A9A06D7-ABFE-4896-A3E9-5E17BB820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0638" y="2823335"/>
            <a:ext cx="78419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500">
                <a:solidFill>
                  <a:srgbClr val="0000FF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t>a-z,0-9</a:t>
            </a:r>
          </a:p>
        </p:txBody>
      </p:sp>
      <p:sp>
        <p:nvSpPr>
          <p:cNvPr id="75" name="灯片编号占位符 1">
            <a:extLst>
              <a:ext uri="{FF2B5EF4-FFF2-40B4-BE49-F238E27FC236}">
                <a16:creationId xmlns:a16="http://schemas.microsoft.com/office/drawing/2014/main" id="{9A7BB8E7-1719-486B-AE60-22151B96282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98</a:t>
            </a:fld>
            <a:endParaRPr lang="zh-TW" alt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標題 1">
            <a:extLst>
              <a:ext uri="{FF2B5EF4-FFF2-40B4-BE49-F238E27FC236}">
                <a16:creationId xmlns:a16="http://schemas.microsoft.com/office/drawing/2014/main" id="{D62970DF-38F0-4B60-A9AB-E3763377B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>
                <a:ea typeface="新細明體" panose="02020500000000000000" pitchFamily="18" charset="-120"/>
              </a:rPr>
              <a:t>Tracing Example (18)</a:t>
            </a:r>
            <a:endParaRPr lang="zh-TW" altLang="en-US" sz="3200" dirty="0"/>
          </a:p>
        </p:txBody>
      </p:sp>
      <p:sp>
        <p:nvSpPr>
          <p:cNvPr id="220167" name="Text Box 3">
            <a:extLst>
              <a:ext uri="{FF2B5EF4-FFF2-40B4-BE49-F238E27FC236}">
                <a16:creationId xmlns:a16="http://schemas.microsoft.com/office/drawing/2014/main" id="{E2B534C2-82CF-40E5-8682-CD04A7837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2843" y="2059744"/>
            <a:ext cx="1172116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A regular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expression</a:t>
            </a:r>
          </a:p>
        </p:txBody>
      </p:sp>
      <p:sp>
        <p:nvSpPr>
          <p:cNvPr id="220168" name="Text Box 4">
            <a:extLst>
              <a:ext uri="{FF2B5EF4-FFF2-40B4-BE49-F238E27FC236}">
                <a16:creationId xmlns:a16="http://schemas.microsoft.com/office/drawing/2014/main" id="{C0E265F7-DD0F-48DA-8CEF-507BA9A03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343" y="2059744"/>
            <a:ext cx="1845377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Nondeterministic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220169" name="Text Box 5">
            <a:extLst>
              <a:ext uri="{FF2B5EF4-FFF2-40B4-BE49-F238E27FC236}">
                <a16:creationId xmlns:a16="http://schemas.microsoft.com/office/drawing/2014/main" id="{D0DC6918-52CD-49B2-B52D-0C1C4C217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0493" y="2059744"/>
            <a:ext cx="1499128" cy="646331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220170" name="AutoShape 6">
            <a:extLst>
              <a:ext uri="{FF2B5EF4-FFF2-40B4-BE49-F238E27FC236}">
                <a16:creationId xmlns:a16="http://schemas.microsoft.com/office/drawing/2014/main" id="{20349F8D-D95C-424F-9131-8351640AE3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2993" y="2288343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0171" name="AutoShape 7">
            <a:extLst>
              <a:ext uri="{FF2B5EF4-FFF2-40B4-BE49-F238E27FC236}">
                <a16:creationId xmlns:a16="http://schemas.microsoft.com/office/drawing/2014/main" id="{C58F9816-852F-4A7C-920D-686BA364B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343" y="2316918"/>
            <a:ext cx="457200" cy="114300"/>
          </a:xfrm>
          <a:prstGeom prst="rightArrow">
            <a:avLst>
              <a:gd name="adj1" fmla="val 50000"/>
              <a:gd name="adj2" fmla="val 10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0172" name="AutoShape 8">
            <a:extLst>
              <a:ext uri="{FF2B5EF4-FFF2-40B4-BE49-F238E27FC236}">
                <a16:creationId xmlns:a16="http://schemas.microsoft.com/office/drawing/2014/main" id="{D65B8EEB-1405-4E9D-8514-CBFF564B9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443" y="2745543"/>
            <a:ext cx="114300" cy="514350"/>
          </a:xfrm>
          <a:prstGeom prst="downArrow">
            <a:avLst>
              <a:gd name="adj1" fmla="val 50000"/>
              <a:gd name="adj2" fmla="val 1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20173" name="Text Box 9">
            <a:extLst>
              <a:ext uri="{FF2B5EF4-FFF2-40B4-BE49-F238E27FC236}">
                <a16:creationId xmlns:a16="http://schemas.microsoft.com/office/drawing/2014/main" id="{EF8F91B2-52A0-454C-91DD-C4AA3F188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793" y="3317043"/>
            <a:ext cx="1499128" cy="92333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Optimized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Deterministic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>
                <a:latin typeface="Times New Roman" panose="02020603050405020304" pitchFamily="18" charset="0"/>
                <a:ea typeface="新細明體" panose="02020500000000000000" pitchFamily="18" charset="-120"/>
              </a:rPr>
              <a:t>FA</a:t>
            </a:r>
          </a:p>
        </p:txBody>
      </p:sp>
      <p:sp>
        <p:nvSpPr>
          <p:cNvPr id="220174" name="Text Box 10">
            <a:extLst>
              <a:ext uri="{FF2B5EF4-FFF2-40B4-BE49-F238E27FC236}">
                <a16:creationId xmlns:a16="http://schemas.microsoft.com/office/drawing/2014/main" id="{8EB5DE84-7FD1-4C65-BEDA-8CCC9341E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3323" y="2873178"/>
            <a:ext cx="22236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dirty="0">
                <a:solidFill>
                  <a:srgbClr val="0366A9"/>
                </a:solidFill>
                <a:latin typeface="Helvetica" panose="020B0604020202020204" pitchFamily="34" charset="0"/>
                <a:ea typeface="新細明體" panose="02020500000000000000" pitchFamily="18" charset="-120"/>
              </a:rPr>
              <a:t>minimize # of states</a:t>
            </a:r>
            <a:endParaRPr lang="zh-TW" altLang="en-US" sz="1800" dirty="0">
              <a:solidFill>
                <a:srgbClr val="0366A9"/>
              </a:solidFill>
              <a:latin typeface="Helvetica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20175" name="Text Box 11">
            <a:extLst>
              <a:ext uri="{FF2B5EF4-FFF2-40B4-BE49-F238E27FC236}">
                <a16:creationId xmlns:a16="http://schemas.microsoft.com/office/drawing/2014/main" id="{303A1D53-F316-48C0-8F48-F00C567C9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811" y="974271"/>
            <a:ext cx="1620440" cy="369332"/>
          </a:xfrm>
          <a:prstGeom prst="rect">
            <a:avLst/>
          </a:prstGeom>
          <a:noFill/>
          <a:ln w="22225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TW" sz="1800">
                <a:solidFill>
                  <a:srgbClr val="FF0000"/>
                </a:solidFill>
                <a:latin typeface="Times New Roman" panose="02020603050405020304" pitchFamily="18" charset="0"/>
                <a:ea typeface="新細明體" panose="02020500000000000000" pitchFamily="18" charset="-120"/>
              </a:rPr>
              <a:t>Minimize DFA</a:t>
            </a:r>
          </a:p>
        </p:txBody>
      </p:sp>
      <p:sp>
        <p:nvSpPr>
          <p:cNvPr id="220176" name="Rectangle 12">
            <a:extLst>
              <a:ext uri="{FF2B5EF4-FFF2-40B4-BE49-F238E27FC236}">
                <a16:creationId xmlns:a16="http://schemas.microsoft.com/office/drawing/2014/main" id="{50395478-26CE-48A4-8947-39011AEC7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112" y="1776375"/>
            <a:ext cx="2159794" cy="2646760"/>
          </a:xfrm>
          <a:prstGeom prst="rect">
            <a:avLst/>
          </a:prstGeom>
          <a:noFill/>
          <a:ln w="22225">
            <a:solidFill>
              <a:srgbClr val="04701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Arial Unicode MS" pitchFamily="34" charset="-120"/>
                <a:ea typeface="Arial Unicode MS" pitchFamily="34" charset="-12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7" name="灯片编号占位符 1">
            <a:extLst>
              <a:ext uri="{FF2B5EF4-FFF2-40B4-BE49-F238E27FC236}">
                <a16:creationId xmlns:a16="http://schemas.microsoft.com/office/drawing/2014/main" id="{EDC54BCD-4928-4E85-8475-89E1657809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831013" y="4893471"/>
            <a:ext cx="2133600" cy="254794"/>
          </a:xfrm>
        </p:spPr>
        <p:txBody>
          <a:bodyPr/>
          <a:lstStyle/>
          <a:p>
            <a:fld id="{D9B6BDF2-6896-4B98-8776-C18582F63BA5}" type="slidenum">
              <a:rPr lang="zh-TW" altLang="en-US" smtClean="0"/>
              <a:pPr/>
              <a:t>99</a:t>
            </a:fld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THU UniCl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預設簡報設計">
      <a:majorFont>
        <a:latin typeface="MS Sans Serif"/>
        <a:ea typeface="MS Sans Serif"/>
        <a:cs typeface="MS Sans Serif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zh-TW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  <a:txDef>
      <a:spPr>
        <a:noFill/>
      </a:spPr>
      <a:bodyPr wrap="none" rtlCol="0" anchor="ctr" anchorCtr="1">
        <a:spAutoFit/>
      </a:bodyPr>
      <a:lstStyle>
        <a:defPPr>
          <a:defRPr dirty="0" smtClean="0">
            <a:ea typeface="標楷體" pitchFamily="65" charset="-120"/>
            <a:cs typeface="Calibri" pitchFamily="34" charset="0"/>
          </a:defRPr>
        </a:defPPr>
      </a:lstStyle>
    </a:tx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NTHU UniCloud" id="{771810AA-CEBD-463A-B947-7C0DFAF8BB54}" vid="{30CF6CD1-9989-4B2E-8702-709C1DF65D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NTHU UniCloud</Template>
  <TotalTime>2711</TotalTime>
  <Words>8144</Words>
  <Application>Microsoft Office PowerPoint</Application>
  <PresentationFormat>全屏显示(16:9)</PresentationFormat>
  <Paragraphs>2868</Paragraphs>
  <Slides>106</Slides>
  <Notes>105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106</vt:i4>
      </vt:variant>
    </vt:vector>
  </HeadingPairs>
  <TitlesOfParts>
    <vt:vector size="119" baseType="lpstr">
      <vt:lpstr>Arial Unicode MS</vt:lpstr>
      <vt:lpstr>MS Sans Serif</vt:lpstr>
      <vt:lpstr>华文楷体</vt:lpstr>
      <vt:lpstr>Arial</vt:lpstr>
      <vt:lpstr>Calibri</vt:lpstr>
      <vt:lpstr>Gill Sans MT</vt:lpstr>
      <vt:lpstr>Helvetica</vt:lpstr>
      <vt:lpstr>Symbol</vt:lpstr>
      <vt:lpstr>Tahoma</vt:lpstr>
      <vt:lpstr>Times New Roman</vt:lpstr>
      <vt:lpstr>Wingdings</vt:lpstr>
      <vt:lpstr>Wingdings 3</vt:lpstr>
      <vt:lpstr>NTHU UniCloud</vt:lpstr>
      <vt:lpstr>CSC4180 – Compiler Construction</vt:lpstr>
      <vt:lpstr>Outlines</vt:lpstr>
      <vt:lpstr>Overview(1)</vt:lpstr>
      <vt:lpstr>Overview(2)</vt:lpstr>
      <vt:lpstr>Regular Expressions (1)</vt:lpstr>
      <vt:lpstr>Regular Expression (2)</vt:lpstr>
      <vt:lpstr>Regular Expression (3)</vt:lpstr>
      <vt:lpstr>Regular Expressions (4)</vt:lpstr>
      <vt:lpstr>Finite Automata and Scanners (1)</vt:lpstr>
      <vt:lpstr>Finite Automata and Scanners (2)</vt:lpstr>
      <vt:lpstr>Finite Automata and Scanners (3)</vt:lpstr>
      <vt:lpstr>Finite Automata and Scanners (4)</vt:lpstr>
      <vt:lpstr>Finite Automata and Scanners (5)</vt:lpstr>
      <vt:lpstr>Finite Automata and Scanners (6)</vt:lpstr>
      <vt:lpstr>Finite Automata and Scanners (7)</vt:lpstr>
      <vt:lpstr>Finite Automata and Scanners (8)</vt:lpstr>
      <vt:lpstr>Finite Automata and Scanners (9)</vt:lpstr>
      <vt:lpstr>Finite Automata and Scanners (10)</vt:lpstr>
      <vt:lpstr>Finite Automata and Scanners (11)</vt:lpstr>
      <vt:lpstr>Finite Automata and Scanners (12)</vt:lpstr>
      <vt:lpstr>Using a Scanner Generator</vt:lpstr>
      <vt:lpstr>Practical Considerations (1)</vt:lpstr>
      <vt:lpstr>Practical Considerations (2)</vt:lpstr>
      <vt:lpstr>Practical Considerations (3)</vt:lpstr>
      <vt:lpstr>Practical Considerations (4)</vt:lpstr>
      <vt:lpstr>Practical Considerations (5)</vt:lpstr>
      <vt:lpstr>Practical Considerations (6)</vt:lpstr>
      <vt:lpstr>Practical Considerations (7)</vt:lpstr>
      <vt:lpstr>Practical Considerations (8)</vt:lpstr>
      <vt:lpstr>Practical Considerations (9)</vt:lpstr>
      <vt:lpstr>Practical Considerations (10)</vt:lpstr>
      <vt:lpstr>Practical Considerations (11)</vt:lpstr>
      <vt:lpstr>Practical Considerations (13)</vt:lpstr>
      <vt:lpstr>Outlines</vt:lpstr>
      <vt:lpstr>Translating Regular Expressions into Finite Automata (1)</vt:lpstr>
      <vt:lpstr>Translating Regular Expressions  into Finite Automata (2)</vt:lpstr>
      <vt:lpstr>Translating Regular Expressions into Finite Automata (3)</vt:lpstr>
      <vt:lpstr>Translating Regular Expression into Finite Automata (4)</vt:lpstr>
      <vt:lpstr>Translating Regular Expressions into Finite Automata (5)</vt:lpstr>
      <vt:lpstr>Translating Regular Expressions into Finite Automata (6)</vt:lpstr>
      <vt:lpstr>Translating Regular Expressions into Finite Automata (7)</vt:lpstr>
      <vt:lpstr>Translating Regular Expressions into Finite Automata (8)</vt:lpstr>
      <vt:lpstr>Translating Regular Expressions into Finite Automata (9)</vt:lpstr>
      <vt:lpstr>Translating Regular Expressions into Finite Automata (10)</vt:lpstr>
      <vt:lpstr>Translating Regular Expressions into Finite Automata (11)</vt:lpstr>
      <vt:lpstr>Translating Regular Expressions into Finite Automata (12)</vt:lpstr>
      <vt:lpstr>Creating Deterministic Automata (1)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(2)</vt:lpstr>
      <vt:lpstr>Creating Deterministic Automata (3)</vt:lpstr>
      <vt:lpstr>Creating Deterministic Automata (4)</vt:lpstr>
      <vt:lpstr>Creating Deterministic Automata (5)</vt:lpstr>
      <vt:lpstr>Creating Deterministic Automata (6)</vt:lpstr>
      <vt:lpstr>Creating Deterministic Automata (7)</vt:lpstr>
      <vt:lpstr>Creating Deterministic Automata (8)</vt:lpstr>
      <vt:lpstr>Optimizing Finite Automata (1)</vt:lpstr>
      <vt:lpstr>Optimizing Finite Automata (2)</vt:lpstr>
      <vt:lpstr>Additional</vt:lpstr>
      <vt:lpstr>Outlines</vt:lpstr>
      <vt:lpstr>Tracing Example (1)</vt:lpstr>
      <vt:lpstr>Tracing Example (2)</vt:lpstr>
      <vt:lpstr>Tracing Example (3)</vt:lpstr>
      <vt:lpstr>Tracing Example(4)</vt:lpstr>
      <vt:lpstr>Tracing Example (5)</vt:lpstr>
      <vt:lpstr>Tracing Example (6)</vt:lpstr>
      <vt:lpstr>Tracing Example (7)</vt:lpstr>
      <vt:lpstr>Tracing Example (8)</vt:lpstr>
      <vt:lpstr>Tracing Example (9)</vt:lpstr>
      <vt:lpstr>Tracing Example (10)</vt:lpstr>
      <vt:lpstr>Tracing Example (11)</vt:lpstr>
      <vt:lpstr>Tracing Example (12)</vt:lpstr>
      <vt:lpstr>Tracing Example (13)</vt:lpstr>
      <vt:lpstr>Tracing Example (14)</vt:lpstr>
      <vt:lpstr>Tracing Example (15)</vt:lpstr>
      <vt:lpstr>Tracing Example (16)</vt:lpstr>
      <vt:lpstr>Tracing Example (17)</vt:lpstr>
      <vt:lpstr>Tracing Example (18)</vt:lpstr>
      <vt:lpstr>Tracing Example (19)</vt:lpstr>
      <vt:lpstr>Tracing Example (20)</vt:lpstr>
      <vt:lpstr>Tracing Example (21)</vt:lpstr>
      <vt:lpstr>Tracing Example (22)</vt:lpstr>
      <vt:lpstr>Chapter 3 End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Open 5G / IoT Cloud Platform</dc:title>
  <dc:creator>Wu-Chun Chung</dc:creator>
  <cp:lastModifiedBy>Prof. Chung Yehching (SDS)</cp:lastModifiedBy>
  <cp:revision>280</cp:revision>
  <dcterms:created xsi:type="dcterms:W3CDTF">2015-06-05T07:23:35Z</dcterms:created>
  <dcterms:modified xsi:type="dcterms:W3CDTF">2023-02-07T23:58:28Z</dcterms:modified>
</cp:coreProperties>
</file>