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7"/>
  </p:notesMasterIdLst>
  <p:handoutMasterIdLst>
    <p:handoutMasterId r:id="rId88"/>
  </p:handoutMasterIdLst>
  <p:sldIdLst>
    <p:sldId id="257" r:id="rId2"/>
    <p:sldId id="315" r:id="rId3"/>
    <p:sldId id="262" r:id="rId4"/>
    <p:sldId id="298" r:id="rId5"/>
    <p:sldId id="299" r:id="rId6"/>
    <p:sldId id="300" r:id="rId7"/>
    <p:sldId id="302" r:id="rId8"/>
    <p:sldId id="301" r:id="rId9"/>
    <p:sldId id="303" r:id="rId10"/>
    <p:sldId id="304" r:id="rId11"/>
    <p:sldId id="305" r:id="rId12"/>
    <p:sldId id="306" r:id="rId13"/>
    <p:sldId id="307" r:id="rId14"/>
    <p:sldId id="308" r:id="rId15"/>
    <p:sldId id="309" r:id="rId16"/>
    <p:sldId id="310" r:id="rId17"/>
    <p:sldId id="313" r:id="rId18"/>
    <p:sldId id="312" r:id="rId19"/>
    <p:sldId id="392" r:id="rId20"/>
    <p:sldId id="311" r:id="rId21"/>
    <p:sldId id="264" r:id="rId22"/>
    <p:sldId id="314" r:id="rId23"/>
    <p:sldId id="317" r:id="rId24"/>
    <p:sldId id="318" r:id="rId25"/>
    <p:sldId id="320" r:id="rId26"/>
    <p:sldId id="321" r:id="rId27"/>
    <p:sldId id="322" r:id="rId28"/>
    <p:sldId id="323" r:id="rId29"/>
    <p:sldId id="324" r:id="rId30"/>
    <p:sldId id="319" r:id="rId31"/>
    <p:sldId id="327" r:id="rId32"/>
    <p:sldId id="329" r:id="rId33"/>
    <p:sldId id="330" r:id="rId34"/>
    <p:sldId id="328" r:id="rId35"/>
    <p:sldId id="326" r:id="rId36"/>
    <p:sldId id="331" r:id="rId37"/>
    <p:sldId id="332" r:id="rId38"/>
    <p:sldId id="393" r:id="rId39"/>
    <p:sldId id="333" r:id="rId40"/>
    <p:sldId id="335" r:id="rId41"/>
    <p:sldId id="338" r:id="rId42"/>
    <p:sldId id="397" r:id="rId43"/>
    <p:sldId id="334" r:id="rId44"/>
    <p:sldId id="394" r:id="rId45"/>
    <p:sldId id="337" r:id="rId46"/>
    <p:sldId id="336" r:id="rId47"/>
    <p:sldId id="339" r:id="rId48"/>
    <p:sldId id="340" r:id="rId49"/>
    <p:sldId id="341" r:id="rId50"/>
    <p:sldId id="395" r:id="rId51"/>
    <p:sldId id="396" r:id="rId52"/>
    <p:sldId id="361" r:id="rId53"/>
    <p:sldId id="343" r:id="rId54"/>
    <p:sldId id="344" r:id="rId55"/>
    <p:sldId id="346" r:id="rId56"/>
    <p:sldId id="347" r:id="rId57"/>
    <p:sldId id="348" r:id="rId58"/>
    <p:sldId id="349" r:id="rId59"/>
    <p:sldId id="350" r:id="rId60"/>
    <p:sldId id="351" r:id="rId61"/>
    <p:sldId id="398" r:id="rId62"/>
    <p:sldId id="399" r:id="rId63"/>
    <p:sldId id="400" r:id="rId64"/>
    <p:sldId id="401" r:id="rId65"/>
    <p:sldId id="402" r:id="rId66"/>
    <p:sldId id="358" r:id="rId67"/>
    <p:sldId id="403" r:id="rId68"/>
    <p:sldId id="404" r:id="rId69"/>
    <p:sldId id="359" r:id="rId70"/>
    <p:sldId id="405" r:id="rId71"/>
    <p:sldId id="406" r:id="rId72"/>
    <p:sldId id="407" r:id="rId73"/>
    <p:sldId id="408" r:id="rId74"/>
    <p:sldId id="409" r:id="rId75"/>
    <p:sldId id="410" r:id="rId76"/>
    <p:sldId id="411" r:id="rId77"/>
    <p:sldId id="412" r:id="rId78"/>
    <p:sldId id="413" r:id="rId79"/>
    <p:sldId id="414" r:id="rId80"/>
    <p:sldId id="415" r:id="rId81"/>
    <p:sldId id="416" r:id="rId82"/>
    <p:sldId id="417" r:id="rId83"/>
    <p:sldId id="418" r:id="rId84"/>
    <p:sldId id="419" r:id="rId85"/>
    <p:sldId id="420" r:id="rId86"/>
  </p:sldIdLst>
  <p:sldSz cx="9144000" cy="6858000" type="screen4x3"/>
  <p:notesSz cx="7099300" cy="102346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6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043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handoutMaster" Target="handoutMasters/handoutMaster1.xml"/><Relationship Id="rId9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9241D-AD54-4B13-AD9A-542BBE93D46C}" type="datetimeFigureOut">
              <a:rPr lang="zh-TW" altLang="en-US" smtClean="0"/>
              <a:pPr/>
              <a:t>2009/4/16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2C5D5-70D0-4F08-9F8F-38341F57F3D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5B5D74-CCF4-491B-97E5-CC12C552CE55}" type="datetimeFigureOut">
              <a:rPr lang="zh-TW" altLang="en-US" smtClean="0"/>
              <a:pPr/>
              <a:t>2009/4/16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DBFFB6-994E-4703-92B0-81DE665307F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DBFFB6-994E-4703-92B0-81DE665307F6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59B77-1F49-467E-98C5-19E967EC7564}" type="datetime1">
              <a:rPr lang="zh-TW" altLang="en-US" smtClean="0"/>
              <a:pPr/>
              <a:t>2009/4/16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5673D-5D23-453C-B8E4-B1D5870F52D7}" type="datetime1">
              <a:rPr lang="zh-TW" altLang="en-US" smtClean="0"/>
              <a:pPr/>
              <a:t>2009/4/16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81ECB-B4D0-4243-8EDF-A6FB1FB0E777}" type="datetime1">
              <a:rPr lang="zh-TW" altLang="en-US" smtClean="0"/>
              <a:pPr/>
              <a:t>2009/4/16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3437F-3147-4A32-8C5E-FA973F44DEE5}" type="datetime1">
              <a:rPr lang="zh-TW" altLang="en-US" smtClean="0"/>
              <a:pPr/>
              <a:t>2009/4/16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8D337-5190-49C5-9897-E4851605F4C2}" type="datetime1">
              <a:rPr lang="zh-TW" altLang="en-US" smtClean="0"/>
              <a:pPr/>
              <a:t>2009/4/16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72F6-9435-4C28-A0C0-12FE0E62F1BF}" type="datetime1">
              <a:rPr lang="zh-TW" altLang="en-US" smtClean="0"/>
              <a:pPr/>
              <a:t>2009/4/16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8D75-023A-4FE5-A362-4169AE49D9C3}" type="datetime1">
              <a:rPr lang="zh-TW" altLang="en-US" smtClean="0"/>
              <a:pPr/>
              <a:t>2009/4/16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520A-35EB-43AF-BC29-D2B2CA6F35B4}" type="datetime1">
              <a:rPr lang="zh-TW" altLang="en-US" smtClean="0"/>
              <a:pPr/>
              <a:t>2009/4/16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B7631-BD99-4ACF-8D6B-119BFC7D88B7}" type="datetime1">
              <a:rPr lang="zh-TW" altLang="en-US" smtClean="0"/>
              <a:pPr/>
              <a:t>2009/4/16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05262-CBF1-4572-9582-2E396DB63E02}" type="datetime1">
              <a:rPr lang="zh-TW" altLang="en-US" smtClean="0"/>
              <a:pPr/>
              <a:t>2009/4/16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5A60D-274F-41EA-9CD0-CF5B5ABE734B}" type="datetime1">
              <a:rPr lang="zh-TW" altLang="en-US" smtClean="0"/>
              <a:pPr/>
              <a:t>2009/4/16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16A50-23DD-428C-A43C-2C2091378229}" type="datetime1">
              <a:rPr lang="zh-TW" altLang="en-US" smtClean="0"/>
              <a:pPr/>
              <a:t>2009/4/16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altLang="zh-TW" sz="2400" b="1" dirty="0" smtClean="0"/>
              <a:t>First (</a:t>
            </a:r>
            <a:r>
              <a:rPr lang="en-US" altLang="zh-TW" sz="2400" b="1" dirty="0" smtClean="0">
                <a:solidFill>
                  <a:srgbClr val="C00000"/>
                </a:solidFill>
                <a:sym typeface="Symbol" pitchFamily="18" charset="2"/>
              </a:rPr>
              <a:t>=A</a:t>
            </a:r>
            <a:r>
              <a:rPr lang="en-US" altLang="zh-TW" sz="2400" b="1" dirty="0" smtClean="0">
                <a:solidFill>
                  <a:srgbClr val="0070C0"/>
                </a:solidFill>
                <a:sym typeface="Symbol" pitchFamily="18" charset="2"/>
              </a:rPr>
              <a:t></a:t>
            </a:r>
            <a:r>
              <a:rPr lang="en-US" altLang="zh-TW" sz="2400" b="1" dirty="0" smtClean="0"/>
              <a:t>) =</a:t>
            </a:r>
            <a:r>
              <a:rPr lang="zh-TW" altLang="en-US" sz="2400" b="1" dirty="0" smtClean="0"/>
              <a:t>       </a:t>
            </a:r>
            <a:r>
              <a:rPr lang="en-US" altLang="zh-TW" sz="2400" b="1" dirty="0" smtClean="0"/>
              <a:t>First(</a:t>
            </a:r>
            <a:r>
              <a:rPr lang="en-US" altLang="zh-TW" sz="2400" b="1" dirty="0" smtClean="0">
                <a:solidFill>
                  <a:srgbClr val="C00000"/>
                </a:solidFill>
                <a:sym typeface="Symbol" pitchFamily="18" charset="2"/>
              </a:rPr>
              <a:t>A</a:t>
            </a:r>
            <a:r>
              <a:rPr lang="en-US" altLang="zh-TW" sz="2400" b="1" dirty="0" smtClean="0"/>
              <a:t>) , if </a:t>
            </a:r>
            <a:r>
              <a:rPr lang="zh-TW" altLang="en-US" sz="2400" b="1" dirty="0" smtClean="0"/>
              <a:t> </a:t>
            </a:r>
            <a:r>
              <a:rPr lang="en-US" altLang="zh-TW" sz="2400" b="1" dirty="0" smtClean="0">
                <a:solidFill>
                  <a:srgbClr val="C00000"/>
                </a:solidFill>
                <a:sym typeface="Symbol" pitchFamily="18" charset="2"/>
              </a:rPr>
              <a:t></a:t>
            </a:r>
            <a:r>
              <a:rPr lang="zh-TW" altLang="en-US" sz="2400" dirty="0" smtClean="0">
                <a:sym typeface="Symbol" pitchFamily="18" charset="2"/>
              </a:rPr>
              <a:t> </a:t>
            </a:r>
            <a:r>
              <a:rPr lang="zh-TW" altLang="en-US" sz="2400" dirty="0" smtClean="0"/>
              <a:t>∉ </a:t>
            </a:r>
            <a:r>
              <a:rPr lang="en-US" altLang="zh-TW" sz="2400" b="1" dirty="0" smtClean="0"/>
              <a:t>First(</a:t>
            </a:r>
            <a:r>
              <a:rPr lang="en-US" altLang="zh-TW" sz="2400" b="1" dirty="0" smtClean="0">
                <a:solidFill>
                  <a:srgbClr val="C00000"/>
                </a:solidFill>
                <a:sym typeface="Symbol" pitchFamily="18" charset="2"/>
              </a:rPr>
              <a:t>A</a:t>
            </a:r>
            <a:r>
              <a:rPr lang="en-US" altLang="zh-TW" sz="2400" b="1" dirty="0" smtClean="0">
                <a:sym typeface="Symbol" pitchFamily="18" charset="2"/>
              </a:rPr>
              <a:t>)</a:t>
            </a:r>
          </a:p>
          <a:p>
            <a:pPr>
              <a:buNone/>
            </a:pPr>
            <a:r>
              <a:rPr lang="en-US" altLang="zh-TW" sz="2400" b="1" dirty="0" smtClean="0">
                <a:sym typeface="Symbol" pitchFamily="18" charset="2"/>
              </a:rPr>
              <a:t>			           </a:t>
            </a:r>
            <a:r>
              <a:rPr lang="en-US" altLang="zh-TW" sz="2400" b="1" dirty="0" smtClean="0"/>
              <a:t>First(</a:t>
            </a:r>
            <a:r>
              <a:rPr lang="en-US" altLang="zh-TW" sz="2400" b="1" dirty="0" smtClean="0">
                <a:solidFill>
                  <a:srgbClr val="C00000"/>
                </a:solidFill>
                <a:sym typeface="Symbol" pitchFamily="18" charset="2"/>
              </a:rPr>
              <a:t>A</a:t>
            </a:r>
            <a:r>
              <a:rPr lang="en-US" altLang="zh-TW" sz="2400" b="1" dirty="0" smtClean="0"/>
              <a:t>) – {</a:t>
            </a:r>
            <a:r>
              <a:rPr lang="en-US" altLang="zh-TW" sz="2400" b="1" dirty="0" smtClean="0">
                <a:solidFill>
                  <a:srgbClr val="C00000"/>
                </a:solidFill>
                <a:sym typeface="Symbol" pitchFamily="18" charset="2"/>
              </a:rPr>
              <a:t></a:t>
            </a:r>
            <a:r>
              <a:rPr lang="en-US" altLang="zh-TW" sz="2400" b="1" dirty="0" smtClean="0"/>
              <a:t>} </a:t>
            </a:r>
            <a:r>
              <a:rPr lang="zh-TW" altLang="en-US" sz="2400" b="1" dirty="0" smtClean="0"/>
              <a:t>∪</a:t>
            </a:r>
            <a:r>
              <a:rPr lang="en-US" altLang="zh-TW" sz="2400" b="1" dirty="0" smtClean="0"/>
              <a:t>First(</a:t>
            </a:r>
            <a:r>
              <a:rPr lang="en-US" altLang="zh-TW" sz="2400" b="1" dirty="0" smtClean="0">
                <a:solidFill>
                  <a:srgbClr val="0070C0"/>
                </a:solidFill>
                <a:sym typeface="Symbol" pitchFamily="18" charset="2"/>
              </a:rPr>
              <a:t></a:t>
            </a:r>
            <a:r>
              <a:rPr lang="en-US" altLang="zh-TW" sz="2400" b="1" dirty="0" smtClean="0">
                <a:sym typeface="Symbol" pitchFamily="18" charset="2"/>
              </a:rPr>
              <a:t>), if </a:t>
            </a:r>
            <a:r>
              <a:rPr lang="en-US" altLang="zh-TW" sz="2400" b="1" dirty="0" smtClean="0">
                <a:solidFill>
                  <a:srgbClr val="C00000"/>
                </a:solidFill>
                <a:sym typeface="Symbol" pitchFamily="18" charset="2"/>
              </a:rPr>
              <a:t></a:t>
            </a:r>
            <a:r>
              <a:rPr lang="en-US" altLang="zh-TW" sz="2400" b="1" dirty="0" smtClean="0">
                <a:sym typeface="Symbol" pitchFamily="18" charset="2"/>
              </a:rPr>
              <a:t> </a:t>
            </a:r>
            <a:r>
              <a:rPr lang="zh-TW" altLang="en-US" sz="2400" dirty="0" smtClean="0"/>
              <a:t>∈ </a:t>
            </a:r>
            <a:r>
              <a:rPr lang="en-US" altLang="zh-TW" sz="2400" b="1" dirty="0" smtClean="0">
                <a:sym typeface="Symbol" pitchFamily="18" charset="2"/>
              </a:rPr>
              <a:t>First(</a:t>
            </a:r>
            <a:r>
              <a:rPr lang="en-US" altLang="zh-TW" sz="2400" b="1" dirty="0" smtClean="0">
                <a:solidFill>
                  <a:srgbClr val="C00000"/>
                </a:solidFill>
                <a:sym typeface="Symbol" pitchFamily="18" charset="2"/>
              </a:rPr>
              <a:t>A</a:t>
            </a:r>
            <a:r>
              <a:rPr lang="en-US" altLang="zh-TW" sz="2400" b="1" dirty="0" smtClean="0">
                <a:sym typeface="Symbol" pitchFamily="18" charset="2"/>
              </a:rPr>
              <a:t>)</a:t>
            </a:r>
          </a:p>
          <a:p>
            <a:pPr>
              <a:buNone/>
            </a:pPr>
            <a:endParaRPr lang="en-US" altLang="zh-TW" sz="2400" b="1" dirty="0" smtClean="0">
              <a:sym typeface="Symbol" pitchFamily="18" charset="2"/>
            </a:endParaRPr>
          </a:p>
          <a:p>
            <a:pPr>
              <a:buNone/>
            </a:pPr>
            <a:endParaRPr lang="en-US" altLang="zh-TW" sz="2400" b="1" dirty="0" smtClean="0">
              <a:sym typeface="Symbol" pitchFamily="18" charset="2"/>
            </a:endParaRPr>
          </a:p>
          <a:p>
            <a:pPr>
              <a:buNone/>
            </a:pPr>
            <a:r>
              <a:rPr lang="en-US" altLang="zh-TW" sz="2400" b="1" dirty="0" smtClean="0">
                <a:sym typeface="Symbol" pitchFamily="18" charset="2"/>
              </a:rPr>
              <a:t>We will use some examples for this operation…</a:t>
            </a:r>
          </a:p>
          <a:p>
            <a:pPr>
              <a:buNone/>
            </a:pPr>
            <a:endParaRPr lang="en-US" altLang="zh-TW" sz="2400" b="1" dirty="0" smtClean="0"/>
          </a:p>
          <a:p>
            <a:endParaRPr lang="zh-TW" altLang="en-US" dirty="0"/>
          </a:p>
        </p:txBody>
      </p:sp>
      <p:sp>
        <p:nvSpPr>
          <p:cNvPr id="6" name="左大括弧 5"/>
          <p:cNvSpPr/>
          <p:nvPr/>
        </p:nvSpPr>
        <p:spPr>
          <a:xfrm>
            <a:off x="2643174" y="164305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200" b="1" dirty="0" err="1" smtClean="0"/>
              <a:t>E</a:t>
            </a:r>
            <a:r>
              <a:rPr lang="en-US" altLang="zh-TW" sz="2200" b="1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Prefix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(E)</a:t>
            </a:r>
            <a:r>
              <a:rPr lang="en-US" altLang="zh-TW" b="1" dirty="0" smtClean="0"/>
              <a:t>)=First(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Prefix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(E)</a:t>
            </a:r>
            <a:r>
              <a:rPr lang="en-US" altLang="zh-TW" b="1" dirty="0" smtClean="0"/>
              <a:t>)</a:t>
            </a:r>
            <a:r>
              <a:rPr lang="en-US" altLang="zh-TW" sz="2400" b="1" dirty="0" smtClean="0"/>
              <a:t> ? 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Waiting operation</a:t>
            </a:r>
            <a:r>
              <a:rPr lang="en-US" altLang="zh-TW" sz="2400" b="1" dirty="0" smtClean="0"/>
              <a:t>}</a:t>
            </a:r>
          </a:p>
          <a:p>
            <a:pPr lvl="1"/>
            <a:r>
              <a:rPr lang="en-US" altLang="zh-TW" sz="2000" b="1" dirty="0" smtClean="0"/>
              <a:t>We don’t know </a:t>
            </a:r>
            <a:r>
              <a:rPr lang="en-US" altLang="zh-TW" sz="2000" b="1" dirty="0" smtClean="0">
                <a:sym typeface="Symbol" pitchFamily="18" charset="2"/>
              </a:rPr>
              <a:t>First(Prefix)</a:t>
            </a:r>
            <a:r>
              <a:rPr lang="en-US" altLang="zh-TW" sz="2000" b="1" dirty="0" smtClean="0"/>
              <a:t> at this moment.</a:t>
            </a:r>
          </a:p>
          <a:p>
            <a:pPr lvl="1"/>
            <a:r>
              <a:rPr lang="en-US" altLang="zh-TW" sz="2000" b="1" dirty="0" smtClean="0">
                <a:sym typeface="Symbol" pitchFamily="18" charset="2"/>
              </a:rPr>
              <a:t>So we keep the operation of First(</a:t>
            </a:r>
            <a:r>
              <a:rPr lang="en-US" altLang="zh-TW" sz="2000" b="1" dirty="0" smtClean="0">
                <a:solidFill>
                  <a:srgbClr val="FF0000"/>
                </a:solidFill>
                <a:sym typeface="Symbol" pitchFamily="18" charset="2"/>
              </a:rPr>
              <a:t>Prefix</a:t>
            </a:r>
            <a:r>
              <a:rPr lang="en-US" altLang="zh-TW" sz="2000" b="1" dirty="0" smtClean="0">
                <a:solidFill>
                  <a:schemeClr val="accent1"/>
                </a:solidFill>
                <a:sym typeface="Symbol" pitchFamily="18" charset="2"/>
              </a:rPr>
              <a:t>(E)</a:t>
            </a:r>
            <a:r>
              <a:rPr lang="en-US" altLang="zh-TW" sz="2000" b="1" dirty="0" smtClean="0">
                <a:sym typeface="Symbol" pitchFamily="18" charset="2"/>
              </a:rPr>
              <a:t>) until we know First(Prefix).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/>
              <a:t>E</a:t>
            </a:r>
            <a:r>
              <a:rPr lang="en-US" altLang="zh-TW" sz="2200" b="1" dirty="0" smtClean="0">
                <a:sym typeface="Symbol" pitchFamily="18" charset="2"/>
              </a:rPr>
              <a:t>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V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 Tail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V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err="1" smtClean="0"/>
              <a:t>Prefix</a:t>
            </a:r>
            <a:r>
              <a:rPr lang="en-US" altLang="zh-TW" sz="2200" b="1" dirty="0" err="1" smtClean="0"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F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F</a:t>
            </a:r>
            <a:r>
              <a:rPr lang="en-US" altLang="zh-TW" b="1" dirty="0" smtClean="0"/>
              <a:t>) 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F</a:t>
            </a:r>
            <a:r>
              <a:rPr lang="en-US" altLang="zh-TW" b="1" dirty="0" smtClean="0"/>
              <a:t>}</a:t>
            </a:r>
            <a:endParaRPr lang="en-US" altLang="zh-TW" b="1" dirty="0" smtClean="0">
              <a:sym typeface="Symbol" pitchFamily="18" charset="2"/>
            </a:endParaRP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/>
              <a:t>Prefix</a:t>
            </a:r>
            <a:r>
              <a:rPr lang="en-US" altLang="zh-TW" sz="2200" b="1" dirty="0" smtClean="0">
                <a:sym typeface="Symbol" pitchFamily="18" charset="2"/>
              </a:rPr>
              <a:t></a:t>
            </a:r>
            <a:r>
              <a:rPr lang="en-US" altLang="zh-TW" sz="2000" b="1" dirty="0" smtClean="0">
                <a:solidFill>
                  <a:srgbClr val="FF0000"/>
                </a:solidFill>
                <a:sym typeface="Symbol" pitchFamily="18" charset="2"/>
              </a:rPr>
              <a:t> 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 -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} </a:t>
            </a:r>
            <a:r>
              <a:rPr lang="zh-TW" altLang="en-US" b="1" dirty="0" smtClean="0"/>
              <a:t>∪</a:t>
            </a:r>
            <a:r>
              <a:rPr lang="en-US" altLang="zh-TW" b="1" dirty="0" smtClean="0"/>
              <a:t>First(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>
                <a:sym typeface="Symbol" pitchFamily="18" charset="2"/>
              </a:rPr>
              <a:t>) = {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>
                <a:sym typeface="Symbol" pitchFamily="18" charset="2"/>
              </a:rPr>
              <a:t>}</a:t>
            </a:r>
            <a:endParaRPr lang="en-US" altLang="zh-TW" dirty="0" smtClean="0"/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>
                <a:sym typeface="Symbol" pitchFamily="18" charset="2"/>
              </a:rPr>
              <a:t>Tail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+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E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+</a:t>
            </a:r>
            <a:r>
              <a:rPr lang="en-US" altLang="zh-TW" b="1" dirty="0" smtClean="0"/>
              <a:t>) 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+</a:t>
            </a:r>
            <a:r>
              <a:rPr lang="en-US" altLang="zh-TW" b="1" dirty="0" smtClean="0"/>
              <a:t>}</a:t>
            </a:r>
            <a:endParaRPr lang="en-US" altLang="zh-TW" b="1" dirty="0" smtClean="0">
              <a:sym typeface="Symbol" pitchFamily="18" charset="2"/>
            </a:endParaRP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>
                <a:sym typeface="Symbol" pitchFamily="18" charset="2"/>
              </a:rPr>
              <a:t>Tail</a:t>
            </a:r>
            <a:r>
              <a:rPr lang="en-US" altLang="zh-TW" sz="20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 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 -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} </a:t>
            </a:r>
            <a:r>
              <a:rPr lang="zh-TW" altLang="en-US" b="1" dirty="0" smtClean="0"/>
              <a:t>∪</a:t>
            </a:r>
            <a:r>
              <a:rPr lang="en-US" altLang="zh-TW" b="1" dirty="0" smtClean="0"/>
              <a:t>First(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>
                <a:sym typeface="Symbol" pitchFamily="18" charset="2"/>
              </a:rPr>
              <a:t>) = {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>
                <a:sym typeface="Symbol" pitchFamily="18" charset="2"/>
              </a:rPr>
              <a:t>}</a:t>
            </a:r>
            <a:endParaRPr lang="en-US" altLang="zh-TW" dirty="0" smtClean="0"/>
          </a:p>
          <a:p>
            <a:endParaRPr lang="en-US" altLang="zh-TW" dirty="0" smtClean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358063" y="142875"/>
            <a:ext cx="1670050" cy="1384300"/>
            <a:chOff x="694" y="2112"/>
            <a:chExt cx="1251" cy="1267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889" cy="1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 dirty="0" err="1"/>
                <a:t>E</a:t>
              </a:r>
              <a:r>
                <a:rPr lang="en-US" altLang="zh-TW" sz="1400" b="1" dirty="0" err="1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 err="1"/>
                <a:t>Prefix</a:t>
              </a:r>
              <a:r>
                <a:rPr lang="en-US" altLang="zh-TW" sz="1400" b="1" dirty="0"/>
                <a:t>(E)</a:t>
              </a:r>
            </a:p>
            <a:p>
              <a:r>
                <a:rPr lang="en-US" altLang="zh-TW" sz="1400" b="1" dirty="0"/>
                <a:t>E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/>
                <a:t>V Tail</a:t>
              </a:r>
            </a:p>
            <a:p>
              <a:r>
                <a:rPr lang="en-US" altLang="zh-TW" sz="1400" b="1" dirty="0" err="1"/>
                <a:t>Prefix</a:t>
              </a:r>
              <a:r>
                <a:rPr lang="en-US" altLang="zh-TW" sz="1400" b="1" dirty="0" err="1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 err="1"/>
                <a:t>F</a:t>
              </a:r>
              <a:endParaRPr lang="en-US" altLang="zh-TW" sz="1400" b="1" dirty="0"/>
            </a:p>
            <a:p>
              <a:r>
                <a:rPr lang="en-US" altLang="zh-TW" sz="1400" b="1" dirty="0"/>
                <a:t>Prefix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>
                  <a:sym typeface="Symbol" pitchFamily="18" charset="2"/>
                </a:rPr>
                <a:t></a:t>
              </a:r>
              <a:endParaRPr lang="en-US" altLang="zh-TW" sz="1400" b="1" dirty="0"/>
            </a:p>
            <a:p>
              <a:r>
                <a:rPr lang="en-US" altLang="zh-TW" sz="1400" b="1" dirty="0"/>
                <a:t>Tail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+E</a:t>
              </a:r>
              <a:endParaRPr lang="en-US" altLang="zh-TW" sz="1400" b="1" dirty="0"/>
            </a:p>
            <a:p>
              <a:r>
                <a:rPr lang="en-US" altLang="zh-TW" sz="1400" b="1" dirty="0"/>
                <a:t>Tail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b="1" dirty="0">
                  <a:sym typeface="Symbol" pitchFamily="18" charset="2"/>
                </a:rPr>
                <a:t></a:t>
              </a:r>
              <a:endParaRPr lang="en-US" altLang="zh-TW" sz="1400" b="1" dirty="0"/>
            </a:p>
          </p:txBody>
        </p:sp>
        <p:sp>
          <p:nvSpPr>
            <p:cNvPr id="6" name="AutoShape 4"/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400" b="1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694" y="2570"/>
              <a:ext cx="287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/>
                <a:t>G</a:t>
              </a:r>
              <a:r>
                <a:rPr lang="en-US" altLang="zh-TW" sz="1400" b="1" baseline="-25000"/>
                <a:t>0</a:t>
              </a:r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1:</a:t>
            </a:r>
            <a:endParaRPr lang="en-US" altLang="zh-TW" sz="2800" b="1" dirty="0"/>
          </a:p>
        </p:txBody>
      </p:sp>
      <p:sp>
        <p:nvSpPr>
          <p:cNvPr id="11" name="左大括弧 10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投影片編號版面配置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200" b="1" dirty="0" err="1" smtClean="0"/>
              <a:t>E</a:t>
            </a:r>
            <a:r>
              <a:rPr lang="en-US" altLang="zh-TW" sz="2200" b="1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Prefix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(E)</a:t>
            </a:r>
            <a:r>
              <a:rPr lang="en-US" altLang="zh-TW" b="1" dirty="0" smtClean="0"/>
              <a:t>)=First(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Prefix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(E)</a:t>
            </a:r>
            <a:r>
              <a:rPr lang="en-US" altLang="zh-TW" b="1" dirty="0" smtClean="0"/>
              <a:t>)</a:t>
            </a:r>
            <a:r>
              <a:rPr lang="en-US" altLang="zh-TW" sz="2400" b="1" dirty="0" smtClean="0"/>
              <a:t> ? 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Waiting operation</a:t>
            </a:r>
            <a:r>
              <a:rPr lang="en-US" altLang="zh-TW" sz="2400" b="1" dirty="0" smtClean="0"/>
              <a:t>}</a:t>
            </a:r>
          </a:p>
          <a:p>
            <a:pPr lvl="1"/>
            <a:r>
              <a:rPr lang="en-US" altLang="zh-TW" sz="2000" b="1" dirty="0" smtClean="0"/>
              <a:t>We don’t know </a:t>
            </a:r>
            <a:r>
              <a:rPr lang="en-US" altLang="zh-TW" sz="2000" b="1" dirty="0" smtClean="0">
                <a:sym typeface="Symbol" pitchFamily="18" charset="2"/>
              </a:rPr>
              <a:t>First(Prefix)</a:t>
            </a:r>
            <a:r>
              <a:rPr lang="en-US" altLang="zh-TW" sz="2000" b="1" dirty="0" smtClean="0"/>
              <a:t> at this moment.</a:t>
            </a:r>
          </a:p>
          <a:p>
            <a:pPr lvl="1"/>
            <a:r>
              <a:rPr lang="en-US" altLang="zh-TW" sz="2000" b="1" dirty="0" smtClean="0">
                <a:sym typeface="Symbol" pitchFamily="18" charset="2"/>
              </a:rPr>
              <a:t>So we keep the operation of First(</a:t>
            </a:r>
            <a:r>
              <a:rPr lang="en-US" altLang="zh-TW" sz="2000" b="1" dirty="0" smtClean="0">
                <a:solidFill>
                  <a:srgbClr val="FF0000"/>
                </a:solidFill>
                <a:sym typeface="Symbol" pitchFamily="18" charset="2"/>
              </a:rPr>
              <a:t>Prefix</a:t>
            </a:r>
            <a:r>
              <a:rPr lang="en-US" altLang="zh-TW" sz="2000" b="1" dirty="0" smtClean="0">
                <a:solidFill>
                  <a:schemeClr val="accent1"/>
                </a:solidFill>
                <a:sym typeface="Symbol" pitchFamily="18" charset="2"/>
              </a:rPr>
              <a:t>(E)</a:t>
            </a:r>
            <a:r>
              <a:rPr lang="en-US" altLang="zh-TW" sz="2000" b="1" dirty="0" smtClean="0">
                <a:sym typeface="Symbol" pitchFamily="18" charset="2"/>
              </a:rPr>
              <a:t>) until we know First(Prefix).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/>
              <a:t>E</a:t>
            </a:r>
            <a:r>
              <a:rPr lang="en-US" altLang="zh-TW" sz="2200" b="1" dirty="0" smtClean="0">
                <a:sym typeface="Symbol" pitchFamily="18" charset="2"/>
              </a:rPr>
              <a:t>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V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 Tail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V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err="1" smtClean="0"/>
              <a:t>Prefix</a:t>
            </a:r>
            <a:r>
              <a:rPr lang="en-US" altLang="zh-TW" sz="2200" b="1" dirty="0" err="1" smtClean="0"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F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F</a:t>
            </a:r>
            <a:r>
              <a:rPr lang="en-US" altLang="zh-TW" b="1" dirty="0" smtClean="0"/>
              <a:t>}</a:t>
            </a:r>
            <a:endParaRPr lang="en-US" altLang="zh-TW" b="1" dirty="0" smtClean="0">
              <a:sym typeface="Symbol" pitchFamily="18" charset="2"/>
            </a:endParaRP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/>
              <a:t>Prefix</a:t>
            </a:r>
            <a:r>
              <a:rPr lang="en-US" altLang="zh-TW" sz="2200" b="1" dirty="0" smtClean="0">
                <a:sym typeface="Symbol" pitchFamily="18" charset="2"/>
              </a:rPr>
              <a:t></a:t>
            </a:r>
            <a:r>
              <a:rPr lang="en-US" altLang="zh-TW" sz="2000" b="1" dirty="0" smtClean="0">
                <a:solidFill>
                  <a:srgbClr val="FF0000"/>
                </a:solidFill>
                <a:sym typeface="Symbol" pitchFamily="18" charset="2"/>
              </a:rPr>
              <a:t> 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 -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} </a:t>
            </a:r>
            <a:r>
              <a:rPr lang="zh-TW" altLang="en-US" b="1" dirty="0" smtClean="0"/>
              <a:t>∪</a:t>
            </a:r>
            <a:r>
              <a:rPr lang="en-US" altLang="zh-TW" b="1" dirty="0" smtClean="0"/>
              <a:t>First(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>
                <a:sym typeface="Symbol" pitchFamily="18" charset="2"/>
              </a:rPr>
              <a:t>) = {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>
                <a:sym typeface="Symbol" pitchFamily="18" charset="2"/>
              </a:rPr>
              <a:t>}</a:t>
            </a:r>
            <a:endParaRPr lang="en-US" altLang="zh-TW" dirty="0" smtClean="0"/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>
                <a:sym typeface="Symbol" pitchFamily="18" charset="2"/>
              </a:rPr>
              <a:t>Tail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+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E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+</a:t>
            </a:r>
            <a:r>
              <a:rPr lang="en-US" altLang="zh-TW" b="1" dirty="0" smtClean="0"/>
              <a:t>) 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+</a:t>
            </a:r>
            <a:r>
              <a:rPr lang="en-US" altLang="zh-TW" b="1" dirty="0" smtClean="0"/>
              <a:t>}</a:t>
            </a:r>
            <a:endParaRPr lang="en-US" altLang="zh-TW" b="1" dirty="0" smtClean="0">
              <a:sym typeface="Symbol" pitchFamily="18" charset="2"/>
            </a:endParaRP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>
                <a:sym typeface="Symbol" pitchFamily="18" charset="2"/>
              </a:rPr>
              <a:t>Tail</a:t>
            </a:r>
            <a:r>
              <a:rPr lang="en-US" altLang="zh-TW" sz="20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 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 -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} </a:t>
            </a:r>
            <a:r>
              <a:rPr lang="zh-TW" altLang="en-US" b="1" dirty="0" smtClean="0"/>
              <a:t>∪</a:t>
            </a:r>
            <a:r>
              <a:rPr lang="en-US" altLang="zh-TW" b="1" dirty="0" smtClean="0"/>
              <a:t>First(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>
                <a:sym typeface="Symbol" pitchFamily="18" charset="2"/>
              </a:rPr>
              <a:t>) = {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>
                <a:sym typeface="Symbol" pitchFamily="18" charset="2"/>
              </a:rPr>
              <a:t>}</a:t>
            </a:r>
            <a:endParaRPr lang="en-US" altLang="zh-TW" dirty="0" smtClean="0"/>
          </a:p>
          <a:p>
            <a:endParaRPr lang="en-US" altLang="zh-TW" dirty="0" smtClean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358063" y="142875"/>
            <a:ext cx="1670050" cy="1384300"/>
            <a:chOff x="694" y="2112"/>
            <a:chExt cx="1251" cy="1267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889" cy="1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 dirty="0" err="1"/>
                <a:t>E</a:t>
              </a:r>
              <a:r>
                <a:rPr lang="en-US" altLang="zh-TW" sz="1400" b="1" dirty="0" err="1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 err="1"/>
                <a:t>Prefix</a:t>
              </a:r>
              <a:r>
                <a:rPr lang="en-US" altLang="zh-TW" sz="1400" b="1" dirty="0"/>
                <a:t>(E)</a:t>
              </a:r>
            </a:p>
            <a:p>
              <a:r>
                <a:rPr lang="en-US" altLang="zh-TW" sz="1400" b="1" dirty="0"/>
                <a:t>E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/>
                <a:t>V Tail</a:t>
              </a:r>
            </a:p>
            <a:p>
              <a:r>
                <a:rPr lang="en-US" altLang="zh-TW" sz="1400" b="1" dirty="0" err="1"/>
                <a:t>Prefix</a:t>
              </a:r>
              <a:r>
                <a:rPr lang="en-US" altLang="zh-TW" sz="1400" b="1" dirty="0" err="1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 err="1"/>
                <a:t>F</a:t>
              </a:r>
              <a:endParaRPr lang="en-US" altLang="zh-TW" sz="1400" b="1" dirty="0"/>
            </a:p>
            <a:p>
              <a:r>
                <a:rPr lang="en-US" altLang="zh-TW" sz="1400" b="1" dirty="0"/>
                <a:t>Prefix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>
                  <a:sym typeface="Symbol" pitchFamily="18" charset="2"/>
                </a:rPr>
                <a:t></a:t>
              </a:r>
              <a:endParaRPr lang="en-US" altLang="zh-TW" sz="1400" b="1" dirty="0"/>
            </a:p>
            <a:p>
              <a:r>
                <a:rPr lang="en-US" altLang="zh-TW" sz="1400" b="1" dirty="0"/>
                <a:t>Tail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+E</a:t>
              </a:r>
              <a:endParaRPr lang="en-US" altLang="zh-TW" sz="1400" b="1" dirty="0"/>
            </a:p>
            <a:p>
              <a:r>
                <a:rPr lang="en-US" altLang="zh-TW" sz="1400" b="1" dirty="0"/>
                <a:t>Tail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b="1" dirty="0">
                  <a:sym typeface="Symbol" pitchFamily="18" charset="2"/>
                </a:rPr>
                <a:t></a:t>
              </a:r>
              <a:endParaRPr lang="en-US" altLang="zh-TW" sz="1400" b="1" dirty="0"/>
            </a:p>
          </p:txBody>
        </p:sp>
        <p:sp>
          <p:nvSpPr>
            <p:cNvPr id="6" name="AutoShape 4"/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400" b="1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694" y="2570"/>
              <a:ext cx="287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/>
                <a:t>G</a:t>
              </a:r>
              <a:r>
                <a:rPr lang="en-US" altLang="zh-TW" sz="1400" b="1" baseline="-25000"/>
                <a:t>0</a:t>
              </a:r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1:</a:t>
            </a:r>
            <a:endParaRPr lang="en-US" altLang="zh-TW" sz="2800" b="1" dirty="0"/>
          </a:p>
        </p:txBody>
      </p:sp>
      <p:sp>
        <p:nvSpPr>
          <p:cNvPr id="11" name="左大括弧 10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投影片編號版面配置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200" b="1" dirty="0" err="1" smtClean="0"/>
              <a:t>E</a:t>
            </a:r>
            <a:r>
              <a:rPr lang="en-US" altLang="zh-TW" sz="2200" b="1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Prefix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(E)</a:t>
            </a:r>
            <a:r>
              <a:rPr lang="en-US" altLang="zh-TW" b="1" dirty="0" smtClean="0"/>
              <a:t>)=First(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Prefix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(E)</a:t>
            </a:r>
            <a:r>
              <a:rPr lang="en-US" altLang="zh-TW" b="1" dirty="0" smtClean="0"/>
              <a:t>)</a:t>
            </a:r>
            <a:r>
              <a:rPr lang="en-US" altLang="zh-TW" sz="2400" b="1" dirty="0" smtClean="0"/>
              <a:t> ? 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Waiting operation</a:t>
            </a:r>
            <a:r>
              <a:rPr lang="en-US" altLang="zh-TW" sz="2400" b="1" dirty="0" smtClean="0"/>
              <a:t>}</a:t>
            </a:r>
          </a:p>
          <a:p>
            <a:pPr lvl="1"/>
            <a:r>
              <a:rPr lang="en-US" altLang="zh-TW" sz="2000" b="1" dirty="0" smtClean="0"/>
              <a:t>We don’t know </a:t>
            </a:r>
            <a:r>
              <a:rPr lang="en-US" altLang="zh-TW" sz="2000" b="1" dirty="0" smtClean="0">
                <a:sym typeface="Symbol" pitchFamily="18" charset="2"/>
              </a:rPr>
              <a:t>First(Prefix)</a:t>
            </a:r>
            <a:r>
              <a:rPr lang="en-US" altLang="zh-TW" sz="2000" b="1" dirty="0" smtClean="0"/>
              <a:t> at this moment.</a:t>
            </a:r>
          </a:p>
          <a:p>
            <a:pPr lvl="1"/>
            <a:r>
              <a:rPr lang="en-US" altLang="zh-TW" sz="2000" b="1" dirty="0" smtClean="0">
                <a:sym typeface="Symbol" pitchFamily="18" charset="2"/>
              </a:rPr>
              <a:t>So we keep the operation of First(</a:t>
            </a:r>
            <a:r>
              <a:rPr lang="en-US" altLang="zh-TW" sz="2000" b="1" dirty="0" smtClean="0">
                <a:solidFill>
                  <a:srgbClr val="FF0000"/>
                </a:solidFill>
                <a:sym typeface="Symbol" pitchFamily="18" charset="2"/>
              </a:rPr>
              <a:t>Prefix</a:t>
            </a:r>
            <a:r>
              <a:rPr lang="en-US" altLang="zh-TW" sz="2000" b="1" dirty="0" smtClean="0">
                <a:solidFill>
                  <a:schemeClr val="accent1"/>
                </a:solidFill>
                <a:sym typeface="Symbol" pitchFamily="18" charset="2"/>
              </a:rPr>
              <a:t>(E)</a:t>
            </a:r>
            <a:r>
              <a:rPr lang="en-US" altLang="zh-TW" sz="2000" b="1" dirty="0" smtClean="0">
                <a:sym typeface="Symbol" pitchFamily="18" charset="2"/>
              </a:rPr>
              <a:t>) until we know First(Prefix).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/>
              <a:t>E</a:t>
            </a:r>
            <a:r>
              <a:rPr lang="en-US" altLang="zh-TW" sz="2200" b="1" dirty="0" smtClean="0">
                <a:sym typeface="Symbol" pitchFamily="18" charset="2"/>
              </a:rPr>
              <a:t>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V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 Tail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V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err="1" smtClean="0"/>
              <a:t>Prefix</a:t>
            </a:r>
            <a:r>
              <a:rPr lang="en-US" altLang="zh-TW" sz="2200" b="1" dirty="0" err="1" smtClean="0"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F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F</a:t>
            </a:r>
            <a:r>
              <a:rPr lang="en-US" altLang="zh-TW" b="1" dirty="0" smtClean="0"/>
              <a:t>}</a:t>
            </a:r>
            <a:endParaRPr lang="en-US" altLang="zh-TW" b="1" dirty="0" smtClean="0">
              <a:sym typeface="Symbol" pitchFamily="18" charset="2"/>
            </a:endParaRP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/>
              <a:t>Prefix</a:t>
            </a:r>
            <a:r>
              <a:rPr lang="en-US" altLang="zh-TW" sz="2200" b="1" dirty="0" smtClean="0">
                <a:sym typeface="Symbol" pitchFamily="18" charset="2"/>
              </a:rPr>
              <a:t></a:t>
            </a:r>
            <a:r>
              <a:rPr lang="en-US" altLang="zh-TW" sz="2000" b="1" dirty="0" smtClean="0">
                <a:solidFill>
                  <a:srgbClr val="FF0000"/>
                </a:solidFill>
                <a:sym typeface="Symbol" pitchFamily="18" charset="2"/>
              </a:rPr>
              <a:t> 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</a:t>
            </a:r>
            <a:r>
              <a:rPr lang="en-US" altLang="zh-TW" b="1" dirty="0" smtClean="0">
                <a:sym typeface="Symbol" pitchFamily="18" charset="2"/>
              </a:rPr>
              <a:t>{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>
                <a:sym typeface="Symbol" pitchFamily="18" charset="2"/>
              </a:rPr>
              <a:t>}</a:t>
            </a:r>
            <a:endParaRPr lang="en-US" altLang="zh-TW" dirty="0" smtClean="0"/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>
                <a:sym typeface="Symbol" pitchFamily="18" charset="2"/>
              </a:rPr>
              <a:t>Tail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+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E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+</a:t>
            </a:r>
            <a:r>
              <a:rPr lang="en-US" altLang="zh-TW" b="1" dirty="0" smtClean="0"/>
              <a:t>) 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+</a:t>
            </a:r>
            <a:r>
              <a:rPr lang="en-US" altLang="zh-TW" b="1" dirty="0" smtClean="0"/>
              <a:t>}</a:t>
            </a:r>
            <a:endParaRPr lang="en-US" altLang="zh-TW" b="1" dirty="0" smtClean="0">
              <a:sym typeface="Symbol" pitchFamily="18" charset="2"/>
            </a:endParaRP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>
                <a:sym typeface="Symbol" pitchFamily="18" charset="2"/>
              </a:rPr>
              <a:t>Tail</a:t>
            </a:r>
            <a:r>
              <a:rPr lang="en-US" altLang="zh-TW" sz="20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 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 -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} </a:t>
            </a:r>
            <a:r>
              <a:rPr lang="zh-TW" altLang="en-US" b="1" dirty="0" smtClean="0"/>
              <a:t>∪</a:t>
            </a:r>
            <a:r>
              <a:rPr lang="en-US" altLang="zh-TW" b="1" dirty="0" smtClean="0"/>
              <a:t>First(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>
                <a:sym typeface="Symbol" pitchFamily="18" charset="2"/>
              </a:rPr>
              <a:t>) = {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>
                <a:sym typeface="Symbol" pitchFamily="18" charset="2"/>
              </a:rPr>
              <a:t>}</a:t>
            </a:r>
            <a:endParaRPr lang="en-US" altLang="zh-TW" dirty="0" smtClean="0"/>
          </a:p>
          <a:p>
            <a:endParaRPr lang="en-US" altLang="zh-TW" dirty="0" smtClean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358063" y="142875"/>
            <a:ext cx="1670050" cy="1384300"/>
            <a:chOff x="694" y="2112"/>
            <a:chExt cx="1251" cy="1267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889" cy="1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 dirty="0" err="1"/>
                <a:t>E</a:t>
              </a:r>
              <a:r>
                <a:rPr lang="en-US" altLang="zh-TW" sz="1400" b="1" dirty="0" err="1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 err="1"/>
                <a:t>Prefix</a:t>
              </a:r>
              <a:r>
                <a:rPr lang="en-US" altLang="zh-TW" sz="1400" b="1" dirty="0"/>
                <a:t>(E)</a:t>
              </a:r>
            </a:p>
            <a:p>
              <a:r>
                <a:rPr lang="en-US" altLang="zh-TW" sz="1400" b="1" dirty="0"/>
                <a:t>E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/>
                <a:t>V Tail</a:t>
              </a:r>
            </a:p>
            <a:p>
              <a:r>
                <a:rPr lang="en-US" altLang="zh-TW" sz="1400" b="1" dirty="0" err="1"/>
                <a:t>Prefix</a:t>
              </a:r>
              <a:r>
                <a:rPr lang="en-US" altLang="zh-TW" sz="1400" b="1" dirty="0" err="1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 err="1"/>
                <a:t>F</a:t>
              </a:r>
              <a:endParaRPr lang="en-US" altLang="zh-TW" sz="1400" b="1" dirty="0"/>
            </a:p>
            <a:p>
              <a:r>
                <a:rPr lang="en-US" altLang="zh-TW" sz="1400" b="1" dirty="0"/>
                <a:t>Prefix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>
                  <a:sym typeface="Symbol" pitchFamily="18" charset="2"/>
                </a:rPr>
                <a:t></a:t>
              </a:r>
              <a:endParaRPr lang="en-US" altLang="zh-TW" sz="1400" b="1" dirty="0"/>
            </a:p>
            <a:p>
              <a:r>
                <a:rPr lang="en-US" altLang="zh-TW" sz="1400" b="1" dirty="0"/>
                <a:t>Tail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+E</a:t>
              </a:r>
              <a:endParaRPr lang="en-US" altLang="zh-TW" sz="1400" b="1" dirty="0"/>
            </a:p>
            <a:p>
              <a:r>
                <a:rPr lang="en-US" altLang="zh-TW" sz="1400" b="1" dirty="0"/>
                <a:t>Tail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b="1" dirty="0">
                  <a:sym typeface="Symbol" pitchFamily="18" charset="2"/>
                </a:rPr>
                <a:t></a:t>
              </a:r>
              <a:endParaRPr lang="en-US" altLang="zh-TW" sz="1400" b="1" dirty="0"/>
            </a:p>
          </p:txBody>
        </p:sp>
        <p:sp>
          <p:nvSpPr>
            <p:cNvPr id="6" name="AutoShape 4"/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400" b="1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694" y="2570"/>
              <a:ext cx="287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/>
                <a:t>G</a:t>
              </a:r>
              <a:r>
                <a:rPr lang="en-US" altLang="zh-TW" sz="1400" b="1" baseline="-25000"/>
                <a:t>0</a:t>
              </a:r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1:</a:t>
            </a:r>
            <a:endParaRPr lang="en-US" altLang="zh-TW" sz="2800" b="1" dirty="0"/>
          </a:p>
        </p:txBody>
      </p:sp>
      <p:sp>
        <p:nvSpPr>
          <p:cNvPr id="11" name="左大括弧 10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投影片編號版面配置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200" b="1" dirty="0" err="1" smtClean="0"/>
              <a:t>E</a:t>
            </a:r>
            <a:r>
              <a:rPr lang="en-US" altLang="zh-TW" sz="2200" b="1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Prefix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(E)</a:t>
            </a:r>
            <a:r>
              <a:rPr lang="en-US" altLang="zh-TW" b="1" dirty="0" smtClean="0"/>
              <a:t>)=First(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Prefix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(E)</a:t>
            </a:r>
            <a:r>
              <a:rPr lang="en-US" altLang="zh-TW" b="1" dirty="0" smtClean="0"/>
              <a:t>)</a:t>
            </a:r>
            <a:r>
              <a:rPr lang="en-US" altLang="zh-TW" sz="2400" b="1" dirty="0" smtClean="0"/>
              <a:t> ? 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Waiting operation</a:t>
            </a:r>
            <a:r>
              <a:rPr lang="en-US" altLang="zh-TW" sz="2400" b="1" dirty="0" smtClean="0"/>
              <a:t>}</a:t>
            </a:r>
          </a:p>
          <a:p>
            <a:pPr lvl="1"/>
            <a:r>
              <a:rPr lang="en-US" altLang="zh-TW" sz="2000" b="1" dirty="0" smtClean="0"/>
              <a:t>We don’t know </a:t>
            </a:r>
            <a:r>
              <a:rPr lang="en-US" altLang="zh-TW" sz="2000" b="1" dirty="0" smtClean="0">
                <a:sym typeface="Symbol" pitchFamily="18" charset="2"/>
              </a:rPr>
              <a:t>First(Prefix)</a:t>
            </a:r>
            <a:r>
              <a:rPr lang="en-US" altLang="zh-TW" sz="2000" b="1" dirty="0" smtClean="0"/>
              <a:t> at this moment.</a:t>
            </a:r>
          </a:p>
          <a:p>
            <a:pPr lvl="1"/>
            <a:r>
              <a:rPr lang="en-US" altLang="zh-TW" sz="2000" b="1" dirty="0" smtClean="0">
                <a:sym typeface="Symbol" pitchFamily="18" charset="2"/>
              </a:rPr>
              <a:t>So we keep the operation of First(</a:t>
            </a:r>
            <a:r>
              <a:rPr lang="en-US" altLang="zh-TW" sz="2000" b="1" dirty="0" smtClean="0">
                <a:solidFill>
                  <a:srgbClr val="FF0000"/>
                </a:solidFill>
                <a:sym typeface="Symbol" pitchFamily="18" charset="2"/>
              </a:rPr>
              <a:t>Prefix</a:t>
            </a:r>
            <a:r>
              <a:rPr lang="en-US" altLang="zh-TW" sz="2000" b="1" dirty="0" smtClean="0">
                <a:solidFill>
                  <a:schemeClr val="accent1"/>
                </a:solidFill>
                <a:sym typeface="Symbol" pitchFamily="18" charset="2"/>
              </a:rPr>
              <a:t>(E)</a:t>
            </a:r>
            <a:r>
              <a:rPr lang="en-US" altLang="zh-TW" sz="2000" b="1" dirty="0" smtClean="0">
                <a:sym typeface="Symbol" pitchFamily="18" charset="2"/>
              </a:rPr>
              <a:t>) until we know First(Prefix).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/>
              <a:t>E</a:t>
            </a:r>
            <a:r>
              <a:rPr lang="en-US" altLang="zh-TW" sz="2200" b="1" dirty="0" smtClean="0">
                <a:sym typeface="Symbol" pitchFamily="18" charset="2"/>
              </a:rPr>
              <a:t>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V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 Tail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V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err="1" smtClean="0"/>
              <a:t>Prefix</a:t>
            </a:r>
            <a:r>
              <a:rPr lang="en-US" altLang="zh-TW" sz="2200" b="1" dirty="0" err="1" smtClean="0"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F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F</a:t>
            </a:r>
            <a:r>
              <a:rPr lang="en-US" altLang="zh-TW" b="1" dirty="0" smtClean="0"/>
              <a:t>}</a:t>
            </a:r>
            <a:endParaRPr lang="en-US" altLang="zh-TW" b="1" dirty="0" smtClean="0">
              <a:sym typeface="Symbol" pitchFamily="18" charset="2"/>
            </a:endParaRP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/>
              <a:t>Prefix</a:t>
            </a:r>
            <a:r>
              <a:rPr lang="en-US" altLang="zh-TW" sz="2200" b="1" dirty="0" smtClean="0">
                <a:sym typeface="Symbol" pitchFamily="18" charset="2"/>
              </a:rPr>
              <a:t></a:t>
            </a:r>
            <a:r>
              <a:rPr lang="en-US" altLang="zh-TW" sz="2000" b="1" dirty="0" smtClean="0">
                <a:solidFill>
                  <a:srgbClr val="FF0000"/>
                </a:solidFill>
                <a:sym typeface="Symbol" pitchFamily="18" charset="2"/>
              </a:rPr>
              <a:t> 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</a:t>
            </a:r>
            <a:r>
              <a:rPr lang="en-US" altLang="zh-TW" b="1" dirty="0" smtClean="0">
                <a:sym typeface="Symbol" pitchFamily="18" charset="2"/>
              </a:rPr>
              <a:t>{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>
                <a:sym typeface="Symbol" pitchFamily="18" charset="2"/>
              </a:rPr>
              <a:t>}</a:t>
            </a:r>
            <a:endParaRPr lang="en-US" altLang="zh-TW" dirty="0" smtClean="0"/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>
                <a:sym typeface="Symbol" pitchFamily="18" charset="2"/>
              </a:rPr>
              <a:t>Tail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+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+</a:t>
            </a:r>
            <a:r>
              <a:rPr lang="en-US" altLang="zh-TW" b="1" dirty="0" smtClean="0"/>
              <a:t>}</a:t>
            </a:r>
            <a:endParaRPr lang="en-US" altLang="zh-TW" b="1" dirty="0" smtClean="0">
              <a:sym typeface="Symbol" pitchFamily="18" charset="2"/>
            </a:endParaRP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>
                <a:sym typeface="Symbol" pitchFamily="18" charset="2"/>
              </a:rPr>
              <a:t>Tail</a:t>
            </a:r>
            <a:r>
              <a:rPr lang="en-US" altLang="zh-TW" sz="20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 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 -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} </a:t>
            </a:r>
            <a:r>
              <a:rPr lang="zh-TW" altLang="en-US" b="1" dirty="0" smtClean="0"/>
              <a:t>∪</a:t>
            </a:r>
            <a:r>
              <a:rPr lang="en-US" altLang="zh-TW" b="1" dirty="0" smtClean="0"/>
              <a:t>First(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>
                <a:sym typeface="Symbol" pitchFamily="18" charset="2"/>
              </a:rPr>
              <a:t>) = {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>
                <a:sym typeface="Symbol" pitchFamily="18" charset="2"/>
              </a:rPr>
              <a:t>}</a:t>
            </a:r>
            <a:endParaRPr lang="en-US" altLang="zh-TW" dirty="0" smtClean="0"/>
          </a:p>
          <a:p>
            <a:endParaRPr lang="en-US" altLang="zh-TW" dirty="0" smtClean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358063" y="142875"/>
            <a:ext cx="1670050" cy="1384300"/>
            <a:chOff x="694" y="2112"/>
            <a:chExt cx="1251" cy="1267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889" cy="1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 dirty="0" err="1"/>
                <a:t>E</a:t>
              </a:r>
              <a:r>
                <a:rPr lang="en-US" altLang="zh-TW" sz="1400" b="1" dirty="0" err="1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 err="1"/>
                <a:t>Prefix</a:t>
              </a:r>
              <a:r>
                <a:rPr lang="en-US" altLang="zh-TW" sz="1400" b="1" dirty="0"/>
                <a:t>(E)</a:t>
              </a:r>
            </a:p>
            <a:p>
              <a:r>
                <a:rPr lang="en-US" altLang="zh-TW" sz="1400" b="1" dirty="0"/>
                <a:t>E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/>
                <a:t>V Tail</a:t>
              </a:r>
            </a:p>
            <a:p>
              <a:r>
                <a:rPr lang="en-US" altLang="zh-TW" sz="1400" b="1" dirty="0" err="1"/>
                <a:t>Prefix</a:t>
              </a:r>
              <a:r>
                <a:rPr lang="en-US" altLang="zh-TW" sz="1400" b="1" dirty="0" err="1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 err="1"/>
                <a:t>F</a:t>
              </a:r>
              <a:endParaRPr lang="en-US" altLang="zh-TW" sz="1400" b="1" dirty="0"/>
            </a:p>
            <a:p>
              <a:r>
                <a:rPr lang="en-US" altLang="zh-TW" sz="1400" b="1" dirty="0"/>
                <a:t>Prefix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>
                  <a:sym typeface="Symbol" pitchFamily="18" charset="2"/>
                </a:rPr>
                <a:t></a:t>
              </a:r>
              <a:endParaRPr lang="en-US" altLang="zh-TW" sz="1400" b="1" dirty="0"/>
            </a:p>
            <a:p>
              <a:r>
                <a:rPr lang="en-US" altLang="zh-TW" sz="1400" b="1" dirty="0"/>
                <a:t>Tail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+E</a:t>
              </a:r>
              <a:endParaRPr lang="en-US" altLang="zh-TW" sz="1400" b="1" dirty="0"/>
            </a:p>
            <a:p>
              <a:r>
                <a:rPr lang="en-US" altLang="zh-TW" sz="1400" b="1" dirty="0"/>
                <a:t>Tail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b="1" dirty="0">
                  <a:sym typeface="Symbol" pitchFamily="18" charset="2"/>
                </a:rPr>
                <a:t></a:t>
              </a:r>
              <a:endParaRPr lang="en-US" altLang="zh-TW" sz="1400" b="1" dirty="0"/>
            </a:p>
          </p:txBody>
        </p:sp>
        <p:sp>
          <p:nvSpPr>
            <p:cNvPr id="6" name="AutoShape 4"/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400" b="1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694" y="2570"/>
              <a:ext cx="287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/>
                <a:t>G</a:t>
              </a:r>
              <a:r>
                <a:rPr lang="en-US" altLang="zh-TW" sz="1400" b="1" baseline="-25000"/>
                <a:t>0</a:t>
              </a:r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1:</a:t>
            </a:r>
            <a:endParaRPr lang="en-US" altLang="zh-TW" sz="2800" b="1" dirty="0"/>
          </a:p>
        </p:txBody>
      </p:sp>
      <p:sp>
        <p:nvSpPr>
          <p:cNvPr id="11" name="左大括弧 10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投影片編號版面配置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200" b="1" dirty="0" err="1" smtClean="0"/>
              <a:t>E</a:t>
            </a:r>
            <a:r>
              <a:rPr lang="en-US" altLang="zh-TW" sz="2200" b="1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Prefix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(E)</a:t>
            </a:r>
            <a:r>
              <a:rPr lang="en-US" altLang="zh-TW" b="1" dirty="0" smtClean="0"/>
              <a:t>)=First(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Prefix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(E)</a:t>
            </a:r>
            <a:r>
              <a:rPr lang="en-US" altLang="zh-TW" b="1" dirty="0" smtClean="0"/>
              <a:t>)</a:t>
            </a:r>
            <a:r>
              <a:rPr lang="en-US" altLang="zh-TW" sz="2400" b="1" dirty="0" smtClean="0"/>
              <a:t> ? 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Waiting operation</a:t>
            </a:r>
            <a:r>
              <a:rPr lang="en-US" altLang="zh-TW" sz="2400" b="1" dirty="0" smtClean="0"/>
              <a:t>}</a:t>
            </a:r>
          </a:p>
          <a:p>
            <a:pPr lvl="1"/>
            <a:r>
              <a:rPr lang="en-US" altLang="zh-TW" sz="2000" b="1" dirty="0" smtClean="0"/>
              <a:t>We don’t know </a:t>
            </a:r>
            <a:r>
              <a:rPr lang="en-US" altLang="zh-TW" sz="2000" b="1" dirty="0" smtClean="0">
                <a:sym typeface="Symbol" pitchFamily="18" charset="2"/>
              </a:rPr>
              <a:t>First(Prefix)</a:t>
            </a:r>
            <a:r>
              <a:rPr lang="en-US" altLang="zh-TW" sz="2000" b="1" dirty="0" smtClean="0"/>
              <a:t> at this moment.</a:t>
            </a:r>
          </a:p>
          <a:p>
            <a:pPr lvl="1"/>
            <a:r>
              <a:rPr lang="en-US" altLang="zh-TW" sz="2000" b="1" dirty="0" smtClean="0">
                <a:sym typeface="Symbol" pitchFamily="18" charset="2"/>
              </a:rPr>
              <a:t>So we keep the operation of First(</a:t>
            </a:r>
            <a:r>
              <a:rPr lang="en-US" altLang="zh-TW" sz="2000" b="1" dirty="0" smtClean="0">
                <a:solidFill>
                  <a:srgbClr val="FF0000"/>
                </a:solidFill>
                <a:sym typeface="Symbol" pitchFamily="18" charset="2"/>
              </a:rPr>
              <a:t>Prefix</a:t>
            </a:r>
            <a:r>
              <a:rPr lang="en-US" altLang="zh-TW" sz="2000" b="1" dirty="0" smtClean="0">
                <a:solidFill>
                  <a:schemeClr val="accent1"/>
                </a:solidFill>
                <a:sym typeface="Symbol" pitchFamily="18" charset="2"/>
              </a:rPr>
              <a:t>(E)</a:t>
            </a:r>
            <a:r>
              <a:rPr lang="en-US" altLang="zh-TW" sz="2000" b="1" dirty="0" smtClean="0">
                <a:sym typeface="Symbol" pitchFamily="18" charset="2"/>
              </a:rPr>
              <a:t>) until we know First(Prefix).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/>
              <a:t>E</a:t>
            </a:r>
            <a:r>
              <a:rPr lang="en-US" altLang="zh-TW" sz="2200" b="1" dirty="0" smtClean="0">
                <a:sym typeface="Symbol" pitchFamily="18" charset="2"/>
              </a:rPr>
              <a:t>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V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 Tail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V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err="1" smtClean="0"/>
              <a:t>Prefix</a:t>
            </a:r>
            <a:r>
              <a:rPr lang="en-US" altLang="zh-TW" sz="2200" b="1" dirty="0" err="1" smtClean="0"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F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F</a:t>
            </a:r>
            <a:r>
              <a:rPr lang="en-US" altLang="zh-TW" b="1" dirty="0" smtClean="0"/>
              <a:t>}</a:t>
            </a:r>
            <a:endParaRPr lang="en-US" altLang="zh-TW" b="1" dirty="0" smtClean="0">
              <a:sym typeface="Symbol" pitchFamily="18" charset="2"/>
            </a:endParaRP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/>
              <a:t>Prefix</a:t>
            </a:r>
            <a:r>
              <a:rPr lang="en-US" altLang="zh-TW" sz="2200" b="1" dirty="0" smtClean="0">
                <a:sym typeface="Symbol" pitchFamily="18" charset="2"/>
              </a:rPr>
              <a:t></a:t>
            </a:r>
            <a:r>
              <a:rPr lang="en-US" altLang="zh-TW" sz="2000" b="1" dirty="0" smtClean="0">
                <a:solidFill>
                  <a:srgbClr val="FF0000"/>
                </a:solidFill>
                <a:sym typeface="Symbol" pitchFamily="18" charset="2"/>
              </a:rPr>
              <a:t> 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</a:t>
            </a:r>
            <a:r>
              <a:rPr lang="en-US" altLang="zh-TW" b="1" dirty="0" smtClean="0">
                <a:sym typeface="Symbol" pitchFamily="18" charset="2"/>
              </a:rPr>
              <a:t>{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>
                <a:sym typeface="Symbol" pitchFamily="18" charset="2"/>
              </a:rPr>
              <a:t>}</a:t>
            </a:r>
            <a:endParaRPr lang="en-US" altLang="zh-TW" dirty="0" smtClean="0"/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>
                <a:sym typeface="Symbol" pitchFamily="18" charset="2"/>
              </a:rPr>
              <a:t>Tail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+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+</a:t>
            </a:r>
            <a:r>
              <a:rPr lang="en-US" altLang="zh-TW" b="1" dirty="0" smtClean="0"/>
              <a:t>}</a:t>
            </a:r>
            <a:endParaRPr lang="en-US" altLang="zh-TW" b="1" dirty="0" smtClean="0">
              <a:sym typeface="Symbol" pitchFamily="18" charset="2"/>
            </a:endParaRP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>
                <a:sym typeface="Symbol" pitchFamily="18" charset="2"/>
              </a:rPr>
              <a:t>Tail</a:t>
            </a:r>
            <a:r>
              <a:rPr lang="en-US" altLang="zh-TW" sz="20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 </a:t>
            </a:r>
            <a:r>
              <a:rPr lang="en-US" altLang="zh-TW" b="1" dirty="0" smtClean="0"/>
              <a:t>)	= </a:t>
            </a:r>
            <a:r>
              <a:rPr lang="en-US" altLang="zh-TW" b="1" dirty="0" smtClean="0">
                <a:sym typeface="Symbol" pitchFamily="18" charset="2"/>
              </a:rPr>
              <a:t>{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>
                <a:sym typeface="Symbol" pitchFamily="18" charset="2"/>
              </a:rPr>
              <a:t>}</a:t>
            </a:r>
            <a:endParaRPr lang="en-US" altLang="zh-TW" dirty="0" smtClean="0"/>
          </a:p>
          <a:p>
            <a:endParaRPr lang="en-US" altLang="zh-TW" dirty="0" smtClean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358063" y="142875"/>
            <a:ext cx="1670050" cy="1384300"/>
            <a:chOff x="694" y="2112"/>
            <a:chExt cx="1251" cy="1267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889" cy="1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 dirty="0" err="1"/>
                <a:t>E</a:t>
              </a:r>
              <a:r>
                <a:rPr lang="en-US" altLang="zh-TW" sz="1400" b="1" dirty="0" err="1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 err="1"/>
                <a:t>Prefix</a:t>
              </a:r>
              <a:r>
                <a:rPr lang="en-US" altLang="zh-TW" sz="1400" b="1" dirty="0"/>
                <a:t>(E)</a:t>
              </a:r>
            </a:p>
            <a:p>
              <a:r>
                <a:rPr lang="en-US" altLang="zh-TW" sz="1400" b="1" dirty="0"/>
                <a:t>E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/>
                <a:t>V Tail</a:t>
              </a:r>
            </a:p>
            <a:p>
              <a:r>
                <a:rPr lang="en-US" altLang="zh-TW" sz="1400" b="1" dirty="0" err="1"/>
                <a:t>Prefix</a:t>
              </a:r>
              <a:r>
                <a:rPr lang="en-US" altLang="zh-TW" sz="1400" b="1" dirty="0" err="1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 err="1"/>
                <a:t>F</a:t>
              </a:r>
              <a:endParaRPr lang="en-US" altLang="zh-TW" sz="1400" b="1" dirty="0"/>
            </a:p>
            <a:p>
              <a:r>
                <a:rPr lang="en-US" altLang="zh-TW" sz="1400" b="1" dirty="0"/>
                <a:t>Prefix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>
                  <a:sym typeface="Symbol" pitchFamily="18" charset="2"/>
                </a:rPr>
                <a:t></a:t>
              </a:r>
              <a:endParaRPr lang="en-US" altLang="zh-TW" sz="1400" b="1" dirty="0"/>
            </a:p>
            <a:p>
              <a:r>
                <a:rPr lang="en-US" altLang="zh-TW" sz="1400" b="1" dirty="0"/>
                <a:t>Tail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+E</a:t>
              </a:r>
              <a:endParaRPr lang="en-US" altLang="zh-TW" sz="1400" b="1" dirty="0"/>
            </a:p>
            <a:p>
              <a:r>
                <a:rPr lang="en-US" altLang="zh-TW" sz="1400" b="1" dirty="0"/>
                <a:t>Tail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b="1" dirty="0">
                  <a:sym typeface="Symbol" pitchFamily="18" charset="2"/>
                </a:rPr>
                <a:t></a:t>
              </a:r>
              <a:endParaRPr lang="en-US" altLang="zh-TW" sz="1400" b="1" dirty="0"/>
            </a:p>
          </p:txBody>
        </p:sp>
        <p:sp>
          <p:nvSpPr>
            <p:cNvPr id="6" name="AutoShape 4"/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400" b="1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694" y="2570"/>
              <a:ext cx="287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/>
                <a:t>G</a:t>
              </a:r>
              <a:r>
                <a:rPr lang="en-US" altLang="zh-TW" sz="1400" b="1" baseline="-25000"/>
                <a:t>0</a:t>
              </a:r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1:</a:t>
            </a:r>
            <a:endParaRPr lang="en-US" altLang="zh-TW" sz="2800" b="1" dirty="0"/>
          </a:p>
        </p:txBody>
      </p:sp>
      <p:sp>
        <p:nvSpPr>
          <p:cNvPr id="11" name="左大括弧 10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投影片編號版面配置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200" b="1" dirty="0" err="1" smtClean="0"/>
              <a:t>E</a:t>
            </a:r>
            <a:r>
              <a:rPr lang="en-US" altLang="zh-TW" sz="2200" b="1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Prefix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(E)</a:t>
            </a:r>
            <a:r>
              <a:rPr lang="en-US" altLang="zh-TW" b="1" dirty="0" smtClean="0"/>
              <a:t>)=First(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Prefix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(E)</a:t>
            </a:r>
            <a:r>
              <a:rPr lang="en-US" altLang="zh-TW" b="1" dirty="0" smtClean="0"/>
              <a:t>)</a:t>
            </a:r>
            <a:r>
              <a:rPr lang="en-US" altLang="zh-TW" sz="2400" b="1" dirty="0" smtClean="0"/>
              <a:t> ? 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Waiting operation</a:t>
            </a:r>
            <a:r>
              <a:rPr lang="en-US" altLang="zh-TW" sz="2400" b="1" dirty="0" smtClean="0"/>
              <a:t>}</a:t>
            </a:r>
          </a:p>
          <a:p>
            <a:pPr lvl="1"/>
            <a:r>
              <a:rPr lang="en-US" altLang="zh-TW" sz="2000" b="1" dirty="0" smtClean="0"/>
              <a:t>We don’t know </a:t>
            </a:r>
            <a:r>
              <a:rPr lang="en-US" altLang="zh-TW" sz="2000" b="1" dirty="0" smtClean="0">
                <a:sym typeface="Symbol" pitchFamily="18" charset="2"/>
              </a:rPr>
              <a:t>First(Prefix)</a:t>
            </a:r>
            <a:r>
              <a:rPr lang="en-US" altLang="zh-TW" sz="2000" b="1" dirty="0" smtClean="0"/>
              <a:t> at this moment.</a:t>
            </a:r>
          </a:p>
          <a:p>
            <a:pPr lvl="1"/>
            <a:r>
              <a:rPr lang="en-US" altLang="zh-TW" sz="2000" b="1" dirty="0" smtClean="0">
                <a:sym typeface="Symbol" pitchFamily="18" charset="2"/>
              </a:rPr>
              <a:t>So we keep the operation of First(</a:t>
            </a:r>
            <a:r>
              <a:rPr lang="en-US" altLang="zh-TW" sz="2000" b="1" dirty="0" smtClean="0">
                <a:solidFill>
                  <a:srgbClr val="FF0000"/>
                </a:solidFill>
                <a:sym typeface="Symbol" pitchFamily="18" charset="2"/>
              </a:rPr>
              <a:t>Prefix</a:t>
            </a:r>
            <a:r>
              <a:rPr lang="en-US" altLang="zh-TW" sz="2000" b="1" dirty="0" smtClean="0">
                <a:solidFill>
                  <a:schemeClr val="accent1"/>
                </a:solidFill>
                <a:sym typeface="Symbol" pitchFamily="18" charset="2"/>
              </a:rPr>
              <a:t>(E)</a:t>
            </a:r>
            <a:r>
              <a:rPr lang="en-US" altLang="zh-TW" sz="2000" b="1" dirty="0" smtClean="0">
                <a:sym typeface="Symbol" pitchFamily="18" charset="2"/>
              </a:rPr>
              <a:t>) until we know First(Prefix).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/>
              <a:t>E</a:t>
            </a:r>
            <a:r>
              <a:rPr lang="en-US" altLang="zh-TW" sz="2200" b="1" dirty="0" smtClean="0">
                <a:sym typeface="Symbol" pitchFamily="18" charset="2"/>
              </a:rPr>
              <a:t>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V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 Tail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V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err="1" smtClean="0"/>
              <a:t>Prefix</a:t>
            </a:r>
            <a:r>
              <a:rPr lang="en-US" altLang="zh-TW" sz="2200" b="1" dirty="0" err="1" smtClean="0"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F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F</a:t>
            </a:r>
            <a:r>
              <a:rPr lang="en-US" altLang="zh-TW" b="1" dirty="0" smtClean="0"/>
              <a:t>}</a:t>
            </a:r>
            <a:endParaRPr lang="en-US" altLang="zh-TW" b="1" dirty="0" smtClean="0">
              <a:sym typeface="Symbol" pitchFamily="18" charset="2"/>
            </a:endParaRP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/>
              <a:t>Prefix</a:t>
            </a:r>
            <a:r>
              <a:rPr lang="en-US" altLang="zh-TW" sz="2200" b="1" dirty="0" smtClean="0">
                <a:sym typeface="Symbol" pitchFamily="18" charset="2"/>
              </a:rPr>
              <a:t></a:t>
            </a:r>
            <a:r>
              <a:rPr lang="en-US" altLang="zh-TW" sz="2000" b="1" dirty="0" smtClean="0">
                <a:solidFill>
                  <a:srgbClr val="FF0000"/>
                </a:solidFill>
                <a:sym typeface="Symbol" pitchFamily="18" charset="2"/>
              </a:rPr>
              <a:t> 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</a:t>
            </a:r>
            <a:r>
              <a:rPr lang="en-US" altLang="zh-TW" b="1" dirty="0" smtClean="0">
                <a:sym typeface="Symbol" pitchFamily="18" charset="2"/>
              </a:rPr>
              <a:t>{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>
                <a:sym typeface="Symbol" pitchFamily="18" charset="2"/>
              </a:rPr>
              <a:t>}</a:t>
            </a:r>
            <a:endParaRPr lang="en-US" altLang="zh-TW" dirty="0" smtClean="0"/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>
                <a:sym typeface="Symbol" pitchFamily="18" charset="2"/>
              </a:rPr>
              <a:t>Tail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+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+</a:t>
            </a:r>
            <a:r>
              <a:rPr lang="en-US" altLang="zh-TW" b="1" dirty="0" smtClean="0"/>
              <a:t>}</a:t>
            </a:r>
            <a:endParaRPr lang="en-US" altLang="zh-TW" b="1" dirty="0" smtClean="0">
              <a:sym typeface="Symbol" pitchFamily="18" charset="2"/>
            </a:endParaRP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>
                <a:sym typeface="Symbol" pitchFamily="18" charset="2"/>
              </a:rPr>
              <a:t>Tail</a:t>
            </a:r>
            <a:r>
              <a:rPr lang="en-US" altLang="zh-TW" sz="20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 </a:t>
            </a:r>
            <a:r>
              <a:rPr lang="en-US" altLang="zh-TW" b="1" dirty="0" smtClean="0"/>
              <a:t>)	= </a:t>
            </a:r>
            <a:r>
              <a:rPr lang="en-US" altLang="zh-TW" b="1" dirty="0" smtClean="0">
                <a:sym typeface="Symbol" pitchFamily="18" charset="2"/>
              </a:rPr>
              <a:t>{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>
                <a:sym typeface="Symbol" pitchFamily="18" charset="2"/>
              </a:rPr>
              <a:t>}</a:t>
            </a:r>
            <a:endParaRPr lang="en-US" altLang="zh-TW" dirty="0" smtClean="0"/>
          </a:p>
          <a:p>
            <a:endParaRPr lang="en-US" altLang="zh-TW" dirty="0" smtClean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358063" y="142875"/>
            <a:ext cx="1670050" cy="1384300"/>
            <a:chOff x="694" y="2112"/>
            <a:chExt cx="1251" cy="1267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889" cy="1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 dirty="0" err="1"/>
                <a:t>E</a:t>
              </a:r>
              <a:r>
                <a:rPr lang="en-US" altLang="zh-TW" sz="1400" b="1" dirty="0" err="1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 err="1"/>
                <a:t>Prefix</a:t>
              </a:r>
              <a:r>
                <a:rPr lang="en-US" altLang="zh-TW" sz="1400" b="1" dirty="0"/>
                <a:t>(E)</a:t>
              </a:r>
            </a:p>
            <a:p>
              <a:r>
                <a:rPr lang="en-US" altLang="zh-TW" sz="1400" b="1" dirty="0"/>
                <a:t>E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/>
                <a:t>V Tail</a:t>
              </a:r>
            </a:p>
            <a:p>
              <a:r>
                <a:rPr lang="en-US" altLang="zh-TW" sz="1400" b="1" dirty="0" err="1"/>
                <a:t>Prefix</a:t>
              </a:r>
              <a:r>
                <a:rPr lang="en-US" altLang="zh-TW" sz="1400" b="1" dirty="0" err="1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 err="1"/>
                <a:t>F</a:t>
              </a:r>
              <a:endParaRPr lang="en-US" altLang="zh-TW" sz="1400" b="1" dirty="0"/>
            </a:p>
            <a:p>
              <a:r>
                <a:rPr lang="en-US" altLang="zh-TW" sz="1400" b="1" dirty="0"/>
                <a:t>Prefix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>
                  <a:sym typeface="Symbol" pitchFamily="18" charset="2"/>
                </a:rPr>
                <a:t></a:t>
              </a:r>
              <a:endParaRPr lang="en-US" altLang="zh-TW" sz="1400" b="1" dirty="0"/>
            </a:p>
            <a:p>
              <a:r>
                <a:rPr lang="en-US" altLang="zh-TW" sz="1400" b="1" dirty="0"/>
                <a:t>Tail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+E</a:t>
              </a:r>
              <a:endParaRPr lang="en-US" altLang="zh-TW" sz="1400" b="1" dirty="0"/>
            </a:p>
            <a:p>
              <a:r>
                <a:rPr lang="en-US" altLang="zh-TW" sz="1400" b="1" dirty="0"/>
                <a:t>Tail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b="1" dirty="0">
                  <a:sym typeface="Symbol" pitchFamily="18" charset="2"/>
                </a:rPr>
                <a:t></a:t>
              </a:r>
              <a:endParaRPr lang="en-US" altLang="zh-TW" sz="1400" b="1" dirty="0"/>
            </a:p>
          </p:txBody>
        </p:sp>
        <p:sp>
          <p:nvSpPr>
            <p:cNvPr id="6" name="AutoShape 4"/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400" b="1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694" y="2570"/>
              <a:ext cx="287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/>
                <a:t>G</a:t>
              </a:r>
              <a:r>
                <a:rPr lang="en-US" altLang="zh-TW" sz="1400" b="1" baseline="-25000"/>
                <a:t>0</a:t>
              </a:r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3786182" y="5786454"/>
          <a:ext cx="526244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  <a:gridCol w="1900579"/>
                <a:gridCol w="617406"/>
                <a:gridCol w="587255"/>
                <a:gridCol w="269069"/>
                <a:gridCol w="269069"/>
                <a:gridCol w="315407"/>
                <a:gridCol w="303530"/>
                <a:gridCol w="214315"/>
              </a:tblGrid>
              <a:tr h="1509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Step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First Set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206227"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E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Prefix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Tail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(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)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V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F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+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1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First(</a:t>
                      </a:r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</a:rPr>
                        <a:t>Prefix</a:t>
                      </a:r>
                      <a:r>
                        <a:rPr lang="en-US" altLang="zh-TW" sz="1100" b="1" dirty="0" smtClean="0">
                          <a:solidFill>
                            <a:schemeClr val="accent1"/>
                          </a:solidFill>
                        </a:rPr>
                        <a:t>(E)</a:t>
                      </a:r>
                      <a:r>
                        <a:rPr lang="en-US" altLang="zh-TW" sz="1400" b="1" dirty="0" smtClean="0"/>
                        <a:t>)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0" dirty="0" smtClean="0"/>
                        <a:t>{V}</a:t>
                      </a:r>
                      <a:endParaRPr lang="zh-TW" alt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{F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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{+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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1:</a:t>
            </a:r>
            <a:endParaRPr lang="en-US" altLang="zh-TW" sz="2800" b="1" dirty="0"/>
          </a:p>
        </p:txBody>
      </p:sp>
      <p:sp>
        <p:nvSpPr>
          <p:cNvPr id="14" name="左大括弧 13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200" b="1" dirty="0" err="1" smtClean="0"/>
              <a:t>E</a:t>
            </a:r>
            <a:r>
              <a:rPr lang="en-US" altLang="zh-TW" sz="2200" b="1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Prefix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(E)</a:t>
            </a:r>
            <a:r>
              <a:rPr lang="en-US" altLang="zh-TW" b="1" dirty="0" smtClean="0"/>
              <a:t>)=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Prefix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(E)</a:t>
            </a:r>
            <a:r>
              <a:rPr lang="en-US" altLang="zh-TW" b="1" dirty="0" smtClean="0"/>
              <a:t>)</a:t>
            </a:r>
            <a:r>
              <a:rPr lang="en-US" altLang="zh-TW" sz="2400" b="1" dirty="0" smtClean="0"/>
              <a:t> ? 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Waiting operation</a:t>
            </a:r>
            <a:r>
              <a:rPr lang="en-US" altLang="zh-TW" sz="2400" b="1" dirty="0" smtClean="0"/>
              <a:t>}</a:t>
            </a:r>
          </a:p>
          <a:p>
            <a:pPr lvl="1"/>
            <a:r>
              <a:rPr lang="en-US" altLang="zh-TW" sz="2000" b="1" dirty="0" smtClean="0">
                <a:sym typeface="Symbol" pitchFamily="18" charset="2"/>
              </a:rPr>
              <a:t>In this step, we know First(</a:t>
            </a:r>
            <a:r>
              <a:rPr lang="en-US" altLang="zh-TW" sz="1600" b="1" dirty="0" smtClean="0">
                <a:solidFill>
                  <a:srgbClr val="FF0000"/>
                </a:solidFill>
              </a:rPr>
              <a:t>Prefix</a:t>
            </a:r>
            <a:r>
              <a:rPr lang="en-US" altLang="zh-TW" sz="2000" b="1" dirty="0" smtClean="0">
                <a:sym typeface="Symbol" pitchFamily="18" charset="2"/>
              </a:rPr>
              <a:t>). </a:t>
            </a:r>
          </a:p>
          <a:p>
            <a:pPr lvl="1"/>
            <a:r>
              <a:rPr lang="en-US" altLang="zh-TW" sz="2000" b="1" dirty="0" smtClean="0">
                <a:sym typeface="Symbol" pitchFamily="18" charset="2"/>
              </a:rPr>
              <a:t>So we replace First(</a:t>
            </a:r>
            <a:r>
              <a:rPr lang="en-US" altLang="zh-TW" sz="1600" b="1" dirty="0" smtClean="0">
                <a:solidFill>
                  <a:srgbClr val="FF0000"/>
                </a:solidFill>
              </a:rPr>
              <a:t>Prefix</a:t>
            </a:r>
            <a:r>
              <a:rPr lang="en-US" altLang="zh-TW" sz="2000" b="1" dirty="0" smtClean="0">
                <a:sym typeface="Symbol" pitchFamily="18" charset="2"/>
              </a:rPr>
              <a:t>)</a:t>
            </a:r>
            <a:r>
              <a:rPr lang="zh-TW" altLang="en-US" sz="2000" b="1" dirty="0" smtClean="0">
                <a:sym typeface="Symbol" pitchFamily="18" charset="2"/>
              </a:rPr>
              <a:t> </a:t>
            </a:r>
            <a:r>
              <a:rPr lang="en-US" altLang="zh-TW" sz="2000" b="1" dirty="0" smtClean="0">
                <a:sym typeface="Symbol" pitchFamily="18" charset="2"/>
              </a:rPr>
              <a:t>with {</a:t>
            </a:r>
            <a:r>
              <a:rPr lang="en-US" altLang="zh-TW" sz="1800" b="1" dirty="0" smtClean="0">
                <a:solidFill>
                  <a:srgbClr val="FF0000"/>
                </a:solidFill>
                <a:sym typeface="Symbol" pitchFamily="18" charset="2"/>
              </a:rPr>
              <a:t>F, </a:t>
            </a:r>
            <a:r>
              <a:rPr lang="en-US" altLang="zh-TW" sz="2000" b="1" dirty="0" smtClean="0">
                <a:sym typeface="Symbol" pitchFamily="18" charset="2"/>
              </a:rPr>
              <a:t>}.</a:t>
            </a:r>
            <a:endParaRPr lang="en-US" altLang="zh-TW" b="1" dirty="0" smtClean="0">
              <a:sym typeface="Symbol" pitchFamily="18" charset="2"/>
            </a:endParaRP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/>
              <a:t>E</a:t>
            </a:r>
            <a:r>
              <a:rPr lang="en-US" altLang="zh-TW" sz="2200" b="1" dirty="0" smtClean="0">
                <a:sym typeface="Symbol" pitchFamily="18" charset="2"/>
              </a:rPr>
              <a:t>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V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 Tail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V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err="1" smtClean="0"/>
              <a:t>Prefix</a:t>
            </a:r>
            <a:r>
              <a:rPr lang="en-US" altLang="zh-TW" sz="2200" b="1" dirty="0" err="1" smtClean="0"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F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F</a:t>
            </a:r>
            <a:r>
              <a:rPr lang="en-US" altLang="zh-TW" b="1" dirty="0" smtClean="0"/>
              <a:t>}</a:t>
            </a:r>
            <a:endParaRPr lang="en-US" altLang="zh-TW" b="1" dirty="0" smtClean="0">
              <a:sym typeface="Symbol" pitchFamily="18" charset="2"/>
            </a:endParaRP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/>
              <a:t>Prefix</a:t>
            </a:r>
            <a:r>
              <a:rPr lang="en-US" altLang="zh-TW" sz="2200" b="1" dirty="0" smtClean="0">
                <a:sym typeface="Symbol" pitchFamily="18" charset="2"/>
              </a:rPr>
              <a:t></a:t>
            </a:r>
            <a:r>
              <a:rPr lang="en-US" altLang="zh-TW" sz="2000" b="1" dirty="0" smtClean="0">
                <a:solidFill>
                  <a:srgbClr val="FF0000"/>
                </a:solidFill>
                <a:sym typeface="Symbol" pitchFamily="18" charset="2"/>
              </a:rPr>
              <a:t> 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</a:t>
            </a:r>
            <a:r>
              <a:rPr lang="en-US" altLang="zh-TW" b="1" dirty="0" smtClean="0">
                <a:sym typeface="Symbol" pitchFamily="18" charset="2"/>
              </a:rPr>
              <a:t>{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>
                <a:sym typeface="Symbol" pitchFamily="18" charset="2"/>
              </a:rPr>
              <a:t>}</a:t>
            </a:r>
            <a:endParaRPr lang="en-US" altLang="zh-TW" dirty="0" smtClean="0"/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>
                <a:sym typeface="Symbol" pitchFamily="18" charset="2"/>
              </a:rPr>
              <a:t>Tail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+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+</a:t>
            </a:r>
            <a:r>
              <a:rPr lang="en-US" altLang="zh-TW" b="1" dirty="0" smtClean="0"/>
              <a:t>}</a:t>
            </a:r>
            <a:endParaRPr lang="en-US" altLang="zh-TW" b="1" dirty="0" smtClean="0">
              <a:sym typeface="Symbol" pitchFamily="18" charset="2"/>
            </a:endParaRP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>
                <a:sym typeface="Symbol" pitchFamily="18" charset="2"/>
              </a:rPr>
              <a:t>Tail</a:t>
            </a:r>
            <a:r>
              <a:rPr lang="en-US" altLang="zh-TW" sz="20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 </a:t>
            </a:r>
            <a:r>
              <a:rPr lang="en-US" altLang="zh-TW" b="1" dirty="0" smtClean="0"/>
              <a:t>)	= </a:t>
            </a:r>
            <a:r>
              <a:rPr lang="en-US" altLang="zh-TW" b="1" dirty="0" smtClean="0">
                <a:sym typeface="Symbol" pitchFamily="18" charset="2"/>
              </a:rPr>
              <a:t>{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>
                <a:sym typeface="Symbol" pitchFamily="18" charset="2"/>
              </a:rPr>
              <a:t>}</a:t>
            </a:r>
            <a:endParaRPr lang="en-US" altLang="zh-TW" dirty="0" smtClean="0"/>
          </a:p>
          <a:p>
            <a:endParaRPr lang="en-US" altLang="zh-TW" dirty="0" smtClean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358063" y="142875"/>
            <a:ext cx="1670050" cy="1384300"/>
            <a:chOff x="694" y="2112"/>
            <a:chExt cx="1251" cy="1267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889" cy="1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 dirty="0" err="1"/>
                <a:t>E</a:t>
              </a:r>
              <a:r>
                <a:rPr lang="en-US" altLang="zh-TW" sz="1400" b="1" dirty="0" err="1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 err="1"/>
                <a:t>Prefix</a:t>
              </a:r>
              <a:r>
                <a:rPr lang="en-US" altLang="zh-TW" sz="1400" b="1" dirty="0"/>
                <a:t>(E)</a:t>
              </a:r>
            </a:p>
            <a:p>
              <a:r>
                <a:rPr lang="en-US" altLang="zh-TW" sz="1400" b="1" dirty="0"/>
                <a:t>E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/>
                <a:t>V Tail</a:t>
              </a:r>
            </a:p>
            <a:p>
              <a:r>
                <a:rPr lang="en-US" altLang="zh-TW" sz="1400" b="1" dirty="0" err="1"/>
                <a:t>Prefix</a:t>
              </a:r>
              <a:r>
                <a:rPr lang="en-US" altLang="zh-TW" sz="1400" b="1" dirty="0" err="1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 err="1"/>
                <a:t>F</a:t>
              </a:r>
              <a:endParaRPr lang="en-US" altLang="zh-TW" sz="1400" b="1" dirty="0"/>
            </a:p>
            <a:p>
              <a:r>
                <a:rPr lang="en-US" altLang="zh-TW" sz="1400" b="1" dirty="0"/>
                <a:t>Prefix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>
                  <a:sym typeface="Symbol" pitchFamily="18" charset="2"/>
                </a:rPr>
                <a:t></a:t>
              </a:r>
              <a:endParaRPr lang="en-US" altLang="zh-TW" sz="1400" b="1" dirty="0"/>
            </a:p>
            <a:p>
              <a:r>
                <a:rPr lang="en-US" altLang="zh-TW" sz="1400" b="1" dirty="0"/>
                <a:t>Tail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+E</a:t>
              </a:r>
              <a:endParaRPr lang="en-US" altLang="zh-TW" sz="1400" b="1" dirty="0"/>
            </a:p>
            <a:p>
              <a:r>
                <a:rPr lang="en-US" altLang="zh-TW" sz="1400" b="1" dirty="0"/>
                <a:t>Tail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b="1" dirty="0">
                  <a:sym typeface="Symbol" pitchFamily="18" charset="2"/>
                </a:rPr>
                <a:t></a:t>
              </a:r>
              <a:endParaRPr lang="en-US" altLang="zh-TW" sz="1400" b="1" dirty="0"/>
            </a:p>
          </p:txBody>
        </p:sp>
        <p:sp>
          <p:nvSpPr>
            <p:cNvPr id="6" name="AutoShape 4"/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400" b="1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694" y="2570"/>
              <a:ext cx="287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/>
                <a:t>G</a:t>
              </a:r>
              <a:r>
                <a:rPr lang="en-US" altLang="zh-TW" sz="1400" b="1" baseline="-25000"/>
                <a:t>0</a:t>
              </a:r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11" name="等於 10"/>
          <p:cNvSpPr/>
          <p:nvPr/>
        </p:nvSpPr>
        <p:spPr>
          <a:xfrm rot="2792940">
            <a:off x="7439212" y="2155540"/>
            <a:ext cx="642942" cy="500066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858148" y="2500306"/>
            <a:ext cx="9730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b="1" dirty="0" smtClean="0">
                <a:sym typeface="Symbol" pitchFamily="18" charset="2"/>
              </a:rPr>
              <a:t>{</a:t>
            </a:r>
            <a:r>
              <a:rPr lang="en-US" altLang="zh-TW" sz="2800" b="1" dirty="0" smtClean="0">
                <a:solidFill>
                  <a:srgbClr val="FF0000"/>
                </a:solidFill>
                <a:sym typeface="Symbol" pitchFamily="18" charset="2"/>
              </a:rPr>
              <a:t>F, </a:t>
            </a:r>
            <a:r>
              <a:rPr lang="en-US" altLang="zh-TW" sz="3200" b="1" dirty="0" smtClean="0">
                <a:sym typeface="Symbol" pitchFamily="18" charset="2"/>
              </a:rPr>
              <a:t>}</a:t>
            </a:r>
            <a:endParaRPr lang="zh-TW" altLang="en-US" sz="2800" dirty="0"/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2:</a:t>
            </a:r>
            <a:endParaRPr lang="en-US" altLang="zh-TW" sz="2800" b="1" dirty="0"/>
          </a:p>
        </p:txBody>
      </p:sp>
      <p:sp>
        <p:nvSpPr>
          <p:cNvPr id="16" name="左大括弧 15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17" name="表格 16"/>
          <p:cNvGraphicFramePr>
            <a:graphicFrameLocks noGrp="1"/>
          </p:cNvGraphicFramePr>
          <p:nvPr/>
        </p:nvGraphicFramePr>
        <p:xfrm>
          <a:off x="3786182" y="5800748"/>
          <a:ext cx="526244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  <a:gridCol w="1900579"/>
                <a:gridCol w="617406"/>
                <a:gridCol w="587255"/>
                <a:gridCol w="269069"/>
                <a:gridCol w="269069"/>
                <a:gridCol w="315407"/>
                <a:gridCol w="303530"/>
                <a:gridCol w="214315"/>
              </a:tblGrid>
              <a:tr h="1509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Step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First Set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206227"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E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Prefix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Tail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(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)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V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F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+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1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First(</a:t>
                      </a:r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</a:rPr>
                        <a:t>Prefix</a:t>
                      </a:r>
                      <a:r>
                        <a:rPr lang="en-US" altLang="zh-TW" sz="1100" b="1" dirty="0" smtClean="0">
                          <a:solidFill>
                            <a:schemeClr val="accent1"/>
                          </a:solidFill>
                        </a:rPr>
                        <a:t>(E)</a:t>
                      </a:r>
                      <a:r>
                        <a:rPr lang="en-US" altLang="zh-TW" sz="1400" b="1" dirty="0" smtClean="0"/>
                        <a:t>)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0" dirty="0" smtClean="0"/>
                        <a:t>{V}</a:t>
                      </a:r>
                      <a:endParaRPr lang="zh-TW" alt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{F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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{+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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9" name="投影片編號版面配置區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200" b="1" dirty="0" err="1" smtClean="0"/>
              <a:t>E</a:t>
            </a:r>
            <a:r>
              <a:rPr lang="en-US" altLang="zh-TW" sz="2200" b="1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Prefix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(E)</a:t>
            </a:r>
            <a:r>
              <a:rPr lang="en-US" altLang="zh-TW" b="1" dirty="0" smtClean="0"/>
              <a:t>)=First(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Prefix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(E)</a:t>
            </a:r>
            <a:r>
              <a:rPr lang="en-US" altLang="zh-TW" b="1" dirty="0" smtClean="0"/>
              <a:t>)</a:t>
            </a:r>
            <a:r>
              <a:rPr lang="en-US" altLang="zh-TW" sz="2400" b="1" dirty="0" smtClean="0"/>
              <a:t> = {</a:t>
            </a:r>
            <a:r>
              <a:rPr lang="en-US" altLang="zh-TW" sz="2400" b="1" dirty="0" smtClean="0">
                <a:solidFill>
                  <a:srgbClr val="FF0000"/>
                </a:solidFill>
                <a:sym typeface="Symbol" pitchFamily="18" charset="2"/>
              </a:rPr>
              <a:t>F, </a:t>
            </a:r>
            <a:r>
              <a:rPr lang="en-US" altLang="zh-TW" sz="2400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/>
              <a:t>E</a:t>
            </a:r>
            <a:r>
              <a:rPr lang="en-US" altLang="zh-TW" sz="2200" b="1" dirty="0" smtClean="0">
                <a:sym typeface="Symbol" pitchFamily="18" charset="2"/>
              </a:rPr>
              <a:t>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V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 Tail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V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err="1" smtClean="0"/>
              <a:t>Prefix</a:t>
            </a:r>
            <a:r>
              <a:rPr lang="en-US" altLang="zh-TW" sz="2200" b="1" dirty="0" err="1" smtClean="0"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F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F</a:t>
            </a:r>
            <a:r>
              <a:rPr lang="en-US" altLang="zh-TW" b="1" dirty="0" smtClean="0"/>
              <a:t>}</a:t>
            </a:r>
            <a:endParaRPr lang="en-US" altLang="zh-TW" b="1" dirty="0" smtClean="0">
              <a:sym typeface="Symbol" pitchFamily="18" charset="2"/>
            </a:endParaRP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/>
              <a:t>Prefix</a:t>
            </a:r>
            <a:r>
              <a:rPr lang="en-US" altLang="zh-TW" sz="2200" b="1" dirty="0" smtClean="0">
                <a:sym typeface="Symbol" pitchFamily="18" charset="2"/>
              </a:rPr>
              <a:t></a:t>
            </a:r>
            <a:r>
              <a:rPr lang="en-US" altLang="zh-TW" sz="2000" b="1" dirty="0" smtClean="0">
                <a:solidFill>
                  <a:srgbClr val="FF0000"/>
                </a:solidFill>
                <a:sym typeface="Symbol" pitchFamily="18" charset="2"/>
              </a:rPr>
              <a:t> 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</a:t>
            </a:r>
            <a:r>
              <a:rPr lang="en-US" altLang="zh-TW" b="1" dirty="0" smtClean="0">
                <a:sym typeface="Symbol" pitchFamily="18" charset="2"/>
              </a:rPr>
              <a:t>{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>
                <a:sym typeface="Symbol" pitchFamily="18" charset="2"/>
              </a:rPr>
              <a:t>}</a:t>
            </a:r>
            <a:endParaRPr lang="en-US" altLang="zh-TW" dirty="0" smtClean="0"/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>
                <a:sym typeface="Symbol" pitchFamily="18" charset="2"/>
              </a:rPr>
              <a:t>Tail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+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+</a:t>
            </a:r>
            <a:r>
              <a:rPr lang="en-US" altLang="zh-TW" b="1" dirty="0" smtClean="0"/>
              <a:t>}</a:t>
            </a:r>
            <a:endParaRPr lang="en-US" altLang="zh-TW" b="1" dirty="0" smtClean="0">
              <a:sym typeface="Symbol" pitchFamily="18" charset="2"/>
            </a:endParaRP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>
                <a:sym typeface="Symbol" pitchFamily="18" charset="2"/>
              </a:rPr>
              <a:t>Tail</a:t>
            </a:r>
            <a:r>
              <a:rPr lang="en-US" altLang="zh-TW" sz="20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 </a:t>
            </a:r>
            <a:r>
              <a:rPr lang="en-US" altLang="zh-TW" b="1" dirty="0" smtClean="0"/>
              <a:t>)	= </a:t>
            </a:r>
            <a:r>
              <a:rPr lang="en-US" altLang="zh-TW" b="1" dirty="0" smtClean="0">
                <a:sym typeface="Symbol" pitchFamily="18" charset="2"/>
              </a:rPr>
              <a:t>{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>
                <a:sym typeface="Symbol" pitchFamily="18" charset="2"/>
              </a:rPr>
              <a:t>}</a:t>
            </a:r>
            <a:endParaRPr lang="en-US" altLang="zh-TW" dirty="0" smtClean="0"/>
          </a:p>
          <a:p>
            <a:endParaRPr lang="en-US" altLang="zh-TW" dirty="0" smtClean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358063" y="142875"/>
            <a:ext cx="1670050" cy="1384300"/>
            <a:chOff x="694" y="2112"/>
            <a:chExt cx="1251" cy="1267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889" cy="1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 dirty="0" err="1"/>
                <a:t>E</a:t>
              </a:r>
              <a:r>
                <a:rPr lang="en-US" altLang="zh-TW" sz="1400" b="1" dirty="0" err="1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 err="1"/>
                <a:t>Prefix</a:t>
              </a:r>
              <a:r>
                <a:rPr lang="en-US" altLang="zh-TW" sz="1400" b="1" dirty="0"/>
                <a:t>(E)</a:t>
              </a:r>
            </a:p>
            <a:p>
              <a:r>
                <a:rPr lang="en-US" altLang="zh-TW" sz="1400" b="1" dirty="0"/>
                <a:t>E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/>
                <a:t>V Tail</a:t>
              </a:r>
            </a:p>
            <a:p>
              <a:r>
                <a:rPr lang="en-US" altLang="zh-TW" sz="1400" b="1" dirty="0" err="1"/>
                <a:t>Prefix</a:t>
              </a:r>
              <a:r>
                <a:rPr lang="en-US" altLang="zh-TW" sz="1400" b="1" dirty="0" err="1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 err="1"/>
                <a:t>F</a:t>
              </a:r>
              <a:endParaRPr lang="en-US" altLang="zh-TW" sz="1400" b="1" dirty="0"/>
            </a:p>
            <a:p>
              <a:r>
                <a:rPr lang="en-US" altLang="zh-TW" sz="1400" b="1" dirty="0"/>
                <a:t>Prefix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>
                  <a:sym typeface="Symbol" pitchFamily="18" charset="2"/>
                </a:rPr>
                <a:t></a:t>
              </a:r>
              <a:endParaRPr lang="en-US" altLang="zh-TW" sz="1400" b="1" dirty="0"/>
            </a:p>
            <a:p>
              <a:r>
                <a:rPr lang="en-US" altLang="zh-TW" sz="1400" b="1" dirty="0"/>
                <a:t>Tail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+E</a:t>
              </a:r>
              <a:endParaRPr lang="en-US" altLang="zh-TW" sz="1400" b="1" dirty="0"/>
            </a:p>
            <a:p>
              <a:r>
                <a:rPr lang="en-US" altLang="zh-TW" sz="1400" b="1" dirty="0"/>
                <a:t>Tail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b="1" dirty="0">
                  <a:sym typeface="Symbol" pitchFamily="18" charset="2"/>
                </a:rPr>
                <a:t></a:t>
              </a:r>
              <a:endParaRPr lang="en-US" altLang="zh-TW" sz="1400" b="1" dirty="0"/>
            </a:p>
          </p:txBody>
        </p:sp>
        <p:sp>
          <p:nvSpPr>
            <p:cNvPr id="6" name="AutoShape 4"/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400" b="1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694" y="2570"/>
              <a:ext cx="287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/>
                <a:t>G</a:t>
              </a:r>
              <a:r>
                <a:rPr lang="en-US" altLang="zh-TW" sz="1400" b="1" baseline="-25000"/>
                <a:t>0</a:t>
              </a:r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2:</a:t>
            </a:r>
            <a:endParaRPr lang="en-US" altLang="zh-TW" sz="2800" b="1" dirty="0"/>
          </a:p>
        </p:txBody>
      </p:sp>
      <p:sp>
        <p:nvSpPr>
          <p:cNvPr id="14" name="左大括弧 13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15" name="表格 14"/>
          <p:cNvGraphicFramePr>
            <a:graphicFrameLocks noGrp="1"/>
          </p:cNvGraphicFramePr>
          <p:nvPr/>
        </p:nvGraphicFramePr>
        <p:xfrm>
          <a:off x="3786182" y="5800748"/>
          <a:ext cx="526244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  <a:gridCol w="1900579"/>
                <a:gridCol w="617406"/>
                <a:gridCol w="587255"/>
                <a:gridCol w="269069"/>
                <a:gridCol w="269069"/>
                <a:gridCol w="315407"/>
                <a:gridCol w="303530"/>
                <a:gridCol w="214315"/>
              </a:tblGrid>
              <a:tr h="1509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Step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First Set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206227"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E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Prefix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Tail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(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)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V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F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+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1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First(</a:t>
                      </a:r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</a:rPr>
                        <a:t>Prefix</a:t>
                      </a:r>
                      <a:r>
                        <a:rPr lang="en-US" altLang="zh-TW" sz="1100" b="1" dirty="0" smtClean="0">
                          <a:solidFill>
                            <a:schemeClr val="accent1"/>
                          </a:solidFill>
                        </a:rPr>
                        <a:t>(E)</a:t>
                      </a:r>
                      <a:r>
                        <a:rPr lang="en-US" altLang="zh-TW" sz="1400" b="1" dirty="0" smtClean="0"/>
                        <a:t>)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0" dirty="0" smtClean="0"/>
                        <a:t>{V}</a:t>
                      </a:r>
                      <a:endParaRPr lang="zh-TW" alt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{F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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{+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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" name="投影片編號版面配置區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200" b="1" dirty="0" err="1" smtClean="0"/>
              <a:t>E</a:t>
            </a:r>
            <a:r>
              <a:rPr lang="en-US" altLang="zh-TW" sz="2200" b="1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Prefix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(E)</a:t>
            </a:r>
            <a:r>
              <a:rPr lang="en-US" altLang="zh-TW" b="1" dirty="0" smtClean="0"/>
              <a:t>)=First(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Prefix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(E)</a:t>
            </a:r>
            <a:r>
              <a:rPr lang="en-US" altLang="zh-TW" b="1" dirty="0" smtClean="0"/>
              <a:t>)</a:t>
            </a:r>
            <a:r>
              <a:rPr lang="en-US" altLang="zh-TW" sz="2400" b="1" dirty="0" smtClean="0"/>
              <a:t> </a:t>
            </a:r>
            <a:r>
              <a:rPr lang="en-US" altLang="zh-TW" b="1" dirty="0" smtClean="0"/>
              <a:t>=</a:t>
            </a:r>
            <a:r>
              <a:rPr lang="en-US" altLang="zh-TW" sz="2400" b="1" dirty="0" smtClean="0"/>
              <a:t> {</a:t>
            </a:r>
            <a:r>
              <a:rPr lang="en-US" altLang="zh-TW" sz="2400" b="1" dirty="0" smtClean="0">
                <a:solidFill>
                  <a:srgbClr val="FF0000"/>
                </a:solidFill>
                <a:sym typeface="Symbol" pitchFamily="18" charset="2"/>
              </a:rPr>
              <a:t>F, </a:t>
            </a:r>
            <a:r>
              <a:rPr lang="en-US" altLang="zh-TW" sz="2400" b="1" dirty="0" smtClean="0"/>
              <a:t>} </a:t>
            </a:r>
          </a:p>
          <a:p>
            <a:pPr>
              <a:buNone/>
            </a:pPr>
            <a:r>
              <a:rPr lang="en-US" altLang="zh-TW" sz="2400" b="1" dirty="0" smtClean="0"/>
              <a:t>                                         </a:t>
            </a:r>
            <a:r>
              <a:rPr lang="en-US" altLang="zh-TW" b="1" dirty="0" smtClean="0"/>
              <a:t>=</a:t>
            </a:r>
            <a:r>
              <a:rPr lang="en-US" altLang="zh-TW" sz="2400" b="1" dirty="0" smtClean="0"/>
              <a:t> {</a:t>
            </a:r>
            <a:r>
              <a:rPr lang="en-US" altLang="zh-TW" sz="2400" b="1" dirty="0" smtClean="0">
                <a:solidFill>
                  <a:srgbClr val="FF0000"/>
                </a:solidFill>
                <a:sym typeface="Symbol" pitchFamily="18" charset="2"/>
              </a:rPr>
              <a:t>F, </a:t>
            </a:r>
            <a:r>
              <a:rPr lang="en-US" altLang="zh-TW" sz="2400" b="1" dirty="0" smtClean="0"/>
              <a:t>} - {</a:t>
            </a:r>
            <a:r>
              <a:rPr lang="en-US" altLang="zh-TW" sz="24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sz="2400" b="1" dirty="0" smtClean="0"/>
              <a:t>} </a:t>
            </a:r>
            <a:r>
              <a:rPr lang="zh-TW" altLang="en-US" sz="2400" b="1" dirty="0" smtClean="0"/>
              <a:t>∪</a:t>
            </a:r>
            <a:r>
              <a:rPr lang="en-US" altLang="zh-TW" sz="2400" b="1" dirty="0" smtClean="0"/>
              <a:t> </a:t>
            </a:r>
            <a:r>
              <a:rPr lang="en-US" altLang="zh-TW" b="1" dirty="0" smtClean="0"/>
              <a:t>First</a:t>
            </a:r>
            <a:r>
              <a:rPr lang="en-US" altLang="zh-TW" sz="2400" b="1" dirty="0" smtClean="0"/>
              <a:t>(</a:t>
            </a:r>
            <a:r>
              <a:rPr lang="en-US" altLang="zh-TW" sz="1600" b="1" dirty="0" smtClean="0">
                <a:solidFill>
                  <a:srgbClr val="FF0000"/>
                </a:solidFill>
                <a:sym typeface="Symbol" pitchFamily="18" charset="2"/>
              </a:rPr>
              <a:t>(</a:t>
            </a:r>
            <a:r>
              <a:rPr lang="en-US" altLang="zh-TW" sz="1600" b="1" dirty="0" smtClean="0">
                <a:solidFill>
                  <a:srgbClr val="0070C0"/>
                </a:solidFill>
                <a:sym typeface="Symbol" pitchFamily="18" charset="2"/>
              </a:rPr>
              <a:t>E)</a:t>
            </a:r>
            <a:r>
              <a:rPr lang="en-US" altLang="zh-TW" sz="2400" b="1" dirty="0" smtClean="0"/>
              <a:t>) = {</a:t>
            </a:r>
            <a:r>
              <a:rPr lang="en-US" altLang="zh-TW" sz="2400" b="1" dirty="0" smtClean="0">
                <a:solidFill>
                  <a:srgbClr val="FF0000"/>
                </a:solidFill>
                <a:sym typeface="Symbol" pitchFamily="18" charset="2"/>
              </a:rPr>
              <a:t>F, (</a:t>
            </a:r>
            <a:r>
              <a:rPr lang="en-US" altLang="zh-TW" sz="2400" b="1" dirty="0" smtClean="0"/>
              <a:t>} 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/>
              <a:t>E</a:t>
            </a:r>
            <a:r>
              <a:rPr lang="en-US" altLang="zh-TW" sz="2200" b="1" dirty="0" smtClean="0">
                <a:sym typeface="Symbol" pitchFamily="18" charset="2"/>
              </a:rPr>
              <a:t>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V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 Tail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V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err="1" smtClean="0"/>
              <a:t>Prefix</a:t>
            </a:r>
            <a:r>
              <a:rPr lang="en-US" altLang="zh-TW" sz="2200" b="1" dirty="0" err="1" smtClean="0"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F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F</a:t>
            </a:r>
            <a:r>
              <a:rPr lang="en-US" altLang="zh-TW" b="1" dirty="0" smtClean="0"/>
              <a:t>}</a:t>
            </a:r>
            <a:endParaRPr lang="en-US" altLang="zh-TW" b="1" dirty="0" smtClean="0">
              <a:sym typeface="Symbol" pitchFamily="18" charset="2"/>
            </a:endParaRP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/>
              <a:t>Prefix</a:t>
            </a:r>
            <a:r>
              <a:rPr lang="en-US" altLang="zh-TW" sz="2200" b="1" dirty="0" smtClean="0">
                <a:sym typeface="Symbol" pitchFamily="18" charset="2"/>
              </a:rPr>
              <a:t></a:t>
            </a:r>
            <a:r>
              <a:rPr lang="en-US" altLang="zh-TW" sz="2000" b="1" dirty="0" smtClean="0">
                <a:solidFill>
                  <a:srgbClr val="FF0000"/>
                </a:solidFill>
                <a:sym typeface="Symbol" pitchFamily="18" charset="2"/>
              </a:rPr>
              <a:t> 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</a:t>
            </a:r>
            <a:r>
              <a:rPr lang="en-US" altLang="zh-TW" b="1" dirty="0" smtClean="0">
                <a:sym typeface="Symbol" pitchFamily="18" charset="2"/>
              </a:rPr>
              <a:t>{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>
                <a:sym typeface="Symbol" pitchFamily="18" charset="2"/>
              </a:rPr>
              <a:t>}</a:t>
            </a:r>
            <a:endParaRPr lang="en-US" altLang="zh-TW" dirty="0" smtClean="0"/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>
                <a:sym typeface="Symbol" pitchFamily="18" charset="2"/>
              </a:rPr>
              <a:t>Tail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+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+</a:t>
            </a:r>
            <a:r>
              <a:rPr lang="en-US" altLang="zh-TW" b="1" dirty="0" smtClean="0"/>
              <a:t>}</a:t>
            </a:r>
            <a:endParaRPr lang="en-US" altLang="zh-TW" b="1" dirty="0" smtClean="0">
              <a:sym typeface="Symbol" pitchFamily="18" charset="2"/>
            </a:endParaRP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>
                <a:sym typeface="Symbol" pitchFamily="18" charset="2"/>
              </a:rPr>
              <a:t>Tail</a:t>
            </a:r>
            <a:r>
              <a:rPr lang="en-US" altLang="zh-TW" sz="20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 </a:t>
            </a:r>
            <a:r>
              <a:rPr lang="en-US" altLang="zh-TW" b="1" dirty="0" smtClean="0"/>
              <a:t>)	= </a:t>
            </a:r>
            <a:r>
              <a:rPr lang="en-US" altLang="zh-TW" b="1" dirty="0" smtClean="0">
                <a:sym typeface="Symbol" pitchFamily="18" charset="2"/>
              </a:rPr>
              <a:t>{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>
                <a:sym typeface="Symbol" pitchFamily="18" charset="2"/>
              </a:rPr>
              <a:t>}</a:t>
            </a:r>
            <a:endParaRPr lang="en-US" altLang="zh-TW" dirty="0" smtClean="0"/>
          </a:p>
          <a:p>
            <a:endParaRPr lang="en-US" altLang="zh-TW" dirty="0" smtClean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358063" y="142875"/>
            <a:ext cx="1670050" cy="1384300"/>
            <a:chOff x="694" y="2112"/>
            <a:chExt cx="1251" cy="1267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889" cy="1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 dirty="0" err="1"/>
                <a:t>E</a:t>
              </a:r>
              <a:r>
                <a:rPr lang="en-US" altLang="zh-TW" sz="1400" b="1" dirty="0" err="1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 err="1"/>
                <a:t>Prefix</a:t>
              </a:r>
              <a:r>
                <a:rPr lang="en-US" altLang="zh-TW" sz="1400" b="1" dirty="0"/>
                <a:t>(E)</a:t>
              </a:r>
            </a:p>
            <a:p>
              <a:r>
                <a:rPr lang="en-US" altLang="zh-TW" sz="1400" b="1" dirty="0"/>
                <a:t>E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/>
                <a:t>V Tail</a:t>
              </a:r>
            </a:p>
            <a:p>
              <a:r>
                <a:rPr lang="en-US" altLang="zh-TW" sz="1400" b="1" dirty="0" err="1"/>
                <a:t>Prefix</a:t>
              </a:r>
              <a:r>
                <a:rPr lang="en-US" altLang="zh-TW" sz="1400" b="1" dirty="0" err="1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 err="1"/>
                <a:t>F</a:t>
              </a:r>
              <a:endParaRPr lang="en-US" altLang="zh-TW" sz="1400" b="1" dirty="0"/>
            </a:p>
            <a:p>
              <a:r>
                <a:rPr lang="en-US" altLang="zh-TW" sz="1400" b="1" dirty="0"/>
                <a:t>Prefix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>
                  <a:sym typeface="Symbol" pitchFamily="18" charset="2"/>
                </a:rPr>
                <a:t></a:t>
              </a:r>
              <a:endParaRPr lang="en-US" altLang="zh-TW" sz="1400" b="1" dirty="0"/>
            </a:p>
            <a:p>
              <a:r>
                <a:rPr lang="en-US" altLang="zh-TW" sz="1400" b="1" dirty="0"/>
                <a:t>Tail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+E</a:t>
              </a:r>
              <a:endParaRPr lang="en-US" altLang="zh-TW" sz="1400" b="1" dirty="0"/>
            </a:p>
            <a:p>
              <a:r>
                <a:rPr lang="en-US" altLang="zh-TW" sz="1400" b="1" dirty="0"/>
                <a:t>Tail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b="1" dirty="0">
                  <a:sym typeface="Symbol" pitchFamily="18" charset="2"/>
                </a:rPr>
                <a:t></a:t>
              </a:r>
              <a:endParaRPr lang="en-US" altLang="zh-TW" sz="1400" b="1" dirty="0"/>
            </a:p>
          </p:txBody>
        </p:sp>
        <p:sp>
          <p:nvSpPr>
            <p:cNvPr id="6" name="AutoShape 4"/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400" b="1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694" y="2570"/>
              <a:ext cx="287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/>
                <a:t>G</a:t>
              </a:r>
              <a:r>
                <a:rPr lang="en-US" altLang="zh-TW" sz="1400" b="1" baseline="-25000"/>
                <a:t>0</a:t>
              </a:r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2:</a:t>
            </a:r>
            <a:endParaRPr lang="en-US" altLang="zh-TW" sz="2800" b="1" dirty="0"/>
          </a:p>
        </p:txBody>
      </p:sp>
      <p:sp>
        <p:nvSpPr>
          <p:cNvPr id="14" name="左大括弧 13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16" name="表格 15"/>
          <p:cNvGraphicFramePr>
            <a:graphicFrameLocks noGrp="1"/>
          </p:cNvGraphicFramePr>
          <p:nvPr/>
        </p:nvGraphicFramePr>
        <p:xfrm>
          <a:off x="3786182" y="5800748"/>
          <a:ext cx="526244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  <a:gridCol w="1900579"/>
                <a:gridCol w="617406"/>
                <a:gridCol w="587255"/>
                <a:gridCol w="269069"/>
                <a:gridCol w="269069"/>
                <a:gridCol w="315407"/>
                <a:gridCol w="303530"/>
                <a:gridCol w="214315"/>
              </a:tblGrid>
              <a:tr h="1509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Step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First Set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206227"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E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Prefix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Tail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(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)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V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F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+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1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First(</a:t>
                      </a:r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</a:rPr>
                        <a:t>Prefix</a:t>
                      </a:r>
                      <a:r>
                        <a:rPr lang="en-US" altLang="zh-TW" sz="1100" b="1" dirty="0" smtClean="0">
                          <a:solidFill>
                            <a:schemeClr val="accent1"/>
                          </a:solidFill>
                        </a:rPr>
                        <a:t>(E)</a:t>
                      </a:r>
                      <a:r>
                        <a:rPr lang="en-US" altLang="zh-TW" sz="1400" b="1" dirty="0" smtClean="0"/>
                        <a:t>)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0" dirty="0" smtClean="0"/>
                        <a:t>{V}</a:t>
                      </a:r>
                      <a:endParaRPr lang="zh-TW" alt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{F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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{+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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" name="投影片編號版面配置區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200" b="1" dirty="0" err="1" smtClean="0"/>
              <a:t>E</a:t>
            </a:r>
            <a:r>
              <a:rPr lang="en-US" altLang="zh-TW" sz="2200" b="1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Prefix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(E)</a:t>
            </a:r>
            <a:r>
              <a:rPr lang="en-US" altLang="zh-TW" b="1" dirty="0" smtClean="0"/>
              <a:t>)= </a:t>
            </a:r>
            <a:r>
              <a:rPr lang="en-US" altLang="zh-TW" sz="2400" b="1" dirty="0" smtClean="0"/>
              <a:t>{</a:t>
            </a:r>
            <a:r>
              <a:rPr lang="en-US" altLang="zh-TW" sz="2400" b="1" dirty="0" smtClean="0">
                <a:solidFill>
                  <a:srgbClr val="FF0000"/>
                </a:solidFill>
                <a:sym typeface="Symbol" pitchFamily="18" charset="2"/>
              </a:rPr>
              <a:t>F, (</a:t>
            </a:r>
            <a:r>
              <a:rPr lang="en-US" altLang="zh-TW" sz="2400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/>
              <a:t>E</a:t>
            </a:r>
            <a:r>
              <a:rPr lang="en-US" altLang="zh-TW" sz="2200" b="1" dirty="0" smtClean="0">
                <a:sym typeface="Symbol" pitchFamily="18" charset="2"/>
              </a:rPr>
              <a:t>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V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 Tail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V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err="1" smtClean="0"/>
              <a:t>Prefix</a:t>
            </a:r>
            <a:r>
              <a:rPr lang="en-US" altLang="zh-TW" sz="2200" b="1" dirty="0" err="1" smtClean="0"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F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F</a:t>
            </a:r>
            <a:r>
              <a:rPr lang="en-US" altLang="zh-TW" b="1" dirty="0" smtClean="0"/>
              <a:t>}</a:t>
            </a:r>
            <a:endParaRPr lang="en-US" altLang="zh-TW" b="1" dirty="0" smtClean="0">
              <a:sym typeface="Symbol" pitchFamily="18" charset="2"/>
            </a:endParaRP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/>
              <a:t>Prefix</a:t>
            </a:r>
            <a:r>
              <a:rPr lang="en-US" altLang="zh-TW" sz="2200" b="1" dirty="0" smtClean="0">
                <a:sym typeface="Symbol" pitchFamily="18" charset="2"/>
              </a:rPr>
              <a:t></a:t>
            </a:r>
            <a:r>
              <a:rPr lang="en-US" altLang="zh-TW" sz="2000" b="1" dirty="0" smtClean="0">
                <a:solidFill>
                  <a:srgbClr val="FF0000"/>
                </a:solidFill>
                <a:sym typeface="Symbol" pitchFamily="18" charset="2"/>
              </a:rPr>
              <a:t> 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</a:t>
            </a:r>
            <a:r>
              <a:rPr lang="en-US" altLang="zh-TW" b="1" dirty="0" smtClean="0">
                <a:sym typeface="Symbol" pitchFamily="18" charset="2"/>
              </a:rPr>
              <a:t>{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>
                <a:sym typeface="Symbol" pitchFamily="18" charset="2"/>
              </a:rPr>
              <a:t>}</a:t>
            </a:r>
            <a:endParaRPr lang="en-US" altLang="zh-TW" dirty="0" smtClean="0"/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>
                <a:sym typeface="Symbol" pitchFamily="18" charset="2"/>
              </a:rPr>
              <a:t>Tail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+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+</a:t>
            </a:r>
            <a:r>
              <a:rPr lang="en-US" altLang="zh-TW" b="1" dirty="0" smtClean="0"/>
              <a:t>}</a:t>
            </a:r>
            <a:endParaRPr lang="en-US" altLang="zh-TW" b="1" dirty="0" smtClean="0">
              <a:sym typeface="Symbol" pitchFamily="18" charset="2"/>
            </a:endParaRP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>
                <a:sym typeface="Symbol" pitchFamily="18" charset="2"/>
              </a:rPr>
              <a:t>Tail</a:t>
            </a:r>
            <a:r>
              <a:rPr lang="en-US" altLang="zh-TW" sz="20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 </a:t>
            </a:r>
            <a:r>
              <a:rPr lang="en-US" altLang="zh-TW" b="1" dirty="0" smtClean="0"/>
              <a:t>)	= </a:t>
            </a:r>
            <a:r>
              <a:rPr lang="en-US" altLang="zh-TW" b="1" dirty="0" smtClean="0">
                <a:sym typeface="Symbol" pitchFamily="18" charset="2"/>
              </a:rPr>
              <a:t>{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>
                <a:sym typeface="Symbol" pitchFamily="18" charset="2"/>
              </a:rPr>
              <a:t>}</a:t>
            </a:r>
            <a:endParaRPr lang="en-US" altLang="zh-TW" dirty="0" smtClean="0"/>
          </a:p>
          <a:p>
            <a:endParaRPr lang="en-US" altLang="zh-TW" dirty="0" smtClean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358063" y="142875"/>
            <a:ext cx="1670050" cy="1384300"/>
            <a:chOff x="694" y="2112"/>
            <a:chExt cx="1251" cy="1267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889" cy="1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 dirty="0" err="1"/>
                <a:t>E</a:t>
              </a:r>
              <a:r>
                <a:rPr lang="en-US" altLang="zh-TW" sz="1400" b="1" dirty="0" err="1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 err="1"/>
                <a:t>Prefix</a:t>
              </a:r>
              <a:r>
                <a:rPr lang="en-US" altLang="zh-TW" sz="1400" b="1" dirty="0"/>
                <a:t>(E)</a:t>
              </a:r>
            </a:p>
            <a:p>
              <a:r>
                <a:rPr lang="en-US" altLang="zh-TW" sz="1400" b="1" dirty="0"/>
                <a:t>E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/>
                <a:t>V Tail</a:t>
              </a:r>
            </a:p>
            <a:p>
              <a:r>
                <a:rPr lang="en-US" altLang="zh-TW" sz="1400" b="1" dirty="0" err="1"/>
                <a:t>Prefix</a:t>
              </a:r>
              <a:r>
                <a:rPr lang="en-US" altLang="zh-TW" sz="1400" b="1" dirty="0" err="1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 err="1"/>
                <a:t>F</a:t>
              </a:r>
              <a:endParaRPr lang="en-US" altLang="zh-TW" sz="1400" b="1" dirty="0"/>
            </a:p>
            <a:p>
              <a:r>
                <a:rPr lang="en-US" altLang="zh-TW" sz="1400" b="1" dirty="0"/>
                <a:t>Prefix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>
                  <a:sym typeface="Symbol" pitchFamily="18" charset="2"/>
                </a:rPr>
                <a:t></a:t>
              </a:r>
              <a:endParaRPr lang="en-US" altLang="zh-TW" sz="1400" b="1" dirty="0"/>
            </a:p>
            <a:p>
              <a:r>
                <a:rPr lang="en-US" altLang="zh-TW" sz="1400" b="1" dirty="0"/>
                <a:t>Tail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+E</a:t>
              </a:r>
              <a:endParaRPr lang="en-US" altLang="zh-TW" sz="1400" b="1" dirty="0"/>
            </a:p>
            <a:p>
              <a:r>
                <a:rPr lang="en-US" altLang="zh-TW" sz="1400" b="1" dirty="0"/>
                <a:t>Tail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b="1" dirty="0">
                  <a:sym typeface="Symbol" pitchFamily="18" charset="2"/>
                </a:rPr>
                <a:t></a:t>
              </a:r>
              <a:endParaRPr lang="en-US" altLang="zh-TW" sz="1400" b="1" dirty="0"/>
            </a:p>
          </p:txBody>
        </p:sp>
        <p:sp>
          <p:nvSpPr>
            <p:cNvPr id="6" name="AutoShape 4"/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400" b="1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694" y="2570"/>
              <a:ext cx="287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/>
                <a:t>G</a:t>
              </a:r>
              <a:r>
                <a:rPr lang="en-US" altLang="zh-TW" sz="1400" b="1" baseline="-25000"/>
                <a:t>0</a:t>
              </a:r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2:</a:t>
            </a:r>
            <a:endParaRPr lang="en-US" altLang="zh-TW" sz="2800" b="1" dirty="0"/>
          </a:p>
        </p:txBody>
      </p:sp>
      <p:sp>
        <p:nvSpPr>
          <p:cNvPr id="13" name="左大括弧 12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16" name="表格 15"/>
          <p:cNvGraphicFramePr>
            <a:graphicFrameLocks noGrp="1"/>
          </p:cNvGraphicFramePr>
          <p:nvPr/>
        </p:nvGraphicFramePr>
        <p:xfrm>
          <a:off x="3786182" y="5800748"/>
          <a:ext cx="526244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  <a:gridCol w="1900579"/>
                <a:gridCol w="617406"/>
                <a:gridCol w="587255"/>
                <a:gridCol w="269069"/>
                <a:gridCol w="269069"/>
                <a:gridCol w="315407"/>
                <a:gridCol w="303530"/>
                <a:gridCol w="214315"/>
              </a:tblGrid>
              <a:tr h="1509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Step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First Set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206227"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E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Prefix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Tail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(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)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V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F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+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1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First(</a:t>
                      </a:r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</a:rPr>
                        <a:t>Prefix</a:t>
                      </a:r>
                      <a:r>
                        <a:rPr lang="en-US" altLang="zh-TW" sz="1100" b="1" dirty="0" smtClean="0">
                          <a:solidFill>
                            <a:schemeClr val="accent1"/>
                          </a:solidFill>
                        </a:rPr>
                        <a:t>(E)</a:t>
                      </a:r>
                      <a:r>
                        <a:rPr lang="en-US" altLang="zh-TW" sz="1400" b="1" dirty="0" smtClean="0"/>
                        <a:t>)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0" dirty="0" smtClean="0"/>
                        <a:t>{V}</a:t>
                      </a:r>
                      <a:endParaRPr lang="zh-TW" alt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{F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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{+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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426985" y="2000238"/>
            <a:ext cx="6931228" cy="4154877"/>
            <a:chOff x="769" y="2112"/>
            <a:chExt cx="663" cy="1229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376" cy="1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4400" b="1" dirty="0" err="1" smtClean="0"/>
                <a:t>E</a:t>
              </a:r>
              <a:r>
                <a:rPr lang="en-US" altLang="zh-TW" sz="4400" b="1" dirty="0" err="1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4400" b="1" dirty="0" err="1" smtClean="0"/>
                <a:t>Prefix</a:t>
              </a:r>
              <a:r>
                <a:rPr lang="en-US" altLang="zh-TW" sz="4400" b="1" dirty="0" smtClean="0"/>
                <a:t>(E)</a:t>
              </a:r>
            </a:p>
            <a:p>
              <a:r>
                <a:rPr lang="en-US" altLang="zh-TW" sz="4400" b="1" dirty="0" smtClean="0"/>
                <a:t>E</a:t>
              </a:r>
              <a:r>
                <a:rPr lang="en-US" altLang="zh-TW" sz="4400" b="1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4400" b="1" dirty="0" smtClean="0"/>
                <a:t>V Tail</a:t>
              </a:r>
            </a:p>
            <a:p>
              <a:r>
                <a:rPr lang="en-US" altLang="zh-TW" sz="4400" b="1" dirty="0" err="1" smtClean="0"/>
                <a:t>Prefix</a:t>
              </a:r>
              <a:r>
                <a:rPr lang="en-US" altLang="zh-TW" sz="4400" b="1" dirty="0" err="1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4400" b="1" dirty="0" err="1" smtClean="0"/>
                <a:t>F</a:t>
              </a:r>
              <a:endParaRPr lang="en-US" altLang="zh-TW" sz="4400" b="1" dirty="0" smtClean="0"/>
            </a:p>
            <a:p>
              <a:r>
                <a:rPr lang="en-US" altLang="zh-TW" sz="4400" b="1" dirty="0" smtClean="0"/>
                <a:t>Prefix</a:t>
              </a:r>
              <a:r>
                <a:rPr lang="en-US" altLang="zh-TW" sz="4400" b="1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4400" b="1" dirty="0" smtClean="0">
                  <a:sym typeface="Symbol" pitchFamily="18" charset="2"/>
                </a:rPr>
                <a:t></a:t>
              </a:r>
              <a:endParaRPr lang="en-US" altLang="zh-TW" sz="4400" b="1" dirty="0" smtClean="0"/>
            </a:p>
            <a:p>
              <a:r>
                <a:rPr lang="en-US" altLang="zh-TW" sz="4400" b="1" dirty="0" smtClean="0"/>
                <a:t>Tail</a:t>
              </a:r>
              <a:r>
                <a:rPr lang="en-US" altLang="zh-TW" sz="4400" b="1" dirty="0" smtClean="0">
                  <a:latin typeface="Symbol" pitchFamily="18" charset="2"/>
                  <a:sym typeface="Symbol" pitchFamily="18" charset="2"/>
                </a:rPr>
                <a:t>+E</a:t>
              </a:r>
              <a:endParaRPr lang="en-US" altLang="zh-TW" sz="4400" b="1" dirty="0" smtClean="0"/>
            </a:p>
            <a:p>
              <a:r>
                <a:rPr lang="en-US" altLang="zh-TW" sz="4400" b="1" dirty="0" smtClean="0"/>
                <a:t>Tail</a:t>
              </a:r>
              <a:r>
                <a:rPr lang="en-US" altLang="zh-TW" sz="4400" b="1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4400" b="1" dirty="0" smtClean="0">
                  <a:sym typeface="Symbol" pitchFamily="18" charset="2"/>
                </a:rPr>
                <a:t></a:t>
              </a:r>
              <a:endParaRPr lang="en-US" altLang="zh-TW" sz="4400" b="1" dirty="0"/>
            </a:p>
          </p:txBody>
        </p:sp>
        <p:sp>
          <p:nvSpPr>
            <p:cNvPr id="6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4400" b="1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92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4400" b="1" dirty="0"/>
                <a:t>G</a:t>
              </a:r>
              <a:r>
                <a:rPr lang="en-US" altLang="zh-TW" sz="4400" b="1" baseline="-25000" dirty="0"/>
                <a:t>0</a:t>
              </a:r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9" name="左大括弧 8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200" b="1" dirty="0" err="1" smtClean="0"/>
              <a:t>E</a:t>
            </a:r>
            <a:r>
              <a:rPr lang="en-US" altLang="zh-TW" sz="2200" b="1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Prefix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(E)</a:t>
            </a:r>
            <a:r>
              <a:rPr lang="en-US" altLang="zh-TW" b="1" dirty="0" smtClean="0"/>
              <a:t>)= </a:t>
            </a:r>
            <a:r>
              <a:rPr lang="en-US" altLang="zh-TW" sz="2400" b="1" dirty="0" smtClean="0"/>
              <a:t>{</a:t>
            </a:r>
            <a:r>
              <a:rPr lang="en-US" altLang="zh-TW" sz="2400" b="1" dirty="0" smtClean="0">
                <a:solidFill>
                  <a:srgbClr val="FF0000"/>
                </a:solidFill>
                <a:sym typeface="Symbol" pitchFamily="18" charset="2"/>
              </a:rPr>
              <a:t>F, (</a:t>
            </a:r>
            <a:r>
              <a:rPr lang="en-US" altLang="zh-TW" sz="2400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/>
              <a:t>E</a:t>
            </a:r>
            <a:r>
              <a:rPr lang="en-US" altLang="zh-TW" sz="2200" b="1" dirty="0" smtClean="0">
                <a:sym typeface="Symbol" pitchFamily="18" charset="2"/>
              </a:rPr>
              <a:t>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V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 Tail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V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err="1" smtClean="0"/>
              <a:t>Prefix</a:t>
            </a:r>
            <a:r>
              <a:rPr lang="en-US" altLang="zh-TW" sz="2200" b="1" dirty="0" err="1" smtClean="0"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F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F</a:t>
            </a:r>
            <a:r>
              <a:rPr lang="en-US" altLang="zh-TW" b="1" dirty="0" smtClean="0"/>
              <a:t>}</a:t>
            </a:r>
            <a:endParaRPr lang="en-US" altLang="zh-TW" b="1" dirty="0" smtClean="0">
              <a:sym typeface="Symbol" pitchFamily="18" charset="2"/>
            </a:endParaRP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/>
              <a:t>Prefix</a:t>
            </a:r>
            <a:r>
              <a:rPr lang="en-US" altLang="zh-TW" sz="2200" b="1" dirty="0" smtClean="0">
                <a:sym typeface="Symbol" pitchFamily="18" charset="2"/>
              </a:rPr>
              <a:t></a:t>
            </a:r>
            <a:r>
              <a:rPr lang="en-US" altLang="zh-TW" sz="2000" b="1" dirty="0" smtClean="0">
                <a:solidFill>
                  <a:srgbClr val="FF0000"/>
                </a:solidFill>
                <a:sym typeface="Symbol" pitchFamily="18" charset="2"/>
              </a:rPr>
              <a:t> 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</a:t>
            </a:r>
            <a:r>
              <a:rPr lang="en-US" altLang="zh-TW" b="1" dirty="0" smtClean="0">
                <a:sym typeface="Symbol" pitchFamily="18" charset="2"/>
              </a:rPr>
              <a:t>{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>
                <a:sym typeface="Symbol" pitchFamily="18" charset="2"/>
              </a:rPr>
              <a:t>}</a:t>
            </a:r>
            <a:endParaRPr lang="en-US" altLang="zh-TW" dirty="0" smtClean="0"/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>
                <a:sym typeface="Symbol" pitchFamily="18" charset="2"/>
              </a:rPr>
              <a:t>Tail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+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+</a:t>
            </a:r>
            <a:r>
              <a:rPr lang="en-US" altLang="zh-TW" b="1" dirty="0" smtClean="0"/>
              <a:t>}</a:t>
            </a:r>
            <a:endParaRPr lang="en-US" altLang="zh-TW" b="1" dirty="0" smtClean="0">
              <a:sym typeface="Symbol" pitchFamily="18" charset="2"/>
            </a:endParaRP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>
                <a:sym typeface="Symbol" pitchFamily="18" charset="2"/>
              </a:rPr>
              <a:t>Tail</a:t>
            </a:r>
            <a:r>
              <a:rPr lang="en-US" altLang="zh-TW" sz="20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 </a:t>
            </a:r>
            <a:r>
              <a:rPr lang="en-US" altLang="zh-TW" b="1" dirty="0" smtClean="0"/>
              <a:t>)	= </a:t>
            </a:r>
            <a:r>
              <a:rPr lang="en-US" altLang="zh-TW" b="1" dirty="0" smtClean="0">
                <a:sym typeface="Symbol" pitchFamily="18" charset="2"/>
              </a:rPr>
              <a:t>{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>
                <a:sym typeface="Symbol" pitchFamily="18" charset="2"/>
              </a:rPr>
              <a:t>}</a:t>
            </a:r>
            <a:endParaRPr lang="en-US" altLang="zh-TW" dirty="0" smtClean="0"/>
          </a:p>
          <a:p>
            <a:endParaRPr lang="en-US" altLang="zh-TW" dirty="0" smtClean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358063" y="142875"/>
            <a:ext cx="1670050" cy="1384300"/>
            <a:chOff x="694" y="2112"/>
            <a:chExt cx="1251" cy="1267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889" cy="1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 dirty="0" err="1"/>
                <a:t>E</a:t>
              </a:r>
              <a:r>
                <a:rPr lang="en-US" altLang="zh-TW" sz="1400" b="1" dirty="0" err="1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 err="1"/>
                <a:t>Prefix</a:t>
              </a:r>
              <a:r>
                <a:rPr lang="en-US" altLang="zh-TW" sz="1400" b="1" dirty="0"/>
                <a:t>(E)</a:t>
              </a:r>
            </a:p>
            <a:p>
              <a:r>
                <a:rPr lang="en-US" altLang="zh-TW" sz="1400" b="1" dirty="0"/>
                <a:t>E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/>
                <a:t>V Tail</a:t>
              </a:r>
            </a:p>
            <a:p>
              <a:r>
                <a:rPr lang="en-US" altLang="zh-TW" sz="1400" b="1" dirty="0" err="1"/>
                <a:t>Prefix</a:t>
              </a:r>
              <a:r>
                <a:rPr lang="en-US" altLang="zh-TW" sz="1400" b="1" dirty="0" err="1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 err="1"/>
                <a:t>F</a:t>
              </a:r>
              <a:endParaRPr lang="en-US" altLang="zh-TW" sz="1400" b="1" dirty="0"/>
            </a:p>
            <a:p>
              <a:r>
                <a:rPr lang="en-US" altLang="zh-TW" sz="1400" b="1" dirty="0"/>
                <a:t>Prefix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>
                  <a:sym typeface="Symbol" pitchFamily="18" charset="2"/>
                </a:rPr>
                <a:t></a:t>
              </a:r>
              <a:endParaRPr lang="en-US" altLang="zh-TW" sz="1400" b="1" dirty="0"/>
            </a:p>
            <a:p>
              <a:r>
                <a:rPr lang="en-US" altLang="zh-TW" sz="1400" b="1" dirty="0"/>
                <a:t>Tail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+E</a:t>
              </a:r>
              <a:endParaRPr lang="en-US" altLang="zh-TW" sz="1400" b="1" dirty="0"/>
            </a:p>
            <a:p>
              <a:r>
                <a:rPr lang="en-US" altLang="zh-TW" sz="1400" b="1" dirty="0"/>
                <a:t>Tail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b="1" dirty="0">
                  <a:sym typeface="Symbol" pitchFamily="18" charset="2"/>
                </a:rPr>
                <a:t></a:t>
              </a:r>
              <a:endParaRPr lang="en-US" altLang="zh-TW" sz="1400" b="1" dirty="0"/>
            </a:p>
          </p:txBody>
        </p:sp>
        <p:sp>
          <p:nvSpPr>
            <p:cNvPr id="6" name="AutoShape 4"/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400" b="1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694" y="2570"/>
              <a:ext cx="287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/>
                <a:t>G</a:t>
              </a:r>
              <a:r>
                <a:rPr lang="en-US" altLang="zh-TW" sz="1400" b="1" baseline="-25000"/>
                <a:t>0</a:t>
              </a:r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graphicFrame>
        <p:nvGraphicFramePr>
          <p:cNvPr id="14" name="表格 13"/>
          <p:cNvGraphicFramePr>
            <a:graphicFrameLocks noGrp="1"/>
          </p:cNvGraphicFramePr>
          <p:nvPr/>
        </p:nvGraphicFramePr>
        <p:xfrm>
          <a:off x="4071934" y="5500702"/>
          <a:ext cx="5046201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7080"/>
                <a:gridCol w="1703070"/>
                <a:gridCol w="617406"/>
                <a:gridCol w="587255"/>
                <a:gridCol w="269069"/>
                <a:gridCol w="269069"/>
                <a:gridCol w="315407"/>
                <a:gridCol w="303530"/>
                <a:gridCol w="214315"/>
              </a:tblGrid>
              <a:tr h="1509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Step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First Set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206227"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E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Prefix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Tail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(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)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V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F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+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1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First(</a:t>
                      </a:r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</a:rPr>
                        <a:t>Prefix</a:t>
                      </a:r>
                      <a:r>
                        <a:rPr lang="en-US" altLang="zh-TW" sz="1100" b="1" dirty="0" smtClean="0">
                          <a:solidFill>
                            <a:schemeClr val="accent1"/>
                          </a:solidFill>
                        </a:rPr>
                        <a:t>(E)</a:t>
                      </a:r>
                      <a:r>
                        <a:rPr lang="en-US" altLang="zh-TW" sz="1400" b="1" dirty="0" smtClean="0"/>
                        <a:t>)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0" dirty="0" smtClean="0"/>
                        <a:t>{V}</a:t>
                      </a:r>
                      <a:endParaRPr lang="zh-TW" alt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{F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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{+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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2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{F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(</a:t>
                      </a:r>
                      <a:r>
                        <a:rPr lang="en-US" altLang="zh-TW" sz="1400" dirty="0" smtClean="0"/>
                        <a:t>}</a:t>
                      </a:r>
                      <a:r>
                        <a:rPr lang="zh-TW" altLang="en-US" sz="1400" b="1" dirty="0" smtClean="0"/>
                        <a:t> ∪</a:t>
                      </a:r>
                      <a:r>
                        <a:rPr lang="en-US" altLang="zh-TW" sz="1400" dirty="0" smtClean="0"/>
                        <a:t> {V} ={F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(, </a:t>
                      </a:r>
                      <a:r>
                        <a:rPr lang="en-US" altLang="zh-TW" sz="1400" dirty="0" smtClean="0"/>
                        <a:t>V}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{F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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{+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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2:</a:t>
            </a:r>
            <a:endParaRPr lang="en-US" altLang="zh-TW" sz="2800" b="1" dirty="0"/>
          </a:p>
        </p:txBody>
      </p:sp>
      <p:sp>
        <p:nvSpPr>
          <p:cNvPr id="13" name="左大括弧 12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200" b="1" dirty="0" err="1" smtClean="0">
                <a:sym typeface="Symbol" pitchFamily="18" charset="2"/>
              </a:rPr>
              <a:t>E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Prefix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(E)</a:t>
            </a:r>
            <a:r>
              <a:rPr lang="en-US" altLang="zh-TW" b="1" dirty="0" smtClean="0"/>
              <a:t>)=</a:t>
            </a:r>
            <a:r>
              <a:rPr lang="en-US" altLang="zh-TW" b="1" dirty="0" smtClean="0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altLang="zh-TW" b="1" dirty="0" smtClean="0">
                <a:sym typeface="Symbol" pitchFamily="18" charset="2"/>
              </a:rPr>
              <a:t>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F, (</a:t>
            </a:r>
            <a:r>
              <a:rPr lang="en-US" altLang="zh-TW" b="1" dirty="0" smtClean="0">
                <a:sym typeface="Symbol" pitchFamily="18" charset="2"/>
              </a:rPr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/>
              <a:t>E</a:t>
            </a:r>
            <a:r>
              <a:rPr lang="en-US" altLang="zh-TW" sz="2200" b="1" dirty="0" smtClean="0">
                <a:sym typeface="Symbol" pitchFamily="18" charset="2"/>
              </a:rPr>
              <a:t>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V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 Tail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V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err="1" smtClean="0"/>
              <a:t>Prefix</a:t>
            </a:r>
            <a:r>
              <a:rPr lang="en-US" altLang="zh-TW" sz="2200" b="1" dirty="0" err="1" smtClean="0"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F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F</a:t>
            </a:r>
            <a:r>
              <a:rPr lang="en-US" altLang="zh-TW" b="1" dirty="0" smtClean="0"/>
              <a:t>}</a:t>
            </a:r>
            <a:endParaRPr lang="en-US" altLang="zh-TW" b="1" dirty="0" smtClean="0">
              <a:sym typeface="Symbol" pitchFamily="18" charset="2"/>
            </a:endParaRP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/>
              <a:t>Prefix</a:t>
            </a:r>
            <a:r>
              <a:rPr lang="en-US" altLang="zh-TW" sz="2200" b="1" dirty="0" smtClean="0">
                <a:sym typeface="Symbol" pitchFamily="18" charset="2"/>
              </a:rPr>
              <a:t></a:t>
            </a:r>
            <a:r>
              <a:rPr lang="en-US" altLang="zh-TW" sz="2000" b="1" dirty="0" smtClean="0">
                <a:solidFill>
                  <a:srgbClr val="FF0000"/>
                </a:solidFill>
                <a:sym typeface="Symbol" pitchFamily="18" charset="2"/>
              </a:rPr>
              <a:t> 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</a:t>
            </a:r>
            <a:r>
              <a:rPr lang="en-US" altLang="zh-TW" b="1" dirty="0" smtClean="0">
                <a:sym typeface="Symbol" pitchFamily="18" charset="2"/>
              </a:rPr>
              <a:t>{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>
                <a:sym typeface="Symbol" pitchFamily="18" charset="2"/>
              </a:rPr>
              <a:t>}</a:t>
            </a:r>
            <a:endParaRPr lang="en-US" altLang="zh-TW" dirty="0" smtClean="0"/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>
                <a:sym typeface="Symbol" pitchFamily="18" charset="2"/>
              </a:rPr>
              <a:t>Tail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+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+</a:t>
            </a:r>
            <a:r>
              <a:rPr lang="en-US" altLang="zh-TW" b="1" dirty="0" smtClean="0"/>
              <a:t>}</a:t>
            </a:r>
            <a:endParaRPr lang="en-US" altLang="zh-TW" b="1" dirty="0" smtClean="0">
              <a:sym typeface="Symbol" pitchFamily="18" charset="2"/>
            </a:endParaRP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>
                <a:sym typeface="Symbol" pitchFamily="18" charset="2"/>
              </a:rPr>
              <a:t>Tail</a:t>
            </a:r>
            <a:r>
              <a:rPr lang="en-US" altLang="zh-TW" sz="20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 </a:t>
            </a:r>
            <a:r>
              <a:rPr lang="en-US" altLang="zh-TW" b="1" dirty="0" smtClean="0"/>
              <a:t>)	= </a:t>
            </a:r>
            <a:r>
              <a:rPr lang="en-US" altLang="zh-TW" b="1" dirty="0" smtClean="0">
                <a:sym typeface="Symbol" pitchFamily="18" charset="2"/>
              </a:rPr>
              <a:t>{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>
                <a:sym typeface="Symbol" pitchFamily="18" charset="2"/>
              </a:rPr>
              <a:t>}</a:t>
            </a:r>
            <a:endParaRPr lang="en-US" altLang="zh-TW" dirty="0" smtClean="0"/>
          </a:p>
          <a:p>
            <a:endParaRPr lang="en-US" altLang="zh-TW" dirty="0" smtClean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358063" y="142875"/>
            <a:ext cx="1670050" cy="1384300"/>
            <a:chOff x="694" y="2112"/>
            <a:chExt cx="1251" cy="1267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889" cy="1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 dirty="0" err="1"/>
                <a:t>E</a:t>
              </a:r>
              <a:r>
                <a:rPr lang="en-US" altLang="zh-TW" sz="1400" b="1" dirty="0" err="1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 err="1"/>
                <a:t>Prefix</a:t>
              </a:r>
              <a:r>
                <a:rPr lang="en-US" altLang="zh-TW" sz="1400" b="1" dirty="0"/>
                <a:t>(E)</a:t>
              </a:r>
            </a:p>
            <a:p>
              <a:r>
                <a:rPr lang="en-US" altLang="zh-TW" sz="1400" b="1" dirty="0"/>
                <a:t>E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/>
                <a:t>V Tail</a:t>
              </a:r>
            </a:p>
            <a:p>
              <a:r>
                <a:rPr lang="en-US" altLang="zh-TW" sz="1400" b="1" dirty="0" err="1"/>
                <a:t>Prefix</a:t>
              </a:r>
              <a:r>
                <a:rPr lang="en-US" altLang="zh-TW" sz="1400" b="1" dirty="0" err="1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 err="1"/>
                <a:t>F</a:t>
              </a:r>
              <a:endParaRPr lang="en-US" altLang="zh-TW" sz="1400" b="1" dirty="0"/>
            </a:p>
            <a:p>
              <a:r>
                <a:rPr lang="en-US" altLang="zh-TW" sz="1400" b="1" dirty="0"/>
                <a:t>Prefix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>
                  <a:sym typeface="Symbol" pitchFamily="18" charset="2"/>
                </a:rPr>
                <a:t></a:t>
              </a:r>
              <a:endParaRPr lang="en-US" altLang="zh-TW" sz="1400" b="1" dirty="0"/>
            </a:p>
            <a:p>
              <a:r>
                <a:rPr lang="en-US" altLang="zh-TW" sz="1400" b="1" dirty="0"/>
                <a:t>Tail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+E</a:t>
              </a:r>
              <a:endParaRPr lang="en-US" altLang="zh-TW" sz="1400" b="1" dirty="0"/>
            </a:p>
            <a:p>
              <a:r>
                <a:rPr lang="en-US" altLang="zh-TW" sz="1400" b="1" dirty="0"/>
                <a:t>Tail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b="1" dirty="0">
                  <a:sym typeface="Symbol" pitchFamily="18" charset="2"/>
                </a:rPr>
                <a:t></a:t>
              </a:r>
              <a:endParaRPr lang="en-US" altLang="zh-TW" sz="1400" b="1" dirty="0"/>
            </a:p>
          </p:txBody>
        </p:sp>
        <p:sp>
          <p:nvSpPr>
            <p:cNvPr id="6" name="AutoShape 4"/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400" b="1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694" y="2570"/>
              <a:ext cx="287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/>
                <a:t>G</a:t>
              </a:r>
              <a:r>
                <a:rPr lang="en-US" altLang="zh-TW" sz="1400" b="1" baseline="-25000"/>
                <a:t>0</a:t>
              </a:r>
            </a:p>
          </p:txBody>
        </p:sp>
      </p:grp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3071802" y="5143512"/>
          <a:ext cx="5956963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2955"/>
                <a:gridCol w="1820445"/>
                <a:gridCol w="659957"/>
                <a:gridCol w="627728"/>
                <a:gridCol w="414386"/>
                <a:gridCol w="414386"/>
                <a:gridCol w="465293"/>
                <a:gridCol w="414655"/>
                <a:gridCol w="357158"/>
              </a:tblGrid>
              <a:tr h="1509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Step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First Set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206227"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E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Prefix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Tail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(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)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V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F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+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1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First(</a:t>
                      </a:r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</a:rPr>
                        <a:t>Prefix</a:t>
                      </a:r>
                      <a:r>
                        <a:rPr lang="en-US" altLang="zh-TW" sz="1100" b="1" dirty="0" smtClean="0">
                          <a:solidFill>
                            <a:schemeClr val="accent1"/>
                          </a:solidFill>
                        </a:rPr>
                        <a:t>(E)</a:t>
                      </a:r>
                      <a:r>
                        <a:rPr lang="en-US" altLang="zh-TW" sz="1400" b="1" dirty="0" smtClean="0"/>
                        <a:t>)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0" dirty="0" smtClean="0"/>
                        <a:t>{V}</a:t>
                      </a:r>
                      <a:endParaRPr lang="zh-TW" alt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{F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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{+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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2</a:t>
                      </a:r>
                      <a:endParaRPr kumimoji="0" lang="zh-TW" alt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{F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(</a:t>
                      </a:r>
                      <a:r>
                        <a:rPr lang="en-US" altLang="zh-TW" sz="1400" dirty="0" smtClean="0"/>
                        <a:t>}</a:t>
                      </a:r>
                      <a:r>
                        <a:rPr lang="zh-TW" altLang="en-US" sz="1400" b="1" dirty="0" smtClean="0"/>
                        <a:t> ∪</a:t>
                      </a:r>
                      <a:r>
                        <a:rPr lang="en-US" altLang="zh-TW" sz="1400" dirty="0" smtClean="0"/>
                        <a:t> {V} ={F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(, </a:t>
                      </a:r>
                      <a:r>
                        <a:rPr lang="en-US" altLang="zh-TW" sz="1400" dirty="0" smtClean="0"/>
                        <a:t>V}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{F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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{+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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3</a:t>
                      </a:r>
                      <a:endParaRPr kumimoji="0" lang="zh-TW" alt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{F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(, </a:t>
                      </a:r>
                      <a:r>
                        <a:rPr lang="en-US" altLang="zh-TW" sz="1400" dirty="0" smtClean="0"/>
                        <a:t>V}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{F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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{+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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{(}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{)}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{V}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{F}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{+}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矩形 11"/>
          <p:cNvSpPr/>
          <p:nvPr/>
        </p:nvSpPr>
        <p:spPr>
          <a:xfrm>
            <a:off x="4500562" y="3500438"/>
            <a:ext cx="4556247" cy="156966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zh-TW" sz="3200" b="1" dirty="0" smtClean="0">
                <a:solidFill>
                  <a:schemeClr val="bg1"/>
                </a:solidFill>
                <a:sym typeface="Symbol" pitchFamily="18" charset="2"/>
              </a:rPr>
              <a:t>If no more change…</a:t>
            </a:r>
          </a:p>
          <a:p>
            <a:r>
              <a:rPr lang="en-US" altLang="zh-TW" sz="3200" b="1" dirty="0" smtClean="0">
                <a:solidFill>
                  <a:schemeClr val="bg1"/>
                </a:solidFill>
                <a:sym typeface="Symbol" pitchFamily="18" charset="2"/>
              </a:rPr>
              <a:t>The first set of a terminal </a:t>
            </a:r>
          </a:p>
          <a:p>
            <a:r>
              <a:rPr lang="en-US" altLang="zh-TW" sz="3200" b="1" dirty="0" smtClean="0">
                <a:solidFill>
                  <a:schemeClr val="bg1"/>
                </a:solidFill>
                <a:sym typeface="Symbol" pitchFamily="18" charset="2"/>
              </a:rPr>
              <a:t>symbol is itself</a:t>
            </a:r>
            <a:endParaRPr lang="zh-TW" altLang="en-US" sz="2800" dirty="0">
              <a:solidFill>
                <a:schemeClr val="bg1"/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矩形 13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3:</a:t>
            </a:r>
            <a:endParaRPr lang="en-US" altLang="zh-TW" sz="2800" b="1" dirty="0"/>
          </a:p>
        </p:txBody>
      </p:sp>
      <p:sp>
        <p:nvSpPr>
          <p:cNvPr id="16" name="左大括弧 15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21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Another Example….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22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426985" y="2000238"/>
            <a:ext cx="5195808" cy="4154877"/>
            <a:chOff x="769" y="2112"/>
            <a:chExt cx="497" cy="1229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210" cy="1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4400" dirty="0" smtClean="0"/>
                <a:t>S </a:t>
              </a:r>
              <a:r>
                <a:rPr lang="en-US" altLang="zh-TW" sz="4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4400" dirty="0" err="1" smtClean="0"/>
                <a:t>aSe</a:t>
              </a:r>
              <a:endParaRPr lang="en-US" altLang="zh-TW" sz="4400" dirty="0" smtClean="0"/>
            </a:p>
            <a:p>
              <a:r>
                <a:rPr lang="en-US" altLang="zh-TW" sz="4400" dirty="0" smtClean="0"/>
                <a:t>S </a:t>
              </a:r>
              <a:r>
                <a:rPr lang="en-US" altLang="zh-TW" sz="44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4400" dirty="0" smtClean="0"/>
                <a:t> B</a:t>
              </a:r>
            </a:p>
            <a:p>
              <a:r>
                <a:rPr lang="en-US" altLang="zh-TW" sz="4400" dirty="0" smtClean="0"/>
                <a:t>B </a:t>
              </a:r>
              <a:r>
                <a:rPr lang="en-US" altLang="zh-TW" sz="4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4400" dirty="0" err="1" smtClean="0"/>
                <a:t>bBe</a:t>
              </a:r>
              <a:endParaRPr lang="en-US" altLang="zh-TW" sz="4400" dirty="0" smtClean="0"/>
            </a:p>
            <a:p>
              <a:r>
                <a:rPr lang="en-US" altLang="zh-TW" sz="4400" dirty="0" smtClean="0"/>
                <a:t>B </a:t>
              </a:r>
              <a:r>
                <a:rPr lang="en-US" altLang="zh-TW" sz="44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4400" dirty="0" smtClean="0">
                  <a:sym typeface="Symbol" pitchFamily="18" charset="2"/>
                </a:rPr>
                <a:t> </a:t>
              </a:r>
              <a:r>
                <a:rPr lang="en-US" altLang="zh-TW" sz="4400" dirty="0" smtClean="0"/>
                <a:t>C</a:t>
              </a:r>
            </a:p>
            <a:p>
              <a:r>
                <a:rPr lang="en-US" altLang="zh-TW" sz="4400" dirty="0" smtClean="0"/>
                <a:t>C </a:t>
              </a:r>
              <a:r>
                <a:rPr lang="en-US" altLang="zh-TW" sz="4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4400" dirty="0" err="1" smtClean="0"/>
                <a:t>cCe</a:t>
              </a:r>
              <a:endParaRPr lang="en-US" altLang="zh-TW" sz="4400" dirty="0" smtClean="0"/>
            </a:p>
            <a:p>
              <a:r>
                <a:rPr lang="en-US" altLang="zh-TW" sz="4400" dirty="0" smtClean="0"/>
                <a:t>C </a:t>
              </a:r>
              <a:r>
                <a:rPr lang="en-US" altLang="zh-TW" sz="4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4400" dirty="0" smtClean="0">
                  <a:sym typeface="Symbol" pitchFamily="18" charset="2"/>
                </a:rPr>
                <a:t>d</a:t>
              </a:r>
              <a:endParaRPr lang="en-US" altLang="zh-TW" sz="4400" dirty="0">
                <a:sym typeface="Symbol" pitchFamily="18" charset="2"/>
              </a:endParaRPr>
            </a:p>
          </p:txBody>
        </p:sp>
        <p:sp>
          <p:nvSpPr>
            <p:cNvPr id="6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4400" b="1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92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4400" b="1" dirty="0"/>
                <a:t>G</a:t>
              </a:r>
              <a:r>
                <a:rPr lang="en-US" altLang="zh-TW" sz="4400" b="1" baseline="-25000" dirty="0"/>
                <a:t>0</a:t>
              </a:r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9" name="左大括弧 8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23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2"/>
          <p:cNvGrpSpPr>
            <a:grpSpLocks/>
          </p:cNvGrpSpPr>
          <p:nvPr/>
        </p:nvGrpSpPr>
        <p:grpSpPr bwMode="auto">
          <a:xfrm>
            <a:off x="7715272" y="0"/>
            <a:ext cx="1223003" cy="1200588"/>
            <a:chOff x="769" y="2112"/>
            <a:chExt cx="718" cy="1519"/>
          </a:xfrm>
        </p:grpSpPr>
        <p:sp>
          <p:nvSpPr>
            <p:cNvPr id="16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431" cy="1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aSe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/>
                <a:t> B</a:t>
              </a:r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bBe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>
                  <a:sym typeface="Symbol" pitchFamily="18" charset="2"/>
                </a:rPr>
                <a:t> </a:t>
              </a:r>
              <a:r>
                <a:rPr lang="en-US" altLang="zh-TW" sz="1200" dirty="0" smtClean="0"/>
                <a:t>C</a:t>
              </a:r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cCe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smtClean="0">
                  <a:sym typeface="Symbol" pitchFamily="18" charset="2"/>
                </a:rPr>
                <a:t>d</a:t>
              </a:r>
              <a:endParaRPr lang="en-US" altLang="zh-TW" sz="1200" dirty="0">
                <a:sym typeface="Symbol" pitchFamily="18" charset="2"/>
              </a:endParaRPr>
            </a:p>
          </p:txBody>
        </p:sp>
        <p:sp>
          <p:nvSpPr>
            <p:cNvPr id="17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200"/>
            </a:p>
          </p:txBody>
        </p:sp>
        <p:sp>
          <p:nvSpPr>
            <p:cNvPr id="18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196" cy="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/>
                <a:t>G</a:t>
              </a:r>
              <a:r>
                <a:rPr lang="en-US" altLang="zh-TW" sz="1200" baseline="-25000" dirty="0"/>
                <a:t>0</a:t>
              </a:r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S</a:t>
            </a:r>
            <a:r>
              <a:rPr lang="en-US" altLang="zh-TW" sz="24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Se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a</a:t>
            </a:r>
            <a:r>
              <a:rPr lang="en-US" altLang="zh-TW" b="1" dirty="0" smtClean="0"/>
              <a:t>)</a:t>
            </a:r>
            <a:endParaRPr lang="en-US" altLang="zh-TW" sz="2400" b="1" dirty="0" smtClean="0"/>
          </a:p>
          <a:p>
            <a:endParaRPr lang="en-US" altLang="zh-TW" b="1" dirty="0" smtClean="0"/>
          </a:p>
          <a:p>
            <a:endParaRPr lang="en-US" altLang="zh-TW" b="1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11" name="圓角矩形 10"/>
          <p:cNvSpPr/>
          <p:nvPr/>
        </p:nvSpPr>
        <p:spPr>
          <a:xfrm>
            <a:off x="2357422" y="285728"/>
            <a:ext cx="3714776" cy="357190"/>
          </a:xfrm>
          <a:prstGeom prst="round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圓角矩形 12"/>
          <p:cNvSpPr/>
          <p:nvPr/>
        </p:nvSpPr>
        <p:spPr>
          <a:xfrm>
            <a:off x="8215338" y="34948"/>
            <a:ext cx="714380" cy="214290"/>
          </a:xfrm>
          <a:prstGeom prst="round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圓角矩形 13"/>
          <p:cNvSpPr/>
          <p:nvPr/>
        </p:nvSpPr>
        <p:spPr>
          <a:xfrm>
            <a:off x="714348" y="1643050"/>
            <a:ext cx="5214974" cy="571504"/>
          </a:xfrm>
          <a:prstGeom prst="round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左大括弧 18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1:</a:t>
            </a:r>
            <a:endParaRPr lang="en-US" altLang="zh-TW" sz="2800" b="1" dirty="0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24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715272" y="0"/>
            <a:ext cx="1223003" cy="1200588"/>
            <a:chOff x="769" y="2112"/>
            <a:chExt cx="718" cy="1519"/>
          </a:xfrm>
        </p:grpSpPr>
        <p:sp>
          <p:nvSpPr>
            <p:cNvPr id="16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431" cy="1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aSe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/>
                <a:t> B</a:t>
              </a:r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bBe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>
                  <a:sym typeface="Symbol" pitchFamily="18" charset="2"/>
                </a:rPr>
                <a:t> </a:t>
              </a:r>
              <a:r>
                <a:rPr lang="en-US" altLang="zh-TW" sz="1200" dirty="0" smtClean="0"/>
                <a:t>C</a:t>
              </a:r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cCe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smtClean="0">
                  <a:sym typeface="Symbol" pitchFamily="18" charset="2"/>
                </a:rPr>
                <a:t>d</a:t>
              </a:r>
              <a:endParaRPr lang="en-US" altLang="zh-TW" sz="1200" dirty="0">
                <a:sym typeface="Symbol" pitchFamily="18" charset="2"/>
              </a:endParaRPr>
            </a:p>
          </p:txBody>
        </p:sp>
        <p:sp>
          <p:nvSpPr>
            <p:cNvPr id="17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200"/>
            </a:p>
          </p:txBody>
        </p:sp>
        <p:sp>
          <p:nvSpPr>
            <p:cNvPr id="18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196" cy="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/>
                <a:t>G</a:t>
              </a:r>
              <a:r>
                <a:rPr lang="en-US" altLang="zh-TW" sz="1200" baseline="-25000" dirty="0"/>
                <a:t>0</a:t>
              </a:r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S</a:t>
            </a:r>
            <a:r>
              <a:rPr lang="en-US" altLang="zh-TW" sz="24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Se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a</a:t>
            </a:r>
            <a:r>
              <a:rPr lang="en-US" altLang="zh-TW" b="1" dirty="0" smtClean="0"/>
              <a:t>)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S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B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) </a:t>
            </a:r>
          </a:p>
          <a:p>
            <a:endParaRPr lang="en-US" altLang="zh-TW" sz="2400" b="1" dirty="0" smtClean="0"/>
          </a:p>
          <a:p>
            <a:endParaRPr lang="en-US" altLang="zh-TW" b="1" dirty="0" smtClean="0"/>
          </a:p>
          <a:p>
            <a:endParaRPr lang="en-US" altLang="zh-TW" b="1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11" name="圓角矩形 10"/>
          <p:cNvSpPr/>
          <p:nvPr/>
        </p:nvSpPr>
        <p:spPr>
          <a:xfrm>
            <a:off x="2357422" y="285728"/>
            <a:ext cx="3714776" cy="357190"/>
          </a:xfrm>
          <a:prstGeom prst="round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圓角矩形 12"/>
          <p:cNvSpPr/>
          <p:nvPr/>
        </p:nvSpPr>
        <p:spPr>
          <a:xfrm>
            <a:off x="8215338" y="214290"/>
            <a:ext cx="714380" cy="214290"/>
          </a:xfrm>
          <a:prstGeom prst="round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圓角矩形 13"/>
          <p:cNvSpPr/>
          <p:nvPr/>
        </p:nvSpPr>
        <p:spPr>
          <a:xfrm>
            <a:off x="785786" y="2214554"/>
            <a:ext cx="5214974" cy="571504"/>
          </a:xfrm>
          <a:prstGeom prst="round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左大括弧 14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1:</a:t>
            </a:r>
            <a:endParaRPr lang="en-US" altLang="zh-TW" sz="2800" b="1" dirty="0"/>
          </a:p>
        </p:txBody>
      </p:sp>
      <p:sp>
        <p:nvSpPr>
          <p:cNvPr id="21" name="投影片編號版面配置區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25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715272" y="0"/>
            <a:ext cx="1223003" cy="1200588"/>
            <a:chOff x="769" y="2112"/>
            <a:chExt cx="718" cy="1519"/>
          </a:xfrm>
        </p:grpSpPr>
        <p:sp>
          <p:nvSpPr>
            <p:cNvPr id="16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431" cy="1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aSe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/>
                <a:t> B</a:t>
              </a:r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bBe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>
                  <a:sym typeface="Symbol" pitchFamily="18" charset="2"/>
                </a:rPr>
                <a:t> </a:t>
              </a:r>
              <a:r>
                <a:rPr lang="en-US" altLang="zh-TW" sz="1200" dirty="0" smtClean="0"/>
                <a:t>C</a:t>
              </a:r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cCe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smtClean="0">
                  <a:sym typeface="Symbol" pitchFamily="18" charset="2"/>
                </a:rPr>
                <a:t>d</a:t>
              </a:r>
              <a:endParaRPr lang="en-US" altLang="zh-TW" sz="1200" dirty="0">
                <a:sym typeface="Symbol" pitchFamily="18" charset="2"/>
              </a:endParaRPr>
            </a:p>
          </p:txBody>
        </p:sp>
        <p:sp>
          <p:nvSpPr>
            <p:cNvPr id="17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200"/>
            </a:p>
          </p:txBody>
        </p:sp>
        <p:sp>
          <p:nvSpPr>
            <p:cNvPr id="18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196" cy="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/>
                <a:t>G</a:t>
              </a:r>
              <a:r>
                <a:rPr lang="en-US" altLang="zh-TW" sz="1200" baseline="-25000" dirty="0"/>
                <a:t>0</a:t>
              </a:r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S</a:t>
            </a:r>
            <a:r>
              <a:rPr lang="en-US" altLang="zh-TW" sz="24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Se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a</a:t>
            </a:r>
            <a:r>
              <a:rPr lang="en-US" altLang="zh-TW" b="1" dirty="0" smtClean="0"/>
              <a:t>)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S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B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) 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err="1" smtClean="0">
                <a:solidFill>
                  <a:srgbClr val="FF0000"/>
                </a:solidFill>
              </a:rPr>
              <a:t>b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Be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)</a:t>
            </a:r>
          </a:p>
          <a:p>
            <a:endParaRPr lang="en-US" altLang="zh-TW" b="1" dirty="0" smtClean="0"/>
          </a:p>
          <a:p>
            <a:endParaRPr lang="en-US" altLang="zh-TW" sz="2400" b="1" dirty="0" smtClean="0"/>
          </a:p>
          <a:p>
            <a:endParaRPr lang="en-US" altLang="zh-TW" b="1" dirty="0" smtClean="0"/>
          </a:p>
          <a:p>
            <a:endParaRPr lang="en-US" altLang="zh-TW" b="1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11" name="圓角矩形 10"/>
          <p:cNvSpPr/>
          <p:nvPr/>
        </p:nvSpPr>
        <p:spPr>
          <a:xfrm>
            <a:off x="2357422" y="285728"/>
            <a:ext cx="3714776" cy="357190"/>
          </a:xfrm>
          <a:prstGeom prst="round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圓角矩形 12"/>
          <p:cNvSpPr/>
          <p:nvPr/>
        </p:nvSpPr>
        <p:spPr>
          <a:xfrm>
            <a:off x="8215338" y="428604"/>
            <a:ext cx="714380" cy="214290"/>
          </a:xfrm>
          <a:prstGeom prst="round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圓角矩形 13"/>
          <p:cNvSpPr/>
          <p:nvPr/>
        </p:nvSpPr>
        <p:spPr>
          <a:xfrm>
            <a:off x="785786" y="2714620"/>
            <a:ext cx="5214974" cy="571504"/>
          </a:xfrm>
          <a:prstGeom prst="round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左大括弧 14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1:</a:t>
            </a:r>
            <a:endParaRPr lang="en-US" altLang="zh-TW" sz="2800" b="1" dirty="0"/>
          </a:p>
        </p:txBody>
      </p:sp>
      <p:sp>
        <p:nvSpPr>
          <p:cNvPr id="21" name="投影片編號版面配置區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26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715272" y="0"/>
            <a:ext cx="1223003" cy="1200588"/>
            <a:chOff x="769" y="2112"/>
            <a:chExt cx="718" cy="1519"/>
          </a:xfrm>
        </p:grpSpPr>
        <p:sp>
          <p:nvSpPr>
            <p:cNvPr id="16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431" cy="1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aSe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/>
                <a:t> B</a:t>
              </a:r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bBe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>
                  <a:sym typeface="Symbol" pitchFamily="18" charset="2"/>
                </a:rPr>
                <a:t> </a:t>
              </a:r>
              <a:r>
                <a:rPr lang="en-US" altLang="zh-TW" sz="1200" dirty="0" smtClean="0"/>
                <a:t>C</a:t>
              </a:r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cCe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smtClean="0">
                  <a:sym typeface="Symbol" pitchFamily="18" charset="2"/>
                </a:rPr>
                <a:t>d</a:t>
              </a:r>
              <a:endParaRPr lang="en-US" altLang="zh-TW" sz="1200" dirty="0">
                <a:sym typeface="Symbol" pitchFamily="18" charset="2"/>
              </a:endParaRPr>
            </a:p>
          </p:txBody>
        </p:sp>
        <p:sp>
          <p:nvSpPr>
            <p:cNvPr id="17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200"/>
            </a:p>
          </p:txBody>
        </p:sp>
        <p:sp>
          <p:nvSpPr>
            <p:cNvPr id="18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196" cy="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/>
                <a:t>G</a:t>
              </a:r>
              <a:r>
                <a:rPr lang="en-US" altLang="zh-TW" sz="1200" baseline="-25000" dirty="0"/>
                <a:t>0</a:t>
              </a:r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S</a:t>
            </a:r>
            <a:r>
              <a:rPr lang="en-US" altLang="zh-TW" sz="24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Se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a</a:t>
            </a:r>
            <a:r>
              <a:rPr lang="en-US" altLang="zh-TW" b="1" dirty="0" smtClean="0"/>
              <a:t>)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S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B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) 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err="1" smtClean="0">
                <a:solidFill>
                  <a:srgbClr val="FF0000"/>
                </a:solidFill>
              </a:rPr>
              <a:t>b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Be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)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</a:rPr>
              <a:t>C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)</a:t>
            </a:r>
          </a:p>
          <a:p>
            <a:endParaRPr lang="en-US" altLang="zh-TW" b="1" dirty="0" smtClean="0"/>
          </a:p>
          <a:p>
            <a:endParaRPr lang="en-US" altLang="zh-TW" b="1" dirty="0" smtClean="0"/>
          </a:p>
          <a:p>
            <a:endParaRPr lang="en-US" altLang="zh-TW" b="1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11" name="圓角矩形 10"/>
          <p:cNvSpPr/>
          <p:nvPr/>
        </p:nvSpPr>
        <p:spPr>
          <a:xfrm>
            <a:off x="2357422" y="285728"/>
            <a:ext cx="3714776" cy="357190"/>
          </a:xfrm>
          <a:prstGeom prst="round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圓角矩形 12"/>
          <p:cNvSpPr/>
          <p:nvPr/>
        </p:nvSpPr>
        <p:spPr>
          <a:xfrm>
            <a:off x="8215338" y="571480"/>
            <a:ext cx="714380" cy="214290"/>
          </a:xfrm>
          <a:prstGeom prst="round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圓角矩形 13"/>
          <p:cNvSpPr/>
          <p:nvPr/>
        </p:nvSpPr>
        <p:spPr>
          <a:xfrm>
            <a:off x="785786" y="3286124"/>
            <a:ext cx="5214974" cy="571504"/>
          </a:xfrm>
          <a:prstGeom prst="round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左大括弧 14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1:</a:t>
            </a:r>
            <a:endParaRPr lang="en-US" altLang="zh-TW" sz="2800" b="1" dirty="0"/>
          </a:p>
        </p:txBody>
      </p:sp>
      <p:sp>
        <p:nvSpPr>
          <p:cNvPr id="21" name="投影片編號版面配置區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27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715272" y="0"/>
            <a:ext cx="1223003" cy="1200588"/>
            <a:chOff x="769" y="2112"/>
            <a:chExt cx="718" cy="1519"/>
          </a:xfrm>
        </p:grpSpPr>
        <p:sp>
          <p:nvSpPr>
            <p:cNvPr id="16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431" cy="1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aSe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/>
                <a:t> B</a:t>
              </a:r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bBe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>
                  <a:sym typeface="Symbol" pitchFamily="18" charset="2"/>
                </a:rPr>
                <a:t> </a:t>
              </a:r>
              <a:r>
                <a:rPr lang="en-US" altLang="zh-TW" sz="1200" dirty="0" smtClean="0"/>
                <a:t>C</a:t>
              </a:r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cCe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smtClean="0">
                  <a:sym typeface="Symbol" pitchFamily="18" charset="2"/>
                </a:rPr>
                <a:t>d</a:t>
              </a:r>
              <a:endParaRPr lang="en-US" altLang="zh-TW" sz="1200" dirty="0">
                <a:sym typeface="Symbol" pitchFamily="18" charset="2"/>
              </a:endParaRPr>
            </a:p>
          </p:txBody>
        </p:sp>
        <p:sp>
          <p:nvSpPr>
            <p:cNvPr id="17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200"/>
            </a:p>
          </p:txBody>
        </p:sp>
        <p:sp>
          <p:nvSpPr>
            <p:cNvPr id="18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196" cy="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/>
                <a:t>G</a:t>
              </a:r>
              <a:r>
                <a:rPr lang="en-US" altLang="zh-TW" sz="1200" baseline="-25000" dirty="0"/>
                <a:t>0</a:t>
              </a:r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S</a:t>
            </a:r>
            <a:r>
              <a:rPr lang="en-US" altLang="zh-TW" sz="24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Se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a</a:t>
            </a:r>
            <a:r>
              <a:rPr lang="en-US" altLang="zh-TW" b="1" dirty="0" smtClean="0"/>
              <a:t>)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S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B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) 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err="1" smtClean="0">
                <a:solidFill>
                  <a:srgbClr val="FF0000"/>
                </a:solidFill>
              </a:rPr>
              <a:t>b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Be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)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</a:rPr>
              <a:t>C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)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C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err="1" smtClean="0">
                <a:solidFill>
                  <a:srgbClr val="FF0000"/>
                </a:solidFill>
              </a:rPr>
              <a:t>c</a:t>
            </a:r>
            <a:r>
              <a:rPr lang="en-US" altLang="zh-TW" sz="2000" b="1" dirty="0" err="1" smtClean="0">
                <a:solidFill>
                  <a:srgbClr val="0070C0"/>
                </a:solidFill>
                <a:sym typeface="Symbol" pitchFamily="18" charset="2"/>
              </a:rPr>
              <a:t>Ce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)</a:t>
            </a:r>
          </a:p>
          <a:p>
            <a:endParaRPr lang="en-US" altLang="zh-TW" b="1" dirty="0" smtClean="0"/>
          </a:p>
          <a:p>
            <a:endParaRPr lang="en-US" altLang="zh-TW" b="1" dirty="0" smtClean="0"/>
          </a:p>
          <a:p>
            <a:endParaRPr lang="en-US" altLang="zh-TW" b="1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11" name="圓角矩形 10"/>
          <p:cNvSpPr/>
          <p:nvPr/>
        </p:nvSpPr>
        <p:spPr>
          <a:xfrm>
            <a:off x="2357422" y="285728"/>
            <a:ext cx="3714776" cy="357190"/>
          </a:xfrm>
          <a:prstGeom prst="round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圓角矩形 12"/>
          <p:cNvSpPr/>
          <p:nvPr/>
        </p:nvSpPr>
        <p:spPr>
          <a:xfrm>
            <a:off x="8215338" y="785794"/>
            <a:ext cx="714380" cy="214290"/>
          </a:xfrm>
          <a:prstGeom prst="round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圓角矩形 13"/>
          <p:cNvSpPr/>
          <p:nvPr/>
        </p:nvSpPr>
        <p:spPr>
          <a:xfrm>
            <a:off x="785786" y="3929066"/>
            <a:ext cx="5214974" cy="571504"/>
          </a:xfrm>
          <a:prstGeom prst="round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左大括弧 14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1:</a:t>
            </a:r>
            <a:endParaRPr lang="en-US" altLang="zh-TW" sz="2800" b="1" dirty="0"/>
          </a:p>
        </p:txBody>
      </p:sp>
      <p:sp>
        <p:nvSpPr>
          <p:cNvPr id="21" name="投影片編號版面配置區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28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715272" y="0"/>
            <a:ext cx="1223003" cy="1200588"/>
            <a:chOff x="769" y="2112"/>
            <a:chExt cx="718" cy="1519"/>
          </a:xfrm>
        </p:grpSpPr>
        <p:sp>
          <p:nvSpPr>
            <p:cNvPr id="16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431" cy="1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aSe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/>
                <a:t> B</a:t>
              </a:r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bBe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>
                  <a:sym typeface="Symbol" pitchFamily="18" charset="2"/>
                </a:rPr>
                <a:t> </a:t>
              </a:r>
              <a:r>
                <a:rPr lang="en-US" altLang="zh-TW" sz="1200" dirty="0" smtClean="0"/>
                <a:t>C</a:t>
              </a:r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cCe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smtClean="0">
                  <a:sym typeface="Symbol" pitchFamily="18" charset="2"/>
                </a:rPr>
                <a:t>d</a:t>
              </a:r>
              <a:endParaRPr lang="en-US" altLang="zh-TW" sz="1200" dirty="0">
                <a:sym typeface="Symbol" pitchFamily="18" charset="2"/>
              </a:endParaRPr>
            </a:p>
          </p:txBody>
        </p:sp>
        <p:sp>
          <p:nvSpPr>
            <p:cNvPr id="17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200"/>
            </a:p>
          </p:txBody>
        </p:sp>
        <p:sp>
          <p:nvSpPr>
            <p:cNvPr id="18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196" cy="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/>
                <a:t>G</a:t>
              </a:r>
              <a:r>
                <a:rPr lang="en-US" altLang="zh-TW" sz="1200" baseline="-25000" dirty="0"/>
                <a:t>0</a:t>
              </a:r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7615262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S</a:t>
            </a:r>
            <a:r>
              <a:rPr lang="en-US" altLang="zh-TW" sz="24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Se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a</a:t>
            </a:r>
            <a:r>
              <a:rPr lang="en-US" altLang="zh-TW" b="1" dirty="0" smtClean="0"/>
              <a:t>)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S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B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) 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err="1" smtClean="0">
                <a:solidFill>
                  <a:srgbClr val="FF0000"/>
                </a:solidFill>
              </a:rPr>
              <a:t>b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Be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)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</a:rPr>
              <a:t>C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)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C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err="1" smtClean="0">
                <a:solidFill>
                  <a:srgbClr val="FF0000"/>
                </a:solidFill>
              </a:rPr>
              <a:t>c</a:t>
            </a:r>
            <a:r>
              <a:rPr lang="en-US" altLang="zh-TW" sz="2000" b="1" dirty="0" err="1" smtClean="0">
                <a:solidFill>
                  <a:srgbClr val="0070C0"/>
                </a:solidFill>
                <a:sym typeface="Symbol" pitchFamily="18" charset="2"/>
              </a:rPr>
              <a:t>Ce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)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C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  <a:sym typeface="Symbol" pitchFamily="18" charset="2"/>
              </a:rPr>
              <a:t>d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d</a:t>
            </a:r>
            <a:r>
              <a:rPr lang="en-US" altLang="zh-TW" b="1" dirty="0" smtClean="0"/>
              <a:t>) </a:t>
            </a:r>
          </a:p>
          <a:p>
            <a:endParaRPr lang="en-US" altLang="zh-TW" b="1" dirty="0" smtClean="0"/>
          </a:p>
          <a:p>
            <a:endParaRPr lang="en-US" altLang="zh-TW" b="1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11" name="圓角矩形 10"/>
          <p:cNvSpPr/>
          <p:nvPr/>
        </p:nvSpPr>
        <p:spPr>
          <a:xfrm>
            <a:off x="2357422" y="285728"/>
            <a:ext cx="3714776" cy="357190"/>
          </a:xfrm>
          <a:prstGeom prst="round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圓角矩形 12"/>
          <p:cNvSpPr/>
          <p:nvPr/>
        </p:nvSpPr>
        <p:spPr>
          <a:xfrm>
            <a:off x="8215338" y="1000108"/>
            <a:ext cx="714380" cy="214290"/>
          </a:xfrm>
          <a:prstGeom prst="round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圓角矩形 13"/>
          <p:cNvSpPr/>
          <p:nvPr/>
        </p:nvSpPr>
        <p:spPr>
          <a:xfrm>
            <a:off x="785786" y="4500570"/>
            <a:ext cx="5214974" cy="571504"/>
          </a:xfrm>
          <a:prstGeom prst="round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左大括弧 14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1:</a:t>
            </a:r>
            <a:endParaRPr lang="en-US" altLang="zh-TW" sz="2800" b="1" dirty="0"/>
          </a:p>
        </p:txBody>
      </p:sp>
      <p:sp>
        <p:nvSpPr>
          <p:cNvPr id="21" name="投影片編號版面配置區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29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圓角矩形 13"/>
          <p:cNvSpPr/>
          <p:nvPr/>
        </p:nvSpPr>
        <p:spPr>
          <a:xfrm>
            <a:off x="785786" y="1643050"/>
            <a:ext cx="8072494" cy="1500198"/>
          </a:xfrm>
          <a:prstGeom prst="round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200" b="1" dirty="0" err="1" smtClean="0"/>
              <a:t>E</a:t>
            </a:r>
            <a:r>
              <a:rPr lang="en-US" altLang="zh-TW" sz="2200" b="1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Prefix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(E)</a:t>
            </a:r>
            <a:r>
              <a:rPr lang="en-US" altLang="zh-TW" b="1" dirty="0" smtClean="0"/>
              <a:t>)=First(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Prefix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(E)</a:t>
            </a:r>
            <a:r>
              <a:rPr lang="en-US" altLang="zh-TW" b="1" dirty="0" smtClean="0"/>
              <a:t>)</a:t>
            </a:r>
            <a:r>
              <a:rPr lang="en-US" altLang="zh-TW" sz="2400" b="1" dirty="0" smtClean="0"/>
              <a:t> ? 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Waiting operation</a:t>
            </a:r>
            <a:r>
              <a:rPr lang="en-US" altLang="zh-TW" sz="2400" b="1" dirty="0" smtClean="0"/>
              <a:t>}</a:t>
            </a:r>
          </a:p>
          <a:p>
            <a:pPr lvl="1"/>
            <a:r>
              <a:rPr lang="en-US" altLang="zh-TW" sz="2000" b="1" dirty="0" smtClean="0"/>
              <a:t>We don’t know </a:t>
            </a:r>
            <a:r>
              <a:rPr lang="en-US" altLang="zh-TW" sz="2000" b="1" dirty="0" smtClean="0">
                <a:sym typeface="Symbol" pitchFamily="18" charset="2"/>
              </a:rPr>
              <a:t>First(Prefix)</a:t>
            </a:r>
            <a:r>
              <a:rPr lang="en-US" altLang="zh-TW" sz="2000" b="1" dirty="0" smtClean="0"/>
              <a:t> at this moment.</a:t>
            </a:r>
          </a:p>
          <a:p>
            <a:pPr lvl="1"/>
            <a:r>
              <a:rPr lang="en-US" altLang="zh-TW" sz="2000" b="1" dirty="0" smtClean="0">
                <a:sym typeface="Symbol" pitchFamily="18" charset="2"/>
              </a:rPr>
              <a:t>So we keep the operation of First(</a:t>
            </a:r>
            <a:r>
              <a:rPr lang="en-US" altLang="zh-TW" sz="2000" b="1" dirty="0" smtClean="0">
                <a:solidFill>
                  <a:srgbClr val="FF0000"/>
                </a:solidFill>
                <a:sym typeface="Symbol" pitchFamily="18" charset="2"/>
              </a:rPr>
              <a:t>Prefix</a:t>
            </a:r>
            <a:r>
              <a:rPr lang="en-US" altLang="zh-TW" sz="2000" b="1" dirty="0" smtClean="0">
                <a:solidFill>
                  <a:schemeClr val="accent1"/>
                </a:solidFill>
                <a:sym typeface="Symbol" pitchFamily="18" charset="2"/>
              </a:rPr>
              <a:t>(E)</a:t>
            </a:r>
            <a:r>
              <a:rPr lang="en-US" altLang="zh-TW" sz="2000" b="1" dirty="0" smtClean="0">
                <a:sym typeface="Symbol" pitchFamily="18" charset="2"/>
              </a:rPr>
              <a:t>) until we know First(Prefix).</a:t>
            </a:r>
          </a:p>
          <a:p>
            <a:endParaRPr lang="en-US" altLang="zh-TW" dirty="0" smtClean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358063" y="142875"/>
            <a:ext cx="1670050" cy="1384300"/>
            <a:chOff x="694" y="2112"/>
            <a:chExt cx="1251" cy="1267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889" cy="1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 dirty="0" err="1"/>
                <a:t>E</a:t>
              </a:r>
              <a:r>
                <a:rPr lang="en-US" altLang="zh-TW" sz="1400" b="1" dirty="0" err="1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 err="1"/>
                <a:t>Prefix</a:t>
              </a:r>
              <a:r>
                <a:rPr lang="en-US" altLang="zh-TW" sz="1400" b="1" dirty="0"/>
                <a:t>(E)</a:t>
              </a:r>
            </a:p>
            <a:p>
              <a:r>
                <a:rPr lang="en-US" altLang="zh-TW" sz="1400" b="1" dirty="0"/>
                <a:t>E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/>
                <a:t>V Tail</a:t>
              </a:r>
            </a:p>
            <a:p>
              <a:r>
                <a:rPr lang="en-US" altLang="zh-TW" sz="1400" b="1" dirty="0" err="1"/>
                <a:t>Prefix</a:t>
              </a:r>
              <a:r>
                <a:rPr lang="en-US" altLang="zh-TW" sz="1400" b="1" dirty="0" err="1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 err="1"/>
                <a:t>F</a:t>
              </a:r>
              <a:endParaRPr lang="en-US" altLang="zh-TW" sz="1400" b="1" dirty="0"/>
            </a:p>
            <a:p>
              <a:r>
                <a:rPr lang="en-US" altLang="zh-TW" sz="1400" b="1" dirty="0"/>
                <a:t>Prefix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>
                  <a:sym typeface="Symbol" pitchFamily="18" charset="2"/>
                </a:rPr>
                <a:t></a:t>
              </a:r>
              <a:endParaRPr lang="en-US" altLang="zh-TW" sz="1400" b="1" dirty="0"/>
            </a:p>
            <a:p>
              <a:r>
                <a:rPr lang="en-US" altLang="zh-TW" sz="1400" b="1" dirty="0"/>
                <a:t>Tail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+E</a:t>
              </a:r>
              <a:endParaRPr lang="en-US" altLang="zh-TW" sz="1400" b="1" dirty="0"/>
            </a:p>
            <a:p>
              <a:r>
                <a:rPr lang="en-US" altLang="zh-TW" sz="1400" b="1" dirty="0"/>
                <a:t>Tail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b="1" dirty="0">
                  <a:sym typeface="Symbol" pitchFamily="18" charset="2"/>
                </a:rPr>
                <a:t></a:t>
              </a:r>
              <a:endParaRPr lang="en-US" altLang="zh-TW" sz="1400" b="1" dirty="0"/>
            </a:p>
          </p:txBody>
        </p:sp>
        <p:sp>
          <p:nvSpPr>
            <p:cNvPr id="6" name="AutoShape 4"/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400" b="1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694" y="2570"/>
              <a:ext cx="287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/>
                <a:t>G</a:t>
              </a:r>
              <a:r>
                <a:rPr lang="en-US" altLang="zh-TW" sz="1400" b="1" baseline="-25000"/>
                <a:t>0</a:t>
              </a:r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13" name="圓角矩形 12"/>
          <p:cNvSpPr/>
          <p:nvPr/>
        </p:nvSpPr>
        <p:spPr>
          <a:xfrm>
            <a:off x="7858148" y="214290"/>
            <a:ext cx="1071570" cy="214314"/>
          </a:xfrm>
          <a:prstGeom prst="round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1:</a:t>
            </a:r>
            <a:endParaRPr lang="en-US" altLang="zh-TW" sz="2800" b="1" dirty="0"/>
          </a:p>
        </p:txBody>
      </p:sp>
      <p:sp>
        <p:nvSpPr>
          <p:cNvPr id="16" name="左大括弧 15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715272" y="0"/>
            <a:ext cx="1223003" cy="1200588"/>
            <a:chOff x="769" y="2112"/>
            <a:chExt cx="718" cy="1519"/>
          </a:xfrm>
        </p:grpSpPr>
        <p:sp>
          <p:nvSpPr>
            <p:cNvPr id="16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431" cy="1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aSe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/>
                <a:t> B</a:t>
              </a:r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bBe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>
                  <a:sym typeface="Symbol" pitchFamily="18" charset="2"/>
                </a:rPr>
                <a:t> </a:t>
              </a:r>
              <a:r>
                <a:rPr lang="en-US" altLang="zh-TW" sz="1200" dirty="0" smtClean="0"/>
                <a:t>C</a:t>
              </a:r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cCe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smtClean="0">
                  <a:sym typeface="Symbol" pitchFamily="18" charset="2"/>
                </a:rPr>
                <a:t>d</a:t>
              </a:r>
              <a:endParaRPr lang="en-US" altLang="zh-TW" sz="1200" dirty="0">
                <a:sym typeface="Symbol" pitchFamily="18" charset="2"/>
              </a:endParaRPr>
            </a:p>
          </p:txBody>
        </p:sp>
        <p:sp>
          <p:nvSpPr>
            <p:cNvPr id="17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200"/>
            </a:p>
          </p:txBody>
        </p:sp>
        <p:sp>
          <p:nvSpPr>
            <p:cNvPr id="18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196" cy="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/>
                <a:t>G</a:t>
              </a:r>
              <a:r>
                <a:rPr lang="en-US" altLang="zh-TW" sz="1200" baseline="-25000" dirty="0"/>
                <a:t>0</a:t>
              </a:r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S</a:t>
            </a:r>
            <a:r>
              <a:rPr lang="en-US" altLang="zh-TW" sz="24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Se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a</a:t>
            </a:r>
            <a:r>
              <a:rPr lang="en-US" altLang="zh-TW" b="1" dirty="0" smtClean="0"/>
              <a:t>)</a:t>
            </a:r>
            <a:endParaRPr lang="en-US" altLang="zh-TW" sz="2400" b="1" dirty="0" smtClean="0"/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S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B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) 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err="1" smtClean="0">
                <a:solidFill>
                  <a:srgbClr val="FF0000"/>
                </a:solidFill>
              </a:rPr>
              <a:t>b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Be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)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</a:rPr>
              <a:t>C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)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C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err="1" smtClean="0">
                <a:solidFill>
                  <a:srgbClr val="FF0000"/>
                </a:solidFill>
              </a:rPr>
              <a:t>c</a:t>
            </a:r>
            <a:r>
              <a:rPr lang="en-US" altLang="zh-TW" sz="2000" b="1" dirty="0" err="1" smtClean="0">
                <a:solidFill>
                  <a:srgbClr val="0070C0"/>
                </a:solidFill>
                <a:sym typeface="Symbol" pitchFamily="18" charset="2"/>
              </a:rPr>
              <a:t>Ce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)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C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  <a:sym typeface="Symbol" pitchFamily="18" charset="2"/>
              </a:rPr>
              <a:t>d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d</a:t>
            </a:r>
            <a:r>
              <a:rPr lang="en-US" altLang="zh-TW" b="1" dirty="0" smtClean="0"/>
              <a:t>) </a:t>
            </a:r>
          </a:p>
          <a:p>
            <a:endParaRPr lang="en-US" altLang="zh-TW" b="1" dirty="0" smtClean="0"/>
          </a:p>
          <a:p>
            <a:endParaRPr lang="en-US" altLang="zh-TW" b="1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10" name="左大括弧 9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1:</a:t>
            </a:r>
            <a:endParaRPr lang="en-US" altLang="zh-TW" sz="2800" b="1" dirty="0"/>
          </a:p>
        </p:txBody>
      </p:sp>
      <p:sp>
        <p:nvSpPr>
          <p:cNvPr id="14" name="投影片編號版面配置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30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715272" y="0"/>
            <a:ext cx="1223003" cy="1200588"/>
            <a:chOff x="769" y="2112"/>
            <a:chExt cx="718" cy="1519"/>
          </a:xfrm>
        </p:grpSpPr>
        <p:sp>
          <p:nvSpPr>
            <p:cNvPr id="16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431" cy="1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aSe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/>
                <a:t> B</a:t>
              </a:r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bBe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>
                  <a:sym typeface="Symbol" pitchFamily="18" charset="2"/>
                </a:rPr>
                <a:t> </a:t>
              </a:r>
              <a:r>
                <a:rPr lang="en-US" altLang="zh-TW" sz="1200" dirty="0" smtClean="0"/>
                <a:t>C</a:t>
              </a:r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cCe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smtClean="0">
                  <a:sym typeface="Symbol" pitchFamily="18" charset="2"/>
                </a:rPr>
                <a:t>d</a:t>
              </a:r>
              <a:endParaRPr lang="en-US" altLang="zh-TW" sz="1200" dirty="0">
                <a:sym typeface="Symbol" pitchFamily="18" charset="2"/>
              </a:endParaRPr>
            </a:p>
          </p:txBody>
        </p:sp>
        <p:sp>
          <p:nvSpPr>
            <p:cNvPr id="17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200"/>
            </a:p>
          </p:txBody>
        </p:sp>
        <p:sp>
          <p:nvSpPr>
            <p:cNvPr id="18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196" cy="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/>
                <a:t>G</a:t>
              </a:r>
              <a:r>
                <a:rPr lang="en-US" altLang="zh-TW" sz="1200" baseline="-25000" dirty="0"/>
                <a:t>0</a:t>
              </a:r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S</a:t>
            </a:r>
            <a:r>
              <a:rPr lang="en-US" altLang="zh-TW" sz="24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Se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a</a:t>
            </a:r>
            <a:r>
              <a:rPr lang="en-US" altLang="zh-TW" b="1" dirty="0" smtClean="0"/>
              <a:t>)</a:t>
            </a:r>
            <a:r>
              <a:rPr lang="zh-TW" altLang="en-US" b="1" dirty="0" smtClean="0"/>
              <a:t> </a:t>
            </a:r>
            <a:r>
              <a:rPr lang="en-US" altLang="zh-TW" b="1" dirty="0" smtClean="0"/>
              <a:t>={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a</a:t>
            </a:r>
            <a:r>
              <a:rPr lang="en-US" altLang="zh-TW" b="1" dirty="0" smtClean="0"/>
              <a:t>}</a:t>
            </a:r>
            <a:endParaRPr lang="en-US" altLang="zh-TW" sz="2400" b="1" dirty="0" smtClean="0"/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S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B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) 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err="1" smtClean="0">
                <a:solidFill>
                  <a:srgbClr val="FF0000"/>
                </a:solidFill>
              </a:rPr>
              <a:t>b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Be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)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</a:rPr>
              <a:t>C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)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C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err="1" smtClean="0">
                <a:solidFill>
                  <a:srgbClr val="FF0000"/>
                </a:solidFill>
              </a:rPr>
              <a:t>c</a:t>
            </a:r>
            <a:r>
              <a:rPr lang="en-US" altLang="zh-TW" sz="2000" b="1" dirty="0" err="1" smtClean="0">
                <a:solidFill>
                  <a:srgbClr val="0070C0"/>
                </a:solidFill>
                <a:sym typeface="Symbol" pitchFamily="18" charset="2"/>
              </a:rPr>
              <a:t>Ce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)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C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  <a:sym typeface="Symbol" pitchFamily="18" charset="2"/>
              </a:rPr>
              <a:t>d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d</a:t>
            </a:r>
            <a:r>
              <a:rPr lang="en-US" altLang="zh-TW" b="1" dirty="0" smtClean="0"/>
              <a:t>)</a:t>
            </a:r>
          </a:p>
          <a:p>
            <a:endParaRPr lang="en-US" altLang="zh-TW" b="1" dirty="0" smtClean="0"/>
          </a:p>
          <a:p>
            <a:endParaRPr lang="en-US" altLang="zh-TW" b="1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10" name="左大括弧 9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1:</a:t>
            </a:r>
            <a:endParaRPr lang="en-US" altLang="zh-TW" sz="2800" b="1" dirty="0"/>
          </a:p>
        </p:txBody>
      </p:sp>
      <p:sp>
        <p:nvSpPr>
          <p:cNvPr id="14" name="投影片編號版面配置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31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715272" y="0"/>
            <a:ext cx="1223003" cy="1200588"/>
            <a:chOff x="769" y="2112"/>
            <a:chExt cx="718" cy="1519"/>
          </a:xfrm>
        </p:grpSpPr>
        <p:sp>
          <p:nvSpPr>
            <p:cNvPr id="16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431" cy="1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aSe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/>
                <a:t> B</a:t>
              </a:r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bBe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>
                  <a:sym typeface="Symbol" pitchFamily="18" charset="2"/>
                </a:rPr>
                <a:t> </a:t>
              </a:r>
              <a:r>
                <a:rPr lang="en-US" altLang="zh-TW" sz="1200" dirty="0" smtClean="0"/>
                <a:t>C</a:t>
              </a:r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cCe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smtClean="0">
                  <a:sym typeface="Symbol" pitchFamily="18" charset="2"/>
                </a:rPr>
                <a:t>d</a:t>
              </a:r>
              <a:endParaRPr lang="en-US" altLang="zh-TW" sz="1200" dirty="0">
                <a:sym typeface="Symbol" pitchFamily="18" charset="2"/>
              </a:endParaRPr>
            </a:p>
          </p:txBody>
        </p:sp>
        <p:sp>
          <p:nvSpPr>
            <p:cNvPr id="17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200"/>
            </a:p>
          </p:txBody>
        </p:sp>
        <p:sp>
          <p:nvSpPr>
            <p:cNvPr id="18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196" cy="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/>
                <a:t>G</a:t>
              </a:r>
              <a:r>
                <a:rPr lang="en-US" altLang="zh-TW" sz="1200" baseline="-25000" dirty="0"/>
                <a:t>0</a:t>
              </a:r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S</a:t>
            </a:r>
            <a:r>
              <a:rPr lang="en-US" altLang="zh-TW" sz="24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Se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a</a:t>
            </a:r>
            <a:r>
              <a:rPr lang="en-US" altLang="zh-TW" b="1" dirty="0" smtClean="0"/>
              <a:t>)</a:t>
            </a:r>
            <a:r>
              <a:rPr lang="zh-TW" altLang="en-US" b="1" dirty="0" smtClean="0"/>
              <a:t> </a:t>
            </a:r>
            <a:r>
              <a:rPr lang="en-US" altLang="zh-TW" b="1" dirty="0" smtClean="0"/>
              <a:t>={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a</a:t>
            </a:r>
            <a:r>
              <a:rPr lang="en-US" altLang="zh-TW" b="1" dirty="0" smtClean="0"/>
              <a:t>}</a:t>
            </a:r>
            <a:endParaRPr lang="en-US" altLang="zh-TW" sz="2400" b="1" dirty="0" smtClean="0"/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S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B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) 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err="1" smtClean="0">
                <a:solidFill>
                  <a:srgbClr val="FF0000"/>
                </a:solidFill>
              </a:rPr>
              <a:t>b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Be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)={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</a:rPr>
              <a:t>C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)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C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err="1" smtClean="0">
                <a:solidFill>
                  <a:srgbClr val="FF0000"/>
                </a:solidFill>
              </a:rPr>
              <a:t>c</a:t>
            </a:r>
            <a:r>
              <a:rPr lang="en-US" altLang="zh-TW" sz="2000" b="1" dirty="0" err="1" smtClean="0">
                <a:solidFill>
                  <a:srgbClr val="0070C0"/>
                </a:solidFill>
                <a:sym typeface="Symbol" pitchFamily="18" charset="2"/>
              </a:rPr>
              <a:t>Ce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)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C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  <a:sym typeface="Symbol" pitchFamily="18" charset="2"/>
              </a:rPr>
              <a:t>d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d</a:t>
            </a:r>
            <a:r>
              <a:rPr lang="en-US" altLang="zh-TW" b="1" dirty="0" smtClean="0"/>
              <a:t>)</a:t>
            </a:r>
          </a:p>
          <a:p>
            <a:endParaRPr lang="en-US" altLang="zh-TW" b="1" dirty="0" smtClean="0"/>
          </a:p>
          <a:p>
            <a:endParaRPr lang="en-US" altLang="zh-TW" b="1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10" name="左大括弧 9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1:</a:t>
            </a:r>
            <a:endParaRPr lang="en-US" altLang="zh-TW" sz="2800" b="1" dirty="0"/>
          </a:p>
        </p:txBody>
      </p:sp>
      <p:sp>
        <p:nvSpPr>
          <p:cNvPr id="14" name="投影片編號版面配置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32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715272" y="0"/>
            <a:ext cx="1223003" cy="1200588"/>
            <a:chOff x="769" y="2112"/>
            <a:chExt cx="718" cy="1519"/>
          </a:xfrm>
        </p:grpSpPr>
        <p:sp>
          <p:nvSpPr>
            <p:cNvPr id="16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431" cy="1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aSe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/>
                <a:t> B</a:t>
              </a:r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bBe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>
                  <a:sym typeface="Symbol" pitchFamily="18" charset="2"/>
                </a:rPr>
                <a:t> </a:t>
              </a:r>
              <a:r>
                <a:rPr lang="en-US" altLang="zh-TW" sz="1200" dirty="0" smtClean="0"/>
                <a:t>C</a:t>
              </a:r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cCe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smtClean="0">
                  <a:sym typeface="Symbol" pitchFamily="18" charset="2"/>
                </a:rPr>
                <a:t>d</a:t>
              </a:r>
              <a:endParaRPr lang="en-US" altLang="zh-TW" sz="1200" dirty="0">
                <a:sym typeface="Symbol" pitchFamily="18" charset="2"/>
              </a:endParaRPr>
            </a:p>
          </p:txBody>
        </p:sp>
        <p:sp>
          <p:nvSpPr>
            <p:cNvPr id="17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200"/>
            </a:p>
          </p:txBody>
        </p:sp>
        <p:sp>
          <p:nvSpPr>
            <p:cNvPr id="18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196" cy="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/>
                <a:t>G</a:t>
              </a:r>
              <a:r>
                <a:rPr lang="en-US" altLang="zh-TW" sz="1200" baseline="-25000" dirty="0"/>
                <a:t>0</a:t>
              </a:r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S</a:t>
            </a:r>
            <a:r>
              <a:rPr lang="en-US" altLang="zh-TW" sz="24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Se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a</a:t>
            </a:r>
            <a:r>
              <a:rPr lang="en-US" altLang="zh-TW" b="1" dirty="0" smtClean="0"/>
              <a:t>)</a:t>
            </a:r>
            <a:r>
              <a:rPr lang="zh-TW" altLang="en-US" b="1" dirty="0" smtClean="0"/>
              <a:t> </a:t>
            </a:r>
            <a:r>
              <a:rPr lang="en-US" altLang="zh-TW" b="1" dirty="0" smtClean="0"/>
              <a:t>={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a</a:t>
            </a:r>
            <a:r>
              <a:rPr lang="en-US" altLang="zh-TW" b="1" dirty="0" smtClean="0"/>
              <a:t>}</a:t>
            </a:r>
            <a:endParaRPr lang="en-US" altLang="zh-TW" sz="2400" b="1" dirty="0" smtClean="0"/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S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B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) 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err="1" smtClean="0">
                <a:solidFill>
                  <a:srgbClr val="FF0000"/>
                </a:solidFill>
              </a:rPr>
              <a:t>b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Be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)={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</a:rPr>
              <a:t>C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)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C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err="1" smtClean="0">
                <a:solidFill>
                  <a:srgbClr val="FF0000"/>
                </a:solidFill>
              </a:rPr>
              <a:t>c</a:t>
            </a:r>
            <a:r>
              <a:rPr lang="en-US" altLang="zh-TW" sz="2000" b="1" dirty="0" err="1" smtClean="0">
                <a:solidFill>
                  <a:srgbClr val="0070C0"/>
                </a:solidFill>
                <a:sym typeface="Symbol" pitchFamily="18" charset="2"/>
              </a:rPr>
              <a:t>Ce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) ={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C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  <a:sym typeface="Symbol" pitchFamily="18" charset="2"/>
              </a:rPr>
              <a:t>d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d</a:t>
            </a:r>
            <a:r>
              <a:rPr lang="en-US" altLang="zh-TW" b="1" dirty="0" smtClean="0"/>
              <a:t>)</a:t>
            </a:r>
          </a:p>
          <a:p>
            <a:endParaRPr lang="en-US" altLang="zh-TW" b="1" dirty="0" smtClean="0"/>
          </a:p>
          <a:p>
            <a:endParaRPr lang="en-US" altLang="zh-TW" b="1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10" name="左大括弧 9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1:</a:t>
            </a:r>
            <a:endParaRPr lang="en-US" altLang="zh-TW" sz="2800" b="1" dirty="0"/>
          </a:p>
        </p:txBody>
      </p:sp>
      <p:sp>
        <p:nvSpPr>
          <p:cNvPr id="14" name="投影片編號版面配置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33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715272" y="0"/>
            <a:ext cx="1223003" cy="1200588"/>
            <a:chOff x="769" y="2112"/>
            <a:chExt cx="718" cy="1519"/>
          </a:xfrm>
        </p:grpSpPr>
        <p:sp>
          <p:nvSpPr>
            <p:cNvPr id="16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431" cy="1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aSe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/>
                <a:t> B</a:t>
              </a:r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bBe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>
                  <a:sym typeface="Symbol" pitchFamily="18" charset="2"/>
                </a:rPr>
                <a:t> </a:t>
              </a:r>
              <a:r>
                <a:rPr lang="en-US" altLang="zh-TW" sz="1200" dirty="0" smtClean="0"/>
                <a:t>C</a:t>
              </a:r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cCe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smtClean="0">
                  <a:sym typeface="Symbol" pitchFamily="18" charset="2"/>
                </a:rPr>
                <a:t>d</a:t>
              </a:r>
              <a:endParaRPr lang="en-US" altLang="zh-TW" sz="1200" dirty="0">
                <a:sym typeface="Symbol" pitchFamily="18" charset="2"/>
              </a:endParaRPr>
            </a:p>
          </p:txBody>
        </p:sp>
        <p:sp>
          <p:nvSpPr>
            <p:cNvPr id="17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200"/>
            </a:p>
          </p:txBody>
        </p:sp>
        <p:sp>
          <p:nvSpPr>
            <p:cNvPr id="18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196" cy="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/>
                <a:t>G</a:t>
              </a:r>
              <a:r>
                <a:rPr lang="en-US" altLang="zh-TW" sz="1200" baseline="-25000" dirty="0"/>
                <a:t>0</a:t>
              </a:r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S</a:t>
            </a:r>
            <a:r>
              <a:rPr lang="en-US" altLang="zh-TW" sz="24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Se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a</a:t>
            </a:r>
            <a:r>
              <a:rPr lang="en-US" altLang="zh-TW" b="1" dirty="0" smtClean="0"/>
              <a:t>)</a:t>
            </a:r>
            <a:r>
              <a:rPr lang="zh-TW" altLang="en-US" b="1" dirty="0" smtClean="0"/>
              <a:t> </a:t>
            </a:r>
            <a:r>
              <a:rPr lang="en-US" altLang="zh-TW" b="1" dirty="0" smtClean="0"/>
              <a:t>={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a</a:t>
            </a:r>
            <a:r>
              <a:rPr lang="en-US" altLang="zh-TW" b="1" dirty="0" smtClean="0"/>
              <a:t>}</a:t>
            </a:r>
            <a:endParaRPr lang="en-US" altLang="zh-TW" sz="2400" b="1" dirty="0" smtClean="0"/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S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B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) 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err="1" smtClean="0">
                <a:solidFill>
                  <a:srgbClr val="FF0000"/>
                </a:solidFill>
              </a:rPr>
              <a:t>b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Be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)={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</a:rPr>
              <a:t>C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)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C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err="1" smtClean="0">
                <a:solidFill>
                  <a:srgbClr val="FF0000"/>
                </a:solidFill>
              </a:rPr>
              <a:t>c</a:t>
            </a:r>
            <a:r>
              <a:rPr lang="en-US" altLang="zh-TW" sz="2000" b="1" dirty="0" err="1" smtClean="0">
                <a:solidFill>
                  <a:srgbClr val="0070C0"/>
                </a:solidFill>
                <a:sym typeface="Symbol" pitchFamily="18" charset="2"/>
              </a:rPr>
              <a:t>Ce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) ={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C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  <a:sym typeface="Symbol" pitchFamily="18" charset="2"/>
              </a:rPr>
              <a:t>d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d</a:t>
            </a:r>
            <a:r>
              <a:rPr lang="en-US" altLang="zh-TW" b="1" dirty="0" smtClean="0"/>
              <a:t>)={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d</a:t>
            </a:r>
            <a:r>
              <a:rPr lang="en-US" altLang="zh-TW" b="1" dirty="0" smtClean="0"/>
              <a:t>}</a:t>
            </a:r>
          </a:p>
          <a:p>
            <a:endParaRPr lang="en-US" altLang="zh-TW" b="1" dirty="0" smtClean="0"/>
          </a:p>
          <a:p>
            <a:endParaRPr lang="en-US" altLang="zh-TW" b="1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10" name="左大括弧 9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1:</a:t>
            </a:r>
            <a:endParaRPr lang="en-US" altLang="zh-TW" sz="2800" b="1" dirty="0"/>
          </a:p>
        </p:txBody>
      </p:sp>
      <p:sp>
        <p:nvSpPr>
          <p:cNvPr id="14" name="投影片編號版面配置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34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715272" y="0"/>
            <a:ext cx="1223003" cy="1200588"/>
            <a:chOff x="769" y="2112"/>
            <a:chExt cx="718" cy="1519"/>
          </a:xfrm>
        </p:grpSpPr>
        <p:sp>
          <p:nvSpPr>
            <p:cNvPr id="16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431" cy="1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aSe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/>
                <a:t> B</a:t>
              </a:r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bBe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>
                  <a:sym typeface="Symbol" pitchFamily="18" charset="2"/>
                </a:rPr>
                <a:t> </a:t>
              </a:r>
              <a:r>
                <a:rPr lang="en-US" altLang="zh-TW" sz="1200" dirty="0" smtClean="0"/>
                <a:t>C</a:t>
              </a:r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cCe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smtClean="0">
                  <a:sym typeface="Symbol" pitchFamily="18" charset="2"/>
                </a:rPr>
                <a:t>d</a:t>
              </a:r>
              <a:endParaRPr lang="en-US" altLang="zh-TW" sz="1200" dirty="0">
                <a:sym typeface="Symbol" pitchFamily="18" charset="2"/>
              </a:endParaRPr>
            </a:p>
          </p:txBody>
        </p:sp>
        <p:sp>
          <p:nvSpPr>
            <p:cNvPr id="17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200"/>
            </a:p>
          </p:txBody>
        </p:sp>
        <p:sp>
          <p:nvSpPr>
            <p:cNvPr id="18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196" cy="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/>
                <a:t>G</a:t>
              </a:r>
              <a:r>
                <a:rPr lang="en-US" altLang="zh-TW" sz="1200" baseline="-25000" dirty="0"/>
                <a:t>0</a:t>
              </a:r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S</a:t>
            </a:r>
            <a:r>
              <a:rPr lang="en-US" altLang="zh-TW" sz="24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Se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a</a:t>
            </a:r>
            <a:r>
              <a:rPr lang="en-US" altLang="zh-TW" b="1" dirty="0" smtClean="0"/>
              <a:t>}</a:t>
            </a:r>
            <a:endParaRPr lang="en-US" altLang="zh-TW" sz="2400" b="1" dirty="0" smtClean="0"/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S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B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) 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err="1" smtClean="0">
                <a:solidFill>
                  <a:srgbClr val="FF0000"/>
                </a:solidFill>
              </a:rPr>
              <a:t>b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Be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)={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</a:rPr>
              <a:t>C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)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C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err="1" smtClean="0">
                <a:solidFill>
                  <a:srgbClr val="FF0000"/>
                </a:solidFill>
              </a:rPr>
              <a:t>c</a:t>
            </a:r>
            <a:r>
              <a:rPr lang="en-US" altLang="zh-TW" sz="2000" b="1" dirty="0" err="1" smtClean="0">
                <a:solidFill>
                  <a:srgbClr val="0070C0"/>
                </a:solidFill>
                <a:sym typeface="Symbol" pitchFamily="18" charset="2"/>
              </a:rPr>
              <a:t>Ce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) ={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C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  <a:sym typeface="Symbol" pitchFamily="18" charset="2"/>
              </a:rPr>
              <a:t>d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d</a:t>
            </a:r>
            <a:r>
              <a:rPr lang="en-US" altLang="zh-TW" b="1" dirty="0" smtClean="0"/>
              <a:t>)={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d</a:t>
            </a:r>
            <a:r>
              <a:rPr lang="en-US" altLang="zh-TW" b="1" dirty="0" smtClean="0"/>
              <a:t>}</a:t>
            </a:r>
          </a:p>
          <a:p>
            <a:endParaRPr lang="en-US" altLang="zh-TW" b="1" dirty="0" smtClean="0"/>
          </a:p>
          <a:p>
            <a:endParaRPr lang="en-US" altLang="zh-TW" b="1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10" name="左大括弧 9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1:</a:t>
            </a:r>
            <a:endParaRPr lang="en-US" altLang="zh-TW" sz="2800" b="1" dirty="0"/>
          </a:p>
        </p:txBody>
      </p:sp>
      <p:sp>
        <p:nvSpPr>
          <p:cNvPr id="14" name="投影片編號版面配置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35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715272" y="0"/>
            <a:ext cx="1223003" cy="1200588"/>
            <a:chOff x="769" y="2112"/>
            <a:chExt cx="718" cy="1519"/>
          </a:xfrm>
        </p:grpSpPr>
        <p:sp>
          <p:nvSpPr>
            <p:cNvPr id="16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431" cy="1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aSe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/>
                <a:t> B</a:t>
              </a:r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bBe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>
                  <a:sym typeface="Symbol" pitchFamily="18" charset="2"/>
                </a:rPr>
                <a:t> </a:t>
              </a:r>
              <a:r>
                <a:rPr lang="en-US" altLang="zh-TW" sz="1200" dirty="0" smtClean="0"/>
                <a:t>C</a:t>
              </a:r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cCe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smtClean="0">
                  <a:sym typeface="Symbol" pitchFamily="18" charset="2"/>
                </a:rPr>
                <a:t>d</a:t>
              </a:r>
              <a:endParaRPr lang="en-US" altLang="zh-TW" sz="1200" dirty="0">
                <a:sym typeface="Symbol" pitchFamily="18" charset="2"/>
              </a:endParaRPr>
            </a:p>
          </p:txBody>
        </p:sp>
        <p:sp>
          <p:nvSpPr>
            <p:cNvPr id="17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200"/>
            </a:p>
          </p:txBody>
        </p:sp>
        <p:sp>
          <p:nvSpPr>
            <p:cNvPr id="18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196" cy="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/>
                <a:t>G</a:t>
              </a:r>
              <a:r>
                <a:rPr lang="en-US" altLang="zh-TW" sz="1200" baseline="-25000" dirty="0"/>
                <a:t>0</a:t>
              </a:r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S</a:t>
            </a:r>
            <a:r>
              <a:rPr lang="en-US" altLang="zh-TW" sz="24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Se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a</a:t>
            </a:r>
            <a:r>
              <a:rPr lang="en-US" altLang="zh-TW" b="1" dirty="0" smtClean="0"/>
              <a:t>}</a:t>
            </a:r>
            <a:endParaRPr lang="en-US" altLang="zh-TW" sz="2400" b="1" dirty="0" smtClean="0"/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S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B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) 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err="1" smtClean="0">
                <a:solidFill>
                  <a:srgbClr val="FF0000"/>
                </a:solidFill>
              </a:rPr>
              <a:t>b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Be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</a:rPr>
              <a:t>C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)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C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err="1" smtClean="0">
                <a:solidFill>
                  <a:srgbClr val="FF0000"/>
                </a:solidFill>
              </a:rPr>
              <a:t>c</a:t>
            </a:r>
            <a:r>
              <a:rPr lang="en-US" altLang="zh-TW" sz="2000" b="1" dirty="0" err="1" smtClean="0">
                <a:solidFill>
                  <a:srgbClr val="0070C0"/>
                </a:solidFill>
                <a:sym typeface="Symbol" pitchFamily="18" charset="2"/>
              </a:rPr>
              <a:t>Ce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) ={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C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  <a:sym typeface="Symbol" pitchFamily="18" charset="2"/>
              </a:rPr>
              <a:t>d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d</a:t>
            </a:r>
            <a:r>
              <a:rPr lang="en-US" altLang="zh-TW" b="1" dirty="0" smtClean="0"/>
              <a:t>)={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d</a:t>
            </a:r>
            <a:r>
              <a:rPr lang="en-US" altLang="zh-TW" b="1" dirty="0" smtClean="0"/>
              <a:t>}</a:t>
            </a:r>
          </a:p>
          <a:p>
            <a:endParaRPr lang="en-US" altLang="zh-TW" b="1" dirty="0" smtClean="0"/>
          </a:p>
          <a:p>
            <a:endParaRPr lang="en-US" altLang="zh-TW" b="1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10" name="左大括弧 9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1:</a:t>
            </a:r>
            <a:endParaRPr lang="en-US" altLang="zh-TW" sz="2800" b="1" dirty="0"/>
          </a:p>
        </p:txBody>
      </p:sp>
      <p:sp>
        <p:nvSpPr>
          <p:cNvPr id="14" name="投影片編號版面配置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36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715272" y="0"/>
            <a:ext cx="1223003" cy="1200588"/>
            <a:chOff x="769" y="2112"/>
            <a:chExt cx="718" cy="1519"/>
          </a:xfrm>
        </p:grpSpPr>
        <p:sp>
          <p:nvSpPr>
            <p:cNvPr id="16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431" cy="1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aSe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/>
                <a:t> B</a:t>
              </a:r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bBe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>
                  <a:sym typeface="Symbol" pitchFamily="18" charset="2"/>
                </a:rPr>
                <a:t> </a:t>
              </a:r>
              <a:r>
                <a:rPr lang="en-US" altLang="zh-TW" sz="1200" dirty="0" smtClean="0"/>
                <a:t>C</a:t>
              </a:r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cCe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smtClean="0">
                  <a:sym typeface="Symbol" pitchFamily="18" charset="2"/>
                </a:rPr>
                <a:t>d</a:t>
              </a:r>
              <a:endParaRPr lang="en-US" altLang="zh-TW" sz="1200" dirty="0">
                <a:sym typeface="Symbol" pitchFamily="18" charset="2"/>
              </a:endParaRPr>
            </a:p>
          </p:txBody>
        </p:sp>
        <p:sp>
          <p:nvSpPr>
            <p:cNvPr id="17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200"/>
            </a:p>
          </p:txBody>
        </p:sp>
        <p:sp>
          <p:nvSpPr>
            <p:cNvPr id="18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196" cy="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/>
                <a:t>G</a:t>
              </a:r>
              <a:r>
                <a:rPr lang="en-US" altLang="zh-TW" sz="1200" baseline="-25000" dirty="0"/>
                <a:t>0</a:t>
              </a:r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S</a:t>
            </a:r>
            <a:r>
              <a:rPr lang="en-US" altLang="zh-TW" sz="24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Se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a</a:t>
            </a:r>
            <a:r>
              <a:rPr lang="en-US" altLang="zh-TW" b="1" dirty="0" smtClean="0"/>
              <a:t>}</a:t>
            </a:r>
            <a:endParaRPr lang="en-US" altLang="zh-TW" sz="2400" b="1" dirty="0" smtClean="0"/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S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B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) 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err="1" smtClean="0">
                <a:solidFill>
                  <a:srgbClr val="FF0000"/>
                </a:solidFill>
              </a:rPr>
              <a:t>b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Be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</a:rPr>
              <a:t>C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)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C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err="1" smtClean="0">
                <a:solidFill>
                  <a:srgbClr val="FF0000"/>
                </a:solidFill>
              </a:rPr>
              <a:t>c</a:t>
            </a:r>
            <a:r>
              <a:rPr lang="en-US" altLang="zh-TW" sz="2000" b="1" dirty="0" err="1" smtClean="0">
                <a:solidFill>
                  <a:srgbClr val="0070C0"/>
                </a:solidFill>
                <a:sym typeface="Symbol" pitchFamily="18" charset="2"/>
              </a:rPr>
              <a:t>Ce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C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  <a:sym typeface="Symbol" pitchFamily="18" charset="2"/>
              </a:rPr>
              <a:t>d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d</a:t>
            </a:r>
            <a:r>
              <a:rPr lang="en-US" altLang="zh-TW" b="1" dirty="0" smtClean="0"/>
              <a:t>)={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d</a:t>
            </a:r>
            <a:r>
              <a:rPr lang="en-US" altLang="zh-TW" b="1" dirty="0" smtClean="0"/>
              <a:t>}</a:t>
            </a:r>
          </a:p>
          <a:p>
            <a:endParaRPr lang="en-US" altLang="zh-TW" b="1" dirty="0" smtClean="0"/>
          </a:p>
          <a:p>
            <a:endParaRPr lang="en-US" altLang="zh-TW" b="1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10" name="左大括弧 9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1:</a:t>
            </a:r>
            <a:endParaRPr lang="en-US" altLang="zh-TW" sz="2800" b="1" dirty="0"/>
          </a:p>
        </p:txBody>
      </p:sp>
      <p:sp>
        <p:nvSpPr>
          <p:cNvPr id="14" name="投影片編號版面配置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37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715272" y="0"/>
            <a:ext cx="1223003" cy="1200588"/>
            <a:chOff x="769" y="2112"/>
            <a:chExt cx="718" cy="1519"/>
          </a:xfrm>
        </p:grpSpPr>
        <p:sp>
          <p:nvSpPr>
            <p:cNvPr id="16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431" cy="1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aSe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/>
                <a:t> B</a:t>
              </a:r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bBe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>
                  <a:sym typeface="Symbol" pitchFamily="18" charset="2"/>
                </a:rPr>
                <a:t> </a:t>
              </a:r>
              <a:r>
                <a:rPr lang="en-US" altLang="zh-TW" sz="1200" dirty="0" smtClean="0"/>
                <a:t>C</a:t>
              </a:r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cCe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smtClean="0">
                  <a:sym typeface="Symbol" pitchFamily="18" charset="2"/>
                </a:rPr>
                <a:t>d</a:t>
              </a:r>
              <a:endParaRPr lang="en-US" altLang="zh-TW" sz="1200" dirty="0">
                <a:sym typeface="Symbol" pitchFamily="18" charset="2"/>
              </a:endParaRPr>
            </a:p>
          </p:txBody>
        </p:sp>
        <p:sp>
          <p:nvSpPr>
            <p:cNvPr id="17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200"/>
            </a:p>
          </p:txBody>
        </p:sp>
        <p:sp>
          <p:nvSpPr>
            <p:cNvPr id="18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196" cy="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/>
                <a:t>G</a:t>
              </a:r>
              <a:r>
                <a:rPr lang="en-US" altLang="zh-TW" sz="1200" baseline="-25000" dirty="0"/>
                <a:t>0</a:t>
              </a:r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8829708" cy="3757626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S</a:t>
            </a:r>
            <a:r>
              <a:rPr lang="en-US" altLang="zh-TW" sz="24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Se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a</a:t>
            </a:r>
            <a:r>
              <a:rPr lang="en-US" altLang="zh-TW" b="1" dirty="0" smtClean="0"/>
              <a:t>}</a:t>
            </a:r>
            <a:endParaRPr lang="en-US" altLang="zh-TW" sz="2400" b="1" dirty="0" smtClean="0"/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S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B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) 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err="1" smtClean="0">
                <a:solidFill>
                  <a:srgbClr val="FF0000"/>
                </a:solidFill>
              </a:rPr>
              <a:t>b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Be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</a:rPr>
              <a:t>C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)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C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err="1" smtClean="0">
                <a:solidFill>
                  <a:srgbClr val="FF0000"/>
                </a:solidFill>
              </a:rPr>
              <a:t>c</a:t>
            </a:r>
            <a:r>
              <a:rPr lang="en-US" altLang="zh-TW" sz="2000" b="1" dirty="0" err="1" smtClean="0">
                <a:solidFill>
                  <a:srgbClr val="0070C0"/>
                </a:solidFill>
                <a:sym typeface="Symbol" pitchFamily="18" charset="2"/>
              </a:rPr>
              <a:t>Ce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C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  <a:sym typeface="Symbol" pitchFamily="18" charset="2"/>
              </a:rPr>
              <a:t>d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d</a:t>
            </a:r>
            <a:r>
              <a:rPr lang="en-US" altLang="zh-TW" b="1" dirty="0" smtClean="0"/>
              <a:t>}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10" name="左大括弧 9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1:</a:t>
            </a:r>
            <a:endParaRPr lang="en-US" altLang="zh-TW" sz="2800" b="1" dirty="0"/>
          </a:p>
        </p:txBody>
      </p:sp>
      <p:sp>
        <p:nvSpPr>
          <p:cNvPr id="14" name="投影片編號版面配置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38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715272" y="0"/>
            <a:ext cx="1223003" cy="1200588"/>
            <a:chOff x="769" y="2112"/>
            <a:chExt cx="718" cy="1519"/>
          </a:xfrm>
        </p:grpSpPr>
        <p:sp>
          <p:nvSpPr>
            <p:cNvPr id="16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431" cy="1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aSe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/>
                <a:t> B</a:t>
              </a:r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bBe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>
                  <a:sym typeface="Symbol" pitchFamily="18" charset="2"/>
                </a:rPr>
                <a:t> </a:t>
              </a:r>
              <a:r>
                <a:rPr lang="en-US" altLang="zh-TW" sz="1200" dirty="0" smtClean="0"/>
                <a:t>C</a:t>
              </a:r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cCe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smtClean="0">
                  <a:sym typeface="Symbol" pitchFamily="18" charset="2"/>
                </a:rPr>
                <a:t>d</a:t>
              </a:r>
              <a:endParaRPr lang="en-US" altLang="zh-TW" sz="1200" dirty="0">
                <a:sym typeface="Symbol" pitchFamily="18" charset="2"/>
              </a:endParaRPr>
            </a:p>
          </p:txBody>
        </p:sp>
        <p:sp>
          <p:nvSpPr>
            <p:cNvPr id="17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200"/>
            </a:p>
          </p:txBody>
        </p:sp>
        <p:sp>
          <p:nvSpPr>
            <p:cNvPr id="18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196" cy="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/>
                <a:t>G</a:t>
              </a:r>
              <a:r>
                <a:rPr lang="en-US" altLang="zh-TW" sz="1200" baseline="-25000" dirty="0"/>
                <a:t>0</a:t>
              </a:r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8829708" cy="3757626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S</a:t>
            </a:r>
            <a:r>
              <a:rPr lang="en-US" altLang="zh-TW" sz="24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Se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a</a:t>
            </a:r>
            <a:r>
              <a:rPr lang="en-US" altLang="zh-TW" b="1" dirty="0" smtClean="0"/>
              <a:t>}</a:t>
            </a:r>
            <a:endParaRPr lang="en-US" altLang="zh-TW" sz="2400" b="1" dirty="0" smtClean="0"/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S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B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) 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err="1" smtClean="0">
                <a:solidFill>
                  <a:srgbClr val="FF0000"/>
                </a:solidFill>
              </a:rPr>
              <a:t>b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Be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</a:rPr>
              <a:t>C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)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C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err="1" smtClean="0">
                <a:solidFill>
                  <a:srgbClr val="FF0000"/>
                </a:solidFill>
              </a:rPr>
              <a:t>c</a:t>
            </a:r>
            <a:r>
              <a:rPr lang="en-US" altLang="zh-TW" sz="2000" b="1" dirty="0" err="1" smtClean="0">
                <a:solidFill>
                  <a:srgbClr val="0070C0"/>
                </a:solidFill>
                <a:sym typeface="Symbol" pitchFamily="18" charset="2"/>
              </a:rPr>
              <a:t>Ce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C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  <a:sym typeface="Symbol" pitchFamily="18" charset="2"/>
              </a:rPr>
              <a:t>d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d</a:t>
            </a:r>
            <a:r>
              <a:rPr lang="en-US" altLang="zh-TW" b="1" dirty="0" smtClean="0"/>
              <a:t>}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10" name="左大括弧 9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21" name="表格 20"/>
          <p:cNvGraphicFramePr>
            <a:graphicFrameLocks noGrp="1"/>
          </p:cNvGraphicFramePr>
          <p:nvPr/>
        </p:nvGraphicFramePr>
        <p:xfrm>
          <a:off x="3714744" y="5715016"/>
          <a:ext cx="5191009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  <a:gridCol w="1285884"/>
                <a:gridCol w="1285884"/>
                <a:gridCol w="491701"/>
                <a:gridCol w="312008"/>
                <a:gridCol w="312008"/>
                <a:gridCol w="365740"/>
                <a:gridCol w="351966"/>
              </a:tblGrid>
              <a:tr h="1509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Step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First Set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206227"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S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B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C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a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b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c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1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 smtClean="0"/>
                        <a:t>   </a:t>
                      </a:r>
                      <a:r>
                        <a:rPr lang="en-US" altLang="zh-TW" sz="1400" b="0" dirty="0" smtClean="0"/>
                        <a:t>{a}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First(</a:t>
                      </a:r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en-US" altLang="zh-TW" sz="1400" b="1" dirty="0" smtClean="0"/>
                        <a:t>)</a:t>
                      </a:r>
                      <a:endParaRPr lang="zh-TW" alt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 smtClean="0"/>
                        <a:t>  </a:t>
                      </a:r>
                      <a:r>
                        <a:rPr lang="en-US" altLang="zh-TW" sz="1400" b="0" dirty="0" smtClean="0"/>
                        <a:t>{b}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First(</a:t>
                      </a:r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en-US" altLang="zh-TW" sz="1400" b="1" dirty="0" smtClean="0"/>
                        <a:t>)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{c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d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1:</a:t>
            </a:r>
            <a:endParaRPr lang="en-US" altLang="zh-TW" sz="2800" b="1" dirty="0"/>
          </a:p>
        </p:txBody>
      </p:sp>
      <p:sp>
        <p:nvSpPr>
          <p:cNvPr id="14" name="投影片編號版面配置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39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200" b="1" dirty="0" err="1" smtClean="0"/>
              <a:t>E</a:t>
            </a:r>
            <a:r>
              <a:rPr lang="en-US" altLang="zh-TW" sz="2200" b="1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Prefix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(E)</a:t>
            </a:r>
            <a:r>
              <a:rPr lang="en-US" altLang="zh-TW" b="1" dirty="0" smtClean="0"/>
              <a:t>)=First(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Prefix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(E)</a:t>
            </a:r>
            <a:r>
              <a:rPr lang="en-US" altLang="zh-TW" b="1" dirty="0" smtClean="0"/>
              <a:t>)</a:t>
            </a:r>
            <a:r>
              <a:rPr lang="en-US" altLang="zh-TW" sz="2400" b="1" dirty="0" smtClean="0"/>
              <a:t> ? 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Waiting operation</a:t>
            </a:r>
            <a:r>
              <a:rPr lang="en-US" altLang="zh-TW" sz="2400" b="1" dirty="0" smtClean="0"/>
              <a:t>}</a:t>
            </a:r>
          </a:p>
          <a:p>
            <a:pPr lvl="1"/>
            <a:r>
              <a:rPr lang="en-US" altLang="zh-TW" sz="2000" b="1" dirty="0" smtClean="0"/>
              <a:t>We don’t know </a:t>
            </a:r>
            <a:r>
              <a:rPr lang="en-US" altLang="zh-TW" sz="2000" b="1" dirty="0" smtClean="0">
                <a:sym typeface="Symbol" pitchFamily="18" charset="2"/>
              </a:rPr>
              <a:t>First(Prefix)</a:t>
            </a:r>
            <a:r>
              <a:rPr lang="en-US" altLang="zh-TW" sz="2000" b="1" dirty="0" smtClean="0"/>
              <a:t> at this moment.</a:t>
            </a:r>
          </a:p>
          <a:p>
            <a:pPr lvl="1"/>
            <a:r>
              <a:rPr lang="en-US" altLang="zh-TW" sz="2000" b="1" dirty="0" smtClean="0">
                <a:sym typeface="Symbol" pitchFamily="18" charset="2"/>
              </a:rPr>
              <a:t>So we keep the operation of First(</a:t>
            </a:r>
            <a:r>
              <a:rPr lang="en-US" altLang="zh-TW" sz="2000" b="1" dirty="0" smtClean="0">
                <a:solidFill>
                  <a:srgbClr val="FF0000"/>
                </a:solidFill>
                <a:sym typeface="Symbol" pitchFamily="18" charset="2"/>
              </a:rPr>
              <a:t>Prefix</a:t>
            </a:r>
            <a:r>
              <a:rPr lang="en-US" altLang="zh-TW" sz="2000" b="1" dirty="0" smtClean="0">
                <a:solidFill>
                  <a:schemeClr val="accent1"/>
                </a:solidFill>
                <a:sym typeface="Symbol" pitchFamily="18" charset="2"/>
              </a:rPr>
              <a:t>(E)</a:t>
            </a:r>
            <a:r>
              <a:rPr lang="en-US" altLang="zh-TW" sz="2000" b="1" dirty="0" smtClean="0">
                <a:sym typeface="Symbol" pitchFamily="18" charset="2"/>
              </a:rPr>
              <a:t>) until we know First(Prefix).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/>
              <a:t>E</a:t>
            </a:r>
            <a:r>
              <a:rPr lang="en-US" altLang="zh-TW" sz="2200" b="1" dirty="0" smtClean="0">
                <a:sym typeface="Symbol" pitchFamily="18" charset="2"/>
              </a:rPr>
              <a:t>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V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 Tail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V</a:t>
            </a:r>
            <a:r>
              <a:rPr lang="en-US" altLang="zh-TW" b="1" dirty="0" smtClean="0"/>
              <a:t>) 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V</a:t>
            </a:r>
            <a:r>
              <a:rPr lang="en-US" altLang="zh-TW" b="1" dirty="0" smtClean="0"/>
              <a:t>}</a:t>
            </a: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358063" y="142875"/>
            <a:ext cx="1670050" cy="1384300"/>
            <a:chOff x="694" y="2112"/>
            <a:chExt cx="1251" cy="1267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889" cy="1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 dirty="0" err="1"/>
                <a:t>E</a:t>
              </a:r>
              <a:r>
                <a:rPr lang="en-US" altLang="zh-TW" sz="1400" b="1" dirty="0" err="1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 err="1"/>
                <a:t>Prefix</a:t>
              </a:r>
              <a:r>
                <a:rPr lang="en-US" altLang="zh-TW" sz="1400" b="1" dirty="0"/>
                <a:t>(E)</a:t>
              </a:r>
            </a:p>
            <a:p>
              <a:r>
                <a:rPr lang="en-US" altLang="zh-TW" sz="1400" b="1" dirty="0"/>
                <a:t>E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/>
                <a:t>V Tail</a:t>
              </a:r>
            </a:p>
            <a:p>
              <a:r>
                <a:rPr lang="en-US" altLang="zh-TW" sz="1400" b="1" dirty="0" err="1"/>
                <a:t>Prefix</a:t>
              </a:r>
              <a:r>
                <a:rPr lang="en-US" altLang="zh-TW" sz="1400" b="1" dirty="0" err="1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 err="1"/>
                <a:t>F</a:t>
              </a:r>
              <a:endParaRPr lang="en-US" altLang="zh-TW" sz="1400" b="1" dirty="0"/>
            </a:p>
            <a:p>
              <a:r>
                <a:rPr lang="en-US" altLang="zh-TW" sz="1400" b="1" dirty="0"/>
                <a:t>Prefix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>
                  <a:sym typeface="Symbol" pitchFamily="18" charset="2"/>
                </a:rPr>
                <a:t></a:t>
              </a:r>
              <a:endParaRPr lang="en-US" altLang="zh-TW" sz="1400" b="1" dirty="0"/>
            </a:p>
            <a:p>
              <a:r>
                <a:rPr lang="en-US" altLang="zh-TW" sz="1400" b="1" dirty="0"/>
                <a:t>Tail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+E</a:t>
              </a:r>
              <a:endParaRPr lang="en-US" altLang="zh-TW" sz="1400" b="1" dirty="0"/>
            </a:p>
            <a:p>
              <a:r>
                <a:rPr lang="en-US" altLang="zh-TW" sz="1400" b="1" dirty="0"/>
                <a:t>Tail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b="1" dirty="0">
                  <a:sym typeface="Symbol" pitchFamily="18" charset="2"/>
                </a:rPr>
                <a:t></a:t>
              </a:r>
              <a:endParaRPr lang="en-US" altLang="zh-TW" sz="1400" b="1" dirty="0"/>
            </a:p>
          </p:txBody>
        </p:sp>
        <p:sp>
          <p:nvSpPr>
            <p:cNvPr id="6" name="AutoShape 4"/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400" b="1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694" y="2570"/>
              <a:ext cx="287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/>
                <a:t>G</a:t>
              </a:r>
              <a:r>
                <a:rPr lang="en-US" altLang="zh-TW" sz="1400" b="1" baseline="-25000"/>
                <a:t>0</a:t>
              </a:r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11" name="圓角矩形 10"/>
          <p:cNvSpPr/>
          <p:nvPr/>
        </p:nvSpPr>
        <p:spPr>
          <a:xfrm>
            <a:off x="2357422" y="285728"/>
            <a:ext cx="3714776" cy="357190"/>
          </a:xfrm>
          <a:prstGeom prst="round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圓角矩形 12"/>
          <p:cNvSpPr/>
          <p:nvPr/>
        </p:nvSpPr>
        <p:spPr>
          <a:xfrm>
            <a:off x="7858148" y="428604"/>
            <a:ext cx="1071570" cy="214314"/>
          </a:xfrm>
          <a:prstGeom prst="round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圓角矩形 13"/>
          <p:cNvSpPr/>
          <p:nvPr/>
        </p:nvSpPr>
        <p:spPr>
          <a:xfrm>
            <a:off x="785786" y="2928934"/>
            <a:ext cx="7500990" cy="571504"/>
          </a:xfrm>
          <a:prstGeom prst="round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1:</a:t>
            </a:r>
            <a:endParaRPr lang="en-US" altLang="zh-TW" sz="2800" b="1" dirty="0"/>
          </a:p>
        </p:txBody>
      </p:sp>
      <p:sp>
        <p:nvSpPr>
          <p:cNvPr id="16" name="左大括弧 15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715272" y="0"/>
            <a:ext cx="1223003" cy="1200588"/>
            <a:chOff x="769" y="2112"/>
            <a:chExt cx="718" cy="1519"/>
          </a:xfrm>
        </p:grpSpPr>
        <p:sp>
          <p:nvSpPr>
            <p:cNvPr id="16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431" cy="1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aSe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/>
                <a:t> B</a:t>
              </a:r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bBe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>
                  <a:sym typeface="Symbol" pitchFamily="18" charset="2"/>
                </a:rPr>
                <a:t> </a:t>
              </a:r>
              <a:r>
                <a:rPr lang="en-US" altLang="zh-TW" sz="1200" dirty="0" smtClean="0"/>
                <a:t>C</a:t>
              </a:r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cCe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smtClean="0">
                  <a:sym typeface="Symbol" pitchFamily="18" charset="2"/>
                </a:rPr>
                <a:t>d</a:t>
              </a:r>
              <a:endParaRPr lang="en-US" altLang="zh-TW" sz="1200" dirty="0">
                <a:sym typeface="Symbol" pitchFamily="18" charset="2"/>
              </a:endParaRPr>
            </a:p>
          </p:txBody>
        </p:sp>
        <p:sp>
          <p:nvSpPr>
            <p:cNvPr id="17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200"/>
            </a:p>
          </p:txBody>
        </p:sp>
        <p:sp>
          <p:nvSpPr>
            <p:cNvPr id="18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196" cy="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/>
                <a:t>G</a:t>
              </a:r>
              <a:r>
                <a:rPr lang="en-US" altLang="zh-TW" sz="1200" baseline="-25000" dirty="0"/>
                <a:t>0</a:t>
              </a:r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S</a:t>
            </a:r>
            <a:r>
              <a:rPr lang="en-US" altLang="zh-TW" sz="24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Se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a</a:t>
            </a:r>
            <a:r>
              <a:rPr lang="en-US" altLang="zh-TW" b="1" dirty="0" smtClean="0"/>
              <a:t>}</a:t>
            </a:r>
            <a:endParaRPr lang="en-US" altLang="zh-TW" sz="2400" b="1" dirty="0" smtClean="0"/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S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B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) 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}</a:t>
            </a:r>
            <a:r>
              <a:rPr lang="zh-TW" altLang="en-US" b="1" dirty="0" smtClean="0"/>
              <a:t>∪</a:t>
            </a:r>
            <a:r>
              <a:rPr lang="en-US" altLang="zh-TW" b="1" dirty="0" smtClean="0"/>
              <a:t>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) 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err="1" smtClean="0">
                <a:solidFill>
                  <a:srgbClr val="FF0000"/>
                </a:solidFill>
              </a:rPr>
              <a:t>b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Be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</a:rPr>
              <a:t>C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)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C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err="1" smtClean="0">
                <a:solidFill>
                  <a:srgbClr val="FF0000"/>
                </a:solidFill>
              </a:rPr>
              <a:t>c</a:t>
            </a:r>
            <a:r>
              <a:rPr lang="en-US" altLang="zh-TW" sz="2000" b="1" dirty="0" err="1" smtClean="0">
                <a:solidFill>
                  <a:srgbClr val="0070C0"/>
                </a:solidFill>
                <a:sym typeface="Symbol" pitchFamily="18" charset="2"/>
              </a:rPr>
              <a:t>Ce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C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  <a:sym typeface="Symbol" pitchFamily="18" charset="2"/>
              </a:rPr>
              <a:t>d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d</a:t>
            </a:r>
            <a:r>
              <a:rPr lang="en-US" altLang="zh-TW" b="1" dirty="0" smtClean="0"/>
              <a:t>}</a:t>
            </a:r>
          </a:p>
          <a:p>
            <a:endParaRPr lang="en-US" altLang="zh-TW" b="1" dirty="0" smtClean="0"/>
          </a:p>
          <a:p>
            <a:endParaRPr lang="en-US" altLang="zh-TW" b="1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10" name="左大括弧 9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13" name="表格 12"/>
          <p:cNvGraphicFramePr>
            <a:graphicFrameLocks noGrp="1"/>
          </p:cNvGraphicFramePr>
          <p:nvPr/>
        </p:nvGraphicFramePr>
        <p:xfrm>
          <a:off x="3714744" y="5715016"/>
          <a:ext cx="5191009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  <a:gridCol w="1285884"/>
                <a:gridCol w="1285884"/>
                <a:gridCol w="491701"/>
                <a:gridCol w="312008"/>
                <a:gridCol w="312008"/>
                <a:gridCol w="365740"/>
                <a:gridCol w="351966"/>
              </a:tblGrid>
              <a:tr h="1509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Step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First Set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206227"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S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B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C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a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b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c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1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 smtClean="0"/>
                        <a:t>   </a:t>
                      </a:r>
                      <a:r>
                        <a:rPr lang="en-US" altLang="zh-TW" sz="1400" b="0" dirty="0" smtClean="0"/>
                        <a:t>{a}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First(</a:t>
                      </a:r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en-US" altLang="zh-TW" sz="1400" b="1" dirty="0" smtClean="0"/>
                        <a:t>)</a:t>
                      </a:r>
                      <a:endParaRPr lang="zh-TW" alt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 smtClean="0"/>
                        <a:t>  </a:t>
                      </a:r>
                      <a:r>
                        <a:rPr lang="en-US" altLang="zh-TW" sz="1400" b="0" dirty="0" smtClean="0"/>
                        <a:t>{b}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First(</a:t>
                      </a:r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en-US" altLang="zh-TW" sz="1400" b="1" dirty="0" smtClean="0"/>
                        <a:t>)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{c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d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2:</a:t>
            </a:r>
            <a:endParaRPr lang="en-US" altLang="zh-TW" sz="2800" b="1" dirty="0"/>
          </a:p>
        </p:txBody>
      </p:sp>
      <p:sp>
        <p:nvSpPr>
          <p:cNvPr id="19" name="投影片編號版面配置區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40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715272" y="0"/>
            <a:ext cx="1223003" cy="1200588"/>
            <a:chOff x="769" y="2112"/>
            <a:chExt cx="718" cy="1519"/>
          </a:xfrm>
        </p:grpSpPr>
        <p:sp>
          <p:nvSpPr>
            <p:cNvPr id="16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431" cy="1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aSe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/>
                <a:t> B</a:t>
              </a:r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bBe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>
                  <a:sym typeface="Symbol" pitchFamily="18" charset="2"/>
                </a:rPr>
                <a:t> </a:t>
              </a:r>
              <a:r>
                <a:rPr lang="en-US" altLang="zh-TW" sz="1200" dirty="0" smtClean="0"/>
                <a:t>C</a:t>
              </a:r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cCe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smtClean="0">
                  <a:sym typeface="Symbol" pitchFamily="18" charset="2"/>
                </a:rPr>
                <a:t>d</a:t>
              </a:r>
              <a:endParaRPr lang="en-US" altLang="zh-TW" sz="1200" dirty="0">
                <a:sym typeface="Symbol" pitchFamily="18" charset="2"/>
              </a:endParaRPr>
            </a:p>
          </p:txBody>
        </p:sp>
        <p:sp>
          <p:nvSpPr>
            <p:cNvPr id="17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200"/>
            </a:p>
          </p:txBody>
        </p:sp>
        <p:sp>
          <p:nvSpPr>
            <p:cNvPr id="18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196" cy="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/>
                <a:t>G</a:t>
              </a:r>
              <a:r>
                <a:rPr lang="en-US" altLang="zh-TW" sz="1200" baseline="-25000" dirty="0"/>
                <a:t>0</a:t>
              </a:r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S</a:t>
            </a:r>
            <a:r>
              <a:rPr lang="en-US" altLang="zh-TW" sz="24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Se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a</a:t>
            </a:r>
            <a:r>
              <a:rPr lang="en-US" altLang="zh-TW" b="1" dirty="0" smtClean="0"/>
              <a:t>}</a:t>
            </a:r>
            <a:endParaRPr lang="en-US" altLang="zh-TW" sz="2400" b="1" dirty="0" smtClean="0"/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S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B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}</a:t>
            </a:r>
            <a:r>
              <a:rPr lang="zh-TW" altLang="en-US" b="1" dirty="0" smtClean="0"/>
              <a:t>∪</a:t>
            </a:r>
            <a:r>
              <a:rPr lang="en-US" altLang="zh-TW" b="1" dirty="0" smtClean="0"/>
              <a:t>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) 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err="1" smtClean="0">
                <a:solidFill>
                  <a:srgbClr val="FF0000"/>
                </a:solidFill>
              </a:rPr>
              <a:t>b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Be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</a:rPr>
              <a:t>C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)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C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err="1" smtClean="0">
                <a:solidFill>
                  <a:srgbClr val="FF0000"/>
                </a:solidFill>
              </a:rPr>
              <a:t>c</a:t>
            </a:r>
            <a:r>
              <a:rPr lang="en-US" altLang="zh-TW" sz="2000" b="1" dirty="0" err="1" smtClean="0">
                <a:solidFill>
                  <a:srgbClr val="0070C0"/>
                </a:solidFill>
                <a:sym typeface="Symbol" pitchFamily="18" charset="2"/>
              </a:rPr>
              <a:t>Ce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C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  <a:sym typeface="Symbol" pitchFamily="18" charset="2"/>
              </a:rPr>
              <a:t>d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d</a:t>
            </a:r>
            <a:r>
              <a:rPr lang="en-US" altLang="zh-TW" b="1" dirty="0" smtClean="0"/>
              <a:t>}</a:t>
            </a:r>
          </a:p>
          <a:p>
            <a:endParaRPr lang="en-US" altLang="zh-TW" b="1" dirty="0" smtClean="0"/>
          </a:p>
          <a:p>
            <a:endParaRPr lang="en-US" altLang="zh-TW" b="1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10" name="左大括弧 9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3714744" y="5715016"/>
          <a:ext cx="5191009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  <a:gridCol w="1285884"/>
                <a:gridCol w="1285884"/>
                <a:gridCol w="491701"/>
                <a:gridCol w="312008"/>
                <a:gridCol w="312008"/>
                <a:gridCol w="365740"/>
                <a:gridCol w="351966"/>
              </a:tblGrid>
              <a:tr h="1509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Step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First Set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206227"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S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B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C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a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b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c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1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 smtClean="0"/>
                        <a:t>   </a:t>
                      </a:r>
                      <a:r>
                        <a:rPr lang="en-US" altLang="zh-TW" sz="1400" b="0" dirty="0" smtClean="0"/>
                        <a:t>{a}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First(</a:t>
                      </a:r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en-US" altLang="zh-TW" sz="1400" b="1" dirty="0" smtClean="0"/>
                        <a:t>)</a:t>
                      </a:r>
                      <a:endParaRPr lang="zh-TW" alt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 smtClean="0"/>
                        <a:t>  </a:t>
                      </a:r>
                      <a:r>
                        <a:rPr lang="en-US" altLang="zh-TW" sz="1400" b="0" dirty="0" smtClean="0"/>
                        <a:t>{b}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First(</a:t>
                      </a:r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en-US" altLang="zh-TW" sz="1400" b="1" dirty="0" smtClean="0"/>
                        <a:t>)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{c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d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2:</a:t>
            </a:r>
            <a:endParaRPr lang="en-US" altLang="zh-TW" sz="2800" b="1" dirty="0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41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715272" y="0"/>
            <a:ext cx="1223003" cy="1200588"/>
            <a:chOff x="769" y="2112"/>
            <a:chExt cx="718" cy="1519"/>
          </a:xfrm>
        </p:grpSpPr>
        <p:sp>
          <p:nvSpPr>
            <p:cNvPr id="16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431" cy="1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aSe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/>
                <a:t> B</a:t>
              </a:r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bBe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>
                  <a:sym typeface="Symbol" pitchFamily="18" charset="2"/>
                </a:rPr>
                <a:t> </a:t>
              </a:r>
              <a:r>
                <a:rPr lang="en-US" altLang="zh-TW" sz="1200" dirty="0" smtClean="0"/>
                <a:t>C</a:t>
              </a:r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cCe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smtClean="0">
                  <a:sym typeface="Symbol" pitchFamily="18" charset="2"/>
                </a:rPr>
                <a:t>d</a:t>
              </a:r>
              <a:endParaRPr lang="en-US" altLang="zh-TW" sz="1200" dirty="0">
                <a:sym typeface="Symbol" pitchFamily="18" charset="2"/>
              </a:endParaRPr>
            </a:p>
          </p:txBody>
        </p:sp>
        <p:sp>
          <p:nvSpPr>
            <p:cNvPr id="17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200"/>
            </a:p>
          </p:txBody>
        </p:sp>
        <p:sp>
          <p:nvSpPr>
            <p:cNvPr id="18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196" cy="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/>
                <a:t>G</a:t>
              </a:r>
              <a:r>
                <a:rPr lang="en-US" altLang="zh-TW" sz="1200" baseline="-25000" dirty="0"/>
                <a:t>0</a:t>
              </a:r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S</a:t>
            </a:r>
            <a:r>
              <a:rPr lang="en-US" altLang="zh-TW" sz="24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Se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a</a:t>
            </a:r>
            <a:r>
              <a:rPr lang="en-US" altLang="zh-TW" b="1" dirty="0" smtClean="0"/>
              <a:t>}</a:t>
            </a:r>
            <a:endParaRPr lang="en-US" altLang="zh-TW" sz="2400" b="1" dirty="0" smtClean="0"/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S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B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}</a:t>
            </a:r>
            <a:r>
              <a:rPr lang="zh-TW" altLang="en-US" b="1" dirty="0" smtClean="0"/>
              <a:t>∪</a:t>
            </a:r>
            <a:r>
              <a:rPr lang="en-US" altLang="zh-TW" b="1" dirty="0" smtClean="0"/>
              <a:t>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) 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err="1" smtClean="0">
                <a:solidFill>
                  <a:srgbClr val="FF0000"/>
                </a:solidFill>
              </a:rPr>
              <a:t>b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Be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</a:rPr>
              <a:t>C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)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C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err="1" smtClean="0">
                <a:solidFill>
                  <a:srgbClr val="FF0000"/>
                </a:solidFill>
              </a:rPr>
              <a:t>c</a:t>
            </a:r>
            <a:r>
              <a:rPr lang="en-US" altLang="zh-TW" sz="2000" b="1" dirty="0" err="1" smtClean="0">
                <a:solidFill>
                  <a:srgbClr val="0070C0"/>
                </a:solidFill>
                <a:sym typeface="Symbol" pitchFamily="18" charset="2"/>
              </a:rPr>
              <a:t>Ce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C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  <a:sym typeface="Symbol" pitchFamily="18" charset="2"/>
              </a:rPr>
              <a:t>d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d</a:t>
            </a:r>
            <a:r>
              <a:rPr lang="en-US" altLang="zh-TW" b="1" dirty="0" smtClean="0"/>
              <a:t>}</a:t>
            </a:r>
          </a:p>
          <a:p>
            <a:endParaRPr lang="en-US" altLang="zh-TW" b="1" dirty="0" smtClean="0"/>
          </a:p>
          <a:p>
            <a:endParaRPr lang="en-US" altLang="zh-TW" b="1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10" name="左大括弧 9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2:</a:t>
            </a:r>
            <a:endParaRPr lang="en-US" altLang="zh-TW" sz="2800" b="1" dirty="0"/>
          </a:p>
        </p:txBody>
      </p:sp>
      <p:graphicFrame>
        <p:nvGraphicFramePr>
          <p:cNvPr id="14" name="表格 13"/>
          <p:cNvGraphicFramePr>
            <a:graphicFrameLocks noGrp="1"/>
          </p:cNvGraphicFramePr>
          <p:nvPr/>
        </p:nvGraphicFramePr>
        <p:xfrm>
          <a:off x="2928925" y="5495948"/>
          <a:ext cx="5976828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7"/>
                <a:gridCol w="1857388"/>
                <a:gridCol w="1643074"/>
                <a:gridCol w="500066"/>
                <a:gridCol w="285752"/>
                <a:gridCol w="285752"/>
                <a:gridCol w="285752"/>
                <a:gridCol w="261787"/>
              </a:tblGrid>
              <a:tr h="1509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Step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First Set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206227"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S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B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C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a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b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c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1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 smtClean="0"/>
                        <a:t>   </a:t>
                      </a:r>
                      <a:r>
                        <a:rPr lang="en-US" altLang="zh-TW" sz="1400" b="0" dirty="0" smtClean="0"/>
                        <a:t>{a}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First(</a:t>
                      </a:r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en-US" altLang="zh-TW" sz="1400" b="1" dirty="0" smtClean="0"/>
                        <a:t>)</a:t>
                      </a:r>
                      <a:endParaRPr lang="zh-TW" alt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 smtClean="0"/>
                        <a:t>  </a:t>
                      </a:r>
                      <a:r>
                        <a:rPr lang="en-US" altLang="zh-TW" sz="1400" b="0" dirty="0" smtClean="0"/>
                        <a:t>{b}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First(</a:t>
                      </a:r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en-US" altLang="zh-TW" sz="1400" b="1" dirty="0" smtClean="0"/>
                        <a:t>)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{c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d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2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 smtClean="0"/>
                        <a:t>   </a:t>
                      </a:r>
                      <a:r>
                        <a:rPr lang="en-US" altLang="zh-TW" sz="1400" b="0" dirty="0" smtClean="0"/>
                        <a:t>{a}</a:t>
                      </a:r>
                      <a:r>
                        <a:rPr lang="zh-TW" altLang="en-US" sz="1400" b="1" dirty="0" smtClean="0"/>
                        <a:t>∪ </a:t>
                      </a:r>
                      <a:r>
                        <a:rPr lang="en-US" altLang="zh-TW" sz="1400" b="0" dirty="0" smtClean="0"/>
                        <a:t>{b}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First(</a:t>
                      </a:r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en-US" altLang="zh-TW" sz="1400" b="1" dirty="0" smtClean="0"/>
                        <a:t>)</a:t>
                      </a:r>
                      <a:endParaRPr lang="zh-TW" alt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9" name="投影片編號版面配置區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42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715272" y="0"/>
            <a:ext cx="1223003" cy="1200588"/>
            <a:chOff x="769" y="2112"/>
            <a:chExt cx="718" cy="1519"/>
          </a:xfrm>
        </p:grpSpPr>
        <p:sp>
          <p:nvSpPr>
            <p:cNvPr id="16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431" cy="1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aSe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/>
                <a:t> B</a:t>
              </a:r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bBe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>
                  <a:sym typeface="Symbol" pitchFamily="18" charset="2"/>
                </a:rPr>
                <a:t> </a:t>
              </a:r>
              <a:r>
                <a:rPr lang="en-US" altLang="zh-TW" sz="1200" dirty="0" smtClean="0"/>
                <a:t>C</a:t>
              </a:r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cCe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smtClean="0">
                  <a:sym typeface="Symbol" pitchFamily="18" charset="2"/>
                </a:rPr>
                <a:t>d</a:t>
              </a:r>
              <a:endParaRPr lang="en-US" altLang="zh-TW" sz="1200" dirty="0">
                <a:sym typeface="Symbol" pitchFamily="18" charset="2"/>
              </a:endParaRPr>
            </a:p>
          </p:txBody>
        </p:sp>
        <p:sp>
          <p:nvSpPr>
            <p:cNvPr id="17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200"/>
            </a:p>
          </p:txBody>
        </p:sp>
        <p:sp>
          <p:nvSpPr>
            <p:cNvPr id="18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196" cy="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/>
                <a:t>G</a:t>
              </a:r>
              <a:r>
                <a:rPr lang="en-US" altLang="zh-TW" sz="1200" baseline="-25000" dirty="0"/>
                <a:t>0</a:t>
              </a:r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S</a:t>
            </a:r>
            <a:r>
              <a:rPr lang="en-US" altLang="zh-TW" sz="24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Se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a</a:t>
            </a:r>
            <a:r>
              <a:rPr lang="en-US" altLang="zh-TW" b="1" dirty="0" smtClean="0"/>
              <a:t>}</a:t>
            </a:r>
            <a:endParaRPr lang="en-US" altLang="zh-TW" sz="2400" b="1" dirty="0" smtClean="0"/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S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B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}</a:t>
            </a:r>
            <a:r>
              <a:rPr lang="zh-TW" altLang="en-US" b="1" dirty="0" smtClean="0"/>
              <a:t>∪</a:t>
            </a:r>
            <a:r>
              <a:rPr lang="en-US" altLang="zh-TW" b="1" dirty="0" smtClean="0"/>
              <a:t>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) 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err="1" smtClean="0">
                <a:solidFill>
                  <a:srgbClr val="FF0000"/>
                </a:solidFill>
              </a:rPr>
              <a:t>b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Be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</a:rPr>
              <a:t>C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) 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c, d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C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err="1" smtClean="0">
                <a:solidFill>
                  <a:srgbClr val="FF0000"/>
                </a:solidFill>
              </a:rPr>
              <a:t>c</a:t>
            </a:r>
            <a:r>
              <a:rPr lang="en-US" altLang="zh-TW" sz="2000" b="1" dirty="0" err="1" smtClean="0">
                <a:solidFill>
                  <a:srgbClr val="0070C0"/>
                </a:solidFill>
                <a:sym typeface="Symbol" pitchFamily="18" charset="2"/>
              </a:rPr>
              <a:t>Ce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C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  <a:sym typeface="Symbol" pitchFamily="18" charset="2"/>
              </a:rPr>
              <a:t>d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d</a:t>
            </a:r>
            <a:r>
              <a:rPr lang="en-US" altLang="zh-TW" b="1" dirty="0" smtClean="0"/>
              <a:t>}</a:t>
            </a:r>
          </a:p>
          <a:p>
            <a:endParaRPr lang="en-US" altLang="zh-TW" b="1" dirty="0" smtClean="0"/>
          </a:p>
          <a:p>
            <a:endParaRPr lang="en-US" altLang="zh-TW" b="1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10" name="左大括弧 9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2:</a:t>
            </a:r>
            <a:endParaRPr lang="en-US" altLang="zh-TW" sz="2800" b="1" dirty="0"/>
          </a:p>
        </p:txBody>
      </p:sp>
      <p:graphicFrame>
        <p:nvGraphicFramePr>
          <p:cNvPr id="14" name="表格 13"/>
          <p:cNvGraphicFramePr>
            <a:graphicFrameLocks noGrp="1"/>
          </p:cNvGraphicFramePr>
          <p:nvPr/>
        </p:nvGraphicFramePr>
        <p:xfrm>
          <a:off x="2928925" y="5495948"/>
          <a:ext cx="5976828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7"/>
                <a:gridCol w="1857388"/>
                <a:gridCol w="1643074"/>
                <a:gridCol w="500066"/>
                <a:gridCol w="285752"/>
                <a:gridCol w="285752"/>
                <a:gridCol w="285752"/>
                <a:gridCol w="261787"/>
              </a:tblGrid>
              <a:tr h="1509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Step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First Set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206227"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S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B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C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a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b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c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1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 smtClean="0"/>
                        <a:t>   </a:t>
                      </a:r>
                      <a:r>
                        <a:rPr lang="en-US" altLang="zh-TW" sz="1400" b="0" dirty="0" smtClean="0"/>
                        <a:t>{a}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First(</a:t>
                      </a:r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en-US" altLang="zh-TW" sz="1400" b="1" dirty="0" smtClean="0"/>
                        <a:t>)</a:t>
                      </a:r>
                      <a:endParaRPr lang="zh-TW" alt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 smtClean="0"/>
                        <a:t>  </a:t>
                      </a:r>
                      <a:r>
                        <a:rPr lang="en-US" altLang="zh-TW" sz="1400" b="0" dirty="0" smtClean="0"/>
                        <a:t>{b}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First(</a:t>
                      </a:r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en-US" altLang="zh-TW" sz="1400" b="1" dirty="0" smtClean="0"/>
                        <a:t>)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{c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d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2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 smtClean="0"/>
                        <a:t>   </a:t>
                      </a:r>
                      <a:r>
                        <a:rPr lang="en-US" altLang="zh-TW" sz="1400" b="0" dirty="0" smtClean="0"/>
                        <a:t>{a}</a:t>
                      </a:r>
                      <a:r>
                        <a:rPr lang="zh-TW" altLang="en-US" sz="1400" b="1" dirty="0" smtClean="0"/>
                        <a:t>∪ </a:t>
                      </a:r>
                      <a:r>
                        <a:rPr lang="en-US" altLang="zh-TW" sz="1400" b="0" dirty="0" smtClean="0"/>
                        <a:t>{b}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First(</a:t>
                      </a:r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en-US" altLang="zh-TW" sz="1400" b="1" dirty="0" smtClean="0"/>
                        <a:t>)</a:t>
                      </a:r>
                      <a:endParaRPr lang="zh-TW" alt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9" name="投影片編號版面配置區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43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715272" y="0"/>
            <a:ext cx="1223003" cy="1200588"/>
            <a:chOff x="769" y="2112"/>
            <a:chExt cx="718" cy="1519"/>
          </a:xfrm>
        </p:grpSpPr>
        <p:sp>
          <p:nvSpPr>
            <p:cNvPr id="16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431" cy="1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aSe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/>
                <a:t> B</a:t>
              </a:r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bBe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>
                  <a:sym typeface="Symbol" pitchFamily="18" charset="2"/>
                </a:rPr>
                <a:t> </a:t>
              </a:r>
              <a:r>
                <a:rPr lang="en-US" altLang="zh-TW" sz="1200" dirty="0" smtClean="0"/>
                <a:t>C</a:t>
              </a:r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cCe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smtClean="0">
                  <a:sym typeface="Symbol" pitchFamily="18" charset="2"/>
                </a:rPr>
                <a:t>d</a:t>
              </a:r>
              <a:endParaRPr lang="en-US" altLang="zh-TW" sz="1200" dirty="0">
                <a:sym typeface="Symbol" pitchFamily="18" charset="2"/>
              </a:endParaRPr>
            </a:p>
          </p:txBody>
        </p:sp>
        <p:sp>
          <p:nvSpPr>
            <p:cNvPr id="17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200"/>
            </a:p>
          </p:txBody>
        </p:sp>
        <p:sp>
          <p:nvSpPr>
            <p:cNvPr id="18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196" cy="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/>
                <a:t>G</a:t>
              </a:r>
              <a:r>
                <a:rPr lang="en-US" altLang="zh-TW" sz="1200" baseline="-25000" dirty="0"/>
                <a:t>0</a:t>
              </a:r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S</a:t>
            </a:r>
            <a:r>
              <a:rPr lang="en-US" altLang="zh-TW" sz="24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Se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a</a:t>
            </a:r>
            <a:r>
              <a:rPr lang="en-US" altLang="zh-TW" b="1" dirty="0" smtClean="0"/>
              <a:t>}</a:t>
            </a:r>
            <a:endParaRPr lang="en-US" altLang="zh-TW" sz="2400" b="1" dirty="0" smtClean="0"/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S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B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}</a:t>
            </a:r>
            <a:r>
              <a:rPr lang="zh-TW" altLang="en-US" b="1" dirty="0" smtClean="0"/>
              <a:t>∪</a:t>
            </a:r>
            <a:r>
              <a:rPr lang="en-US" altLang="zh-TW" b="1" dirty="0" smtClean="0"/>
              <a:t>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) 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err="1" smtClean="0">
                <a:solidFill>
                  <a:srgbClr val="FF0000"/>
                </a:solidFill>
              </a:rPr>
              <a:t>b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Be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</a:rPr>
              <a:t>C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c, d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C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err="1" smtClean="0">
                <a:solidFill>
                  <a:srgbClr val="FF0000"/>
                </a:solidFill>
              </a:rPr>
              <a:t>c</a:t>
            </a:r>
            <a:r>
              <a:rPr lang="en-US" altLang="zh-TW" sz="2000" b="1" dirty="0" err="1" smtClean="0">
                <a:solidFill>
                  <a:srgbClr val="0070C0"/>
                </a:solidFill>
                <a:sym typeface="Symbol" pitchFamily="18" charset="2"/>
              </a:rPr>
              <a:t>Ce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C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  <a:sym typeface="Symbol" pitchFamily="18" charset="2"/>
              </a:rPr>
              <a:t>d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d</a:t>
            </a:r>
            <a:r>
              <a:rPr lang="en-US" altLang="zh-TW" b="1" dirty="0" smtClean="0"/>
              <a:t>}</a:t>
            </a:r>
          </a:p>
          <a:p>
            <a:endParaRPr lang="en-US" altLang="zh-TW" b="1" dirty="0" smtClean="0"/>
          </a:p>
          <a:p>
            <a:endParaRPr lang="en-US" altLang="zh-TW" b="1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10" name="左大括弧 9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2:</a:t>
            </a:r>
            <a:endParaRPr lang="en-US" altLang="zh-TW" sz="2800" b="1" dirty="0"/>
          </a:p>
        </p:txBody>
      </p:sp>
      <p:graphicFrame>
        <p:nvGraphicFramePr>
          <p:cNvPr id="14" name="表格 13"/>
          <p:cNvGraphicFramePr>
            <a:graphicFrameLocks noGrp="1"/>
          </p:cNvGraphicFramePr>
          <p:nvPr/>
        </p:nvGraphicFramePr>
        <p:xfrm>
          <a:off x="2928925" y="5495948"/>
          <a:ext cx="5976828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7"/>
                <a:gridCol w="1857388"/>
                <a:gridCol w="1643074"/>
                <a:gridCol w="500066"/>
                <a:gridCol w="285752"/>
                <a:gridCol w="285752"/>
                <a:gridCol w="285752"/>
                <a:gridCol w="261787"/>
              </a:tblGrid>
              <a:tr h="1509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Step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First Set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206227"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S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B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C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a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b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c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1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 smtClean="0"/>
                        <a:t>   </a:t>
                      </a:r>
                      <a:r>
                        <a:rPr lang="en-US" altLang="zh-TW" sz="1400" b="0" dirty="0" smtClean="0"/>
                        <a:t>{a}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First(</a:t>
                      </a:r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en-US" altLang="zh-TW" sz="1400" b="1" dirty="0" smtClean="0"/>
                        <a:t>)</a:t>
                      </a:r>
                      <a:endParaRPr lang="zh-TW" alt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 smtClean="0"/>
                        <a:t>  </a:t>
                      </a:r>
                      <a:r>
                        <a:rPr lang="en-US" altLang="zh-TW" sz="1400" b="0" dirty="0" smtClean="0"/>
                        <a:t>{b}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First(</a:t>
                      </a:r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en-US" altLang="zh-TW" sz="1400" b="1" dirty="0" smtClean="0"/>
                        <a:t>)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{c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d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2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 smtClean="0"/>
                        <a:t>   </a:t>
                      </a:r>
                      <a:r>
                        <a:rPr lang="en-US" altLang="zh-TW" sz="1400" b="0" dirty="0" smtClean="0"/>
                        <a:t>{a}</a:t>
                      </a:r>
                      <a:r>
                        <a:rPr lang="zh-TW" altLang="en-US" sz="1400" b="1" dirty="0" smtClean="0"/>
                        <a:t>∪ </a:t>
                      </a:r>
                      <a:r>
                        <a:rPr lang="en-US" altLang="zh-TW" sz="1400" b="0" dirty="0" smtClean="0"/>
                        <a:t>{b}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First(</a:t>
                      </a:r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en-US" altLang="zh-TW" sz="1400" b="1" dirty="0" smtClean="0"/>
                        <a:t>)</a:t>
                      </a:r>
                      <a:endParaRPr lang="zh-TW" alt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9" name="投影片編號版面配置區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44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715272" y="0"/>
            <a:ext cx="1223003" cy="1200588"/>
            <a:chOff x="769" y="2112"/>
            <a:chExt cx="718" cy="1519"/>
          </a:xfrm>
        </p:grpSpPr>
        <p:sp>
          <p:nvSpPr>
            <p:cNvPr id="16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431" cy="1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aSe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/>
                <a:t> B</a:t>
              </a:r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bBe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>
                  <a:sym typeface="Symbol" pitchFamily="18" charset="2"/>
                </a:rPr>
                <a:t> </a:t>
              </a:r>
              <a:r>
                <a:rPr lang="en-US" altLang="zh-TW" sz="1200" dirty="0" smtClean="0"/>
                <a:t>C</a:t>
              </a:r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cCe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smtClean="0">
                  <a:sym typeface="Symbol" pitchFamily="18" charset="2"/>
                </a:rPr>
                <a:t>d</a:t>
              </a:r>
              <a:endParaRPr lang="en-US" altLang="zh-TW" sz="1200" dirty="0">
                <a:sym typeface="Symbol" pitchFamily="18" charset="2"/>
              </a:endParaRPr>
            </a:p>
          </p:txBody>
        </p:sp>
        <p:sp>
          <p:nvSpPr>
            <p:cNvPr id="17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200"/>
            </a:p>
          </p:txBody>
        </p:sp>
        <p:sp>
          <p:nvSpPr>
            <p:cNvPr id="18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196" cy="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/>
                <a:t>G</a:t>
              </a:r>
              <a:r>
                <a:rPr lang="en-US" altLang="zh-TW" sz="1200" baseline="-25000" dirty="0"/>
                <a:t>0</a:t>
              </a:r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S</a:t>
            </a:r>
            <a:r>
              <a:rPr lang="en-US" altLang="zh-TW" sz="24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Se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a</a:t>
            </a:r>
            <a:r>
              <a:rPr lang="en-US" altLang="zh-TW" b="1" dirty="0" smtClean="0"/>
              <a:t>}</a:t>
            </a:r>
            <a:endParaRPr lang="en-US" altLang="zh-TW" sz="2400" b="1" dirty="0" smtClean="0"/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S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B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}</a:t>
            </a:r>
            <a:r>
              <a:rPr lang="zh-TW" altLang="en-US" b="1" dirty="0" smtClean="0"/>
              <a:t>∪</a:t>
            </a:r>
            <a:r>
              <a:rPr lang="en-US" altLang="zh-TW" b="1" dirty="0" smtClean="0"/>
              <a:t>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) 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err="1" smtClean="0">
                <a:solidFill>
                  <a:srgbClr val="FF0000"/>
                </a:solidFill>
              </a:rPr>
              <a:t>b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Be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</a:rPr>
              <a:t>C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c, d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C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err="1" smtClean="0">
                <a:solidFill>
                  <a:srgbClr val="FF0000"/>
                </a:solidFill>
              </a:rPr>
              <a:t>c</a:t>
            </a:r>
            <a:r>
              <a:rPr lang="en-US" altLang="zh-TW" sz="2000" b="1" dirty="0" err="1" smtClean="0">
                <a:solidFill>
                  <a:srgbClr val="0070C0"/>
                </a:solidFill>
                <a:sym typeface="Symbol" pitchFamily="18" charset="2"/>
              </a:rPr>
              <a:t>Ce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C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  <a:sym typeface="Symbol" pitchFamily="18" charset="2"/>
              </a:rPr>
              <a:t>d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d</a:t>
            </a:r>
            <a:r>
              <a:rPr lang="en-US" altLang="zh-TW" b="1" dirty="0" smtClean="0"/>
              <a:t>}</a:t>
            </a:r>
          </a:p>
          <a:p>
            <a:endParaRPr lang="en-US" altLang="zh-TW" b="1" dirty="0" smtClean="0"/>
          </a:p>
          <a:p>
            <a:endParaRPr lang="en-US" altLang="zh-TW" b="1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10" name="左大括弧 9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2928925" y="5495948"/>
          <a:ext cx="5976828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7"/>
                <a:gridCol w="1857388"/>
                <a:gridCol w="1643074"/>
                <a:gridCol w="500066"/>
                <a:gridCol w="285752"/>
                <a:gridCol w="285752"/>
                <a:gridCol w="285752"/>
                <a:gridCol w="261787"/>
              </a:tblGrid>
              <a:tr h="1509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Step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First Set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206227"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S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B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C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a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b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c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1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 smtClean="0"/>
                        <a:t>   </a:t>
                      </a:r>
                      <a:r>
                        <a:rPr lang="en-US" altLang="zh-TW" sz="1400" b="0" dirty="0" smtClean="0"/>
                        <a:t>{a}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First(</a:t>
                      </a:r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en-US" altLang="zh-TW" sz="1400" b="1" dirty="0" smtClean="0"/>
                        <a:t>)</a:t>
                      </a:r>
                      <a:endParaRPr lang="zh-TW" alt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 smtClean="0"/>
                        <a:t>  </a:t>
                      </a:r>
                      <a:r>
                        <a:rPr lang="en-US" altLang="zh-TW" sz="1400" b="0" dirty="0" smtClean="0"/>
                        <a:t>{b}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First(</a:t>
                      </a:r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en-US" altLang="zh-TW" sz="1400" b="1" dirty="0" smtClean="0"/>
                        <a:t>)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{c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d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2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 smtClean="0"/>
                        <a:t>   </a:t>
                      </a:r>
                      <a:r>
                        <a:rPr lang="en-US" altLang="zh-TW" sz="1400" b="0" dirty="0" smtClean="0"/>
                        <a:t>{a}</a:t>
                      </a:r>
                      <a:r>
                        <a:rPr lang="zh-TW" altLang="en-US" sz="1400" b="1" dirty="0" smtClean="0"/>
                        <a:t>∪ </a:t>
                      </a:r>
                      <a:r>
                        <a:rPr lang="en-US" altLang="zh-TW" sz="1400" b="0" dirty="0" smtClean="0"/>
                        <a:t>{b}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First(</a:t>
                      </a:r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en-US" altLang="zh-TW" sz="1400" b="1" dirty="0" smtClean="0"/>
                        <a:t>)</a:t>
                      </a:r>
                      <a:endParaRPr lang="zh-TW" alt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 smtClean="0"/>
                        <a:t>  </a:t>
                      </a:r>
                      <a:r>
                        <a:rPr lang="en-US" altLang="zh-TW" sz="1400" b="0" dirty="0" smtClean="0"/>
                        <a:t>{b}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dirty="0" smtClean="0"/>
                        <a:t>{c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d</a:t>
                      </a:r>
                      <a:r>
                        <a:rPr lang="en-US" altLang="zh-TW" sz="1400" dirty="0" smtClean="0"/>
                        <a:t>} = {</a:t>
                      </a:r>
                      <a:r>
                        <a:rPr lang="en-US" altLang="zh-TW" sz="1400" dirty="0" err="1" smtClean="0"/>
                        <a:t>b,c,d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{c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d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2:</a:t>
            </a:r>
            <a:endParaRPr lang="en-US" altLang="zh-TW" sz="2800" b="1" dirty="0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45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715272" y="0"/>
            <a:ext cx="1223003" cy="1200588"/>
            <a:chOff x="769" y="2112"/>
            <a:chExt cx="718" cy="1519"/>
          </a:xfrm>
        </p:grpSpPr>
        <p:sp>
          <p:nvSpPr>
            <p:cNvPr id="16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431" cy="1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aSe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/>
                <a:t> B</a:t>
              </a:r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bBe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>
                  <a:sym typeface="Symbol" pitchFamily="18" charset="2"/>
                </a:rPr>
                <a:t> </a:t>
              </a:r>
              <a:r>
                <a:rPr lang="en-US" altLang="zh-TW" sz="1200" dirty="0" smtClean="0"/>
                <a:t>C</a:t>
              </a:r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cCe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smtClean="0">
                  <a:sym typeface="Symbol" pitchFamily="18" charset="2"/>
                </a:rPr>
                <a:t>d</a:t>
              </a:r>
              <a:endParaRPr lang="en-US" altLang="zh-TW" sz="1200" dirty="0">
                <a:sym typeface="Symbol" pitchFamily="18" charset="2"/>
              </a:endParaRPr>
            </a:p>
          </p:txBody>
        </p:sp>
        <p:sp>
          <p:nvSpPr>
            <p:cNvPr id="17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200"/>
            </a:p>
          </p:txBody>
        </p:sp>
        <p:sp>
          <p:nvSpPr>
            <p:cNvPr id="18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196" cy="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/>
                <a:t>G</a:t>
              </a:r>
              <a:r>
                <a:rPr lang="en-US" altLang="zh-TW" sz="1200" baseline="-25000" dirty="0"/>
                <a:t>0</a:t>
              </a:r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S</a:t>
            </a:r>
            <a:r>
              <a:rPr lang="en-US" altLang="zh-TW" sz="24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Se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a</a:t>
            </a:r>
            <a:r>
              <a:rPr lang="en-US" altLang="zh-TW" b="1" dirty="0" smtClean="0"/>
              <a:t>}</a:t>
            </a:r>
            <a:endParaRPr lang="en-US" altLang="zh-TW" sz="2400" b="1" dirty="0" smtClean="0"/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S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B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}</a:t>
            </a:r>
            <a:r>
              <a:rPr lang="zh-TW" altLang="en-US" b="1" dirty="0" smtClean="0"/>
              <a:t>∪</a:t>
            </a:r>
            <a:r>
              <a:rPr lang="en-US" altLang="zh-TW" b="1" dirty="0" smtClean="0"/>
              <a:t>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) 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}</a:t>
            </a:r>
            <a:r>
              <a:rPr lang="zh-TW" altLang="en-US" b="1" dirty="0" smtClean="0"/>
              <a:t>∪</a:t>
            </a:r>
            <a:r>
              <a:rPr lang="en-US" altLang="zh-TW" b="1" dirty="0" smtClean="0"/>
              <a:t>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c, d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err="1" smtClean="0">
                <a:solidFill>
                  <a:srgbClr val="FF0000"/>
                </a:solidFill>
              </a:rPr>
              <a:t>b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Be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</a:rPr>
              <a:t>C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c, d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C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err="1" smtClean="0">
                <a:solidFill>
                  <a:srgbClr val="FF0000"/>
                </a:solidFill>
              </a:rPr>
              <a:t>c</a:t>
            </a:r>
            <a:r>
              <a:rPr lang="en-US" altLang="zh-TW" sz="2000" b="1" dirty="0" err="1" smtClean="0">
                <a:solidFill>
                  <a:srgbClr val="0070C0"/>
                </a:solidFill>
                <a:sym typeface="Symbol" pitchFamily="18" charset="2"/>
              </a:rPr>
              <a:t>Ce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C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  <a:sym typeface="Symbol" pitchFamily="18" charset="2"/>
              </a:rPr>
              <a:t>d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d</a:t>
            </a:r>
            <a:r>
              <a:rPr lang="en-US" altLang="zh-TW" b="1" dirty="0" smtClean="0"/>
              <a:t>}</a:t>
            </a:r>
          </a:p>
          <a:p>
            <a:endParaRPr lang="en-US" altLang="zh-TW" b="1" dirty="0" smtClean="0"/>
          </a:p>
          <a:p>
            <a:endParaRPr lang="en-US" altLang="zh-TW" b="1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10" name="左大括弧 9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3:</a:t>
            </a:r>
            <a:endParaRPr lang="en-US" altLang="zh-TW" sz="2800" b="1" dirty="0"/>
          </a:p>
        </p:txBody>
      </p:sp>
      <p:graphicFrame>
        <p:nvGraphicFramePr>
          <p:cNvPr id="13" name="表格 12"/>
          <p:cNvGraphicFramePr>
            <a:graphicFrameLocks noGrp="1"/>
          </p:cNvGraphicFramePr>
          <p:nvPr/>
        </p:nvGraphicFramePr>
        <p:xfrm>
          <a:off x="2928925" y="5495948"/>
          <a:ext cx="5976828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7"/>
                <a:gridCol w="1857388"/>
                <a:gridCol w="1643074"/>
                <a:gridCol w="500066"/>
                <a:gridCol w="285752"/>
                <a:gridCol w="285752"/>
                <a:gridCol w="285752"/>
                <a:gridCol w="261787"/>
              </a:tblGrid>
              <a:tr h="1509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Step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First Set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206227"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S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B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C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a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b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c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1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 smtClean="0"/>
                        <a:t>   </a:t>
                      </a:r>
                      <a:r>
                        <a:rPr lang="en-US" altLang="zh-TW" sz="1400" b="0" dirty="0" smtClean="0"/>
                        <a:t>{a}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First(</a:t>
                      </a:r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en-US" altLang="zh-TW" sz="1400" b="1" dirty="0" smtClean="0"/>
                        <a:t>)</a:t>
                      </a:r>
                      <a:endParaRPr lang="zh-TW" alt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 smtClean="0"/>
                        <a:t>  </a:t>
                      </a:r>
                      <a:r>
                        <a:rPr lang="en-US" altLang="zh-TW" sz="1400" b="0" dirty="0" smtClean="0"/>
                        <a:t>{b}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First(</a:t>
                      </a:r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en-US" altLang="zh-TW" sz="1400" b="1" dirty="0" smtClean="0"/>
                        <a:t>)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{c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d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2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 smtClean="0"/>
                        <a:t>   </a:t>
                      </a:r>
                      <a:r>
                        <a:rPr lang="en-US" altLang="zh-TW" sz="1400" b="0" dirty="0" smtClean="0"/>
                        <a:t>{a}</a:t>
                      </a:r>
                      <a:r>
                        <a:rPr lang="zh-TW" altLang="en-US" sz="1400" b="1" dirty="0" smtClean="0"/>
                        <a:t>∪ </a:t>
                      </a:r>
                      <a:r>
                        <a:rPr lang="en-US" altLang="zh-TW" sz="1400" b="0" dirty="0" smtClean="0"/>
                        <a:t>{b}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First(</a:t>
                      </a:r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en-US" altLang="zh-TW" sz="1400" b="1" dirty="0" smtClean="0"/>
                        <a:t>)</a:t>
                      </a:r>
                      <a:endParaRPr lang="zh-TW" alt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 smtClean="0"/>
                        <a:t>  </a:t>
                      </a:r>
                      <a:r>
                        <a:rPr lang="en-US" altLang="zh-TW" sz="1400" b="0" dirty="0" smtClean="0"/>
                        <a:t>{b}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dirty="0" smtClean="0"/>
                        <a:t>{c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d</a:t>
                      </a:r>
                      <a:r>
                        <a:rPr lang="en-US" altLang="zh-TW" sz="1400" dirty="0" smtClean="0"/>
                        <a:t>} = {</a:t>
                      </a:r>
                      <a:r>
                        <a:rPr lang="en-US" altLang="zh-TW" sz="1400" dirty="0" err="1" smtClean="0"/>
                        <a:t>b,c,d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{c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d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46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715272" y="0"/>
            <a:ext cx="1223003" cy="1200588"/>
            <a:chOff x="769" y="2112"/>
            <a:chExt cx="718" cy="1519"/>
          </a:xfrm>
        </p:grpSpPr>
        <p:sp>
          <p:nvSpPr>
            <p:cNvPr id="16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431" cy="1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aSe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/>
                <a:t> B</a:t>
              </a:r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bBe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>
                  <a:sym typeface="Symbol" pitchFamily="18" charset="2"/>
                </a:rPr>
                <a:t> </a:t>
              </a:r>
              <a:r>
                <a:rPr lang="en-US" altLang="zh-TW" sz="1200" dirty="0" smtClean="0"/>
                <a:t>C</a:t>
              </a:r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cCe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smtClean="0">
                  <a:sym typeface="Symbol" pitchFamily="18" charset="2"/>
                </a:rPr>
                <a:t>d</a:t>
              </a:r>
              <a:endParaRPr lang="en-US" altLang="zh-TW" sz="1200" dirty="0">
                <a:sym typeface="Symbol" pitchFamily="18" charset="2"/>
              </a:endParaRPr>
            </a:p>
          </p:txBody>
        </p:sp>
        <p:sp>
          <p:nvSpPr>
            <p:cNvPr id="17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200"/>
            </a:p>
          </p:txBody>
        </p:sp>
        <p:sp>
          <p:nvSpPr>
            <p:cNvPr id="18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196" cy="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/>
                <a:t>G</a:t>
              </a:r>
              <a:r>
                <a:rPr lang="en-US" altLang="zh-TW" sz="1200" baseline="-25000" dirty="0"/>
                <a:t>0</a:t>
              </a:r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S</a:t>
            </a:r>
            <a:r>
              <a:rPr lang="en-US" altLang="zh-TW" sz="24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Se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a</a:t>
            </a:r>
            <a:r>
              <a:rPr lang="en-US" altLang="zh-TW" b="1" dirty="0" smtClean="0"/>
              <a:t>}</a:t>
            </a:r>
            <a:endParaRPr lang="en-US" altLang="zh-TW" sz="2400" b="1" dirty="0" smtClean="0"/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S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B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}</a:t>
            </a:r>
            <a:r>
              <a:rPr lang="zh-TW" altLang="en-US" b="1" dirty="0" smtClean="0"/>
              <a:t>∪</a:t>
            </a:r>
            <a:r>
              <a:rPr lang="en-US" altLang="zh-TW" b="1" dirty="0" smtClean="0"/>
              <a:t>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c, d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err="1" smtClean="0">
                <a:solidFill>
                  <a:srgbClr val="FF0000"/>
                </a:solidFill>
              </a:rPr>
              <a:t>b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Be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</a:rPr>
              <a:t>C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c, d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C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err="1" smtClean="0">
                <a:solidFill>
                  <a:srgbClr val="FF0000"/>
                </a:solidFill>
              </a:rPr>
              <a:t>c</a:t>
            </a:r>
            <a:r>
              <a:rPr lang="en-US" altLang="zh-TW" sz="2000" b="1" dirty="0" err="1" smtClean="0">
                <a:solidFill>
                  <a:srgbClr val="0070C0"/>
                </a:solidFill>
                <a:sym typeface="Symbol" pitchFamily="18" charset="2"/>
              </a:rPr>
              <a:t>Ce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C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  <a:sym typeface="Symbol" pitchFamily="18" charset="2"/>
              </a:rPr>
              <a:t>d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d</a:t>
            </a:r>
            <a:r>
              <a:rPr lang="en-US" altLang="zh-TW" b="1" dirty="0" smtClean="0"/>
              <a:t>}</a:t>
            </a:r>
          </a:p>
          <a:p>
            <a:endParaRPr lang="en-US" altLang="zh-TW" b="1" dirty="0" smtClean="0"/>
          </a:p>
          <a:p>
            <a:endParaRPr lang="en-US" altLang="zh-TW" b="1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10" name="左大括弧 9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3:</a:t>
            </a:r>
            <a:endParaRPr lang="en-US" altLang="zh-TW" sz="2800" b="1" dirty="0"/>
          </a:p>
        </p:txBody>
      </p:sp>
      <p:graphicFrame>
        <p:nvGraphicFramePr>
          <p:cNvPr id="14" name="表格 13"/>
          <p:cNvGraphicFramePr>
            <a:graphicFrameLocks noGrp="1"/>
          </p:cNvGraphicFramePr>
          <p:nvPr/>
        </p:nvGraphicFramePr>
        <p:xfrm>
          <a:off x="2928925" y="5495948"/>
          <a:ext cx="5976828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7"/>
                <a:gridCol w="1857388"/>
                <a:gridCol w="1643074"/>
                <a:gridCol w="500066"/>
                <a:gridCol w="285752"/>
                <a:gridCol w="285752"/>
                <a:gridCol w="285752"/>
                <a:gridCol w="261787"/>
              </a:tblGrid>
              <a:tr h="1509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Step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First Set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206227"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S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B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C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a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b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c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1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 smtClean="0"/>
                        <a:t>   </a:t>
                      </a:r>
                      <a:r>
                        <a:rPr lang="en-US" altLang="zh-TW" sz="1400" b="0" dirty="0" smtClean="0"/>
                        <a:t>{a}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First(</a:t>
                      </a:r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en-US" altLang="zh-TW" sz="1400" b="1" dirty="0" smtClean="0"/>
                        <a:t>)</a:t>
                      </a:r>
                      <a:endParaRPr lang="zh-TW" alt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 smtClean="0"/>
                        <a:t>  </a:t>
                      </a:r>
                      <a:r>
                        <a:rPr lang="en-US" altLang="zh-TW" sz="1400" b="0" dirty="0" smtClean="0"/>
                        <a:t>{b}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First(</a:t>
                      </a:r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en-US" altLang="zh-TW" sz="1400" b="1" dirty="0" smtClean="0"/>
                        <a:t>)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{c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d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2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 smtClean="0"/>
                        <a:t>   </a:t>
                      </a:r>
                      <a:r>
                        <a:rPr lang="en-US" altLang="zh-TW" sz="1400" b="0" dirty="0" smtClean="0"/>
                        <a:t>{a}</a:t>
                      </a:r>
                      <a:r>
                        <a:rPr lang="zh-TW" altLang="en-US" sz="1400" b="1" dirty="0" smtClean="0"/>
                        <a:t>∪ </a:t>
                      </a:r>
                      <a:r>
                        <a:rPr lang="en-US" altLang="zh-TW" sz="1400" b="0" dirty="0" smtClean="0"/>
                        <a:t>{b}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First(</a:t>
                      </a:r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en-US" altLang="zh-TW" sz="1400" b="1" dirty="0" smtClean="0"/>
                        <a:t>)</a:t>
                      </a:r>
                      <a:endParaRPr lang="zh-TW" alt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 smtClean="0"/>
                        <a:t>  </a:t>
                      </a:r>
                      <a:r>
                        <a:rPr lang="en-US" altLang="zh-TW" sz="1400" b="0" dirty="0" smtClean="0"/>
                        <a:t>{b}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dirty="0" smtClean="0"/>
                        <a:t>{c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d</a:t>
                      </a:r>
                      <a:r>
                        <a:rPr lang="en-US" altLang="zh-TW" sz="1400" dirty="0" smtClean="0"/>
                        <a:t>} = {</a:t>
                      </a:r>
                      <a:r>
                        <a:rPr lang="en-US" altLang="zh-TW" sz="1400" dirty="0" err="1" smtClean="0"/>
                        <a:t>b,c,d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{c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d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9" name="投影片編號版面配置區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47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715272" y="0"/>
            <a:ext cx="1223003" cy="1200588"/>
            <a:chOff x="769" y="2112"/>
            <a:chExt cx="718" cy="1519"/>
          </a:xfrm>
        </p:grpSpPr>
        <p:sp>
          <p:nvSpPr>
            <p:cNvPr id="16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431" cy="1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aSe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/>
                <a:t> B</a:t>
              </a:r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bBe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>
                  <a:sym typeface="Symbol" pitchFamily="18" charset="2"/>
                </a:rPr>
                <a:t> </a:t>
              </a:r>
              <a:r>
                <a:rPr lang="en-US" altLang="zh-TW" sz="1200" dirty="0" smtClean="0"/>
                <a:t>C</a:t>
              </a:r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cCe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smtClean="0">
                  <a:sym typeface="Symbol" pitchFamily="18" charset="2"/>
                </a:rPr>
                <a:t>d</a:t>
              </a:r>
              <a:endParaRPr lang="en-US" altLang="zh-TW" sz="1200" dirty="0">
                <a:sym typeface="Symbol" pitchFamily="18" charset="2"/>
              </a:endParaRPr>
            </a:p>
          </p:txBody>
        </p:sp>
        <p:sp>
          <p:nvSpPr>
            <p:cNvPr id="17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200"/>
            </a:p>
          </p:txBody>
        </p:sp>
        <p:sp>
          <p:nvSpPr>
            <p:cNvPr id="18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196" cy="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/>
                <a:t>G</a:t>
              </a:r>
              <a:r>
                <a:rPr lang="en-US" altLang="zh-TW" sz="1200" baseline="-25000" dirty="0"/>
                <a:t>0</a:t>
              </a:r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S</a:t>
            </a:r>
            <a:r>
              <a:rPr lang="en-US" altLang="zh-TW" sz="24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Se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a</a:t>
            </a:r>
            <a:r>
              <a:rPr lang="en-US" altLang="zh-TW" b="1" dirty="0" smtClean="0"/>
              <a:t>}</a:t>
            </a:r>
            <a:endParaRPr lang="en-US" altLang="zh-TW" sz="2400" b="1" dirty="0" smtClean="0"/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S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B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}</a:t>
            </a:r>
            <a:r>
              <a:rPr lang="zh-TW" altLang="en-US" b="1" dirty="0" smtClean="0"/>
              <a:t>∪</a:t>
            </a:r>
            <a:r>
              <a:rPr lang="en-US" altLang="zh-TW" b="1" dirty="0" smtClean="0"/>
              <a:t>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c, d</a:t>
            </a:r>
            <a:r>
              <a:rPr lang="en-US" altLang="zh-TW" b="1" dirty="0" smtClean="0"/>
              <a:t>} 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b, c, d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err="1" smtClean="0">
                <a:solidFill>
                  <a:srgbClr val="FF0000"/>
                </a:solidFill>
              </a:rPr>
              <a:t>b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Be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</a:rPr>
              <a:t>C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c, d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C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err="1" smtClean="0">
                <a:solidFill>
                  <a:srgbClr val="FF0000"/>
                </a:solidFill>
              </a:rPr>
              <a:t>c</a:t>
            </a:r>
            <a:r>
              <a:rPr lang="en-US" altLang="zh-TW" sz="2000" b="1" dirty="0" err="1" smtClean="0">
                <a:solidFill>
                  <a:srgbClr val="0070C0"/>
                </a:solidFill>
                <a:sym typeface="Symbol" pitchFamily="18" charset="2"/>
              </a:rPr>
              <a:t>Ce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C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  <a:sym typeface="Symbol" pitchFamily="18" charset="2"/>
              </a:rPr>
              <a:t>d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d</a:t>
            </a:r>
            <a:r>
              <a:rPr lang="en-US" altLang="zh-TW" b="1" dirty="0" smtClean="0"/>
              <a:t>}</a:t>
            </a:r>
          </a:p>
          <a:p>
            <a:endParaRPr lang="en-US" altLang="zh-TW" b="1" dirty="0" smtClean="0"/>
          </a:p>
          <a:p>
            <a:endParaRPr lang="en-US" altLang="zh-TW" b="1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10" name="左大括弧 9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3:</a:t>
            </a:r>
            <a:endParaRPr lang="en-US" altLang="zh-TW" sz="2800" b="1" dirty="0"/>
          </a:p>
        </p:txBody>
      </p:sp>
      <p:graphicFrame>
        <p:nvGraphicFramePr>
          <p:cNvPr id="13" name="表格 12"/>
          <p:cNvGraphicFramePr>
            <a:graphicFrameLocks noGrp="1"/>
          </p:cNvGraphicFramePr>
          <p:nvPr/>
        </p:nvGraphicFramePr>
        <p:xfrm>
          <a:off x="2928925" y="5495948"/>
          <a:ext cx="5976828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7"/>
                <a:gridCol w="1857388"/>
                <a:gridCol w="1643074"/>
                <a:gridCol w="500066"/>
                <a:gridCol w="285752"/>
                <a:gridCol w="285752"/>
                <a:gridCol w="285752"/>
                <a:gridCol w="261787"/>
              </a:tblGrid>
              <a:tr h="1509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Step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First Set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206227"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S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B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C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a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b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c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1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 smtClean="0"/>
                        <a:t>   </a:t>
                      </a:r>
                      <a:r>
                        <a:rPr lang="en-US" altLang="zh-TW" sz="1400" b="0" dirty="0" smtClean="0"/>
                        <a:t>{a}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First(</a:t>
                      </a:r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en-US" altLang="zh-TW" sz="1400" b="1" dirty="0" smtClean="0"/>
                        <a:t>)</a:t>
                      </a:r>
                      <a:endParaRPr lang="zh-TW" alt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 smtClean="0"/>
                        <a:t>  </a:t>
                      </a:r>
                      <a:r>
                        <a:rPr lang="en-US" altLang="zh-TW" sz="1400" b="0" dirty="0" smtClean="0"/>
                        <a:t>{b}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First(</a:t>
                      </a:r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en-US" altLang="zh-TW" sz="1400" b="1" dirty="0" smtClean="0"/>
                        <a:t>)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{c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d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2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 smtClean="0"/>
                        <a:t>   </a:t>
                      </a:r>
                      <a:r>
                        <a:rPr lang="en-US" altLang="zh-TW" sz="1400" b="0" dirty="0" smtClean="0"/>
                        <a:t>{a}</a:t>
                      </a:r>
                      <a:r>
                        <a:rPr lang="zh-TW" altLang="en-US" sz="1400" b="1" dirty="0" smtClean="0"/>
                        <a:t>∪ </a:t>
                      </a:r>
                      <a:r>
                        <a:rPr lang="en-US" altLang="zh-TW" sz="1400" b="0" dirty="0" smtClean="0"/>
                        <a:t>{b}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First(</a:t>
                      </a:r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en-US" altLang="zh-TW" sz="1400" b="1" dirty="0" smtClean="0"/>
                        <a:t>)</a:t>
                      </a:r>
                      <a:endParaRPr lang="zh-TW" alt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 smtClean="0"/>
                        <a:t>  </a:t>
                      </a:r>
                      <a:r>
                        <a:rPr lang="en-US" altLang="zh-TW" sz="1400" b="0" dirty="0" smtClean="0"/>
                        <a:t>{b}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dirty="0" smtClean="0"/>
                        <a:t>{c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d</a:t>
                      </a:r>
                      <a:r>
                        <a:rPr lang="en-US" altLang="zh-TW" sz="1400" dirty="0" smtClean="0"/>
                        <a:t>} = {</a:t>
                      </a:r>
                      <a:r>
                        <a:rPr lang="en-US" altLang="zh-TW" sz="1400" dirty="0" err="1" smtClean="0"/>
                        <a:t>b,c,d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{c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d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48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715272" y="0"/>
            <a:ext cx="1223003" cy="1200588"/>
            <a:chOff x="769" y="2112"/>
            <a:chExt cx="718" cy="1519"/>
          </a:xfrm>
        </p:grpSpPr>
        <p:sp>
          <p:nvSpPr>
            <p:cNvPr id="16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431" cy="1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aSe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/>
                <a:t> B</a:t>
              </a:r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bBe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>
                  <a:sym typeface="Symbol" pitchFamily="18" charset="2"/>
                </a:rPr>
                <a:t> </a:t>
              </a:r>
              <a:r>
                <a:rPr lang="en-US" altLang="zh-TW" sz="1200" dirty="0" smtClean="0"/>
                <a:t>C</a:t>
              </a:r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cCe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smtClean="0">
                  <a:sym typeface="Symbol" pitchFamily="18" charset="2"/>
                </a:rPr>
                <a:t>d</a:t>
              </a:r>
              <a:endParaRPr lang="en-US" altLang="zh-TW" sz="1200" dirty="0">
                <a:sym typeface="Symbol" pitchFamily="18" charset="2"/>
              </a:endParaRPr>
            </a:p>
          </p:txBody>
        </p:sp>
        <p:sp>
          <p:nvSpPr>
            <p:cNvPr id="17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200"/>
            </a:p>
          </p:txBody>
        </p:sp>
        <p:sp>
          <p:nvSpPr>
            <p:cNvPr id="18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196" cy="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/>
                <a:t>G</a:t>
              </a:r>
              <a:r>
                <a:rPr lang="en-US" altLang="zh-TW" sz="1200" baseline="-25000" dirty="0"/>
                <a:t>0</a:t>
              </a:r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S</a:t>
            </a:r>
            <a:r>
              <a:rPr lang="en-US" altLang="zh-TW" sz="24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Se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a</a:t>
            </a:r>
            <a:r>
              <a:rPr lang="en-US" altLang="zh-TW" b="1" dirty="0" smtClean="0"/>
              <a:t>}</a:t>
            </a:r>
            <a:endParaRPr lang="en-US" altLang="zh-TW" sz="2400" b="1" dirty="0" smtClean="0"/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S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B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b, c, d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err="1" smtClean="0">
                <a:solidFill>
                  <a:srgbClr val="FF0000"/>
                </a:solidFill>
              </a:rPr>
              <a:t>b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Be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</a:rPr>
              <a:t>C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c, d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C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err="1" smtClean="0">
                <a:solidFill>
                  <a:srgbClr val="FF0000"/>
                </a:solidFill>
              </a:rPr>
              <a:t>c</a:t>
            </a:r>
            <a:r>
              <a:rPr lang="en-US" altLang="zh-TW" sz="2000" b="1" dirty="0" err="1" smtClean="0">
                <a:solidFill>
                  <a:srgbClr val="0070C0"/>
                </a:solidFill>
                <a:sym typeface="Symbol" pitchFamily="18" charset="2"/>
              </a:rPr>
              <a:t>Ce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C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  <a:sym typeface="Symbol" pitchFamily="18" charset="2"/>
              </a:rPr>
              <a:t>d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d</a:t>
            </a:r>
            <a:r>
              <a:rPr lang="en-US" altLang="zh-TW" b="1" dirty="0" smtClean="0"/>
              <a:t>}</a:t>
            </a:r>
          </a:p>
          <a:p>
            <a:endParaRPr lang="en-US" altLang="zh-TW" b="1" dirty="0" smtClean="0"/>
          </a:p>
          <a:p>
            <a:endParaRPr lang="en-US" altLang="zh-TW" b="1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10" name="左大括弧 9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3:</a:t>
            </a:r>
            <a:endParaRPr lang="en-US" altLang="zh-TW" sz="2800" b="1" dirty="0"/>
          </a:p>
        </p:txBody>
      </p:sp>
      <p:graphicFrame>
        <p:nvGraphicFramePr>
          <p:cNvPr id="13" name="表格 12"/>
          <p:cNvGraphicFramePr>
            <a:graphicFrameLocks noGrp="1"/>
          </p:cNvGraphicFramePr>
          <p:nvPr/>
        </p:nvGraphicFramePr>
        <p:xfrm>
          <a:off x="2928925" y="5495948"/>
          <a:ext cx="5976828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7"/>
                <a:gridCol w="1857388"/>
                <a:gridCol w="1643074"/>
                <a:gridCol w="500066"/>
                <a:gridCol w="285752"/>
                <a:gridCol w="285752"/>
                <a:gridCol w="285752"/>
                <a:gridCol w="261787"/>
              </a:tblGrid>
              <a:tr h="1509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Step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First Set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206227"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S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B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C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a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b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c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1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 smtClean="0"/>
                        <a:t>   </a:t>
                      </a:r>
                      <a:r>
                        <a:rPr lang="en-US" altLang="zh-TW" sz="1400" b="0" dirty="0" smtClean="0"/>
                        <a:t>{a}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First(</a:t>
                      </a:r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en-US" altLang="zh-TW" sz="1400" b="1" dirty="0" smtClean="0"/>
                        <a:t>)</a:t>
                      </a:r>
                      <a:endParaRPr lang="zh-TW" alt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 smtClean="0"/>
                        <a:t>  </a:t>
                      </a:r>
                      <a:r>
                        <a:rPr lang="en-US" altLang="zh-TW" sz="1400" b="0" dirty="0" smtClean="0"/>
                        <a:t>{b}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First(</a:t>
                      </a:r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en-US" altLang="zh-TW" sz="1400" b="1" dirty="0" smtClean="0"/>
                        <a:t>)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{c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d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2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 smtClean="0"/>
                        <a:t>   </a:t>
                      </a:r>
                      <a:r>
                        <a:rPr lang="en-US" altLang="zh-TW" sz="1400" b="0" dirty="0" smtClean="0"/>
                        <a:t>{a}</a:t>
                      </a:r>
                      <a:r>
                        <a:rPr lang="zh-TW" altLang="en-US" sz="1400" b="1" dirty="0" smtClean="0"/>
                        <a:t>∪ </a:t>
                      </a:r>
                      <a:r>
                        <a:rPr lang="en-US" altLang="zh-TW" sz="1400" b="0" dirty="0" smtClean="0"/>
                        <a:t>{b}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First(</a:t>
                      </a:r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en-US" altLang="zh-TW" sz="1400" b="1" dirty="0" smtClean="0"/>
                        <a:t>)</a:t>
                      </a:r>
                      <a:endParaRPr lang="zh-TW" alt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 smtClean="0"/>
                        <a:t>  </a:t>
                      </a:r>
                      <a:r>
                        <a:rPr lang="en-US" altLang="zh-TW" sz="1400" b="0" dirty="0" smtClean="0"/>
                        <a:t>{b}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dirty="0" smtClean="0"/>
                        <a:t>{c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d</a:t>
                      </a:r>
                      <a:r>
                        <a:rPr lang="en-US" altLang="zh-TW" sz="1400" dirty="0" smtClean="0"/>
                        <a:t>} = {</a:t>
                      </a:r>
                      <a:r>
                        <a:rPr lang="en-US" altLang="zh-TW" sz="1400" dirty="0" err="1" smtClean="0"/>
                        <a:t>b,c,d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{c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d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49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200" b="1" dirty="0" err="1" smtClean="0"/>
              <a:t>E</a:t>
            </a:r>
            <a:r>
              <a:rPr lang="en-US" altLang="zh-TW" sz="2200" b="1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Prefix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(E)</a:t>
            </a:r>
            <a:r>
              <a:rPr lang="en-US" altLang="zh-TW" b="1" dirty="0" smtClean="0"/>
              <a:t>)=First(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Prefix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(E)</a:t>
            </a:r>
            <a:r>
              <a:rPr lang="en-US" altLang="zh-TW" b="1" dirty="0" smtClean="0"/>
              <a:t>)</a:t>
            </a:r>
            <a:r>
              <a:rPr lang="en-US" altLang="zh-TW" sz="2400" b="1" dirty="0" smtClean="0"/>
              <a:t> ? 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Waiting operation</a:t>
            </a:r>
            <a:r>
              <a:rPr lang="en-US" altLang="zh-TW" sz="2400" b="1" dirty="0" smtClean="0"/>
              <a:t>}</a:t>
            </a:r>
          </a:p>
          <a:p>
            <a:pPr lvl="1"/>
            <a:r>
              <a:rPr lang="en-US" altLang="zh-TW" sz="2000" b="1" dirty="0" smtClean="0"/>
              <a:t>We don’t know </a:t>
            </a:r>
            <a:r>
              <a:rPr lang="en-US" altLang="zh-TW" sz="2000" b="1" dirty="0" smtClean="0">
                <a:sym typeface="Symbol" pitchFamily="18" charset="2"/>
              </a:rPr>
              <a:t>First(Prefix)</a:t>
            </a:r>
            <a:r>
              <a:rPr lang="en-US" altLang="zh-TW" sz="2000" b="1" dirty="0" smtClean="0"/>
              <a:t> at this moment.</a:t>
            </a:r>
          </a:p>
          <a:p>
            <a:pPr lvl="1"/>
            <a:r>
              <a:rPr lang="en-US" altLang="zh-TW" sz="2000" b="1" dirty="0" smtClean="0">
                <a:sym typeface="Symbol" pitchFamily="18" charset="2"/>
              </a:rPr>
              <a:t>So we keep the operation of First(</a:t>
            </a:r>
            <a:r>
              <a:rPr lang="en-US" altLang="zh-TW" sz="2000" b="1" dirty="0" smtClean="0">
                <a:solidFill>
                  <a:srgbClr val="FF0000"/>
                </a:solidFill>
                <a:sym typeface="Symbol" pitchFamily="18" charset="2"/>
              </a:rPr>
              <a:t>Prefix</a:t>
            </a:r>
            <a:r>
              <a:rPr lang="en-US" altLang="zh-TW" sz="2000" b="1" dirty="0" smtClean="0">
                <a:solidFill>
                  <a:schemeClr val="accent1"/>
                </a:solidFill>
                <a:sym typeface="Symbol" pitchFamily="18" charset="2"/>
              </a:rPr>
              <a:t>(E)</a:t>
            </a:r>
            <a:r>
              <a:rPr lang="en-US" altLang="zh-TW" sz="2000" b="1" dirty="0" smtClean="0">
                <a:sym typeface="Symbol" pitchFamily="18" charset="2"/>
              </a:rPr>
              <a:t>) until we know First(Prefix).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/>
              <a:t>E</a:t>
            </a:r>
            <a:r>
              <a:rPr lang="en-US" altLang="zh-TW" sz="2200" b="1" dirty="0" smtClean="0">
                <a:sym typeface="Symbol" pitchFamily="18" charset="2"/>
              </a:rPr>
              <a:t>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V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 Tail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V</a:t>
            </a:r>
            <a:r>
              <a:rPr lang="en-US" altLang="zh-TW" b="1" dirty="0" smtClean="0"/>
              <a:t>) 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V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err="1" smtClean="0"/>
              <a:t>Prefix</a:t>
            </a:r>
            <a:r>
              <a:rPr lang="en-US" altLang="zh-TW" sz="2200" b="1" dirty="0" err="1" smtClean="0"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F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F</a:t>
            </a:r>
            <a:r>
              <a:rPr lang="en-US" altLang="zh-TW" b="1" dirty="0" smtClean="0"/>
              <a:t>) 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F</a:t>
            </a:r>
            <a:r>
              <a:rPr lang="en-US" altLang="zh-TW" b="1" dirty="0" smtClean="0"/>
              <a:t>}</a:t>
            </a:r>
            <a:endParaRPr lang="en-US" altLang="zh-TW" b="1" dirty="0" smtClean="0">
              <a:sym typeface="Symbol" pitchFamily="18" charset="2"/>
            </a:endParaRP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358063" y="142875"/>
            <a:ext cx="1670050" cy="1384300"/>
            <a:chOff x="694" y="2112"/>
            <a:chExt cx="1251" cy="1267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889" cy="1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 dirty="0" err="1"/>
                <a:t>E</a:t>
              </a:r>
              <a:r>
                <a:rPr lang="en-US" altLang="zh-TW" sz="1400" b="1" dirty="0" err="1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 err="1"/>
                <a:t>Prefix</a:t>
              </a:r>
              <a:r>
                <a:rPr lang="en-US" altLang="zh-TW" sz="1400" b="1" dirty="0"/>
                <a:t>(E)</a:t>
              </a:r>
            </a:p>
            <a:p>
              <a:r>
                <a:rPr lang="en-US" altLang="zh-TW" sz="1400" b="1" dirty="0"/>
                <a:t>E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/>
                <a:t>V Tail</a:t>
              </a:r>
            </a:p>
            <a:p>
              <a:r>
                <a:rPr lang="en-US" altLang="zh-TW" sz="1400" b="1" dirty="0" err="1"/>
                <a:t>Prefix</a:t>
              </a:r>
              <a:r>
                <a:rPr lang="en-US" altLang="zh-TW" sz="1400" b="1" dirty="0" err="1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 err="1"/>
                <a:t>F</a:t>
              </a:r>
              <a:endParaRPr lang="en-US" altLang="zh-TW" sz="1400" b="1" dirty="0"/>
            </a:p>
            <a:p>
              <a:r>
                <a:rPr lang="en-US" altLang="zh-TW" sz="1400" b="1" dirty="0"/>
                <a:t>Prefix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>
                  <a:sym typeface="Symbol" pitchFamily="18" charset="2"/>
                </a:rPr>
                <a:t></a:t>
              </a:r>
              <a:endParaRPr lang="en-US" altLang="zh-TW" sz="1400" b="1" dirty="0"/>
            </a:p>
            <a:p>
              <a:r>
                <a:rPr lang="en-US" altLang="zh-TW" sz="1400" b="1" dirty="0"/>
                <a:t>Tail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+E</a:t>
              </a:r>
              <a:endParaRPr lang="en-US" altLang="zh-TW" sz="1400" b="1" dirty="0"/>
            </a:p>
            <a:p>
              <a:r>
                <a:rPr lang="en-US" altLang="zh-TW" sz="1400" b="1" dirty="0"/>
                <a:t>Tail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b="1" dirty="0">
                  <a:sym typeface="Symbol" pitchFamily="18" charset="2"/>
                </a:rPr>
                <a:t></a:t>
              </a:r>
              <a:endParaRPr lang="en-US" altLang="zh-TW" sz="1400" b="1" dirty="0"/>
            </a:p>
          </p:txBody>
        </p:sp>
        <p:sp>
          <p:nvSpPr>
            <p:cNvPr id="6" name="AutoShape 4"/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400" b="1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694" y="2570"/>
              <a:ext cx="287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/>
                <a:t>G</a:t>
              </a:r>
              <a:r>
                <a:rPr lang="en-US" altLang="zh-TW" sz="1400" b="1" baseline="-25000"/>
                <a:t>0</a:t>
              </a:r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11" name="圓角矩形 10"/>
          <p:cNvSpPr/>
          <p:nvPr/>
        </p:nvSpPr>
        <p:spPr>
          <a:xfrm>
            <a:off x="2357422" y="285728"/>
            <a:ext cx="3714776" cy="357190"/>
          </a:xfrm>
          <a:prstGeom prst="round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圓角矩形 12"/>
          <p:cNvSpPr/>
          <p:nvPr/>
        </p:nvSpPr>
        <p:spPr>
          <a:xfrm>
            <a:off x="7858148" y="642918"/>
            <a:ext cx="1071570" cy="214314"/>
          </a:xfrm>
          <a:prstGeom prst="round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圓角矩形 13"/>
          <p:cNvSpPr/>
          <p:nvPr/>
        </p:nvSpPr>
        <p:spPr>
          <a:xfrm>
            <a:off x="785786" y="3500438"/>
            <a:ext cx="7500990" cy="571504"/>
          </a:xfrm>
          <a:prstGeom prst="round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1:</a:t>
            </a:r>
            <a:endParaRPr lang="en-US" altLang="zh-TW" sz="2800" b="1" dirty="0"/>
          </a:p>
        </p:txBody>
      </p:sp>
      <p:sp>
        <p:nvSpPr>
          <p:cNvPr id="16" name="左大括弧 15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715272" y="0"/>
            <a:ext cx="1223003" cy="1200588"/>
            <a:chOff x="769" y="2112"/>
            <a:chExt cx="718" cy="1519"/>
          </a:xfrm>
        </p:grpSpPr>
        <p:sp>
          <p:nvSpPr>
            <p:cNvPr id="16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431" cy="1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aSe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/>
                <a:t> B</a:t>
              </a:r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bBe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>
                  <a:sym typeface="Symbol" pitchFamily="18" charset="2"/>
                </a:rPr>
                <a:t> </a:t>
              </a:r>
              <a:r>
                <a:rPr lang="en-US" altLang="zh-TW" sz="1200" dirty="0" smtClean="0"/>
                <a:t>C</a:t>
              </a:r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cCe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smtClean="0">
                  <a:sym typeface="Symbol" pitchFamily="18" charset="2"/>
                </a:rPr>
                <a:t>d</a:t>
              </a:r>
              <a:endParaRPr lang="en-US" altLang="zh-TW" sz="1200" dirty="0">
                <a:sym typeface="Symbol" pitchFamily="18" charset="2"/>
              </a:endParaRPr>
            </a:p>
          </p:txBody>
        </p:sp>
        <p:sp>
          <p:nvSpPr>
            <p:cNvPr id="17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200"/>
            </a:p>
          </p:txBody>
        </p:sp>
        <p:sp>
          <p:nvSpPr>
            <p:cNvPr id="18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196" cy="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/>
                <a:t>G</a:t>
              </a:r>
              <a:r>
                <a:rPr lang="en-US" altLang="zh-TW" sz="1200" baseline="-25000" dirty="0"/>
                <a:t>0</a:t>
              </a:r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S</a:t>
            </a:r>
            <a:r>
              <a:rPr lang="en-US" altLang="zh-TW" sz="24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Se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a</a:t>
            </a:r>
            <a:r>
              <a:rPr lang="en-US" altLang="zh-TW" b="1" dirty="0" smtClean="0"/>
              <a:t>}</a:t>
            </a:r>
            <a:endParaRPr lang="en-US" altLang="zh-TW" sz="2400" b="1" dirty="0" smtClean="0"/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S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B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b, c, d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err="1" smtClean="0">
                <a:solidFill>
                  <a:srgbClr val="FF0000"/>
                </a:solidFill>
              </a:rPr>
              <a:t>b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Be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</a:rPr>
              <a:t>C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c, d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C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err="1" smtClean="0">
                <a:solidFill>
                  <a:srgbClr val="FF0000"/>
                </a:solidFill>
              </a:rPr>
              <a:t>c</a:t>
            </a:r>
            <a:r>
              <a:rPr lang="en-US" altLang="zh-TW" sz="2000" b="1" dirty="0" err="1" smtClean="0">
                <a:solidFill>
                  <a:srgbClr val="0070C0"/>
                </a:solidFill>
                <a:sym typeface="Symbol" pitchFamily="18" charset="2"/>
              </a:rPr>
              <a:t>Ce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C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  <a:sym typeface="Symbol" pitchFamily="18" charset="2"/>
              </a:rPr>
              <a:t>d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d</a:t>
            </a:r>
            <a:r>
              <a:rPr lang="en-US" altLang="zh-TW" b="1" dirty="0" smtClean="0"/>
              <a:t>}</a:t>
            </a:r>
          </a:p>
          <a:p>
            <a:endParaRPr lang="en-US" altLang="zh-TW" b="1" dirty="0" smtClean="0"/>
          </a:p>
          <a:p>
            <a:endParaRPr lang="en-US" altLang="zh-TW" b="1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10" name="左大括弧 9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3:</a:t>
            </a:r>
            <a:endParaRPr lang="en-US" altLang="zh-TW" sz="2800" b="1" dirty="0"/>
          </a:p>
        </p:txBody>
      </p:sp>
      <p:graphicFrame>
        <p:nvGraphicFramePr>
          <p:cNvPr id="13" name="表格 12"/>
          <p:cNvGraphicFramePr>
            <a:graphicFrameLocks noGrp="1"/>
          </p:cNvGraphicFramePr>
          <p:nvPr/>
        </p:nvGraphicFramePr>
        <p:xfrm>
          <a:off x="2928925" y="5214950"/>
          <a:ext cx="5976828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43"/>
                <a:gridCol w="2071702"/>
                <a:gridCol w="1643074"/>
                <a:gridCol w="500066"/>
                <a:gridCol w="285752"/>
                <a:gridCol w="285752"/>
                <a:gridCol w="285752"/>
                <a:gridCol w="261787"/>
              </a:tblGrid>
              <a:tr h="1509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Step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First Set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206227"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S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B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C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a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b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c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1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/>
                        <a:t>{a}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First(</a:t>
                      </a:r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en-US" altLang="zh-TW" sz="1400" b="1" dirty="0" smtClean="0"/>
                        <a:t>)</a:t>
                      </a:r>
                      <a:endParaRPr lang="zh-TW" alt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  </a:t>
                      </a:r>
                      <a:r>
                        <a:rPr lang="en-US" altLang="zh-TW" sz="1400" b="0" dirty="0" smtClean="0"/>
                        <a:t>{b}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First(</a:t>
                      </a:r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en-US" altLang="zh-TW" sz="1400" b="1" dirty="0" smtClean="0"/>
                        <a:t>)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{c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d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2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/>
                        <a:t>{a}</a:t>
                      </a:r>
                      <a:r>
                        <a:rPr lang="zh-TW" altLang="en-US" sz="1400" b="1" dirty="0" smtClean="0"/>
                        <a:t>∪ </a:t>
                      </a:r>
                      <a:r>
                        <a:rPr lang="en-US" altLang="zh-TW" sz="1400" b="0" dirty="0" smtClean="0"/>
                        <a:t>{b}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First(</a:t>
                      </a:r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en-US" altLang="zh-TW" sz="1400" b="1" dirty="0" smtClean="0"/>
                        <a:t>)</a:t>
                      </a:r>
                      <a:endParaRPr lang="zh-TW" alt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  </a:t>
                      </a:r>
                      <a:r>
                        <a:rPr lang="en-US" altLang="zh-TW" sz="1400" b="0" dirty="0" smtClean="0"/>
                        <a:t>{b}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dirty="0" smtClean="0"/>
                        <a:t>{c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d</a:t>
                      </a:r>
                      <a:r>
                        <a:rPr lang="en-US" altLang="zh-TW" sz="1400" dirty="0" smtClean="0"/>
                        <a:t>} = {</a:t>
                      </a:r>
                      <a:r>
                        <a:rPr lang="en-US" altLang="zh-TW" sz="1400" dirty="0" err="1" smtClean="0"/>
                        <a:t>b,c,d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{c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d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3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dirty="0" smtClean="0"/>
                        <a:t>{a}</a:t>
                      </a:r>
                      <a:r>
                        <a:rPr lang="zh-TW" altLang="en-US" sz="1400" b="1" dirty="0" smtClean="0"/>
                        <a:t>∪ </a:t>
                      </a:r>
                      <a:r>
                        <a:rPr lang="en-US" altLang="zh-TW" sz="1400" b="0" dirty="0" smtClean="0"/>
                        <a:t>{b}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dirty="0" smtClean="0"/>
                        <a:t>{c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d</a:t>
                      </a:r>
                      <a:r>
                        <a:rPr lang="en-US" altLang="zh-TW" sz="1400" dirty="0" smtClean="0"/>
                        <a:t>}</a:t>
                      </a:r>
                      <a:r>
                        <a:rPr lang="zh-TW" altLang="en-US" sz="1400" b="0" baseline="0" dirty="0" smtClean="0"/>
                        <a:t> </a:t>
                      </a:r>
                      <a:r>
                        <a:rPr lang="en-US" altLang="zh-TW" sz="1400" b="0" baseline="0" dirty="0" smtClean="0"/>
                        <a:t>= {</a:t>
                      </a:r>
                      <a:r>
                        <a:rPr lang="en-US" altLang="zh-TW" sz="1400" b="0" baseline="0" dirty="0" err="1" smtClean="0"/>
                        <a:t>a,b,c,d</a:t>
                      </a:r>
                      <a:r>
                        <a:rPr lang="en-US" altLang="zh-TW" sz="1400" b="0" baseline="0" dirty="0" smtClean="0"/>
                        <a:t>}</a:t>
                      </a:r>
                      <a:endParaRPr lang="zh-TW" altLang="en-US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  </a:t>
                      </a:r>
                      <a:r>
                        <a:rPr lang="en-US" altLang="zh-TW" sz="1400" b="0" dirty="0" smtClean="0"/>
                        <a:t>{b}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dirty="0" smtClean="0"/>
                        <a:t>{c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d</a:t>
                      </a:r>
                      <a:r>
                        <a:rPr lang="en-US" altLang="zh-TW" sz="1400" dirty="0" smtClean="0"/>
                        <a:t>} = {</a:t>
                      </a:r>
                      <a:r>
                        <a:rPr lang="en-US" altLang="zh-TW" sz="1400" dirty="0" err="1" smtClean="0"/>
                        <a:t>b,c,d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{c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d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50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715272" y="0"/>
            <a:ext cx="1223003" cy="1200588"/>
            <a:chOff x="769" y="2112"/>
            <a:chExt cx="718" cy="1519"/>
          </a:xfrm>
        </p:grpSpPr>
        <p:sp>
          <p:nvSpPr>
            <p:cNvPr id="16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431" cy="1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aSe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S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/>
                <a:t> B</a:t>
              </a:r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bBe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B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200" dirty="0" smtClean="0">
                  <a:sym typeface="Symbol" pitchFamily="18" charset="2"/>
                </a:rPr>
                <a:t> </a:t>
              </a:r>
              <a:r>
                <a:rPr lang="en-US" altLang="zh-TW" sz="1200" dirty="0" smtClean="0"/>
                <a:t>C</a:t>
              </a:r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err="1" smtClean="0"/>
                <a:t>cCe</a:t>
              </a:r>
              <a:endParaRPr lang="en-US" altLang="zh-TW" sz="1200" dirty="0" smtClean="0"/>
            </a:p>
            <a:p>
              <a:r>
                <a:rPr lang="en-US" altLang="zh-TW" sz="1200" dirty="0" smtClean="0"/>
                <a:t>C </a:t>
              </a:r>
              <a:r>
                <a:rPr lang="en-US" altLang="zh-TW" sz="12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200" dirty="0" smtClean="0">
                  <a:sym typeface="Symbol" pitchFamily="18" charset="2"/>
                </a:rPr>
                <a:t>d</a:t>
              </a:r>
              <a:endParaRPr lang="en-US" altLang="zh-TW" sz="1200" dirty="0">
                <a:sym typeface="Symbol" pitchFamily="18" charset="2"/>
              </a:endParaRPr>
            </a:p>
          </p:txBody>
        </p:sp>
        <p:sp>
          <p:nvSpPr>
            <p:cNvPr id="17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200"/>
            </a:p>
          </p:txBody>
        </p:sp>
        <p:sp>
          <p:nvSpPr>
            <p:cNvPr id="18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196" cy="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200" dirty="0"/>
                <a:t>G</a:t>
              </a:r>
              <a:r>
                <a:rPr lang="en-US" altLang="zh-TW" sz="1200" baseline="-25000" dirty="0"/>
                <a:t>0</a:t>
              </a:r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S</a:t>
            </a:r>
            <a:r>
              <a:rPr lang="en-US" altLang="zh-TW" sz="24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Se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a</a:t>
            </a:r>
            <a:r>
              <a:rPr lang="en-US" altLang="zh-TW" b="1" dirty="0" smtClean="0"/>
              <a:t>}</a:t>
            </a:r>
            <a:endParaRPr lang="en-US" altLang="zh-TW" sz="2400" b="1" dirty="0" smtClean="0"/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S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B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b, c, d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err="1" smtClean="0">
                <a:solidFill>
                  <a:srgbClr val="FF0000"/>
                </a:solidFill>
              </a:rPr>
              <a:t>b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Be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</a:rPr>
              <a:t>C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c, d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C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err="1" smtClean="0">
                <a:solidFill>
                  <a:srgbClr val="FF0000"/>
                </a:solidFill>
              </a:rPr>
              <a:t>c</a:t>
            </a:r>
            <a:r>
              <a:rPr lang="en-US" altLang="zh-TW" sz="2000" b="1" dirty="0" err="1" smtClean="0">
                <a:solidFill>
                  <a:srgbClr val="0070C0"/>
                </a:solidFill>
                <a:sym typeface="Symbol" pitchFamily="18" charset="2"/>
              </a:rPr>
              <a:t>Ce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c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C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  <a:sym typeface="Symbol" pitchFamily="18" charset="2"/>
              </a:rPr>
              <a:t>d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d</a:t>
            </a:r>
            <a:r>
              <a:rPr lang="en-US" altLang="zh-TW" b="1" dirty="0" smtClean="0"/>
              <a:t>}</a:t>
            </a:r>
          </a:p>
          <a:p>
            <a:endParaRPr lang="en-US" altLang="zh-TW" b="1" dirty="0" smtClean="0"/>
          </a:p>
          <a:p>
            <a:endParaRPr lang="en-US" altLang="zh-TW" b="1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10" name="左大括弧 9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3:</a:t>
            </a:r>
            <a:endParaRPr lang="en-US" altLang="zh-TW" sz="2800" b="1" dirty="0"/>
          </a:p>
        </p:txBody>
      </p:sp>
      <p:graphicFrame>
        <p:nvGraphicFramePr>
          <p:cNvPr id="13" name="表格 12"/>
          <p:cNvGraphicFramePr>
            <a:graphicFrameLocks noGrp="1"/>
          </p:cNvGraphicFramePr>
          <p:nvPr/>
        </p:nvGraphicFramePr>
        <p:xfrm>
          <a:off x="1142977" y="5214950"/>
          <a:ext cx="7762776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063"/>
                <a:gridCol w="2690752"/>
                <a:gridCol w="2134044"/>
                <a:gridCol w="649491"/>
                <a:gridCol w="371138"/>
                <a:gridCol w="371138"/>
                <a:gridCol w="371138"/>
                <a:gridCol w="340012"/>
              </a:tblGrid>
              <a:tr h="1509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Step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First Set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206227"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S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B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C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a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b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c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d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1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/>
                        <a:t>{a}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First(</a:t>
                      </a:r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en-US" altLang="zh-TW" sz="1400" b="1" dirty="0" smtClean="0"/>
                        <a:t>)</a:t>
                      </a:r>
                      <a:endParaRPr lang="zh-TW" alt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  </a:t>
                      </a:r>
                      <a:r>
                        <a:rPr lang="en-US" altLang="zh-TW" sz="1400" b="0" dirty="0" smtClean="0"/>
                        <a:t>{b}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First(</a:t>
                      </a:r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en-US" altLang="zh-TW" sz="1400" b="1" dirty="0" smtClean="0"/>
                        <a:t>)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{c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d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2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/>
                        <a:t>{a}</a:t>
                      </a:r>
                      <a:r>
                        <a:rPr lang="zh-TW" altLang="en-US" sz="1400" b="1" dirty="0" smtClean="0"/>
                        <a:t>∪ </a:t>
                      </a:r>
                      <a:r>
                        <a:rPr lang="en-US" altLang="zh-TW" sz="1400" b="0" dirty="0" smtClean="0"/>
                        <a:t>{b}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First(</a:t>
                      </a:r>
                      <a:r>
                        <a:rPr lang="en-US" altLang="zh-TW" sz="1100" b="1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en-US" altLang="zh-TW" sz="1400" b="1" dirty="0" smtClean="0"/>
                        <a:t>)</a:t>
                      </a:r>
                      <a:endParaRPr lang="zh-TW" alt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  </a:t>
                      </a:r>
                      <a:r>
                        <a:rPr lang="en-US" altLang="zh-TW" sz="1400" b="0" dirty="0" smtClean="0"/>
                        <a:t>{b}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dirty="0" smtClean="0"/>
                        <a:t>{c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d</a:t>
                      </a:r>
                      <a:r>
                        <a:rPr lang="en-US" altLang="zh-TW" sz="1400" dirty="0" smtClean="0"/>
                        <a:t>} = {</a:t>
                      </a:r>
                      <a:r>
                        <a:rPr lang="en-US" altLang="zh-TW" sz="1400" dirty="0" err="1" smtClean="0"/>
                        <a:t>b,c,d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{c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d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3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dirty="0" smtClean="0"/>
                        <a:t>{a}</a:t>
                      </a:r>
                      <a:r>
                        <a:rPr lang="zh-TW" altLang="en-US" sz="1400" b="1" dirty="0" smtClean="0"/>
                        <a:t>∪ </a:t>
                      </a:r>
                      <a:r>
                        <a:rPr lang="en-US" altLang="zh-TW" sz="1400" b="0" dirty="0" smtClean="0"/>
                        <a:t>{b}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dirty="0" smtClean="0"/>
                        <a:t>{c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d</a:t>
                      </a:r>
                      <a:r>
                        <a:rPr lang="en-US" altLang="zh-TW" sz="1400" dirty="0" smtClean="0"/>
                        <a:t>}</a:t>
                      </a:r>
                      <a:r>
                        <a:rPr lang="zh-TW" altLang="en-US" sz="1400" b="0" baseline="0" dirty="0" smtClean="0"/>
                        <a:t> </a:t>
                      </a:r>
                      <a:r>
                        <a:rPr lang="en-US" altLang="zh-TW" sz="1400" b="0" baseline="0" dirty="0" smtClean="0"/>
                        <a:t>= {</a:t>
                      </a:r>
                      <a:r>
                        <a:rPr lang="en-US" altLang="zh-TW" sz="1400" b="0" baseline="0" dirty="0" err="1" smtClean="0"/>
                        <a:t>a,b,c,d</a:t>
                      </a:r>
                      <a:r>
                        <a:rPr lang="en-US" altLang="zh-TW" sz="1400" b="0" baseline="0" dirty="0" smtClean="0"/>
                        <a:t>}</a:t>
                      </a:r>
                      <a:endParaRPr lang="zh-TW" altLang="en-US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  </a:t>
                      </a:r>
                      <a:r>
                        <a:rPr lang="en-US" altLang="zh-TW" sz="1400" b="0" dirty="0" smtClean="0"/>
                        <a:t>{b}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dirty="0" smtClean="0"/>
                        <a:t>{c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d</a:t>
                      </a:r>
                      <a:r>
                        <a:rPr lang="en-US" altLang="zh-TW" sz="1400" dirty="0" smtClean="0"/>
                        <a:t>} = {</a:t>
                      </a:r>
                      <a:r>
                        <a:rPr lang="en-US" altLang="zh-TW" sz="1400" dirty="0" err="1" smtClean="0"/>
                        <a:t>b,c,d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{c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 d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{a}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{b}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{c}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{d}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" name="矩形 13"/>
          <p:cNvSpPr/>
          <p:nvPr/>
        </p:nvSpPr>
        <p:spPr>
          <a:xfrm>
            <a:off x="4500562" y="3500438"/>
            <a:ext cx="4556247" cy="156966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zh-TW" sz="3200" b="1" dirty="0" smtClean="0">
                <a:solidFill>
                  <a:schemeClr val="bg1"/>
                </a:solidFill>
                <a:sym typeface="Symbol" pitchFamily="18" charset="2"/>
              </a:rPr>
              <a:t>If no more change…</a:t>
            </a:r>
          </a:p>
          <a:p>
            <a:r>
              <a:rPr lang="en-US" altLang="zh-TW" sz="3200" b="1" dirty="0" smtClean="0">
                <a:solidFill>
                  <a:schemeClr val="bg1"/>
                </a:solidFill>
                <a:sym typeface="Symbol" pitchFamily="18" charset="2"/>
              </a:rPr>
              <a:t>The first set of a terminal </a:t>
            </a:r>
          </a:p>
          <a:p>
            <a:r>
              <a:rPr lang="en-US" altLang="zh-TW" sz="3200" b="1" dirty="0" smtClean="0">
                <a:solidFill>
                  <a:schemeClr val="bg1"/>
                </a:solidFill>
                <a:sym typeface="Symbol" pitchFamily="18" charset="2"/>
              </a:rPr>
              <a:t>symbol is itself</a:t>
            </a:r>
            <a:endParaRPr lang="zh-TW" altLang="en-US" sz="2800" dirty="0">
              <a:solidFill>
                <a:schemeClr val="bg1"/>
              </a:solidFill>
            </a:endParaRPr>
          </a:p>
        </p:txBody>
      </p:sp>
      <p:sp>
        <p:nvSpPr>
          <p:cNvPr id="19" name="投影片編號版面配置區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51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Another Example….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52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426985" y="2000237"/>
            <a:ext cx="5143536" cy="3571903"/>
            <a:chOff x="769" y="2112"/>
            <a:chExt cx="492" cy="1175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205" cy="10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4400" dirty="0" smtClean="0"/>
                <a:t>S </a:t>
              </a:r>
              <a:r>
                <a:rPr lang="en-US" altLang="zh-TW" sz="4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4400" dirty="0" err="1" smtClean="0"/>
                <a:t>ABc</a:t>
              </a:r>
              <a:endParaRPr lang="en-US" altLang="zh-TW" sz="4400" dirty="0" smtClean="0"/>
            </a:p>
            <a:p>
              <a:r>
                <a:rPr lang="en-US" altLang="zh-TW" sz="4400" dirty="0" smtClean="0"/>
                <a:t>A </a:t>
              </a:r>
              <a:r>
                <a:rPr lang="en-US" altLang="zh-TW" sz="44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4400" dirty="0" smtClean="0"/>
                <a:t> a</a:t>
              </a:r>
            </a:p>
            <a:p>
              <a:r>
                <a:rPr lang="en-US" altLang="zh-TW" sz="4400" dirty="0" smtClean="0"/>
                <a:t>A </a:t>
              </a:r>
              <a:r>
                <a:rPr lang="en-US" altLang="zh-TW" sz="4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4400" dirty="0" smtClean="0">
                  <a:sym typeface="Symbol" pitchFamily="18" charset="2"/>
                </a:rPr>
                <a:t></a:t>
              </a:r>
              <a:endParaRPr lang="en-US" altLang="zh-TW" sz="4400" dirty="0" smtClean="0"/>
            </a:p>
            <a:p>
              <a:r>
                <a:rPr lang="en-US" altLang="zh-TW" sz="4400" dirty="0" smtClean="0"/>
                <a:t>B </a:t>
              </a:r>
              <a:r>
                <a:rPr lang="en-US" altLang="zh-TW" sz="44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4400" dirty="0" smtClean="0">
                  <a:sym typeface="Symbol" pitchFamily="18" charset="2"/>
                </a:rPr>
                <a:t> </a:t>
              </a:r>
              <a:r>
                <a:rPr lang="en-US" altLang="zh-TW" sz="4400" dirty="0" smtClean="0"/>
                <a:t>b</a:t>
              </a:r>
            </a:p>
            <a:p>
              <a:r>
                <a:rPr lang="en-US" altLang="zh-TW" sz="4400" dirty="0" smtClean="0"/>
                <a:t>B </a:t>
              </a:r>
              <a:r>
                <a:rPr lang="en-US" altLang="zh-TW" sz="4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4400" dirty="0" smtClean="0">
                  <a:sym typeface="Symbol" pitchFamily="18" charset="2"/>
                </a:rPr>
                <a:t></a:t>
              </a:r>
              <a:endParaRPr lang="en-US" altLang="zh-TW" sz="4400" dirty="0">
                <a:sym typeface="Symbol" pitchFamily="18" charset="2"/>
              </a:endParaRPr>
            </a:p>
          </p:txBody>
        </p:sp>
        <p:sp>
          <p:nvSpPr>
            <p:cNvPr id="6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4400" b="1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92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4400" b="1" dirty="0"/>
                <a:t>G</a:t>
              </a:r>
              <a:r>
                <a:rPr lang="en-US" altLang="zh-TW" sz="4400" b="1" baseline="-25000" dirty="0"/>
                <a:t>0</a:t>
              </a:r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9" name="左大括弧 8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53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7300883" y="-1"/>
            <a:ext cx="1569175" cy="1348701"/>
            <a:chOff x="769" y="2112"/>
            <a:chExt cx="590" cy="1175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303" cy="10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dirty="0" smtClean="0"/>
                <a:t>S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err="1" smtClean="0"/>
                <a:t>ABc</a:t>
              </a:r>
              <a:endParaRPr lang="en-US" altLang="zh-TW" sz="1400" dirty="0" smtClean="0"/>
            </a:p>
            <a:p>
              <a:r>
                <a:rPr lang="en-US" altLang="zh-TW" sz="1400" dirty="0" smtClean="0"/>
                <a:t>A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dirty="0" smtClean="0"/>
                <a:t> a</a:t>
              </a:r>
            </a:p>
            <a:p>
              <a:r>
                <a:rPr lang="en-US" altLang="zh-TW" sz="1400" dirty="0" smtClean="0"/>
                <a:t>A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smtClean="0">
                  <a:sym typeface="Symbol" pitchFamily="18" charset="2"/>
                </a:rPr>
                <a:t></a:t>
              </a:r>
              <a:endParaRPr lang="en-US" altLang="zh-TW" sz="1400" dirty="0" smtClean="0"/>
            </a:p>
            <a:p>
              <a:r>
                <a:rPr lang="en-US" altLang="zh-TW" sz="1400" dirty="0" smtClean="0"/>
                <a:t>B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dirty="0" smtClean="0">
                  <a:sym typeface="Symbol" pitchFamily="18" charset="2"/>
                </a:rPr>
                <a:t> </a:t>
              </a:r>
              <a:r>
                <a:rPr lang="en-US" altLang="zh-TW" sz="1400" dirty="0" smtClean="0"/>
                <a:t>b</a:t>
              </a:r>
            </a:p>
            <a:p>
              <a:r>
                <a:rPr lang="en-US" altLang="zh-TW" sz="1400" dirty="0" smtClean="0"/>
                <a:t>B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smtClean="0">
                  <a:sym typeface="Symbol" pitchFamily="18" charset="2"/>
                </a:rPr>
                <a:t></a:t>
              </a:r>
              <a:endParaRPr lang="en-US" altLang="zh-TW" sz="1400" dirty="0">
                <a:sym typeface="Symbol" pitchFamily="18" charset="2"/>
              </a:endParaRPr>
            </a:p>
          </p:txBody>
        </p:sp>
        <p:sp>
          <p:nvSpPr>
            <p:cNvPr id="6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400" b="1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135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 dirty="0"/>
                <a:t>G</a:t>
              </a:r>
              <a:r>
                <a:rPr lang="en-US" altLang="zh-TW" sz="1400" b="1" baseline="-25000" dirty="0"/>
                <a:t>0</a:t>
              </a:r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9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S</a:t>
            </a:r>
            <a:r>
              <a:rPr lang="en-US" altLang="zh-TW" sz="24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Bc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A</a:t>
            </a:r>
            <a:r>
              <a:rPr lang="en-US" altLang="zh-TW" b="1" dirty="0" smtClean="0"/>
              <a:t>)</a:t>
            </a:r>
          </a:p>
        </p:txBody>
      </p:sp>
      <p:sp>
        <p:nvSpPr>
          <p:cNvPr id="10" name="圓角矩形 9"/>
          <p:cNvSpPr/>
          <p:nvPr/>
        </p:nvSpPr>
        <p:spPr>
          <a:xfrm>
            <a:off x="2357422" y="285728"/>
            <a:ext cx="3714776" cy="357190"/>
          </a:xfrm>
          <a:prstGeom prst="round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圓角矩形 10"/>
          <p:cNvSpPr/>
          <p:nvPr/>
        </p:nvSpPr>
        <p:spPr>
          <a:xfrm>
            <a:off x="8103505" y="61457"/>
            <a:ext cx="714380" cy="214290"/>
          </a:xfrm>
          <a:prstGeom prst="round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圓角矩形 12"/>
          <p:cNvSpPr/>
          <p:nvPr/>
        </p:nvSpPr>
        <p:spPr>
          <a:xfrm>
            <a:off x="714348" y="1643050"/>
            <a:ext cx="5214974" cy="571504"/>
          </a:xfrm>
          <a:prstGeom prst="round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左大括弧 13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1:</a:t>
            </a:r>
            <a:endParaRPr lang="en-US" altLang="zh-TW" sz="2800" b="1" dirty="0"/>
          </a:p>
        </p:txBody>
      </p:sp>
      <p:sp>
        <p:nvSpPr>
          <p:cNvPr id="17" name="投影片編號版面配置區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54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7300883" y="-1"/>
            <a:ext cx="1569175" cy="1348701"/>
            <a:chOff x="769" y="2112"/>
            <a:chExt cx="590" cy="1175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303" cy="10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dirty="0" smtClean="0"/>
                <a:t>S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err="1" smtClean="0"/>
                <a:t>ABc</a:t>
              </a:r>
              <a:endParaRPr lang="en-US" altLang="zh-TW" sz="1400" dirty="0" smtClean="0"/>
            </a:p>
            <a:p>
              <a:r>
                <a:rPr lang="en-US" altLang="zh-TW" sz="1400" dirty="0" smtClean="0"/>
                <a:t>A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dirty="0" smtClean="0"/>
                <a:t> a</a:t>
              </a:r>
            </a:p>
            <a:p>
              <a:r>
                <a:rPr lang="en-US" altLang="zh-TW" sz="1400" dirty="0" smtClean="0"/>
                <a:t>A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smtClean="0">
                  <a:sym typeface="Symbol" pitchFamily="18" charset="2"/>
                </a:rPr>
                <a:t></a:t>
              </a:r>
              <a:endParaRPr lang="en-US" altLang="zh-TW" sz="1400" dirty="0" smtClean="0"/>
            </a:p>
            <a:p>
              <a:r>
                <a:rPr lang="en-US" altLang="zh-TW" sz="1400" dirty="0" smtClean="0"/>
                <a:t>B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dirty="0" smtClean="0">
                  <a:sym typeface="Symbol" pitchFamily="18" charset="2"/>
                </a:rPr>
                <a:t> </a:t>
              </a:r>
              <a:r>
                <a:rPr lang="en-US" altLang="zh-TW" sz="1400" dirty="0" smtClean="0"/>
                <a:t>b</a:t>
              </a:r>
            </a:p>
            <a:p>
              <a:r>
                <a:rPr lang="en-US" altLang="zh-TW" sz="1400" dirty="0" smtClean="0"/>
                <a:t>B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smtClean="0">
                  <a:sym typeface="Symbol" pitchFamily="18" charset="2"/>
                </a:rPr>
                <a:t></a:t>
              </a:r>
              <a:endParaRPr lang="en-US" altLang="zh-TW" sz="1400" dirty="0">
                <a:sym typeface="Symbol" pitchFamily="18" charset="2"/>
              </a:endParaRPr>
            </a:p>
          </p:txBody>
        </p:sp>
        <p:sp>
          <p:nvSpPr>
            <p:cNvPr id="6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400" b="1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135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 dirty="0"/>
                <a:t>G</a:t>
              </a:r>
              <a:r>
                <a:rPr lang="en-US" altLang="zh-TW" sz="1400" b="1" baseline="-25000" dirty="0"/>
                <a:t>0</a:t>
              </a:r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9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S</a:t>
            </a:r>
            <a:r>
              <a:rPr lang="en-US" altLang="zh-TW" sz="24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Bc</a:t>
            </a:r>
            <a:r>
              <a:rPr lang="en-US" altLang="zh-TW" b="1" dirty="0" smtClean="0"/>
              <a:t>)	= First(</a:t>
            </a:r>
            <a:r>
              <a:rPr lang="en-US" altLang="zh-TW" sz="24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400" b="1" dirty="0" err="1" smtClean="0">
                <a:solidFill>
                  <a:srgbClr val="0070C0"/>
                </a:solidFill>
                <a:sym typeface="Symbol" pitchFamily="18" charset="2"/>
              </a:rPr>
              <a:t>Bc</a:t>
            </a:r>
            <a:r>
              <a:rPr lang="en-US" altLang="zh-TW" b="1" dirty="0" smtClean="0"/>
              <a:t>)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A</a:t>
            </a:r>
            <a:r>
              <a:rPr lang="en-US" altLang="zh-TW" sz="20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0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a</a:t>
            </a:r>
            <a:r>
              <a:rPr lang="en-US" altLang="zh-TW" b="1" dirty="0" smtClean="0"/>
              <a:t>) </a:t>
            </a:r>
          </a:p>
          <a:p>
            <a:endParaRPr lang="en-US" altLang="zh-TW" b="1" dirty="0" smtClean="0"/>
          </a:p>
          <a:p>
            <a:endParaRPr lang="en-US" altLang="zh-TW" b="1" dirty="0" smtClean="0"/>
          </a:p>
          <a:p>
            <a:endParaRPr lang="en-US" altLang="zh-TW" b="1" dirty="0" smtClean="0"/>
          </a:p>
        </p:txBody>
      </p:sp>
      <p:sp>
        <p:nvSpPr>
          <p:cNvPr id="10" name="圓角矩形 9"/>
          <p:cNvSpPr/>
          <p:nvPr/>
        </p:nvSpPr>
        <p:spPr>
          <a:xfrm>
            <a:off x="2357422" y="285728"/>
            <a:ext cx="3714776" cy="357190"/>
          </a:xfrm>
          <a:prstGeom prst="round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圓角矩形 10"/>
          <p:cNvSpPr/>
          <p:nvPr/>
        </p:nvSpPr>
        <p:spPr>
          <a:xfrm>
            <a:off x="8103505" y="235628"/>
            <a:ext cx="714380" cy="214290"/>
          </a:xfrm>
          <a:prstGeom prst="round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圓角矩形 12"/>
          <p:cNvSpPr/>
          <p:nvPr/>
        </p:nvSpPr>
        <p:spPr>
          <a:xfrm>
            <a:off x="785786" y="2143116"/>
            <a:ext cx="5214974" cy="571504"/>
          </a:xfrm>
          <a:prstGeom prst="round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左大括弧 13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1:</a:t>
            </a:r>
            <a:endParaRPr lang="en-US" altLang="zh-TW" sz="2800" b="1" dirty="0"/>
          </a:p>
        </p:txBody>
      </p:sp>
      <p:sp>
        <p:nvSpPr>
          <p:cNvPr id="17" name="投影片編號版面配置區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55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7300883" y="-1"/>
            <a:ext cx="1569175" cy="1348701"/>
            <a:chOff x="769" y="2112"/>
            <a:chExt cx="590" cy="1175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303" cy="10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dirty="0" smtClean="0"/>
                <a:t>S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err="1" smtClean="0"/>
                <a:t>ABc</a:t>
              </a:r>
              <a:endParaRPr lang="en-US" altLang="zh-TW" sz="1400" dirty="0" smtClean="0"/>
            </a:p>
            <a:p>
              <a:r>
                <a:rPr lang="en-US" altLang="zh-TW" sz="1400" dirty="0" smtClean="0"/>
                <a:t>A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dirty="0" smtClean="0"/>
                <a:t> a</a:t>
              </a:r>
            </a:p>
            <a:p>
              <a:r>
                <a:rPr lang="en-US" altLang="zh-TW" sz="1400" dirty="0" smtClean="0"/>
                <a:t>A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smtClean="0">
                  <a:sym typeface="Symbol" pitchFamily="18" charset="2"/>
                </a:rPr>
                <a:t></a:t>
              </a:r>
              <a:endParaRPr lang="en-US" altLang="zh-TW" sz="1400" dirty="0" smtClean="0"/>
            </a:p>
            <a:p>
              <a:r>
                <a:rPr lang="en-US" altLang="zh-TW" sz="1400" dirty="0" smtClean="0"/>
                <a:t>B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dirty="0" smtClean="0">
                  <a:sym typeface="Symbol" pitchFamily="18" charset="2"/>
                </a:rPr>
                <a:t> </a:t>
              </a:r>
              <a:r>
                <a:rPr lang="en-US" altLang="zh-TW" sz="1400" dirty="0" smtClean="0"/>
                <a:t>b</a:t>
              </a:r>
            </a:p>
            <a:p>
              <a:r>
                <a:rPr lang="en-US" altLang="zh-TW" sz="1400" dirty="0" smtClean="0"/>
                <a:t>B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smtClean="0">
                  <a:sym typeface="Symbol" pitchFamily="18" charset="2"/>
                </a:rPr>
                <a:t></a:t>
              </a:r>
              <a:endParaRPr lang="en-US" altLang="zh-TW" sz="1400" dirty="0">
                <a:sym typeface="Symbol" pitchFamily="18" charset="2"/>
              </a:endParaRPr>
            </a:p>
          </p:txBody>
        </p:sp>
        <p:sp>
          <p:nvSpPr>
            <p:cNvPr id="6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400" b="1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135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 dirty="0"/>
                <a:t>G</a:t>
              </a:r>
              <a:r>
                <a:rPr lang="en-US" altLang="zh-TW" sz="1400" b="1" baseline="-25000" dirty="0"/>
                <a:t>0</a:t>
              </a:r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9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S</a:t>
            </a:r>
            <a:r>
              <a:rPr lang="en-US" altLang="zh-TW" sz="24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Bc</a:t>
            </a:r>
            <a:r>
              <a:rPr lang="en-US" altLang="zh-TW" b="1" dirty="0" smtClean="0"/>
              <a:t>)	= First(</a:t>
            </a:r>
            <a:r>
              <a:rPr lang="en-US" altLang="zh-TW" sz="24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400" b="1" dirty="0" err="1" smtClean="0">
                <a:solidFill>
                  <a:srgbClr val="0070C0"/>
                </a:solidFill>
                <a:sym typeface="Symbol" pitchFamily="18" charset="2"/>
              </a:rPr>
              <a:t>Bc</a:t>
            </a:r>
            <a:r>
              <a:rPr lang="en-US" altLang="zh-TW" b="1" dirty="0" smtClean="0"/>
              <a:t>)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A</a:t>
            </a:r>
            <a:r>
              <a:rPr lang="en-US" altLang="zh-TW" sz="20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0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a</a:t>
            </a:r>
            <a:r>
              <a:rPr lang="en-US" altLang="zh-TW" b="1" dirty="0" smtClean="0"/>
              <a:t>) 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A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</a:t>
            </a:r>
            <a:r>
              <a:rPr lang="zh-TW" altLang="en-US" b="1" dirty="0" smtClean="0"/>
              <a:t>∪</a:t>
            </a:r>
            <a:r>
              <a:rPr lang="en-US" altLang="zh-TW" b="1" dirty="0" smtClean="0"/>
              <a:t>First(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 </a:t>
            </a:r>
          </a:p>
          <a:p>
            <a:endParaRPr lang="en-US" altLang="zh-TW" b="1" dirty="0" smtClean="0"/>
          </a:p>
          <a:p>
            <a:endParaRPr lang="en-US" altLang="zh-TW" b="1" dirty="0" smtClean="0"/>
          </a:p>
          <a:p>
            <a:endParaRPr lang="en-US" altLang="zh-TW" b="1" dirty="0" smtClean="0"/>
          </a:p>
        </p:txBody>
      </p:sp>
      <p:sp>
        <p:nvSpPr>
          <p:cNvPr id="10" name="圓角矩形 9"/>
          <p:cNvSpPr/>
          <p:nvPr/>
        </p:nvSpPr>
        <p:spPr>
          <a:xfrm>
            <a:off x="2357422" y="714356"/>
            <a:ext cx="4857784" cy="357190"/>
          </a:xfrm>
          <a:prstGeom prst="round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圓角矩形 10"/>
          <p:cNvSpPr/>
          <p:nvPr/>
        </p:nvSpPr>
        <p:spPr>
          <a:xfrm>
            <a:off x="8103505" y="488062"/>
            <a:ext cx="714380" cy="214290"/>
          </a:xfrm>
          <a:prstGeom prst="round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圓角矩形 12"/>
          <p:cNvSpPr/>
          <p:nvPr/>
        </p:nvSpPr>
        <p:spPr>
          <a:xfrm>
            <a:off x="785786" y="2714620"/>
            <a:ext cx="5572164" cy="571504"/>
          </a:xfrm>
          <a:prstGeom prst="round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左大括弧 13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1:</a:t>
            </a:r>
            <a:endParaRPr lang="en-US" altLang="zh-TW" sz="2800" b="1" dirty="0"/>
          </a:p>
        </p:txBody>
      </p:sp>
      <p:sp>
        <p:nvSpPr>
          <p:cNvPr id="17" name="投影片編號版面配置區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56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7300883" y="-1"/>
            <a:ext cx="1569175" cy="1348701"/>
            <a:chOff x="769" y="2112"/>
            <a:chExt cx="590" cy="1175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303" cy="10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dirty="0" smtClean="0"/>
                <a:t>S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err="1" smtClean="0"/>
                <a:t>ABc</a:t>
              </a:r>
              <a:endParaRPr lang="en-US" altLang="zh-TW" sz="1400" dirty="0" smtClean="0"/>
            </a:p>
            <a:p>
              <a:r>
                <a:rPr lang="en-US" altLang="zh-TW" sz="1400" dirty="0" smtClean="0"/>
                <a:t>A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dirty="0" smtClean="0"/>
                <a:t> a</a:t>
              </a:r>
            </a:p>
            <a:p>
              <a:r>
                <a:rPr lang="en-US" altLang="zh-TW" sz="1400" dirty="0" smtClean="0"/>
                <a:t>A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smtClean="0">
                  <a:sym typeface="Symbol" pitchFamily="18" charset="2"/>
                </a:rPr>
                <a:t></a:t>
              </a:r>
              <a:endParaRPr lang="en-US" altLang="zh-TW" sz="1400" dirty="0" smtClean="0"/>
            </a:p>
            <a:p>
              <a:r>
                <a:rPr lang="en-US" altLang="zh-TW" sz="1400" dirty="0" smtClean="0"/>
                <a:t>B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dirty="0" smtClean="0">
                  <a:sym typeface="Symbol" pitchFamily="18" charset="2"/>
                </a:rPr>
                <a:t> </a:t>
              </a:r>
              <a:r>
                <a:rPr lang="en-US" altLang="zh-TW" sz="1400" dirty="0" smtClean="0"/>
                <a:t>b</a:t>
              </a:r>
            </a:p>
            <a:p>
              <a:r>
                <a:rPr lang="en-US" altLang="zh-TW" sz="1400" dirty="0" smtClean="0"/>
                <a:t>B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smtClean="0">
                  <a:sym typeface="Symbol" pitchFamily="18" charset="2"/>
                </a:rPr>
                <a:t></a:t>
              </a:r>
              <a:endParaRPr lang="en-US" altLang="zh-TW" sz="1400" dirty="0">
                <a:sym typeface="Symbol" pitchFamily="18" charset="2"/>
              </a:endParaRPr>
            </a:p>
          </p:txBody>
        </p:sp>
        <p:sp>
          <p:nvSpPr>
            <p:cNvPr id="6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400" b="1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135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 dirty="0"/>
                <a:t>G</a:t>
              </a:r>
              <a:r>
                <a:rPr lang="en-US" altLang="zh-TW" sz="1400" b="1" baseline="-25000" dirty="0"/>
                <a:t>0</a:t>
              </a:r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9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S</a:t>
            </a:r>
            <a:r>
              <a:rPr lang="en-US" altLang="zh-TW" sz="24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Bc</a:t>
            </a:r>
            <a:r>
              <a:rPr lang="en-US" altLang="zh-TW" b="1" dirty="0" smtClean="0"/>
              <a:t>)	= First(</a:t>
            </a:r>
            <a:r>
              <a:rPr lang="en-US" altLang="zh-TW" sz="24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400" b="1" dirty="0" err="1" smtClean="0">
                <a:solidFill>
                  <a:srgbClr val="0070C0"/>
                </a:solidFill>
                <a:sym typeface="Symbol" pitchFamily="18" charset="2"/>
              </a:rPr>
              <a:t>Bc</a:t>
            </a:r>
            <a:r>
              <a:rPr lang="en-US" altLang="zh-TW" b="1" dirty="0" smtClean="0"/>
              <a:t>)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A</a:t>
            </a:r>
            <a:r>
              <a:rPr lang="en-US" altLang="zh-TW" sz="20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0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a</a:t>
            </a:r>
            <a:r>
              <a:rPr lang="en-US" altLang="zh-TW" b="1" dirty="0" smtClean="0"/>
              <a:t>) 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A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</a:t>
            </a:r>
            <a:r>
              <a:rPr lang="zh-TW" altLang="en-US" b="1" dirty="0" smtClean="0"/>
              <a:t>∪</a:t>
            </a:r>
            <a:r>
              <a:rPr lang="en-US" altLang="zh-TW" b="1" dirty="0" smtClean="0"/>
              <a:t>First(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 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</a:rPr>
              <a:t>b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)</a:t>
            </a:r>
          </a:p>
          <a:p>
            <a:endParaRPr lang="en-US" altLang="zh-TW" b="1" dirty="0" smtClean="0"/>
          </a:p>
          <a:p>
            <a:endParaRPr lang="en-US" altLang="zh-TW" b="1" dirty="0" smtClean="0"/>
          </a:p>
          <a:p>
            <a:endParaRPr lang="en-US" altLang="zh-TW" b="1" dirty="0" smtClean="0"/>
          </a:p>
        </p:txBody>
      </p:sp>
      <p:sp>
        <p:nvSpPr>
          <p:cNvPr id="10" name="圓角矩形 9"/>
          <p:cNvSpPr/>
          <p:nvPr/>
        </p:nvSpPr>
        <p:spPr>
          <a:xfrm>
            <a:off x="2357422" y="285728"/>
            <a:ext cx="4857784" cy="357190"/>
          </a:xfrm>
          <a:prstGeom prst="round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圓角矩形 10"/>
          <p:cNvSpPr/>
          <p:nvPr/>
        </p:nvSpPr>
        <p:spPr>
          <a:xfrm>
            <a:off x="8103505" y="714356"/>
            <a:ext cx="714380" cy="214290"/>
          </a:xfrm>
          <a:prstGeom prst="round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圓角矩形 12"/>
          <p:cNvSpPr/>
          <p:nvPr/>
        </p:nvSpPr>
        <p:spPr>
          <a:xfrm>
            <a:off x="785786" y="3286124"/>
            <a:ext cx="5572164" cy="571504"/>
          </a:xfrm>
          <a:prstGeom prst="round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左大括弧 13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1:</a:t>
            </a:r>
            <a:endParaRPr lang="en-US" altLang="zh-TW" sz="2800" b="1" dirty="0"/>
          </a:p>
        </p:txBody>
      </p:sp>
      <p:sp>
        <p:nvSpPr>
          <p:cNvPr id="17" name="投影片編號版面配置區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57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7300883" y="-1"/>
            <a:ext cx="1569175" cy="1348701"/>
            <a:chOff x="769" y="2112"/>
            <a:chExt cx="590" cy="1175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303" cy="10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dirty="0" smtClean="0"/>
                <a:t>S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err="1" smtClean="0"/>
                <a:t>ABc</a:t>
              </a:r>
              <a:endParaRPr lang="en-US" altLang="zh-TW" sz="1400" dirty="0" smtClean="0"/>
            </a:p>
            <a:p>
              <a:r>
                <a:rPr lang="en-US" altLang="zh-TW" sz="1400" dirty="0" smtClean="0"/>
                <a:t>A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dirty="0" smtClean="0"/>
                <a:t> a</a:t>
              </a:r>
            </a:p>
            <a:p>
              <a:r>
                <a:rPr lang="en-US" altLang="zh-TW" sz="1400" dirty="0" smtClean="0"/>
                <a:t>A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smtClean="0">
                  <a:sym typeface="Symbol" pitchFamily="18" charset="2"/>
                </a:rPr>
                <a:t></a:t>
              </a:r>
              <a:endParaRPr lang="en-US" altLang="zh-TW" sz="1400" dirty="0" smtClean="0"/>
            </a:p>
            <a:p>
              <a:r>
                <a:rPr lang="en-US" altLang="zh-TW" sz="1400" dirty="0" smtClean="0"/>
                <a:t>B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dirty="0" smtClean="0">
                  <a:sym typeface="Symbol" pitchFamily="18" charset="2"/>
                </a:rPr>
                <a:t> </a:t>
              </a:r>
              <a:r>
                <a:rPr lang="en-US" altLang="zh-TW" sz="1400" dirty="0" smtClean="0"/>
                <a:t>b</a:t>
              </a:r>
            </a:p>
            <a:p>
              <a:r>
                <a:rPr lang="en-US" altLang="zh-TW" sz="1400" dirty="0" smtClean="0"/>
                <a:t>B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smtClean="0">
                  <a:sym typeface="Symbol" pitchFamily="18" charset="2"/>
                </a:rPr>
                <a:t></a:t>
              </a:r>
              <a:endParaRPr lang="en-US" altLang="zh-TW" sz="1400" dirty="0">
                <a:sym typeface="Symbol" pitchFamily="18" charset="2"/>
              </a:endParaRPr>
            </a:p>
          </p:txBody>
        </p:sp>
        <p:sp>
          <p:nvSpPr>
            <p:cNvPr id="6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400" b="1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135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 dirty="0"/>
                <a:t>G</a:t>
              </a:r>
              <a:r>
                <a:rPr lang="en-US" altLang="zh-TW" sz="1400" b="1" baseline="-25000" dirty="0"/>
                <a:t>0</a:t>
              </a:r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9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S</a:t>
            </a:r>
            <a:r>
              <a:rPr lang="en-US" altLang="zh-TW" sz="24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Bc</a:t>
            </a:r>
            <a:r>
              <a:rPr lang="en-US" altLang="zh-TW" b="1" dirty="0" smtClean="0"/>
              <a:t>)	= First(</a:t>
            </a:r>
            <a:r>
              <a:rPr lang="en-US" altLang="zh-TW" sz="24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400" b="1" dirty="0" err="1" smtClean="0">
                <a:solidFill>
                  <a:srgbClr val="0070C0"/>
                </a:solidFill>
                <a:sym typeface="Symbol" pitchFamily="18" charset="2"/>
              </a:rPr>
              <a:t>Bc</a:t>
            </a:r>
            <a:r>
              <a:rPr lang="en-US" altLang="zh-TW" b="1" dirty="0" smtClean="0"/>
              <a:t>)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A</a:t>
            </a:r>
            <a:r>
              <a:rPr lang="en-US" altLang="zh-TW" sz="20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0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a</a:t>
            </a:r>
            <a:r>
              <a:rPr lang="en-US" altLang="zh-TW" b="1" dirty="0" smtClean="0"/>
              <a:t>) 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A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</a:t>
            </a:r>
            <a:r>
              <a:rPr lang="zh-TW" altLang="en-US" b="1" dirty="0" smtClean="0"/>
              <a:t>∪</a:t>
            </a:r>
            <a:r>
              <a:rPr lang="en-US" altLang="zh-TW" b="1" dirty="0" smtClean="0"/>
              <a:t>First(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 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</a:rPr>
              <a:t>b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)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</a:t>
            </a:r>
            <a:r>
              <a:rPr lang="zh-TW" altLang="en-US" b="1" dirty="0" smtClean="0"/>
              <a:t>∪</a:t>
            </a:r>
            <a:r>
              <a:rPr lang="en-US" altLang="zh-TW" b="1" dirty="0" smtClean="0"/>
              <a:t>First(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 </a:t>
            </a:r>
          </a:p>
          <a:p>
            <a:endParaRPr lang="en-US" altLang="zh-TW" b="1" dirty="0" smtClean="0"/>
          </a:p>
          <a:p>
            <a:endParaRPr lang="en-US" altLang="zh-TW" b="1" dirty="0" smtClean="0"/>
          </a:p>
          <a:p>
            <a:endParaRPr lang="en-US" altLang="zh-TW" b="1" dirty="0" smtClean="0"/>
          </a:p>
        </p:txBody>
      </p:sp>
      <p:sp>
        <p:nvSpPr>
          <p:cNvPr id="10" name="圓角矩形 9"/>
          <p:cNvSpPr/>
          <p:nvPr/>
        </p:nvSpPr>
        <p:spPr>
          <a:xfrm>
            <a:off x="2357422" y="785794"/>
            <a:ext cx="4857784" cy="357190"/>
          </a:xfrm>
          <a:prstGeom prst="round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圓角矩形 10"/>
          <p:cNvSpPr/>
          <p:nvPr/>
        </p:nvSpPr>
        <p:spPr>
          <a:xfrm>
            <a:off x="8103505" y="928670"/>
            <a:ext cx="714380" cy="214290"/>
          </a:xfrm>
          <a:prstGeom prst="round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圓角矩形 12"/>
          <p:cNvSpPr/>
          <p:nvPr/>
        </p:nvSpPr>
        <p:spPr>
          <a:xfrm>
            <a:off x="785786" y="4000504"/>
            <a:ext cx="5572164" cy="571504"/>
          </a:xfrm>
          <a:prstGeom prst="round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左大括弧 13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1:</a:t>
            </a:r>
            <a:endParaRPr lang="en-US" altLang="zh-TW" sz="2800" b="1" dirty="0"/>
          </a:p>
        </p:txBody>
      </p:sp>
      <p:sp>
        <p:nvSpPr>
          <p:cNvPr id="17" name="投影片編號版面配置區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58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7300883" y="-1"/>
            <a:ext cx="1569175" cy="1348701"/>
            <a:chOff x="769" y="2112"/>
            <a:chExt cx="590" cy="1175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303" cy="10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dirty="0" smtClean="0"/>
                <a:t>S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err="1" smtClean="0"/>
                <a:t>ABc</a:t>
              </a:r>
              <a:endParaRPr lang="en-US" altLang="zh-TW" sz="1400" dirty="0" smtClean="0"/>
            </a:p>
            <a:p>
              <a:r>
                <a:rPr lang="en-US" altLang="zh-TW" sz="1400" dirty="0" smtClean="0"/>
                <a:t>A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dirty="0" smtClean="0"/>
                <a:t> a</a:t>
              </a:r>
            </a:p>
            <a:p>
              <a:r>
                <a:rPr lang="en-US" altLang="zh-TW" sz="1400" dirty="0" smtClean="0"/>
                <a:t>A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smtClean="0">
                  <a:sym typeface="Symbol" pitchFamily="18" charset="2"/>
                </a:rPr>
                <a:t></a:t>
              </a:r>
              <a:endParaRPr lang="en-US" altLang="zh-TW" sz="1400" dirty="0" smtClean="0"/>
            </a:p>
            <a:p>
              <a:r>
                <a:rPr lang="en-US" altLang="zh-TW" sz="1400" dirty="0" smtClean="0"/>
                <a:t>B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dirty="0" smtClean="0">
                  <a:sym typeface="Symbol" pitchFamily="18" charset="2"/>
                </a:rPr>
                <a:t> </a:t>
              </a:r>
              <a:r>
                <a:rPr lang="en-US" altLang="zh-TW" sz="1400" dirty="0" smtClean="0"/>
                <a:t>b</a:t>
              </a:r>
            </a:p>
            <a:p>
              <a:r>
                <a:rPr lang="en-US" altLang="zh-TW" sz="1400" dirty="0" smtClean="0"/>
                <a:t>B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smtClean="0">
                  <a:sym typeface="Symbol" pitchFamily="18" charset="2"/>
                </a:rPr>
                <a:t></a:t>
              </a:r>
              <a:endParaRPr lang="en-US" altLang="zh-TW" sz="1400" dirty="0">
                <a:sym typeface="Symbol" pitchFamily="18" charset="2"/>
              </a:endParaRPr>
            </a:p>
          </p:txBody>
        </p:sp>
        <p:sp>
          <p:nvSpPr>
            <p:cNvPr id="6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400" b="1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135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 dirty="0"/>
                <a:t>G</a:t>
              </a:r>
              <a:r>
                <a:rPr lang="en-US" altLang="zh-TW" sz="1400" b="1" baseline="-25000" dirty="0"/>
                <a:t>0</a:t>
              </a:r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9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S</a:t>
            </a:r>
            <a:r>
              <a:rPr lang="en-US" altLang="zh-TW" sz="24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Bc</a:t>
            </a:r>
            <a:r>
              <a:rPr lang="en-US" altLang="zh-TW" b="1" dirty="0" smtClean="0"/>
              <a:t>)	= First(</a:t>
            </a:r>
            <a:r>
              <a:rPr lang="en-US" altLang="zh-TW" sz="24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400" b="1" dirty="0" err="1" smtClean="0">
                <a:solidFill>
                  <a:srgbClr val="0070C0"/>
                </a:solidFill>
                <a:sym typeface="Symbol" pitchFamily="18" charset="2"/>
              </a:rPr>
              <a:t>Bc</a:t>
            </a:r>
            <a:r>
              <a:rPr lang="en-US" altLang="zh-TW" b="1" dirty="0" smtClean="0"/>
              <a:t>)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A</a:t>
            </a:r>
            <a:r>
              <a:rPr lang="en-US" altLang="zh-TW" sz="20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0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a</a:t>
            </a:r>
            <a:r>
              <a:rPr lang="en-US" altLang="zh-TW" b="1" dirty="0" smtClean="0"/>
              <a:t>) 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A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</a:t>
            </a:r>
            <a:r>
              <a:rPr lang="zh-TW" altLang="en-US" b="1" dirty="0" smtClean="0"/>
              <a:t>∪</a:t>
            </a:r>
            <a:r>
              <a:rPr lang="en-US" altLang="zh-TW" b="1" dirty="0" smtClean="0"/>
              <a:t>First(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 = {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} 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</a:rPr>
              <a:t>b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)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</a:t>
            </a:r>
            <a:r>
              <a:rPr lang="zh-TW" altLang="en-US" b="1" dirty="0" smtClean="0"/>
              <a:t>∪</a:t>
            </a:r>
            <a:r>
              <a:rPr lang="en-US" altLang="zh-TW" b="1" dirty="0" smtClean="0"/>
              <a:t>First(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 </a:t>
            </a:r>
          </a:p>
          <a:p>
            <a:endParaRPr lang="en-US" altLang="zh-TW" b="1" dirty="0" smtClean="0"/>
          </a:p>
          <a:p>
            <a:endParaRPr lang="en-US" altLang="zh-TW" b="1" dirty="0" smtClean="0"/>
          </a:p>
          <a:p>
            <a:endParaRPr lang="en-US" altLang="zh-TW" b="1" dirty="0" smtClean="0"/>
          </a:p>
        </p:txBody>
      </p:sp>
      <p:sp>
        <p:nvSpPr>
          <p:cNvPr id="10" name="左大括弧 9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1:</a:t>
            </a:r>
            <a:endParaRPr lang="en-US" altLang="zh-TW" sz="2800" b="1" dirty="0"/>
          </a:p>
        </p:txBody>
      </p:sp>
      <p:sp>
        <p:nvSpPr>
          <p:cNvPr id="14" name="投影片編號版面配置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59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200" b="1" dirty="0" err="1" smtClean="0"/>
              <a:t>E</a:t>
            </a:r>
            <a:r>
              <a:rPr lang="en-US" altLang="zh-TW" sz="2200" b="1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Prefix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(E)</a:t>
            </a:r>
            <a:r>
              <a:rPr lang="en-US" altLang="zh-TW" b="1" dirty="0" smtClean="0"/>
              <a:t>)=First(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Prefix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(E)</a:t>
            </a:r>
            <a:r>
              <a:rPr lang="en-US" altLang="zh-TW" b="1" dirty="0" smtClean="0"/>
              <a:t>)</a:t>
            </a:r>
            <a:r>
              <a:rPr lang="en-US" altLang="zh-TW" sz="2400" b="1" dirty="0" smtClean="0"/>
              <a:t> ? 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Waiting operation</a:t>
            </a:r>
            <a:r>
              <a:rPr lang="en-US" altLang="zh-TW" sz="2400" b="1" dirty="0" smtClean="0"/>
              <a:t>}</a:t>
            </a:r>
          </a:p>
          <a:p>
            <a:pPr lvl="1"/>
            <a:r>
              <a:rPr lang="en-US" altLang="zh-TW" sz="2000" b="1" dirty="0" smtClean="0"/>
              <a:t>We don’t know </a:t>
            </a:r>
            <a:r>
              <a:rPr lang="en-US" altLang="zh-TW" sz="2000" b="1" dirty="0" smtClean="0">
                <a:sym typeface="Symbol" pitchFamily="18" charset="2"/>
              </a:rPr>
              <a:t>First(Prefix)</a:t>
            </a:r>
            <a:r>
              <a:rPr lang="en-US" altLang="zh-TW" sz="2000" b="1" dirty="0" smtClean="0"/>
              <a:t> at this moment.</a:t>
            </a:r>
          </a:p>
          <a:p>
            <a:pPr lvl="1"/>
            <a:r>
              <a:rPr lang="en-US" altLang="zh-TW" sz="2000" b="1" dirty="0" smtClean="0">
                <a:sym typeface="Symbol" pitchFamily="18" charset="2"/>
              </a:rPr>
              <a:t>So we keep the operation of First(</a:t>
            </a:r>
            <a:r>
              <a:rPr lang="en-US" altLang="zh-TW" sz="2000" b="1" dirty="0" smtClean="0">
                <a:solidFill>
                  <a:srgbClr val="FF0000"/>
                </a:solidFill>
                <a:sym typeface="Symbol" pitchFamily="18" charset="2"/>
              </a:rPr>
              <a:t>Prefix</a:t>
            </a:r>
            <a:r>
              <a:rPr lang="en-US" altLang="zh-TW" sz="2000" b="1" dirty="0" smtClean="0">
                <a:solidFill>
                  <a:schemeClr val="accent1"/>
                </a:solidFill>
                <a:sym typeface="Symbol" pitchFamily="18" charset="2"/>
              </a:rPr>
              <a:t>(E)</a:t>
            </a:r>
            <a:r>
              <a:rPr lang="en-US" altLang="zh-TW" sz="2000" b="1" dirty="0" smtClean="0">
                <a:sym typeface="Symbol" pitchFamily="18" charset="2"/>
              </a:rPr>
              <a:t>) until we know First(Prefix).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/>
              <a:t>E</a:t>
            </a:r>
            <a:r>
              <a:rPr lang="en-US" altLang="zh-TW" sz="2200" b="1" dirty="0" smtClean="0">
                <a:sym typeface="Symbol" pitchFamily="18" charset="2"/>
              </a:rPr>
              <a:t>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V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 Tail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V</a:t>
            </a:r>
            <a:r>
              <a:rPr lang="en-US" altLang="zh-TW" b="1" dirty="0" smtClean="0"/>
              <a:t>) 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V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err="1" smtClean="0"/>
              <a:t>Prefix</a:t>
            </a:r>
            <a:r>
              <a:rPr lang="en-US" altLang="zh-TW" sz="2200" b="1" dirty="0" err="1" smtClean="0"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F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F</a:t>
            </a:r>
            <a:r>
              <a:rPr lang="en-US" altLang="zh-TW" b="1" dirty="0" smtClean="0"/>
              <a:t>) 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F</a:t>
            </a:r>
            <a:r>
              <a:rPr lang="en-US" altLang="zh-TW" b="1" dirty="0" smtClean="0"/>
              <a:t>}</a:t>
            </a:r>
            <a:endParaRPr lang="en-US" altLang="zh-TW" b="1" dirty="0" smtClean="0">
              <a:sym typeface="Symbol" pitchFamily="18" charset="2"/>
            </a:endParaRP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/>
              <a:t>Prefix</a:t>
            </a:r>
            <a:r>
              <a:rPr lang="en-US" altLang="zh-TW" sz="2200" b="1" dirty="0" smtClean="0">
                <a:sym typeface="Symbol" pitchFamily="18" charset="2"/>
              </a:rPr>
              <a:t></a:t>
            </a:r>
            <a:r>
              <a:rPr lang="en-US" altLang="zh-TW" sz="2000" b="1" dirty="0" smtClean="0">
                <a:solidFill>
                  <a:srgbClr val="FF0000"/>
                </a:solidFill>
                <a:sym typeface="Symbol" pitchFamily="18" charset="2"/>
              </a:rPr>
              <a:t> 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 -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} </a:t>
            </a:r>
            <a:r>
              <a:rPr lang="zh-TW" altLang="en-US" b="1" dirty="0" smtClean="0"/>
              <a:t>∪</a:t>
            </a:r>
            <a:r>
              <a:rPr lang="en-US" altLang="zh-TW" b="1" dirty="0" smtClean="0"/>
              <a:t>First(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>
                <a:sym typeface="Symbol" pitchFamily="18" charset="2"/>
              </a:rPr>
              <a:t>) = {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>
                <a:sym typeface="Symbol" pitchFamily="18" charset="2"/>
              </a:rPr>
              <a:t>}</a:t>
            </a:r>
            <a:endParaRPr lang="en-US" altLang="zh-TW" dirty="0" smtClean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358063" y="142875"/>
            <a:ext cx="1670050" cy="1384300"/>
            <a:chOff x="694" y="2112"/>
            <a:chExt cx="1251" cy="1267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889" cy="1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 dirty="0" err="1"/>
                <a:t>E</a:t>
              </a:r>
              <a:r>
                <a:rPr lang="en-US" altLang="zh-TW" sz="1400" b="1" dirty="0" err="1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 err="1"/>
                <a:t>Prefix</a:t>
              </a:r>
              <a:r>
                <a:rPr lang="en-US" altLang="zh-TW" sz="1400" b="1" dirty="0"/>
                <a:t>(E)</a:t>
              </a:r>
            </a:p>
            <a:p>
              <a:r>
                <a:rPr lang="en-US" altLang="zh-TW" sz="1400" b="1" dirty="0"/>
                <a:t>E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/>
                <a:t>V Tail</a:t>
              </a:r>
            </a:p>
            <a:p>
              <a:r>
                <a:rPr lang="en-US" altLang="zh-TW" sz="1400" b="1" dirty="0" err="1"/>
                <a:t>Prefix</a:t>
              </a:r>
              <a:r>
                <a:rPr lang="en-US" altLang="zh-TW" sz="1400" b="1" dirty="0" err="1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 err="1"/>
                <a:t>F</a:t>
              </a:r>
              <a:endParaRPr lang="en-US" altLang="zh-TW" sz="1400" b="1" dirty="0"/>
            </a:p>
            <a:p>
              <a:r>
                <a:rPr lang="en-US" altLang="zh-TW" sz="1400" b="1" dirty="0"/>
                <a:t>Prefix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>
                  <a:sym typeface="Symbol" pitchFamily="18" charset="2"/>
                </a:rPr>
                <a:t></a:t>
              </a:r>
              <a:endParaRPr lang="en-US" altLang="zh-TW" sz="1400" b="1" dirty="0"/>
            </a:p>
            <a:p>
              <a:r>
                <a:rPr lang="en-US" altLang="zh-TW" sz="1400" b="1" dirty="0"/>
                <a:t>Tail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+E</a:t>
              </a:r>
              <a:endParaRPr lang="en-US" altLang="zh-TW" sz="1400" b="1" dirty="0"/>
            </a:p>
            <a:p>
              <a:r>
                <a:rPr lang="en-US" altLang="zh-TW" sz="1400" b="1" dirty="0"/>
                <a:t>Tail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b="1" dirty="0">
                  <a:sym typeface="Symbol" pitchFamily="18" charset="2"/>
                </a:rPr>
                <a:t></a:t>
              </a:r>
              <a:endParaRPr lang="en-US" altLang="zh-TW" sz="1400" b="1" dirty="0"/>
            </a:p>
          </p:txBody>
        </p:sp>
        <p:sp>
          <p:nvSpPr>
            <p:cNvPr id="6" name="AutoShape 4"/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400" b="1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694" y="2570"/>
              <a:ext cx="287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/>
                <a:t>G</a:t>
              </a:r>
              <a:r>
                <a:rPr lang="en-US" altLang="zh-TW" sz="1400" b="1" baseline="-25000"/>
                <a:t>0</a:t>
              </a:r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11" name="圓角矩形 10"/>
          <p:cNvSpPr/>
          <p:nvPr/>
        </p:nvSpPr>
        <p:spPr>
          <a:xfrm>
            <a:off x="2357422" y="714356"/>
            <a:ext cx="4929222" cy="357190"/>
          </a:xfrm>
          <a:prstGeom prst="round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圓角矩形 12"/>
          <p:cNvSpPr/>
          <p:nvPr/>
        </p:nvSpPr>
        <p:spPr>
          <a:xfrm>
            <a:off x="7858148" y="857232"/>
            <a:ext cx="1071570" cy="214314"/>
          </a:xfrm>
          <a:prstGeom prst="round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圓角矩形 13"/>
          <p:cNvSpPr/>
          <p:nvPr/>
        </p:nvSpPr>
        <p:spPr>
          <a:xfrm>
            <a:off x="785786" y="4143380"/>
            <a:ext cx="7500990" cy="571504"/>
          </a:xfrm>
          <a:prstGeom prst="round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1:</a:t>
            </a:r>
            <a:endParaRPr lang="en-US" altLang="zh-TW" sz="2800" b="1" dirty="0"/>
          </a:p>
        </p:txBody>
      </p:sp>
      <p:sp>
        <p:nvSpPr>
          <p:cNvPr id="16" name="左大括弧 15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7300883" y="-1"/>
            <a:ext cx="1569175" cy="1348701"/>
            <a:chOff x="769" y="2112"/>
            <a:chExt cx="590" cy="1175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303" cy="10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dirty="0" smtClean="0"/>
                <a:t>S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err="1" smtClean="0"/>
                <a:t>ABc</a:t>
              </a:r>
              <a:endParaRPr lang="en-US" altLang="zh-TW" sz="1400" dirty="0" smtClean="0"/>
            </a:p>
            <a:p>
              <a:r>
                <a:rPr lang="en-US" altLang="zh-TW" sz="1400" dirty="0" smtClean="0"/>
                <a:t>A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dirty="0" smtClean="0"/>
                <a:t> a</a:t>
              </a:r>
            </a:p>
            <a:p>
              <a:r>
                <a:rPr lang="en-US" altLang="zh-TW" sz="1400" dirty="0" smtClean="0"/>
                <a:t>A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smtClean="0">
                  <a:sym typeface="Symbol" pitchFamily="18" charset="2"/>
                </a:rPr>
                <a:t></a:t>
              </a:r>
              <a:endParaRPr lang="en-US" altLang="zh-TW" sz="1400" dirty="0" smtClean="0"/>
            </a:p>
            <a:p>
              <a:r>
                <a:rPr lang="en-US" altLang="zh-TW" sz="1400" dirty="0" smtClean="0"/>
                <a:t>B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dirty="0" smtClean="0">
                  <a:sym typeface="Symbol" pitchFamily="18" charset="2"/>
                </a:rPr>
                <a:t> </a:t>
              </a:r>
              <a:r>
                <a:rPr lang="en-US" altLang="zh-TW" sz="1400" dirty="0" smtClean="0"/>
                <a:t>b</a:t>
              </a:r>
            </a:p>
            <a:p>
              <a:r>
                <a:rPr lang="en-US" altLang="zh-TW" sz="1400" dirty="0" smtClean="0"/>
                <a:t>B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smtClean="0">
                  <a:sym typeface="Symbol" pitchFamily="18" charset="2"/>
                </a:rPr>
                <a:t></a:t>
              </a:r>
              <a:endParaRPr lang="en-US" altLang="zh-TW" sz="1400" dirty="0">
                <a:sym typeface="Symbol" pitchFamily="18" charset="2"/>
              </a:endParaRPr>
            </a:p>
          </p:txBody>
        </p:sp>
        <p:sp>
          <p:nvSpPr>
            <p:cNvPr id="6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400" b="1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135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 dirty="0"/>
                <a:t>G</a:t>
              </a:r>
              <a:r>
                <a:rPr lang="en-US" altLang="zh-TW" sz="1400" b="1" baseline="-25000" dirty="0"/>
                <a:t>0</a:t>
              </a:r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9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S</a:t>
            </a:r>
            <a:r>
              <a:rPr lang="en-US" altLang="zh-TW" sz="24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Bc</a:t>
            </a:r>
            <a:r>
              <a:rPr lang="en-US" altLang="zh-TW" b="1" dirty="0" smtClean="0"/>
              <a:t>)	= First(</a:t>
            </a:r>
            <a:r>
              <a:rPr lang="en-US" altLang="zh-TW" sz="24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400" b="1" dirty="0" err="1" smtClean="0">
                <a:solidFill>
                  <a:srgbClr val="0070C0"/>
                </a:solidFill>
                <a:sym typeface="Symbol" pitchFamily="18" charset="2"/>
              </a:rPr>
              <a:t>Bc</a:t>
            </a:r>
            <a:r>
              <a:rPr lang="en-US" altLang="zh-TW" b="1" dirty="0" smtClean="0"/>
              <a:t>)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A</a:t>
            </a:r>
            <a:r>
              <a:rPr lang="en-US" altLang="zh-TW" sz="20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0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a</a:t>
            </a:r>
            <a:r>
              <a:rPr lang="en-US" altLang="zh-TW" b="1" dirty="0" smtClean="0"/>
              <a:t>) 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A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</a:t>
            </a:r>
            <a:r>
              <a:rPr lang="zh-TW" altLang="en-US" b="1" dirty="0" smtClean="0"/>
              <a:t>∪</a:t>
            </a:r>
            <a:r>
              <a:rPr lang="en-US" altLang="zh-TW" b="1" dirty="0" smtClean="0"/>
              <a:t>First(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 = {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} 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</a:rPr>
              <a:t>b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)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</a:t>
            </a:r>
            <a:r>
              <a:rPr lang="zh-TW" altLang="en-US" b="1" dirty="0" smtClean="0"/>
              <a:t>∪</a:t>
            </a:r>
            <a:r>
              <a:rPr lang="en-US" altLang="zh-TW" b="1" dirty="0" smtClean="0"/>
              <a:t>First(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 = {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} </a:t>
            </a:r>
          </a:p>
          <a:p>
            <a:endParaRPr lang="en-US" altLang="zh-TW" b="1" dirty="0" smtClean="0"/>
          </a:p>
          <a:p>
            <a:endParaRPr lang="en-US" altLang="zh-TW" b="1" dirty="0" smtClean="0"/>
          </a:p>
          <a:p>
            <a:endParaRPr lang="en-US" altLang="zh-TW" b="1" dirty="0" smtClean="0"/>
          </a:p>
        </p:txBody>
      </p:sp>
      <p:sp>
        <p:nvSpPr>
          <p:cNvPr id="10" name="左大括弧 9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1:</a:t>
            </a:r>
            <a:endParaRPr lang="en-US" altLang="zh-TW" sz="2800" b="1" dirty="0"/>
          </a:p>
        </p:txBody>
      </p:sp>
      <p:sp>
        <p:nvSpPr>
          <p:cNvPr id="14" name="投影片編號版面配置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60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7300883" y="-1"/>
            <a:ext cx="1569175" cy="1348701"/>
            <a:chOff x="769" y="2112"/>
            <a:chExt cx="590" cy="1175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303" cy="10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dirty="0" smtClean="0"/>
                <a:t>S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err="1" smtClean="0"/>
                <a:t>ABc</a:t>
              </a:r>
              <a:endParaRPr lang="en-US" altLang="zh-TW" sz="1400" dirty="0" smtClean="0"/>
            </a:p>
            <a:p>
              <a:r>
                <a:rPr lang="en-US" altLang="zh-TW" sz="1400" dirty="0" smtClean="0"/>
                <a:t>A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dirty="0" smtClean="0"/>
                <a:t> a</a:t>
              </a:r>
            </a:p>
            <a:p>
              <a:r>
                <a:rPr lang="en-US" altLang="zh-TW" sz="1400" dirty="0" smtClean="0"/>
                <a:t>A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smtClean="0">
                  <a:sym typeface="Symbol" pitchFamily="18" charset="2"/>
                </a:rPr>
                <a:t></a:t>
              </a:r>
              <a:endParaRPr lang="en-US" altLang="zh-TW" sz="1400" dirty="0" smtClean="0"/>
            </a:p>
            <a:p>
              <a:r>
                <a:rPr lang="en-US" altLang="zh-TW" sz="1400" dirty="0" smtClean="0"/>
                <a:t>B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dirty="0" smtClean="0">
                  <a:sym typeface="Symbol" pitchFamily="18" charset="2"/>
                </a:rPr>
                <a:t> </a:t>
              </a:r>
              <a:r>
                <a:rPr lang="en-US" altLang="zh-TW" sz="1400" dirty="0" smtClean="0"/>
                <a:t>b</a:t>
              </a:r>
            </a:p>
            <a:p>
              <a:r>
                <a:rPr lang="en-US" altLang="zh-TW" sz="1400" dirty="0" smtClean="0"/>
                <a:t>B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smtClean="0">
                  <a:sym typeface="Symbol" pitchFamily="18" charset="2"/>
                </a:rPr>
                <a:t></a:t>
              </a:r>
              <a:endParaRPr lang="en-US" altLang="zh-TW" sz="1400" dirty="0">
                <a:sym typeface="Symbol" pitchFamily="18" charset="2"/>
              </a:endParaRPr>
            </a:p>
          </p:txBody>
        </p:sp>
        <p:sp>
          <p:nvSpPr>
            <p:cNvPr id="6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400" b="1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135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 dirty="0"/>
                <a:t>G</a:t>
              </a:r>
              <a:r>
                <a:rPr lang="en-US" altLang="zh-TW" sz="1400" b="1" baseline="-25000" dirty="0"/>
                <a:t>0</a:t>
              </a:r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9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S</a:t>
            </a:r>
            <a:r>
              <a:rPr lang="en-US" altLang="zh-TW" sz="24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Bc</a:t>
            </a:r>
            <a:r>
              <a:rPr lang="en-US" altLang="zh-TW" b="1" dirty="0" smtClean="0"/>
              <a:t>)	= First(</a:t>
            </a:r>
            <a:r>
              <a:rPr lang="en-US" altLang="zh-TW" sz="24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400" b="1" dirty="0" err="1" smtClean="0">
                <a:solidFill>
                  <a:srgbClr val="0070C0"/>
                </a:solidFill>
                <a:sym typeface="Symbol" pitchFamily="18" charset="2"/>
              </a:rPr>
              <a:t>Bc</a:t>
            </a:r>
            <a:r>
              <a:rPr lang="en-US" altLang="zh-TW" b="1" dirty="0" smtClean="0"/>
              <a:t>)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A</a:t>
            </a:r>
            <a:r>
              <a:rPr lang="en-US" altLang="zh-TW" sz="20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0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a</a:t>
            </a:r>
            <a:r>
              <a:rPr lang="en-US" altLang="zh-TW" b="1" dirty="0" smtClean="0"/>
              <a:t>} 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A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</a:t>
            </a:r>
            <a:r>
              <a:rPr lang="zh-TW" altLang="en-US" b="1" dirty="0" smtClean="0"/>
              <a:t>∪</a:t>
            </a:r>
            <a:r>
              <a:rPr lang="en-US" altLang="zh-TW" b="1" dirty="0" smtClean="0"/>
              <a:t>First(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 = {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} 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</a:rPr>
              <a:t>b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)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</a:t>
            </a:r>
            <a:r>
              <a:rPr lang="zh-TW" altLang="en-US" b="1" dirty="0" smtClean="0"/>
              <a:t>∪</a:t>
            </a:r>
            <a:r>
              <a:rPr lang="en-US" altLang="zh-TW" b="1" dirty="0" smtClean="0"/>
              <a:t>First(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 = {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} </a:t>
            </a:r>
          </a:p>
          <a:p>
            <a:endParaRPr lang="en-US" altLang="zh-TW" b="1" dirty="0" smtClean="0"/>
          </a:p>
          <a:p>
            <a:endParaRPr lang="en-US" altLang="zh-TW" b="1" dirty="0" smtClean="0"/>
          </a:p>
          <a:p>
            <a:endParaRPr lang="en-US" altLang="zh-TW" b="1" dirty="0" smtClean="0"/>
          </a:p>
        </p:txBody>
      </p:sp>
      <p:sp>
        <p:nvSpPr>
          <p:cNvPr id="10" name="左大括弧 9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1:</a:t>
            </a:r>
            <a:endParaRPr lang="en-US" altLang="zh-TW" sz="2800" b="1" dirty="0"/>
          </a:p>
        </p:txBody>
      </p:sp>
      <p:sp>
        <p:nvSpPr>
          <p:cNvPr id="14" name="投影片編號版面配置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61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7300883" y="-1"/>
            <a:ext cx="1569175" cy="1348701"/>
            <a:chOff x="769" y="2112"/>
            <a:chExt cx="590" cy="1175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303" cy="10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dirty="0" smtClean="0"/>
                <a:t>S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err="1" smtClean="0"/>
                <a:t>ABc</a:t>
              </a:r>
              <a:endParaRPr lang="en-US" altLang="zh-TW" sz="1400" dirty="0" smtClean="0"/>
            </a:p>
            <a:p>
              <a:r>
                <a:rPr lang="en-US" altLang="zh-TW" sz="1400" dirty="0" smtClean="0"/>
                <a:t>A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dirty="0" smtClean="0"/>
                <a:t> a</a:t>
              </a:r>
            </a:p>
            <a:p>
              <a:r>
                <a:rPr lang="en-US" altLang="zh-TW" sz="1400" dirty="0" smtClean="0"/>
                <a:t>A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smtClean="0">
                  <a:sym typeface="Symbol" pitchFamily="18" charset="2"/>
                </a:rPr>
                <a:t></a:t>
              </a:r>
              <a:endParaRPr lang="en-US" altLang="zh-TW" sz="1400" dirty="0" smtClean="0"/>
            </a:p>
            <a:p>
              <a:r>
                <a:rPr lang="en-US" altLang="zh-TW" sz="1400" dirty="0" smtClean="0"/>
                <a:t>B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dirty="0" smtClean="0">
                  <a:sym typeface="Symbol" pitchFamily="18" charset="2"/>
                </a:rPr>
                <a:t> </a:t>
              </a:r>
              <a:r>
                <a:rPr lang="en-US" altLang="zh-TW" sz="1400" dirty="0" smtClean="0"/>
                <a:t>b</a:t>
              </a:r>
            </a:p>
            <a:p>
              <a:r>
                <a:rPr lang="en-US" altLang="zh-TW" sz="1400" dirty="0" smtClean="0"/>
                <a:t>B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smtClean="0">
                  <a:sym typeface="Symbol" pitchFamily="18" charset="2"/>
                </a:rPr>
                <a:t></a:t>
              </a:r>
              <a:endParaRPr lang="en-US" altLang="zh-TW" sz="1400" dirty="0">
                <a:sym typeface="Symbol" pitchFamily="18" charset="2"/>
              </a:endParaRPr>
            </a:p>
          </p:txBody>
        </p:sp>
        <p:sp>
          <p:nvSpPr>
            <p:cNvPr id="6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400" b="1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135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 dirty="0"/>
                <a:t>G</a:t>
              </a:r>
              <a:r>
                <a:rPr lang="en-US" altLang="zh-TW" sz="1400" b="1" baseline="-25000" dirty="0"/>
                <a:t>0</a:t>
              </a:r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9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S</a:t>
            </a:r>
            <a:r>
              <a:rPr lang="en-US" altLang="zh-TW" sz="24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Bc</a:t>
            </a:r>
            <a:r>
              <a:rPr lang="en-US" altLang="zh-TW" b="1" dirty="0" smtClean="0"/>
              <a:t>)	= First(</a:t>
            </a:r>
            <a:r>
              <a:rPr lang="en-US" altLang="zh-TW" sz="24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400" b="1" dirty="0" err="1" smtClean="0">
                <a:solidFill>
                  <a:srgbClr val="0070C0"/>
                </a:solidFill>
                <a:sym typeface="Symbol" pitchFamily="18" charset="2"/>
              </a:rPr>
              <a:t>Bc</a:t>
            </a:r>
            <a:r>
              <a:rPr lang="en-US" altLang="zh-TW" b="1" dirty="0" smtClean="0"/>
              <a:t>)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A</a:t>
            </a:r>
            <a:r>
              <a:rPr lang="en-US" altLang="zh-TW" sz="20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0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a</a:t>
            </a:r>
            <a:r>
              <a:rPr lang="en-US" altLang="zh-TW" b="1" dirty="0" smtClean="0"/>
              <a:t>} 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A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} 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</a:rPr>
              <a:t>b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)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</a:t>
            </a:r>
            <a:r>
              <a:rPr lang="zh-TW" altLang="en-US" b="1" dirty="0" smtClean="0"/>
              <a:t>∪</a:t>
            </a:r>
            <a:r>
              <a:rPr lang="en-US" altLang="zh-TW" b="1" dirty="0" smtClean="0"/>
              <a:t>First(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 = {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} </a:t>
            </a:r>
          </a:p>
          <a:p>
            <a:endParaRPr lang="en-US" altLang="zh-TW" b="1" dirty="0" smtClean="0"/>
          </a:p>
          <a:p>
            <a:endParaRPr lang="en-US" altLang="zh-TW" b="1" dirty="0" smtClean="0"/>
          </a:p>
          <a:p>
            <a:endParaRPr lang="en-US" altLang="zh-TW" b="1" dirty="0" smtClean="0"/>
          </a:p>
        </p:txBody>
      </p:sp>
      <p:sp>
        <p:nvSpPr>
          <p:cNvPr id="10" name="左大括弧 9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1:</a:t>
            </a:r>
            <a:endParaRPr lang="en-US" altLang="zh-TW" sz="2800" b="1" dirty="0"/>
          </a:p>
        </p:txBody>
      </p:sp>
      <p:sp>
        <p:nvSpPr>
          <p:cNvPr id="14" name="投影片編號版面配置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62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7300883" y="-1"/>
            <a:ext cx="1569175" cy="1348701"/>
            <a:chOff x="769" y="2112"/>
            <a:chExt cx="590" cy="1175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303" cy="10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dirty="0" smtClean="0"/>
                <a:t>S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err="1" smtClean="0"/>
                <a:t>ABc</a:t>
              </a:r>
              <a:endParaRPr lang="en-US" altLang="zh-TW" sz="1400" dirty="0" smtClean="0"/>
            </a:p>
            <a:p>
              <a:r>
                <a:rPr lang="en-US" altLang="zh-TW" sz="1400" dirty="0" smtClean="0"/>
                <a:t>A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dirty="0" smtClean="0"/>
                <a:t> a</a:t>
              </a:r>
            </a:p>
            <a:p>
              <a:r>
                <a:rPr lang="en-US" altLang="zh-TW" sz="1400" dirty="0" smtClean="0"/>
                <a:t>A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smtClean="0">
                  <a:sym typeface="Symbol" pitchFamily="18" charset="2"/>
                </a:rPr>
                <a:t></a:t>
              </a:r>
              <a:endParaRPr lang="en-US" altLang="zh-TW" sz="1400" dirty="0" smtClean="0"/>
            </a:p>
            <a:p>
              <a:r>
                <a:rPr lang="en-US" altLang="zh-TW" sz="1400" dirty="0" smtClean="0"/>
                <a:t>B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dirty="0" smtClean="0">
                  <a:sym typeface="Symbol" pitchFamily="18" charset="2"/>
                </a:rPr>
                <a:t> </a:t>
              </a:r>
              <a:r>
                <a:rPr lang="en-US" altLang="zh-TW" sz="1400" dirty="0" smtClean="0"/>
                <a:t>b</a:t>
              </a:r>
            </a:p>
            <a:p>
              <a:r>
                <a:rPr lang="en-US" altLang="zh-TW" sz="1400" dirty="0" smtClean="0"/>
                <a:t>B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smtClean="0">
                  <a:sym typeface="Symbol" pitchFamily="18" charset="2"/>
                </a:rPr>
                <a:t></a:t>
              </a:r>
              <a:endParaRPr lang="en-US" altLang="zh-TW" sz="1400" dirty="0">
                <a:sym typeface="Symbol" pitchFamily="18" charset="2"/>
              </a:endParaRPr>
            </a:p>
          </p:txBody>
        </p:sp>
        <p:sp>
          <p:nvSpPr>
            <p:cNvPr id="6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400" b="1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135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 dirty="0"/>
                <a:t>G</a:t>
              </a:r>
              <a:r>
                <a:rPr lang="en-US" altLang="zh-TW" sz="1400" b="1" baseline="-25000" dirty="0"/>
                <a:t>0</a:t>
              </a:r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9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S</a:t>
            </a:r>
            <a:r>
              <a:rPr lang="en-US" altLang="zh-TW" sz="24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Bc</a:t>
            </a:r>
            <a:r>
              <a:rPr lang="en-US" altLang="zh-TW" b="1" dirty="0" smtClean="0"/>
              <a:t>)	= First(</a:t>
            </a:r>
            <a:r>
              <a:rPr lang="en-US" altLang="zh-TW" sz="24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400" b="1" dirty="0" err="1" smtClean="0">
                <a:solidFill>
                  <a:srgbClr val="0070C0"/>
                </a:solidFill>
                <a:sym typeface="Symbol" pitchFamily="18" charset="2"/>
              </a:rPr>
              <a:t>Bc</a:t>
            </a:r>
            <a:r>
              <a:rPr lang="en-US" altLang="zh-TW" b="1" dirty="0" smtClean="0"/>
              <a:t>)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A</a:t>
            </a:r>
            <a:r>
              <a:rPr lang="en-US" altLang="zh-TW" sz="20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0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a</a:t>
            </a:r>
            <a:r>
              <a:rPr lang="en-US" altLang="zh-TW" b="1" dirty="0" smtClean="0"/>
              <a:t>} 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A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} 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</a:rPr>
              <a:t>b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</a:t>
            </a:r>
            <a:r>
              <a:rPr lang="zh-TW" altLang="en-US" b="1" dirty="0" smtClean="0"/>
              <a:t>∪</a:t>
            </a:r>
            <a:r>
              <a:rPr lang="en-US" altLang="zh-TW" b="1" dirty="0" smtClean="0"/>
              <a:t>First(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 = {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} </a:t>
            </a:r>
          </a:p>
          <a:p>
            <a:endParaRPr lang="en-US" altLang="zh-TW" b="1" dirty="0" smtClean="0"/>
          </a:p>
          <a:p>
            <a:endParaRPr lang="en-US" altLang="zh-TW" b="1" dirty="0" smtClean="0"/>
          </a:p>
          <a:p>
            <a:endParaRPr lang="en-US" altLang="zh-TW" b="1" dirty="0" smtClean="0"/>
          </a:p>
        </p:txBody>
      </p:sp>
      <p:sp>
        <p:nvSpPr>
          <p:cNvPr id="10" name="左大括弧 9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1:</a:t>
            </a:r>
            <a:endParaRPr lang="en-US" altLang="zh-TW" sz="2800" b="1" dirty="0"/>
          </a:p>
        </p:txBody>
      </p:sp>
      <p:sp>
        <p:nvSpPr>
          <p:cNvPr id="14" name="投影片編號版面配置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63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7300883" y="-1"/>
            <a:ext cx="1569175" cy="1348701"/>
            <a:chOff x="769" y="2112"/>
            <a:chExt cx="590" cy="1175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303" cy="10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dirty="0" smtClean="0"/>
                <a:t>S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err="1" smtClean="0"/>
                <a:t>ABc</a:t>
              </a:r>
              <a:endParaRPr lang="en-US" altLang="zh-TW" sz="1400" dirty="0" smtClean="0"/>
            </a:p>
            <a:p>
              <a:r>
                <a:rPr lang="en-US" altLang="zh-TW" sz="1400" dirty="0" smtClean="0"/>
                <a:t>A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dirty="0" smtClean="0"/>
                <a:t> a</a:t>
              </a:r>
            </a:p>
            <a:p>
              <a:r>
                <a:rPr lang="en-US" altLang="zh-TW" sz="1400" dirty="0" smtClean="0"/>
                <a:t>A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smtClean="0">
                  <a:sym typeface="Symbol" pitchFamily="18" charset="2"/>
                </a:rPr>
                <a:t></a:t>
              </a:r>
              <a:endParaRPr lang="en-US" altLang="zh-TW" sz="1400" dirty="0" smtClean="0"/>
            </a:p>
            <a:p>
              <a:r>
                <a:rPr lang="en-US" altLang="zh-TW" sz="1400" dirty="0" smtClean="0"/>
                <a:t>B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dirty="0" smtClean="0">
                  <a:sym typeface="Symbol" pitchFamily="18" charset="2"/>
                </a:rPr>
                <a:t> </a:t>
              </a:r>
              <a:r>
                <a:rPr lang="en-US" altLang="zh-TW" sz="1400" dirty="0" smtClean="0"/>
                <a:t>b</a:t>
              </a:r>
            </a:p>
            <a:p>
              <a:r>
                <a:rPr lang="en-US" altLang="zh-TW" sz="1400" dirty="0" smtClean="0"/>
                <a:t>B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smtClean="0">
                  <a:sym typeface="Symbol" pitchFamily="18" charset="2"/>
                </a:rPr>
                <a:t></a:t>
              </a:r>
              <a:endParaRPr lang="en-US" altLang="zh-TW" sz="1400" dirty="0">
                <a:sym typeface="Symbol" pitchFamily="18" charset="2"/>
              </a:endParaRPr>
            </a:p>
          </p:txBody>
        </p:sp>
        <p:sp>
          <p:nvSpPr>
            <p:cNvPr id="6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400" b="1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135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 dirty="0"/>
                <a:t>G</a:t>
              </a:r>
              <a:r>
                <a:rPr lang="en-US" altLang="zh-TW" sz="1400" b="1" baseline="-25000" dirty="0"/>
                <a:t>0</a:t>
              </a:r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9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S</a:t>
            </a:r>
            <a:r>
              <a:rPr lang="en-US" altLang="zh-TW" sz="24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Bc</a:t>
            </a:r>
            <a:r>
              <a:rPr lang="en-US" altLang="zh-TW" b="1" dirty="0" smtClean="0"/>
              <a:t>)	= First(</a:t>
            </a:r>
            <a:r>
              <a:rPr lang="en-US" altLang="zh-TW" sz="24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400" b="1" dirty="0" err="1" smtClean="0">
                <a:solidFill>
                  <a:srgbClr val="0070C0"/>
                </a:solidFill>
                <a:sym typeface="Symbol" pitchFamily="18" charset="2"/>
              </a:rPr>
              <a:t>Bc</a:t>
            </a:r>
            <a:r>
              <a:rPr lang="en-US" altLang="zh-TW" b="1" dirty="0" smtClean="0"/>
              <a:t>)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A</a:t>
            </a:r>
            <a:r>
              <a:rPr lang="en-US" altLang="zh-TW" sz="20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0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a</a:t>
            </a:r>
            <a:r>
              <a:rPr lang="en-US" altLang="zh-TW" b="1" dirty="0" smtClean="0"/>
              <a:t>} 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A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} 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</a:rPr>
              <a:t>b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} </a:t>
            </a:r>
          </a:p>
          <a:p>
            <a:endParaRPr lang="en-US" altLang="zh-TW" b="1" dirty="0" smtClean="0"/>
          </a:p>
          <a:p>
            <a:endParaRPr lang="en-US" altLang="zh-TW" b="1" dirty="0" smtClean="0"/>
          </a:p>
          <a:p>
            <a:endParaRPr lang="en-US" altLang="zh-TW" b="1" dirty="0" smtClean="0"/>
          </a:p>
        </p:txBody>
      </p:sp>
      <p:sp>
        <p:nvSpPr>
          <p:cNvPr id="10" name="左大括弧 9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1:</a:t>
            </a:r>
            <a:endParaRPr lang="en-US" altLang="zh-TW" sz="2800" b="1" dirty="0"/>
          </a:p>
        </p:txBody>
      </p:sp>
      <p:sp>
        <p:nvSpPr>
          <p:cNvPr id="14" name="投影片編號版面配置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64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7300883" y="-1"/>
            <a:ext cx="1569175" cy="1348701"/>
            <a:chOff x="769" y="2112"/>
            <a:chExt cx="590" cy="1175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303" cy="10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dirty="0" smtClean="0"/>
                <a:t>S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err="1" smtClean="0"/>
                <a:t>ABc</a:t>
              </a:r>
              <a:endParaRPr lang="en-US" altLang="zh-TW" sz="1400" dirty="0" smtClean="0"/>
            </a:p>
            <a:p>
              <a:r>
                <a:rPr lang="en-US" altLang="zh-TW" sz="1400" dirty="0" smtClean="0"/>
                <a:t>A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dirty="0" smtClean="0"/>
                <a:t> a</a:t>
              </a:r>
            </a:p>
            <a:p>
              <a:r>
                <a:rPr lang="en-US" altLang="zh-TW" sz="1400" dirty="0" smtClean="0"/>
                <a:t>A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smtClean="0">
                  <a:sym typeface="Symbol" pitchFamily="18" charset="2"/>
                </a:rPr>
                <a:t></a:t>
              </a:r>
              <a:endParaRPr lang="en-US" altLang="zh-TW" sz="1400" dirty="0" smtClean="0"/>
            </a:p>
            <a:p>
              <a:r>
                <a:rPr lang="en-US" altLang="zh-TW" sz="1400" dirty="0" smtClean="0"/>
                <a:t>B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dirty="0" smtClean="0">
                  <a:sym typeface="Symbol" pitchFamily="18" charset="2"/>
                </a:rPr>
                <a:t> </a:t>
              </a:r>
              <a:r>
                <a:rPr lang="en-US" altLang="zh-TW" sz="1400" dirty="0" smtClean="0"/>
                <a:t>b</a:t>
              </a:r>
            </a:p>
            <a:p>
              <a:r>
                <a:rPr lang="en-US" altLang="zh-TW" sz="1400" dirty="0" smtClean="0"/>
                <a:t>B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smtClean="0">
                  <a:sym typeface="Symbol" pitchFamily="18" charset="2"/>
                </a:rPr>
                <a:t></a:t>
              </a:r>
              <a:endParaRPr lang="en-US" altLang="zh-TW" sz="1400" dirty="0">
                <a:sym typeface="Symbol" pitchFamily="18" charset="2"/>
              </a:endParaRPr>
            </a:p>
          </p:txBody>
        </p:sp>
        <p:sp>
          <p:nvSpPr>
            <p:cNvPr id="6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400" b="1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135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 dirty="0"/>
                <a:t>G</a:t>
              </a:r>
              <a:r>
                <a:rPr lang="en-US" altLang="zh-TW" sz="1400" b="1" baseline="-25000" dirty="0"/>
                <a:t>0</a:t>
              </a:r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9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8829708" cy="3471874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S</a:t>
            </a:r>
            <a:r>
              <a:rPr lang="en-US" altLang="zh-TW" sz="24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Bc</a:t>
            </a:r>
            <a:r>
              <a:rPr lang="en-US" altLang="zh-TW" b="1" dirty="0" smtClean="0"/>
              <a:t>)	= First(</a:t>
            </a:r>
            <a:r>
              <a:rPr lang="en-US" altLang="zh-TW" sz="24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400" b="1" dirty="0" err="1" smtClean="0">
                <a:solidFill>
                  <a:srgbClr val="0070C0"/>
                </a:solidFill>
                <a:sym typeface="Symbol" pitchFamily="18" charset="2"/>
              </a:rPr>
              <a:t>Bc</a:t>
            </a:r>
            <a:r>
              <a:rPr lang="en-US" altLang="zh-TW" b="1" dirty="0" smtClean="0"/>
              <a:t>)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A</a:t>
            </a:r>
            <a:r>
              <a:rPr lang="en-US" altLang="zh-TW" sz="20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0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a</a:t>
            </a:r>
            <a:r>
              <a:rPr lang="en-US" altLang="zh-TW" b="1" dirty="0" smtClean="0"/>
              <a:t>} 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A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} 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</a:rPr>
              <a:t>b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} </a:t>
            </a:r>
          </a:p>
          <a:p>
            <a:endParaRPr lang="en-US" altLang="zh-TW" b="1" dirty="0" smtClean="0"/>
          </a:p>
          <a:p>
            <a:pPr>
              <a:buNone/>
            </a:pPr>
            <a:endParaRPr lang="en-US" altLang="zh-TW" b="1" dirty="0" smtClean="0"/>
          </a:p>
        </p:txBody>
      </p:sp>
      <p:sp>
        <p:nvSpPr>
          <p:cNvPr id="10" name="左大括弧 9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1:</a:t>
            </a:r>
            <a:endParaRPr lang="en-US" altLang="zh-TW" sz="2800" b="1" dirty="0"/>
          </a:p>
        </p:txBody>
      </p:sp>
      <p:graphicFrame>
        <p:nvGraphicFramePr>
          <p:cNvPr id="13" name="表格 12"/>
          <p:cNvGraphicFramePr>
            <a:graphicFrameLocks noGrp="1"/>
          </p:cNvGraphicFramePr>
          <p:nvPr/>
        </p:nvGraphicFramePr>
        <p:xfrm>
          <a:off x="3714744" y="5572140"/>
          <a:ext cx="4839043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  <a:gridCol w="1285884"/>
                <a:gridCol w="928694"/>
                <a:gridCol w="848891"/>
                <a:gridCol w="312008"/>
                <a:gridCol w="312008"/>
                <a:gridCol w="365740"/>
              </a:tblGrid>
              <a:tr h="1509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Step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First Set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206227"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S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A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B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a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b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c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1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   First(</a:t>
                      </a:r>
                      <a:r>
                        <a:rPr lang="en-US" altLang="zh-TW" sz="1100" b="1" dirty="0" err="1" smtClean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en-US" altLang="zh-TW" sz="1100" b="1" dirty="0" err="1" smtClean="0">
                          <a:solidFill>
                            <a:schemeClr val="accent1"/>
                          </a:solidFill>
                        </a:rPr>
                        <a:t>Bc</a:t>
                      </a:r>
                      <a:r>
                        <a:rPr lang="en-US" altLang="zh-TW" sz="1400" b="1" dirty="0" smtClean="0"/>
                        <a:t>)</a:t>
                      </a:r>
                      <a:endParaRPr lang="zh-TW" alt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  </a:t>
                      </a:r>
                      <a:r>
                        <a:rPr lang="en-US" altLang="zh-TW" sz="1400" b="0" dirty="0" smtClean="0"/>
                        <a:t>{a,</a:t>
                      </a:r>
                      <a:r>
                        <a:rPr lang="en-US" altLang="zh-TW" sz="1400" b="1" dirty="0" smtClean="0">
                          <a:solidFill>
                            <a:srgbClr val="0070C0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b="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/>
                        <a:t>{b,</a:t>
                      </a:r>
                      <a:r>
                        <a:rPr lang="en-US" altLang="zh-TW" sz="1400" b="1" dirty="0" smtClean="0">
                          <a:solidFill>
                            <a:srgbClr val="0070C0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b="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65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7300883" y="-1"/>
            <a:ext cx="1569175" cy="1348701"/>
            <a:chOff x="769" y="2112"/>
            <a:chExt cx="590" cy="1175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303" cy="10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dirty="0" smtClean="0"/>
                <a:t>S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err="1" smtClean="0"/>
                <a:t>ABc</a:t>
              </a:r>
              <a:endParaRPr lang="en-US" altLang="zh-TW" sz="1400" dirty="0" smtClean="0"/>
            </a:p>
            <a:p>
              <a:r>
                <a:rPr lang="en-US" altLang="zh-TW" sz="1400" dirty="0" smtClean="0"/>
                <a:t>A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dirty="0" smtClean="0"/>
                <a:t> a</a:t>
              </a:r>
            </a:p>
            <a:p>
              <a:r>
                <a:rPr lang="en-US" altLang="zh-TW" sz="1400" dirty="0" smtClean="0"/>
                <a:t>A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smtClean="0">
                  <a:sym typeface="Symbol" pitchFamily="18" charset="2"/>
                </a:rPr>
                <a:t></a:t>
              </a:r>
              <a:endParaRPr lang="en-US" altLang="zh-TW" sz="1400" dirty="0" smtClean="0"/>
            </a:p>
            <a:p>
              <a:r>
                <a:rPr lang="en-US" altLang="zh-TW" sz="1400" dirty="0" smtClean="0"/>
                <a:t>B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dirty="0" smtClean="0">
                  <a:sym typeface="Symbol" pitchFamily="18" charset="2"/>
                </a:rPr>
                <a:t> </a:t>
              </a:r>
              <a:r>
                <a:rPr lang="en-US" altLang="zh-TW" sz="1400" dirty="0" smtClean="0"/>
                <a:t>b</a:t>
              </a:r>
            </a:p>
            <a:p>
              <a:r>
                <a:rPr lang="en-US" altLang="zh-TW" sz="1400" dirty="0" smtClean="0"/>
                <a:t>B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smtClean="0">
                  <a:sym typeface="Symbol" pitchFamily="18" charset="2"/>
                </a:rPr>
                <a:t></a:t>
              </a:r>
              <a:endParaRPr lang="en-US" altLang="zh-TW" sz="1400" dirty="0">
                <a:sym typeface="Symbol" pitchFamily="18" charset="2"/>
              </a:endParaRPr>
            </a:p>
          </p:txBody>
        </p:sp>
        <p:sp>
          <p:nvSpPr>
            <p:cNvPr id="6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400" b="1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135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 dirty="0"/>
                <a:t>G</a:t>
              </a:r>
              <a:r>
                <a:rPr lang="en-US" altLang="zh-TW" sz="1400" b="1" baseline="-25000" dirty="0"/>
                <a:t>0</a:t>
              </a:r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9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S</a:t>
            </a:r>
            <a:r>
              <a:rPr lang="en-US" altLang="zh-TW" sz="24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4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400" b="1" dirty="0" err="1" smtClean="0">
                <a:solidFill>
                  <a:srgbClr val="0070C0"/>
                </a:solidFill>
                <a:sym typeface="Symbol" pitchFamily="18" charset="2"/>
              </a:rPr>
              <a:t>Bc</a:t>
            </a:r>
            <a:r>
              <a:rPr lang="en-US" altLang="zh-TW" b="1" dirty="0" smtClean="0"/>
              <a:t>)	= First(</a:t>
            </a:r>
            <a:r>
              <a:rPr lang="en-US" altLang="zh-TW" sz="24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400" b="1" dirty="0" err="1" smtClean="0">
                <a:solidFill>
                  <a:srgbClr val="0070C0"/>
                </a:solidFill>
                <a:sym typeface="Symbol" pitchFamily="18" charset="2"/>
              </a:rPr>
              <a:t>Bc</a:t>
            </a:r>
            <a:r>
              <a:rPr lang="en-US" altLang="zh-TW" b="1" dirty="0" smtClean="0"/>
              <a:t>) = {</a:t>
            </a:r>
            <a:r>
              <a:rPr lang="en-US" altLang="zh-TW" sz="2400" b="1" dirty="0" smtClean="0">
                <a:solidFill>
                  <a:srgbClr val="FF0000"/>
                </a:solidFill>
                <a:sym typeface="Symbol" pitchFamily="18" charset="2"/>
              </a:rPr>
              <a:t>a, </a:t>
            </a:r>
            <a:r>
              <a:rPr lang="en-US" altLang="zh-TW" b="1" dirty="0" smtClean="0"/>
              <a:t>} </a:t>
            </a:r>
          </a:p>
          <a:p>
            <a:pPr>
              <a:buNone/>
            </a:pPr>
            <a:r>
              <a:rPr lang="en-US" altLang="zh-TW" b="1" dirty="0" smtClean="0"/>
              <a:t>                              = {</a:t>
            </a:r>
            <a:r>
              <a:rPr lang="en-US" altLang="zh-TW" sz="2400" b="1" dirty="0" smtClean="0">
                <a:solidFill>
                  <a:srgbClr val="FF0000"/>
                </a:solidFill>
                <a:sym typeface="Symbol" pitchFamily="18" charset="2"/>
              </a:rPr>
              <a:t>a, </a:t>
            </a:r>
            <a:r>
              <a:rPr lang="en-US" altLang="zh-TW" b="1" dirty="0" smtClean="0"/>
              <a:t>} - {</a:t>
            </a:r>
            <a:r>
              <a:rPr lang="en-US" altLang="zh-TW" sz="24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} </a:t>
            </a:r>
            <a:r>
              <a:rPr lang="zh-TW" altLang="en-US" b="1" dirty="0" smtClean="0"/>
              <a:t>∪</a:t>
            </a:r>
            <a:r>
              <a:rPr lang="en-US" altLang="zh-TW" b="1" dirty="0" smtClean="0"/>
              <a:t> First(</a:t>
            </a:r>
            <a:r>
              <a:rPr lang="en-US" altLang="zh-TW" sz="2400" b="1" dirty="0" err="1" smtClean="0">
                <a:solidFill>
                  <a:srgbClr val="FF0000"/>
                </a:solidFill>
                <a:sym typeface="Symbol" pitchFamily="18" charset="2"/>
              </a:rPr>
              <a:t>B</a:t>
            </a:r>
            <a:r>
              <a:rPr lang="en-US" altLang="zh-TW" sz="2400" b="1" dirty="0" err="1" smtClean="0">
                <a:solidFill>
                  <a:srgbClr val="0070C0"/>
                </a:solidFill>
                <a:sym typeface="Symbol" pitchFamily="18" charset="2"/>
              </a:rPr>
              <a:t>c</a:t>
            </a:r>
            <a:r>
              <a:rPr lang="en-US" altLang="zh-TW" b="1" dirty="0" smtClean="0"/>
              <a:t>)</a:t>
            </a:r>
          </a:p>
          <a:p>
            <a:pPr>
              <a:buNone/>
            </a:pPr>
            <a:r>
              <a:rPr lang="en-US" altLang="zh-TW" b="1" dirty="0" smtClean="0"/>
              <a:t>                              = {</a:t>
            </a:r>
            <a:r>
              <a:rPr lang="en-US" altLang="zh-TW" sz="2400" b="1" dirty="0" smtClean="0">
                <a:solidFill>
                  <a:srgbClr val="FF0000"/>
                </a:solidFill>
                <a:sym typeface="Symbol" pitchFamily="18" charset="2"/>
              </a:rPr>
              <a:t>a</a:t>
            </a:r>
            <a:r>
              <a:rPr lang="en-US" altLang="zh-TW" b="1" dirty="0" smtClean="0"/>
              <a:t>} </a:t>
            </a:r>
            <a:r>
              <a:rPr lang="zh-TW" altLang="en-US" b="1" dirty="0" smtClean="0"/>
              <a:t>∪</a:t>
            </a:r>
            <a:r>
              <a:rPr lang="en-US" altLang="zh-TW" b="1" dirty="0" smtClean="0"/>
              <a:t> First(</a:t>
            </a:r>
            <a:r>
              <a:rPr lang="en-US" altLang="zh-TW" sz="2400" b="1" dirty="0" err="1" smtClean="0">
                <a:solidFill>
                  <a:srgbClr val="FF0000"/>
                </a:solidFill>
                <a:sym typeface="Symbol" pitchFamily="18" charset="2"/>
              </a:rPr>
              <a:t>B</a:t>
            </a:r>
            <a:r>
              <a:rPr lang="en-US" altLang="zh-TW" sz="2400" b="1" dirty="0" err="1" smtClean="0">
                <a:solidFill>
                  <a:srgbClr val="0070C0"/>
                </a:solidFill>
                <a:sym typeface="Symbol" pitchFamily="18" charset="2"/>
              </a:rPr>
              <a:t>c</a:t>
            </a:r>
            <a:r>
              <a:rPr lang="en-US" altLang="zh-TW" b="1" dirty="0" smtClean="0"/>
              <a:t>)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A</a:t>
            </a:r>
            <a:r>
              <a:rPr lang="en-US" altLang="zh-TW" sz="20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0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a</a:t>
            </a:r>
            <a:r>
              <a:rPr lang="en-US" altLang="zh-TW" b="1" dirty="0" smtClean="0"/>
              <a:t>} 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A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} 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</a:rPr>
              <a:t>b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} </a:t>
            </a:r>
          </a:p>
          <a:p>
            <a:endParaRPr lang="en-US" altLang="zh-TW" b="1" dirty="0" smtClean="0"/>
          </a:p>
          <a:p>
            <a:endParaRPr lang="en-US" altLang="zh-TW" b="1" dirty="0" smtClean="0"/>
          </a:p>
        </p:txBody>
      </p:sp>
      <p:sp>
        <p:nvSpPr>
          <p:cNvPr id="10" name="左大括弧 9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2:</a:t>
            </a:r>
            <a:endParaRPr lang="en-US" altLang="zh-TW" sz="2800" b="1" dirty="0"/>
          </a:p>
        </p:txBody>
      </p:sp>
      <p:graphicFrame>
        <p:nvGraphicFramePr>
          <p:cNvPr id="13" name="表格 12"/>
          <p:cNvGraphicFramePr>
            <a:graphicFrameLocks noGrp="1"/>
          </p:cNvGraphicFramePr>
          <p:nvPr/>
        </p:nvGraphicFramePr>
        <p:xfrm>
          <a:off x="4162113" y="5357826"/>
          <a:ext cx="4839043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  <a:gridCol w="1285884"/>
                <a:gridCol w="928694"/>
                <a:gridCol w="848891"/>
                <a:gridCol w="312008"/>
                <a:gridCol w="312008"/>
                <a:gridCol w="365740"/>
              </a:tblGrid>
              <a:tr h="1509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Step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First Set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206227"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S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A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B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a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b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c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1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    First(</a:t>
                      </a:r>
                      <a:r>
                        <a:rPr lang="en-US" altLang="zh-TW" sz="1100" b="1" dirty="0" err="1" smtClean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en-US" altLang="zh-TW" sz="1100" b="1" dirty="0" err="1" smtClean="0">
                          <a:solidFill>
                            <a:schemeClr val="accent1"/>
                          </a:solidFill>
                        </a:rPr>
                        <a:t>Bc</a:t>
                      </a:r>
                      <a:r>
                        <a:rPr lang="en-US" altLang="zh-TW" sz="1400" b="1" dirty="0" smtClean="0"/>
                        <a:t>)</a:t>
                      </a:r>
                      <a:endParaRPr lang="zh-TW" alt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  </a:t>
                      </a:r>
                      <a:r>
                        <a:rPr lang="en-US" altLang="zh-TW" sz="1400" b="0" dirty="0" smtClean="0"/>
                        <a:t>{a,</a:t>
                      </a:r>
                      <a:r>
                        <a:rPr lang="en-US" altLang="zh-TW" sz="1400" b="1" dirty="0" smtClean="0">
                          <a:solidFill>
                            <a:srgbClr val="0070C0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b="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/>
                        <a:t>{b,</a:t>
                      </a:r>
                      <a:r>
                        <a:rPr lang="en-US" altLang="zh-TW" sz="1400" b="1" dirty="0" smtClean="0">
                          <a:solidFill>
                            <a:srgbClr val="0070C0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b="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2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/>
                        <a:t>{a}</a:t>
                      </a:r>
                      <a:r>
                        <a:rPr lang="zh-TW" altLang="en-US" sz="1400" b="0" dirty="0" smtClean="0"/>
                        <a:t> 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baseline="0" dirty="0" smtClean="0"/>
                        <a:t> </a:t>
                      </a:r>
                      <a:r>
                        <a:rPr lang="en-US" altLang="zh-TW" sz="1400" b="1" dirty="0" smtClean="0"/>
                        <a:t>First(</a:t>
                      </a:r>
                      <a:r>
                        <a:rPr lang="en-US" altLang="zh-TW" sz="1100" b="1" dirty="0" err="1" smtClean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en-US" altLang="zh-TW" sz="1100" b="1" dirty="0" err="1" smtClean="0">
                          <a:solidFill>
                            <a:schemeClr val="accent1"/>
                          </a:solidFill>
                        </a:rPr>
                        <a:t>c</a:t>
                      </a:r>
                      <a:r>
                        <a:rPr lang="en-US" altLang="zh-TW" sz="1400" b="1" dirty="0" smtClean="0"/>
                        <a:t>)</a:t>
                      </a:r>
                      <a:endParaRPr lang="zh-TW" alt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  </a:t>
                      </a:r>
                      <a:r>
                        <a:rPr lang="en-US" altLang="zh-TW" sz="1400" b="0" dirty="0" smtClean="0"/>
                        <a:t>{a,</a:t>
                      </a:r>
                      <a:r>
                        <a:rPr lang="en-US" altLang="zh-TW" sz="1400" b="1" dirty="0" smtClean="0">
                          <a:solidFill>
                            <a:srgbClr val="0070C0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b="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/>
                        <a:t>{b,</a:t>
                      </a:r>
                      <a:r>
                        <a:rPr lang="en-US" altLang="zh-TW" sz="1400" b="1" dirty="0" smtClean="0">
                          <a:solidFill>
                            <a:srgbClr val="0070C0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b="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66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7300883" y="-1"/>
            <a:ext cx="1569175" cy="1348701"/>
            <a:chOff x="769" y="2112"/>
            <a:chExt cx="590" cy="1175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303" cy="10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dirty="0" smtClean="0"/>
                <a:t>S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err="1" smtClean="0"/>
                <a:t>ABc</a:t>
              </a:r>
              <a:endParaRPr lang="en-US" altLang="zh-TW" sz="1400" dirty="0" smtClean="0"/>
            </a:p>
            <a:p>
              <a:r>
                <a:rPr lang="en-US" altLang="zh-TW" sz="1400" dirty="0" smtClean="0"/>
                <a:t>A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dirty="0" smtClean="0"/>
                <a:t> a</a:t>
              </a:r>
            </a:p>
            <a:p>
              <a:r>
                <a:rPr lang="en-US" altLang="zh-TW" sz="1400" dirty="0" smtClean="0"/>
                <a:t>A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smtClean="0">
                  <a:sym typeface="Symbol" pitchFamily="18" charset="2"/>
                </a:rPr>
                <a:t></a:t>
              </a:r>
              <a:endParaRPr lang="en-US" altLang="zh-TW" sz="1400" dirty="0" smtClean="0"/>
            </a:p>
            <a:p>
              <a:r>
                <a:rPr lang="en-US" altLang="zh-TW" sz="1400" dirty="0" smtClean="0"/>
                <a:t>B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dirty="0" smtClean="0">
                  <a:sym typeface="Symbol" pitchFamily="18" charset="2"/>
                </a:rPr>
                <a:t> </a:t>
              </a:r>
              <a:r>
                <a:rPr lang="en-US" altLang="zh-TW" sz="1400" dirty="0" smtClean="0"/>
                <a:t>b</a:t>
              </a:r>
            </a:p>
            <a:p>
              <a:r>
                <a:rPr lang="en-US" altLang="zh-TW" sz="1400" dirty="0" smtClean="0"/>
                <a:t>B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smtClean="0">
                  <a:sym typeface="Symbol" pitchFamily="18" charset="2"/>
                </a:rPr>
                <a:t></a:t>
              </a:r>
              <a:endParaRPr lang="en-US" altLang="zh-TW" sz="1400" dirty="0">
                <a:sym typeface="Symbol" pitchFamily="18" charset="2"/>
              </a:endParaRPr>
            </a:p>
          </p:txBody>
        </p:sp>
        <p:sp>
          <p:nvSpPr>
            <p:cNvPr id="6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400" b="1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135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 dirty="0"/>
                <a:t>G</a:t>
              </a:r>
              <a:r>
                <a:rPr lang="en-US" altLang="zh-TW" sz="1400" b="1" baseline="-25000" dirty="0"/>
                <a:t>0</a:t>
              </a:r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9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 lnSpcReduction="10000"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S</a:t>
            </a:r>
            <a:r>
              <a:rPr lang="en-US" altLang="zh-TW" sz="24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4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400" b="1" dirty="0" err="1" smtClean="0">
                <a:solidFill>
                  <a:srgbClr val="0070C0"/>
                </a:solidFill>
                <a:sym typeface="Symbol" pitchFamily="18" charset="2"/>
              </a:rPr>
              <a:t>Bc</a:t>
            </a:r>
            <a:r>
              <a:rPr lang="en-US" altLang="zh-TW" b="1" dirty="0" smtClean="0"/>
              <a:t>)	= {</a:t>
            </a:r>
            <a:r>
              <a:rPr lang="en-US" altLang="zh-TW" sz="2400" b="1" dirty="0" smtClean="0">
                <a:solidFill>
                  <a:srgbClr val="FF0000"/>
                </a:solidFill>
                <a:sym typeface="Symbol" pitchFamily="18" charset="2"/>
              </a:rPr>
              <a:t>a</a:t>
            </a:r>
            <a:r>
              <a:rPr lang="en-US" altLang="zh-TW" b="1" dirty="0" smtClean="0"/>
              <a:t>} </a:t>
            </a:r>
            <a:r>
              <a:rPr lang="zh-TW" altLang="en-US" b="1" dirty="0" smtClean="0"/>
              <a:t>∪</a:t>
            </a:r>
            <a:r>
              <a:rPr lang="en-US" altLang="zh-TW" b="1" dirty="0" smtClean="0"/>
              <a:t> First(</a:t>
            </a:r>
            <a:r>
              <a:rPr lang="en-US" altLang="zh-TW" sz="2400" b="1" dirty="0" err="1" smtClean="0">
                <a:solidFill>
                  <a:srgbClr val="FF0000"/>
                </a:solidFill>
                <a:sym typeface="Symbol" pitchFamily="18" charset="2"/>
              </a:rPr>
              <a:t>B</a:t>
            </a:r>
            <a:r>
              <a:rPr lang="en-US" altLang="zh-TW" sz="2400" b="1" dirty="0" err="1" smtClean="0">
                <a:solidFill>
                  <a:srgbClr val="0070C0"/>
                </a:solidFill>
                <a:sym typeface="Symbol" pitchFamily="18" charset="2"/>
              </a:rPr>
              <a:t>c</a:t>
            </a:r>
            <a:r>
              <a:rPr lang="en-US" altLang="zh-TW" b="1" dirty="0" smtClean="0"/>
              <a:t>) </a:t>
            </a:r>
          </a:p>
          <a:p>
            <a:pPr>
              <a:buNone/>
            </a:pPr>
            <a:r>
              <a:rPr lang="en-US" altLang="zh-TW" b="1" dirty="0" smtClean="0"/>
              <a:t>                              = {</a:t>
            </a:r>
            <a:r>
              <a:rPr lang="en-US" altLang="zh-TW" sz="2400" b="1" dirty="0" smtClean="0">
                <a:solidFill>
                  <a:srgbClr val="FF0000"/>
                </a:solidFill>
                <a:sym typeface="Symbol" pitchFamily="18" charset="2"/>
              </a:rPr>
              <a:t>a</a:t>
            </a:r>
            <a:r>
              <a:rPr lang="en-US" altLang="zh-TW" b="1" dirty="0" smtClean="0"/>
              <a:t>} </a:t>
            </a:r>
            <a:r>
              <a:rPr lang="zh-TW" altLang="en-US" b="1" dirty="0" smtClean="0"/>
              <a:t>∪</a:t>
            </a:r>
            <a:r>
              <a:rPr lang="en-US" altLang="zh-TW" b="1" dirty="0" smtClean="0"/>
              <a:t>{</a:t>
            </a:r>
            <a:r>
              <a:rPr lang="en-US" altLang="zh-TW" sz="2400" b="1" dirty="0" smtClean="0">
                <a:solidFill>
                  <a:srgbClr val="FF0000"/>
                </a:solidFill>
              </a:rPr>
              <a:t>b,</a:t>
            </a:r>
            <a:r>
              <a:rPr lang="en-US" altLang="zh-TW" sz="2400" b="1" dirty="0" smtClean="0">
                <a:solidFill>
                  <a:srgbClr val="FF0000"/>
                </a:solidFill>
                <a:sym typeface="Symbol" pitchFamily="18" charset="2"/>
              </a:rPr>
              <a:t> </a:t>
            </a:r>
            <a:r>
              <a:rPr lang="en-US" altLang="zh-TW" b="1" dirty="0" smtClean="0">
                <a:sym typeface="Symbol" pitchFamily="18" charset="2"/>
              </a:rPr>
              <a:t>}</a:t>
            </a:r>
            <a:endParaRPr lang="en-US" altLang="zh-TW" b="1" dirty="0" smtClean="0"/>
          </a:p>
          <a:p>
            <a:pPr>
              <a:buNone/>
            </a:pPr>
            <a:r>
              <a:rPr lang="en-US" altLang="zh-TW" b="1" dirty="0" smtClean="0"/>
              <a:t>                              = {</a:t>
            </a:r>
            <a:r>
              <a:rPr lang="en-US" altLang="zh-TW" sz="2400" b="1" dirty="0" smtClean="0">
                <a:solidFill>
                  <a:srgbClr val="FF0000"/>
                </a:solidFill>
                <a:sym typeface="Symbol" pitchFamily="18" charset="2"/>
              </a:rPr>
              <a:t>a</a:t>
            </a:r>
            <a:r>
              <a:rPr lang="en-US" altLang="zh-TW" b="1" dirty="0" smtClean="0"/>
              <a:t>} </a:t>
            </a:r>
            <a:r>
              <a:rPr lang="zh-TW" altLang="en-US" b="1" dirty="0" smtClean="0"/>
              <a:t>∪</a:t>
            </a:r>
            <a:r>
              <a:rPr lang="en-US" altLang="zh-TW" b="1" dirty="0" smtClean="0"/>
              <a:t>{</a:t>
            </a:r>
            <a:r>
              <a:rPr lang="en-US" altLang="zh-TW" sz="2400" b="1" dirty="0" smtClean="0">
                <a:solidFill>
                  <a:srgbClr val="FF0000"/>
                </a:solidFill>
              </a:rPr>
              <a:t>b,</a:t>
            </a:r>
            <a:r>
              <a:rPr lang="en-US" altLang="zh-TW" sz="2400" b="1" dirty="0" smtClean="0">
                <a:solidFill>
                  <a:srgbClr val="FF0000"/>
                </a:solidFill>
                <a:sym typeface="Symbol" pitchFamily="18" charset="2"/>
              </a:rPr>
              <a:t> </a:t>
            </a:r>
            <a:r>
              <a:rPr lang="en-US" altLang="zh-TW" b="1" dirty="0" smtClean="0">
                <a:sym typeface="Symbol" pitchFamily="18" charset="2"/>
              </a:rPr>
              <a:t>}</a:t>
            </a:r>
            <a:r>
              <a:rPr lang="en-US" altLang="zh-TW" b="1" dirty="0" smtClean="0"/>
              <a:t> - {</a:t>
            </a:r>
            <a:r>
              <a:rPr lang="en-US" altLang="zh-TW" sz="24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} </a:t>
            </a:r>
            <a:r>
              <a:rPr lang="zh-TW" altLang="en-US" b="1" dirty="0" smtClean="0"/>
              <a:t>∪</a:t>
            </a:r>
            <a:r>
              <a:rPr lang="en-US" altLang="zh-TW" b="1" dirty="0" smtClean="0"/>
              <a:t>First(</a:t>
            </a:r>
            <a:r>
              <a:rPr lang="en-US" altLang="zh-TW" sz="2400" b="1" dirty="0" smtClean="0">
                <a:solidFill>
                  <a:srgbClr val="FF0000"/>
                </a:solidFill>
                <a:sym typeface="Symbol" pitchFamily="18" charset="2"/>
              </a:rPr>
              <a:t>c</a:t>
            </a:r>
            <a:r>
              <a:rPr lang="en-US" altLang="zh-TW" b="1" dirty="0" smtClean="0"/>
              <a:t>) </a:t>
            </a:r>
          </a:p>
          <a:p>
            <a:pPr>
              <a:buNone/>
            </a:pPr>
            <a:r>
              <a:rPr lang="en-US" altLang="zh-TW" b="1" dirty="0" smtClean="0"/>
              <a:t>                              = {</a:t>
            </a:r>
            <a:r>
              <a:rPr lang="en-US" altLang="zh-TW" sz="2400" b="1" dirty="0" smtClean="0">
                <a:solidFill>
                  <a:srgbClr val="FF0000"/>
                </a:solidFill>
                <a:sym typeface="Symbol" pitchFamily="18" charset="2"/>
              </a:rPr>
              <a:t>a</a:t>
            </a:r>
            <a:r>
              <a:rPr lang="en-US" altLang="zh-TW" b="1" dirty="0" smtClean="0"/>
              <a:t>} </a:t>
            </a:r>
            <a:r>
              <a:rPr lang="zh-TW" altLang="en-US" b="1" dirty="0" smtClean="0"/>
              <a:t>∪</a:t>
            </a:r>
            <a:r>
              <a:rPr lang="en-US" altLang="zh-TW" b="1" dirty="0" smtClean="0"/>
              <a:t>{</a:t>
            </a:r>
            <a:r>
              <a:rPr lang="en-US" altLang="zh-TW" sz="2400" b="1" dirty="0" err="1" smtClean="0">
                <a:solidFill>
                  <a:srgbClr val="FF0000"/>
                </a:solidFill>
              </a:rPr>
              <a:t>b,c</a:t>
            </a:r>
            <a:r>
              <a:rPr lang="en-US" altLang="zh-TW" b="1" dirty="0" smtClean="0"/>
              <a:t>} = {</a:t>
            </a:r>
            <a:r>
              <a:rPr lang="en-US" altLang="zh-TW" sz="2400" b="1" dirty="0" err="1" smtClean="0">
                <a:solidFill>
                  <a:srgbClr val="FF0000"/>
                </a:solidFill>
              </a:rPr>
              <a:t>a,b,c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A</a:t>
            </a:r>
            <a:r>
              <a:rPr lang="en-US" altLang="zh-TW" sz="20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0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a</a:t>
            </a:r>
            <a:r>
              <a:rPr lang="en-US" altLang="zh-TW" b="1" dirty="0" smtClean="0"/>
              <a:t>} 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A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} 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</a:rPr>
              <a:t>b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} </a:t>
            </a:r>
          </a:p>
          <a:p>
            <a:endParaRPr lang="en-US" altLang="zh-TW" b="1" dirty="0" smtClean="0"/>
          </a:p>
          <a:p>
            <a:endParaRPr lang="en-US" altLang="zh-TW" b="1" dirty="0" smtClean="0"/>
          </a:p>
        </p:txBody>
      </p:sp>
      <p:sp>
        <p:nvSpPr>
          <p:cNvPr id="10" name="左大括弧 9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3:</a:t>
            </a:r>
            <a:endParaRPr lang="en-US" altLang="zh-TW" sz="2800" b="1" dirty="0"/>
          </a:p>
        </p:txBody>
      </p:sp>
      <p:graphicFrame>
        <p:nvGraphicFramePr>
          <p:cNvPr id="13" name="表格 12"/>
          <p:cNvGraphicFramePr>
            <a:graphicFrameLocks noGrp="1"/>
          </p:cNvGraphicFramePr>
          <p:nvPr/>
        </p:nvGraphicFramePr>
        <p:xfrm>
          <a:off x="4162113" y="5357826"/>
          <a:ext cx="4839043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  <a:gridCol w="1285884"/>
                <a:gridCol w="928694"/>
                <a:gridCol w="848891"/>
                <a:gridCol w="312008"/>
                <a:gridCol w="312008"/>
                <a:gridCol w="365740"/>
              </a:tblGrid>
              <a:tr h="1509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Step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First Set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206227"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S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A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B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a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b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c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1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    First(</a:t>
                      </a:r>
                      <a:r>
                        <a:rPr lang="en-US" altLang="zh-TW" sz="1100" b="1" dirty="0" err="1" smtClean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en-US" altLang="zh-TW" sz="1100" b="1" dirty="0" err="1" smtClean="0">
                          <a:solidFill>
                            <a:schemeClr val="accent1"/>
                          </a:solidFill>
                        </a:rPr>
                        <a:t>Bc</a:t>
                      </a:r>
                      <a:r>
                        <a:rPr lang="en-US" altLang="zh-TW" sz="1400" b="1" dirty="0" smtClean="0"/>
                        <a:t>)</a:t>
                      </a:r>
                      <a:endParaRPr lang="zh-TW" alt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  </a:t>
                      </a:r>
                      <a:r>
                        <a:rPr lang="en-US" altLang="zh-TW" sz="1400" b="0" dirty="0" smtClean="0"/>
                        <a:t>{a,</a:t>
                      </a:r>
                      <a:r>
                        <a:rPr lang="en-US" altLang="zh-TW" sz="1400" b="1" dirty="0" smtClean="0">
                          <a:solidFill>
                            <a:srgbClr val="0070C0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b="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/>
                        <a:t>{b,</a:t>
                      </a:r>
                      <a:r>
                        <a:rPr lang="en-US" altLang="zh-TW" sz="1400" b="1" dirty="0" smtClean="0">
                          <a:solidFill>
                            <a:srgbClr val="0070C0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b="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2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/>
                        <a:t>{a}</a:t>
                      </a:r>
                      <a:r>
                        <a:rPr lang="zh-TW" altLang="en-US" sz="1400" b="0" dirty="0" smtClean="0"/>
                        <a:t> 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baseline="0" dirty="0" smtClean="0"/>
                        <a:t> </a:t>
                      </a:r>
                      <a:r>
                        <a:rPr lang="en-US" altLang="zh-TW" sz="1400" b="1" dirty="0" smtClean="0"/>
                        <a:t>First(</a:t>
                      </a:r>
                      <a:r>
                        <a:rPr lang="en-US" altLang="zh-TW" sz="1100" b="1" dirty="0" err="1" smtClean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en-US" altLang="zh-TW" sz="1100" b="1" dirty="0" err="1" smtClean="0">
                          <a:solidFill>
                            <a:schemeClr val="accent1"/>
                          </a:solidFill>
                        </a:rPr>
                        <a:t>c</a:t>
                      </a:r>
                      <a:r>
                        <a:rPr lang="en-US" altLang="zh-TW" sz="1400" b="1" dirty="0" smtClean="0"/>
                        <a:t>)</a:t>
                      </a:r>
                      <a:endParaRPr lang="zh-TW" alt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  </a:t>
                      </a:r>
                      <a:r>
                        <a:rPr lang="en-US" altLang="zh-TW" sz="1400" b="0" dirty="0" smtClean="0"/>
                        <a:t>{a,</a:t>
                      </a:r>
                      <a:r>
                        <a:rPr lang="en-US" altLang="zh-TW" sz="1400" b="1" dirty="0" smtClean="0">
                          <a:solidFill>
                            <a:srgbClr val="0070C0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b="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/>
                        <a:t>{b,</a:t>
                      </a:r>
                      <a:r>
                        <a:rPr lang="en-US" altLang="zh-TW" sz="1400" b="1" dirty="0" smtClean="0">
                          <a:solidFill>
                            <a:srgbClr val="0070C0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b="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67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7300883" y="-1"/>
            <a:ext cx="1569175" cy="1348701"/>
            <a:chOff x="769" y="2112"/>
            <a:chExt cx="590" cy="1175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303" cy="10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dirty="0" smtClean="0"/>
                <a:t>S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err="1" smtClean="0"/>
                <a:t>ABc</a:t>
              </a:r>
              <a:endParaRPr lang="en-US" altLang="zh-TW" sz="1400" dirty="0" smtClean="0"/>
            </a:p>
            <a:p>
              <a:r>
                <a:rPr lang="en-US" altLang="zh-TW" sz="1400" dirty="0" smtClean="0"/>
                <a:t>A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dirty="0" smtClean="0"/>
                <a:t> a</a:t>
              </a:r>
            </a:p>
            <a:p>
              <a:r>
                <a:rPr lang="en-US" altLang="zh-TW" sz="1400" dirty="0" smtClean="0"/>
                <a:t>A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smtClean="0">
                  <a:sym typeface="Symbol" pitchFamily="18" charset="2"/>
                </a:rPr>
                <a:t></a:t>
              </a:r>
              <a:endParaRPr lang="en-US" altLang="zh-TW" sz="1400" dirty="0" smtClean="0"/>
            </a:p>
            <a:p>
              <a:r>
                <a:rPr lang="en-US" altLang="zh-TW" sz="1400" dirty="0" smtClean="0"/>
                <a:t>B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dirty="0" smtClean="0">
                  <a:sym typeface="Symbol" pitchFamily="18" charset="2"/>
                </a:rPr>
                <a:t> </a:t>
              </a:r>
              <a:r>
                <a:rPr lang="en-US" altLang="zh-TW" sz="1400" dirty="0" smtClean="0"/>
                <a:t>b</a:t>
              </a:r>
            </a:p>
            <a:p>
              <a:r>
                <a:rPr lang="en-US" altLang="zh-TW" sz="1400" dirty="0" smtClean="0"/>
                <a:t>B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smtClean="0">
                  <a:sym typeface="Symbol" pitchFamily="18" charset="2"/>
                </a:rPr>
                <a:t></a:t>
              </a:r>
              <a:endParaRPr lang="en-US" altLang="zh-TW" sz="1400" dirty="0">
                <a:sym typeface="Symbol" pitchFamily="18" charset="2"/>
              </a:endParaRPr>
            </a:p>
          </p:txBody>
        </p:sp>
        <p:sp>
          <p:nvSpPr>
            <p:cNvPr id="6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400" b="1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135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 dirty="0"/>
                <a:t>G</a:t>
              </a:r>
              <a:r>
                <a:rPr lang="en-US" altLang="zh-TW" sz="1400" b="1" baseline="-25000" dirty="0"/>
                <a:t>0</a:t>
              </a:r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9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 lnSpcReduction="10000"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S</a:t>
            </a:r>
            <a:r>
              <a:rPr lang="en-US" altLang="zh-TW" sz="24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4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400" b="1" dirty="0" err="1" smtClean="0">
                <a:solidFill>
                  <a:srgbClr val="0070C0"/>
                </a:solidFill>
                <a:sym typeface="Symbol" pitchFamily="18" charset="2"/>
              </a:rPr>
              <a:t>Bc</a:t>
            </a:r>
            <a:r>
              <a:rPr lang="en-US" altLang="zh-TW" b="1" dirty="0" smtClean="0"/>
              <a:t>)	= {</a:t>
            </a:r>
            <a:r>
              <a:rPr lang="en-US" altLang="zh-TW" sz="2400" b="1" dirty="0" smtClean="0">
                <a:solidFill>
                  <a:srgbClr val="FF0000"/>
                </a:solidFill>
                <a:sym typeface="Symbol" pitchFamily="18" charset="2"/>
              </a:rPr>
              <a:t>a</a:t>
            </a:r>
            <a:r>
              <a:rPr lang="en-US" altLang="zh-TW" b="1" dirty="0" smtClean="0"/>
              <a:t>} </a:t>
            </a:r>
            <a:r>
              <a:rPr lang="zh-TW" altLang="en-US" b="1" dirty="0" smtClean="0"/>
              <a:t>∪</a:t>
            </a:r>
            <a:r>
              <a:rPr lang="en-US" altLang="zh-TW" b="1" dirty="0" smtClean="0"/>
              <a:t> First(</a:t>
            </a:r>
            <a:r>
              <a:rPr lang="en-US" altLang="zh-TW" sz="2400" b="1" dirty="0" err="1" smtClean="0">
                <a:solidFill>
                  <a:srgbClr val="FF0000"/>
                </a:solidFill>
                <a:sym typeface="Symbol" pitchFamily="18" charset="2"/>
              </a:rPr>
              <a:t>B</a:t>
            </a:r>
            <a:r>
              <a:rPr lang="en-US" altLang="zh-TW" sz="2400" b="1" dirty="0" err="1" smtClean="0">
                <a:solidFill>
                  <a:srgbClr val="0070C0"/>
                </a:solidFill>
                <a:sym typeface="Symbol" pitchFamily="18" charset="2"/>
              </a:rPr>
              <a:t>c</a:t>
            </a:r>
            <a:r>
              <a:rPr lang="en-US" altLang="zh-TW" b="1" dirty="0" smtClean="0"/>
              <a:t>) </a:t>
            </a:r>
          </a:p>
          <a:p>
            <a:pPr>
              <a:buNone/>
            </a:pPr>
            <a:r>
              <a:rPr lang="en-US" altLang="zh-TW" b="1" dirty="0" smtClean="0"/>
              <a:t>                              = {</a:t>
            </a:r>
            <a:r>
              <a:rPr lang="en-US" altLang="zh-TW" sz="2400" b="1" dirty="0" smtClean="0">
                <a:solidFill>
                  <a:srgbClr val="FF0000"/>
                </a:solidFill>
                <a:sym typeface="Symbol" pitchFamily="18" charset="2"/>
              </a:rPr>
              <a:t>a</a:t>
            </a:r>
            <a:r>
              <a:rPr lang="en-US" altLang="zh-TW" b="1" dirty="0" smtClean="0"/>
              <a:t>} </a:t>
            </a:r>
            <a:r>
              <a:rPr lang="zh-TW" altLang="en-US" b="1" dirty="0" smtClean="0"/>
              <a:t>∪</a:t>
            </a:r>
            <a:r>
              <a:rPr lang="en-US" altLang="zh-TW" b="1" dirty="0" smtClean="0"/>
              <a:t>{</a:t>
            </a:r>
            <a:r>
              <a:rPr lang="en-US" altLang="zh-TW" sz="2400" b="1" dirty="0" smtClean="0">
                <a:solidFill>
                  <a:srgbClr val="FF0000"/>
                </a:solidFill>
              </a:rPr>
              <a:t>b,</a:t>
            </a:r>
            <a:r>
              <a:rPr lang="en-US" altLang="zh-TW" sz="2400" b="1" dirty="0" smtClean="0">
                <a:solidFill>
                  <a:srgbClr val="FF0000"/>
                </a:solidFill>
                <a:sym typeface="Symbol" pitchFamily="18" charset="2"/>
              </a:rPr>
              <a:t> </a:t>
            </a:r>
            <a:r>
              <a:rPr lang="en-US" altLang="zh-TW" b="1" dirty="0" smtClean="0">
                <a:sym typeface="Symbol" pitchFamily="18" charset="2"/>
              </a:rPr>
              <a:t>}</a:t>
            </a:r>
            <a:endParaRPr lang="en-US" altLang="zh-TW" b="1" dirty="0" smtClean="0"/>
          </a:p>
          <a:p>
            <a:pPr>
              <a:buNone/>
            </a:pPr>
            <a:r>
              <a:rPr lang="en-US" altLang="zh-TW" b="1" dirty="0" smtClean="0"/>
              <a:t>                              = {</a:t>
            </a:r>
            <a:r>
              <a:rPr lang="en-US" altLang="zh-TW" sz="2400" b="1" dirty="0" smtClean="0">
                <a:solidFill>
                  <a:srgbClr val="FF0000"/>
                </a:solidFill>
                <a:sym typeface="Symbol" pitchFamily="18" charset="2"/>
              </a:rPr>
              <a:t>a</a:t>
            </a:r>
            <a:r>
              <a:rPr lang="en-US" altLang="zh-TW" b="1" dirty="0" smtClean="0"/>
              <a:t>} </a:t>
            </a:r>
            <a:r>
              <a:rPr lang="zh-TW" altLang="en-US" b="1" dirty="0" smtClean="0"/>
              <a:t>∪</a:t>
            </a:r>
            <a:r>
              <a:rPr lang="en-US" altLang="zh-TW" b="1" dirty="0" smtClean="0"/>
              <a:t>{</a:t>
            </a:r>
            <a:r>
              <a:rPr lang="en-US" altLang="zh-TW" sz="2400" b="1" dirty="0" smtClean="0">
                <a:solidFill>
                  <a:srgbClr val="FF0000"/>
                </a:solidFill>
              </a:rPr>
              <a:t>b,</a:t>
            </a:r>
            <a:r>
              <a:rPr lang="en-US" altLang="zh-TW" sz="2400" b="1" dirty="0" smtClean="0">
                <a:solidFill>
                  <a:srgbClr val="FF0000"/>
                </a:solidFill>
                <a:sym typeface="Symbol" pitchFamily="18" charset="2"/>
              </a:rPr>
              <a:t> </a:t>
            </a:r>
            <a:r>
              <a:rPr lang="en-US" altLang="zh-TW" b="1" dirty="0" smtClean="0">
                <a:sym typeface="Symbol" pitchFamily="18" charset="2"/>
              </a:rPr>
              <a:t>}</a:t>
            </a:r>
            <a:r>
              <a:rPr lang="en-US" altLang="zh-TW" b="1" dirty="0" smtClean="0"/>
              <a:t> - {</a:t>
            </a:r>
            <a:r>
              <a:rPr lang="en-US" altLang="zh-TW" sz="24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} </a:t>
            </a:r>
            <a:r>
              <a:rPr lang="zh-TW" altLang="en-US" b="1" dirty="0" smtClean="0"/>
              <a:t>∪</a:t>
            </a:r>
            <a:r>
              <a:rPr lang="en-US" altLang="zh-TW" b="1" dirty="0" smtClean="0"/>
              <a:t>First(</a:t>
            </a:r>
            <a:r>
              <a:rPr lang="en-US" altLang="zh-TW" sz="2400" b="1" dirty="0" smtClean="0">
                <a:solidFill>
                  <a:srgbClr val="FF0000"/>
                </a:solidFill>
                <a:sym typeface="Symbol" pitchFamily="18" charset="2"/>
              </a:rPr>
              <a:t>c</a:t>
            </a:r>
            <a:r>
              <a:rPr lang="en-US" altLang="zh-TW" b="1" dirty="0" smtClean="0"/>
              <a:t>) </a:t>
            </a:r>
          </a:p>
          <a:p>
            <a:pPr>
              <a:buNone/>
            </a:pPr>
            <a:r>
              <a:rPr lang="en-US" altLang="zh-TW" b="1" dirty="0" smtClean="0"/>
              <a:t>                              = {</a:t>
            </a:r>
            <a:r>
              <a:rPr lang="en-US" altLang="zh-TW" sz="2400" b="1" dirty="0" smtClean="0">
                <a:solidFill>
                  <a:srgbClr val="FF0000"/>
                </a:solidFill>
                <a:sym typeface="Symbol" pitchFamily="18" charset="2"/>
              </a:rPr>
              <a:t>a</a:t>
            </a:r>
            <a:r>
              <a:rPr lang="en-US" altLang="zh-TW" b="1" dirty="0" smtClean="0"/>
              <a:t>} </a:t>
            </a:r>
            <a:r>
              <a:rPr lang="zh-TW" altLang="en-US" b="1" dirty="0" smtClean="0"/>
              <a:t>∪</a:t>
            </a:r>
            <a:r>
              <a:rPr lang="en-US" altLang="zh-TW" b="1" dirty="0" smtClean="0"/>
              <a:t>{</a:t>
            </a:r>
            <a:r>
              <a:rPr lang="en-US" altLang="zh-TW" sz="2400" b="1" dirty="0" err="1" smtClean="0">
                <a:solidFill>
                  <a:srgbClr val="FF0000"/>
                </a:solidFill>
              </a:rPr>
              <a:t>b,c</a:t>
            </a:r>
            <a:r>
              <a:rPr lang="en-US" altLang="zh-TW" b="1" dirty="0" smtClean="0"/>
              <a:t>} = {</a:t>
            </a:r>
            <a:r>
              <a:rPr lang="en-US" altLang="zh-TW" sz="2400" b="1" dirty="0" err="1" smtClean="0">
                <a:solidFill>
                  <a:srgbClr val="FF0000"/>
                </a:solidFill>
              </a:rPr>
              <a:t>a,b,c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A</a:t>
            </a:r>
            <a:r>
              <a:rPr lang="en-US" altLang="zh-TW" sz="20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0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a</a:t>
            </a:r>
            <a:r>
              <a:rPr lang="en-US" altLang="zh-TW" b="1" dirty="0" smtClean="0"/>
              <a:t>} 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A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} 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</a:rPr>
              <a:t>b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} </a:t>
            </a:r>
          </a:p>
        </p:txBody>
      </p:sp>
      <p:sp>
        <p:nvSpPr>
          <p:cNvPr id="10" name="左大括弧 9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3:</a:t>
            </a:r>
            <a:endParaRPr lang="en-US" altLang="zh-TW" sz="2800" b="1" dirty="0"/>
          </a:p>
        </p:txBody>
      </p:sp>
      <p:graphicFrame>
        <p:nvGraphicFramePr>
          <p:cNvPr id="14" name="表格 13"/>
          <p:cNvGraphicFramePr>
            <a:graphicFrameLocks noGrp="1"/>
          </p:cNvGraphicFramePr>
          <p:nvPr/>
        </p:nvGraphicFramePr>
        <p:xfrm>
          <a:off x="4143371" y="5191148"/>
          <a:ext cx="4857786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2162"/>
                <a:gridCol w="1543855"/>
                <a:gridCol w="714380"/>
                <a:gridCol w="544615"/>
                <a:gridCol w="443127"/>
                <a:gridCol w="443127"/>
                <a:gridCol w="426520"/>
              </a:tblGrid>
              <a:tr h="1509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Step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First Set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206227"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S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A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B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a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b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c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1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    First(</a:t>
                      </a:r>
                      <a:r>
                        <a:rPr lang="en-US" altLang="zh-TW" sz="1100" b="1" dirty="0" err="1" smtClean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en-US" altLang="zh-TW" sz="1100" b="1" dirty="0" err="1" smtClean="0">
                          <a:solidFill>
                            <a:schemeClr val="accent1"/>
                          </a:solidFill>
                        </a:rPr>
                        <a:t>Bc</a:t>
                      </a:r>
                      <a:r>
                        <a:rPr lang="en-US" altLang="zh-TW" sz="1400" b="1" dirty="0" smtClean="0"/>
                        <a:t>)</a:t>
                      </a:r>
                      <a:endParaRPr lang="zh-TW" alt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  </a:t>
                      </a:r>
                      <a:r>
                        <a:rPr lang="en-US" altLang="zh-TW" sz="1400" b="0" dirty="0" smtClean="0"/>
                        <a:t>{a,</a:t>
                      </a:r>
                      <a:r>
                        <a:rPr lang="en-US" altLang="zh-TW" sz="1400" b="1" dirty="0" smtClean="0">
                          <a:solidFill>
                            <a:srgbClr val="0070C0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b="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/>
                        <a:t>{b,</a:t>
                      </a:r>
                      <a:r>
                        <a:rPr lang="en-US" altLang="zh-TW" sz="1400" b="1" dirty="0" smtClean="0">
                          <a:solidFill>
                            <a:srgbClr val="0070C0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b="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2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/>
                        <a:t>{a}</a:t>
                      </a:r>
                      <a:r>
                        <a:rPr lang="zh-TW" altLang="en-US" sz="1400" b="0" dirty="0" smtClean="0"/>
                        <a:t> 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baseline="0" dirty="0" smtClean="0"/>
                        <a:t> </a:t>
                      </a:r>
                      <a:r>
                        <a:rPr lang="en-US" altLang="zh-TW" sz="1400" b="1" dirty="0" smtClean="0"/>
                        <a:t>First(</a:t>
                      </a:r>
                      <a:r>
                        <a:rPr lang="en-US" altLang="zh-TW" sz="1100" b="1" dirty="0" err="1" smtClean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en-US" altLang="zh-TW" sz="1100" b="1" dirty="0" err="1" smtClean="0">
                          <a:solidFill>
                            <a:schemeClr val="accent1"/>
                          </a:solidFill>
                        </a:rPr>
                        <a:t>c</a:t>
                      </a:r>
                      <a:r>
                        <a:rPr lang="en-US" altLang="zh-TW" sz="1400" b="1" dirty="0" smtClean="0"/>
                        <a:t>)</a:t>
                      </a:r>
                      <a:endParaRPr lang="zh-TW" alt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  </a:t>
                      </a:r>
                      <a:r>
                        <a:rPr lang="en-US" altLang="zh-TW" sz="1400" b="0" dirty="0" smtClean="0"/>
                        <a:t>{a,</a:t>
                      </a:r>
                      <a:r>
                        <a:rPr lang="en-US" altLang="zh-TW" sz="1400" b="1" dirty="0" smtClean="0">
                          <a:solidFill>
                            <a:srgbClr val="0070C0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b="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/>
                        <a:t>{b,</a:t>
                      </a:r>
                      <a:r>
                        <a:rPr lang="en-US" altLang="zh-TW" sz="1400" b="1" dirty="0" smtClean="0">
                          <a:solidFill>
                            <a:srgbClr val="0070C0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b="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3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dirty="0" smtClean="0"/>
                        <a:t>{a}</a:t>
                      </a:r>
                      <a:r>
                        <a:rPr lang="zh-TW" altLang="en-US" sz="1400" b="0" dirty="0" smtClean="0"/>
                        <a:t> 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baseline="0" dirty="0" smtClean="0"/>
                        <a:t> </a:t>
                      </a:r>
                      <a:r>
                        <a:rPr lang="en-US" altLang="zh-TW" sz="1400" b="0" dirty="0" smtClean="0"/>
                        <a:t>{b,</a:t>
                      </a:r>
                      <a:r>
                        <a:rPr lang="en-US" altLang="zh-TW" sz="1400" b="1" dirty="0" smtClean="0">
                          <a:solidFill>
                            <a:srgbClr val="0070C0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c</a:t>
                      </a:r>
                      <a:r>
                        <a:rPr lang="en-US" altLang="zh-TW" sz="1400" b="0" dirty="0" smtClean="0"/>
                        <a:t>}= {</a:t>
                      </a:r>
                      <a:r>
                        <a:rPr lang="en-US" altLang="zh-TW" sz="1400" b="0" dirty="0" err="1" smtClean="0"/>
                        <a:t>a,b,c</a:t>
                      </a:r>
                      <a:r>
                        <a:rPr lang="en-US" altLang="zh-TW" sz="1400" b="0" dirty="0" smtClean="0"/>
                        <a:t>}</a:t>
                      </a:r>
                      <a:endParaRPr lang="zh-TW" altLang="en-US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  </a:t>
                      </a:r>
                      <a:r>
                        <a:rPr lang="en-US" altLang="zh-TW" sz="1400" b="0" dirty="0" smtClean="0"/>
                        <a:t>{a,</a:t>
                      </a:r>
                      <a:r>
                        <a:rPr lang="en-US" altLang="zh-TW" sz="1400" b="1" dirty="0" smtClean="0">
                          <a:solidFill>
                            <a:srgbClr val="0070C0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b="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/>
                        <a:t>{b,</a:t>
                      </a:r>
                      <a:r>
                        <a:rPr lang="en-US" altLang="zh-TW" sz="1400" b="1" dirty="0" smtClean="0">
                          <a:solidFill>
                            <a:srgbClr val="0070C0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b="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68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7300883" y="-1"/>
            <a:ext cx="1569175" cy="1348701"/>
            <a:chOff x="769" y="2112"/>
            <a:chExt cx="590" cy="1175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303" cy="10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dirty="0" smtClean="0"/>
                <a:t>S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err="1" smtClean="0"/>
                <a:t>ABc</a:t>
              </a:r>
              <a:endParaRPr lang="en-US" altLang="zh-TW" sz="1400" dirty="0" smtClean="0"/>
            </a:p>
            <a:p>
              <a:r>
                <a:rPr lang="en-US" altLang="zh-TW" sz="1400" dirty="0" smtClean="0"/>
                <a:t>A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dirty="0" smtClean="0"/>
                <a:t> a</a:t>
              </a:r>
            </a:p>
            <a:p>
              <a:r>
                <a:rPr lang="en-US" altLang="zh-TW" sz="1400" dirty="0" smtClean="0"/>
                <a:t>A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smtClean="0">
                  <a:sym typeface="Symbol" pitchFamily="18" charset="2"/>
                </a:rPr>
                <a:t></a:t>
              </a:r>
              <a:endParaRPr lang="en-US" altLang="zh-TW" sz="1400" dirty="0" smtClean="0"/>
            </a:p>
            <a:p>
              <a:r>
                <a:rPr lang="en-US" altLang="zh-TW" sz="1400" dirty="0" smtClean="0"/>
                <a:t>B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dirty="0" smtClean="0">
                  <a:sym typeface="Symbol" pitchFamily="18" charset="2"/>
                </a:rPr>
                <a:t> </a:t>
              </a:r>
              <a:r>
                <a:rPr lang="en-US" altLang="zh-TW" sz="1400" dirty="0" smtClean="0"/>
                <a:t>b</a:t>
              </a:r>
            </a:p>
            <a:p>
              <a:r>
                <a:rPr lang="en-US" altLang="zh-TW" sz="1400" dirty="0" smtClean="0"/>
                <a:t>B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smtClean="0">
                  <a:sym typeface="Symbol" pitchFamily="18" charset="2"/>
                </a:rPr>
                <a:t></a:t>
              </a:r>
              <a:endParaRPr lang="en-US" altLang="zh-TW" sz="1400" dirty="0">
                <a:sym typeface="Symbol" pitchFamily="18" charset="2"/>
              </a:endParaRPr>
            </a:p>
          </p:txBody>
        </p:sp>
        <p:sp>
          <p:nvSpPr>
            <p:cNvPr id="6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400" b="1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135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 dirty="0"/>
                <a:t>G</a:t>
              </a:r>
              <a:r>
                <a:rPr lang="en-US" altLang="zh-TW" sz="1400" b="1" baseline="-25000" dirty="0"/>
                <a:t>0</a:t>
              </a:r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9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8829708" cy="3043246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S</a:t>
            </a:r>
            <a:r>
              <a:rPr lang="en-US" altLang="zh-TW" sz="24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100" b="1" dirty="0" err="1" smtClean="0">
                <a:solidFill>
                  <a:srgbClr val="0070C0"/>
                </a:solidFill>
                <a:sym typeface="Symbol" pitchFamily="18" charset="2"/>
              </a:rPr>
              <a:t>Bc</a:t>
            </a:r>
            <a:r>
              <a:rPr lang="en-US" altLang="zh-TW" b="1" dirty="0" smtClean="0"/>
              <a:t>)	= {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a,b,c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400" dirty="0" err="1" smtClean="0"/>
              <a:t>A</a:t>
            </a:r>
            <a:r>
              <a:rPr lang="en-US" altLang="zh-TW" sz="2000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000" b="1" dirty="0" err="1" smtClean="0">
                <a:solidFill>
                  <a:srgbClr val="FF0000"/>
                </a:solidFill>
              </a:rPr>
              <a:t>a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a</a:t>
            </a:r>
            <a:r>
              <a:rPr lang="en-US" altLang="zh-TW" b="1" dirty="0" smtClean="0"/>
              <a:t>} 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A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} 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</a:rPr>
              <a:t>b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b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000" dirty="0" smtClean="0"/>
              <a:t>B </a:t>
            </a:r>
            <a:r>
              <a:rPr lang="en-US" altLang="zh-TW" sz="2000" dirty="0" smtClean="0">
                <a:latin typeface="Symbol" pitchFamily="18" charset="2"/>
                <a:sym typeface="Symbol" pitchFamily="18" charset="2"/>
              </a:rPr>
              <a:t> </a:t>
            </a:r>
            <a:r>
              <a:rPr lang="en-US" altLang="zh-TW" sz="21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{</a:t>
            </a:r>
            <a:r>
              <a:rPr lang="en-US" altLang="zh-TW" sz="21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} </a:t>
            </a:r>
          </a:p>
          <a:p>
            <a:endParaRPr lang="en-US" altLang="zh-TW" b="1" dirty="0" smtClean="0"/>
          </a:p>
        </p:txBody>
      </p:sp>
      <p:sp>
        <p:nvSpPr>
          <p:cNvPr id="15" name="左大括弧 14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3:</a:t>
            </a:r>
            <a:endParaRPr lang="en-US" altLang="zh-TW" sz="2800" b="1" dirty="0"/>
          </a:p>
        </p:txBody>
      </p:sp>
      <p:graphicFrame>
        <p:nvGraphicFramePr>
          <p:cNvPr id="18" name="表格 17"/>
          <p:cNvGraphicFramePr>
            <a:graphicFrameLocks noGrp="1"/>
          </p:cNvGraphicFramePr>
          <p:nvPr/>
        </p:nvGraphicFramePr>
        <p:xfrm>
          <a:off x="3590610" y="5119710"/>
          <a:ext cx="5481984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41"/>
                <a:gridCol w="1704019"/>
                <a:gridCol w="867749"/>
                <a:gridCol w="785818"/>
                <a:gridCol w="500066"/>
                <a:gridCol w="500066"/>
                <a:gridCol w="481325"/>
              </a:tblGrid>
              <a:tr h="1509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Step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First Set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206227"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S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A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B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a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b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c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1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    First(</a:t>
                      </a:r>
                      <a:r>
                        <a:rPr lang="en-US" altLang="zh-TW" sz="1100" b="1" dirty="0" err="1" smtClean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en-US" altLang="zh-TW" sz="1100" b="1" dirty="0" err="1" smtClean="0">
                          <a:solidFill>
                            <a:schemeClr val="accent1"/>
                          </a:solidFill>
                        </a:rPr>
                        <a:t>Bc</a:t>
                      </a:r>
                      <a:r>
                        <a:rPr lang="en-US" altLang="zh-TW" sz="1400" b="1" dirty="0" smtClean="0"/>
                        <a:t>)</a:t>
                      </a:r>
                      <a:endParaRPr lang="zh-TW" alt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  </a:t>
                      </a:r>
                      <a:r>
                        <a:rPr lang="en-US" altLang="zh-TW" sz="1400" b="0" dirty="0" smtClean="0"/>
                        <a:t>{a,</a:t>
                      </a:r>
                      <a:r>
                        <a:rPr lang="en-US" altLang="zh-TW" sz="1400" b="1" dirty="0" smtClean="0">
                          <a:solidFill>
                            <a:srgbClr val="0070C0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b="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/>
                        <a:t>{b,</a:t>
                      </a:r>
                      <a:r>
                        <a:rPr lang="en-US" altLang="zh-TW" sz="1400" b="1" dirty="0" smtClean="0">
                          <a:solidFill>
                            <a:srgbClr val="0070C0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b="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2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/>
                        <a:t>{a}</a:t>
                      </a:r>
                      <a:r>
                        <a:rPr lang="zh-TW" altLang="en-US" sz="1400" b="0" dirty="0" smtClean="0"/>
                        <a:t> 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baseline="0" dirty="0" smtClean="0"/>
                        <a:t> </a:t>
                      </a:r>
                      <a:r>
                        <a:rPr lang="en-US" altLang="zh-TW" sz="1400" b="1" dirty="0" smtClean="0"/>
                        <a:t>First(</a:t>
                      </a:r>
                      <a:r>
                        <a:rPr lang="en-US" altLang="zh-TW" sz="1100" b="1" dirty="0" err="1" smtClean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en-US" altLang="zh-TW" sz="1100" b="1" dirty="0" err="1" smtClean="0">
                          <a:solidFill>
                            <a:schemeClr val="accent1"/>
                          </a:solidFill>
                        </a:rPr>
                        <a:t>c</a:t>
                      </a:r>
                      <a:r>
                        <a:rPr lang="en-US" altLang="zh-TW" sz="1400" b="1" dirty="0" smtClean="0"/>
                        <a:t>)</a:t>
                      </a:r>
                      <a:endParaRPr lang="zh-TW" alt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  </a:t>
                      </a:r>
                      <a:r>
                        <a:rPr lang="en-US" altLang="zh-TW" sz="1400" b="0" dirty="0" smtClean="0"/>
                        <a:t>{a,</a:t>
                      </a:r>
                      <a:r>
                        <a:rPr lang="en-US" altLang="zh-TW" sz="1400" b="1" dirty="0" smtClean="0">
                          <a:solidFill>
                            <a:srgbClr val="0070C0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b="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/>
                        <a:t>{b,</a:t>
                      </a:r>
                      <a:r>
                        <a:rPr lang="en-US" altLang="zh-TW" sz="1400" b="1" dirty="0" smtClean="0">
                          <a:solidFill>
                            <a:srgbClr val="0070C0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b="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3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dirty="0" smtClean="0"/>
                        <a:t>{a}</a:t>
                      </a:r>
                      <a:r>
                        <a:rPr lang="zh-TW" altLang="en-US" sz="1400" b="0" dirty="0" smtClean="0"/>
                        <a:t> 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baseline="0" dirty="0" smtClean="0"/>
                        <a:t> </a:t>
                      </a:r>
                      <a:r>
                        <a:rPr lang="en-US" altLang="zh-TW" sz="1400" b="0" dirty="0" smtClean="0"/>
                        <a:t>{b,</a:t>
                      </a:r>
                      <a:r>
                        <a:rPr lang="en-US" altLang="zh-TW" sz="1400" b="1" dirty="0" smtClean="0">
                          <a:solidFill>
                            <a:srgbClr val="0070C0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c</a:t>
                      </a:r>
                      <a:r>
                        <a:rPr lang="en-US" altLang="zh-TW" sz="1400" b="0" dirty="0" smtClean="0"/>
                        <a:t>}= {</a:t>
                      </a:r>
                      <a:r>
                        <a:rPr lang="en-US" altLang="zh-TW" sz="1400" b="0" dirty="0" err="1" smtClean="0"/>
                        <a:t>a,b,c</a:t>
                      </a:r>
                      <a:r>
                        <a:rPr lang="en-US" altLang="zh-TW" sz="1400" b="0" dirty="0" smtClean="0"/>
                        <a:t>}</a:t>
                      </a:r>
                      <a:endParaRPr lang="zh-TW" altLang="en-US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  </a:t>
                      </a:r>
                      <a:r>
                        <a:rPr lang="en-US" altLang="zh-TW" sz="1400" b="0" dirty="0" smtClean="0"/>
                        <a:t>{a,</a:t>
                      </a:r>
                      <a:r>
                        <a:rPr lang="en-US" altLang="zh-TW" sz="1400" b="1" dirty="0" smtClean="0">
                          <a:solidFill>
                            <a:srgbClr val="0070C0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b="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/>
                        <a:t>{b,</a:t>
                      </a:r>
                      <a:r>
                        <a:rPr lang="en-US" altLang="zh-TW" sz="1400" b="1" dirty="0" smtClean="0">
                          <a:solidFill>
                            <a:srgbClr val="0070C0"/>
                          </a:solidFill>
                          <a:sym typeface="Symbol" pitchFamily="18" charset="2"/>
                        </a:rPr>
                        <a:t> 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b="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{a}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{b}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{c}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9" name="矩形 18"/>
          <p:cNvSpPr/>
          <p:nvPr/>
        </p:nvSpPr>
        <p:spPr>
          <a:xfrm>
            <a:off x="4500562" y="3529622"/>
            <a:ext cx="4556247" cy="156966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zh-TW" sz="3200" b="1" dirty="0" smtClean="0">
                <a:solidFill>
                  <a:schemeClr val="bg1"/>
                </a:solidFill>
                <a:sym typeface="Symbol" pitchFamily="18" charset="2"/>
              </a:rPr>
              <a:t>If no more change…</a:t>
            </a:r>
          </a:p>
          <a:p>
            <a:r>
              <a:rPr lang="en-US" altLang="zh-TW" sz="3200" b="1" dirty="0" smtClean="0">
                <a:solidFill>
                  <a:schemeClr val="bg1"/>
                </a:solidFill>
                <a:sym typeface="Symbol" pitchFamily="18" charset="2"/>
              </a:rPr>
              <a:t>The first set of a terminal </a:t>
            </a:r>
          </a:p>
          <a:p>
            <a:r>
              <a:rPr lang="en-US" altLang="zh-TW" sz="3200" b="1" dirty="0" smtClean="0">
                <a:solidFill>
                  <a:schemeClr val="bg1"/>
                </a:solidFill>
                <a:sym typeface="Symbol" pitchFamily="18" charset="2"/>
              </a:rPr>
              <a:t>symbol is itself</a:t>
            </a:r>
            <a:endParaRPr lang="zh-TW" altLang="en-US" sz="2800" dirty="0">
              <a:solidFill>
                <a:schemeClr val="bg1"/>
              </a:solidFill>
            </a:endParaRPr>
          </a:p>
        </p:txBody>
      </p:sp>
      <p:sp>
        <p:nvSpPr>
          <p:cNvPr id="17" name="投影片編號版面配置區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69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200" b="1" dirty="0" err="1" smtClean="0"/>
              <a:t>E</a:t>
            </a:r>
            <a:r>
              <a:rPr lang="en-US" altLang="zh-TW" sz="2200" b="1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Prefix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(E)</a:t>
            </a:r>
            <a:r>
              <a:rPr lang="en-US" altLang="zh-TW" b="1" dirty="0" smtClean="0"/>
              <a:t>)=First(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Prefix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(E)</a:t>
            </a:r>
            <a:r>
              <a:rPr lang="en-US" altLang="zh-TW" b="1" dirty="0" smtClean="0"/>
              <a:t>)</a:t>
            </a:r>
            <a:r>
              <a:rPr lang="en-US" altLang="zh-TW" sz="2400" b="1" dirty="0" smtClean="0"/>
              <a:t> ? 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Waiting operation</a:t>
            </a:r>
            <a:r>
              <a:rPr lang="en-US" altLang="zh-TW" sz="2400" b="1" dirty="0" smtClean="0"/>
              <a:t>}</a:t>
            </a:r>
          </a:p>
          <a:p>
            <a:pPr lvl="1"/>
            <a:r>
              <a:rPr lang="en-US" altLang="zh-TW" sz="2000" b="1" dirty="0" smtClean="0"/>
              <a:t>We don’t know </a:t>
            </a:r>
            <a:r>
              <a:rPr lang="en-US" altLang="zh-TW" sz="2000" b="1" dirty="0" smtClean="0">
                <a:sym typeface="Symbol" pitchFamily="18" charset="2"/>
              </a:rPr>
              <a:t>First(Prefix)</a:t>
            </a:r>
            <a:r>
              <a:rPr lang="en-US" altLang="zh-TW" sz="2000" b="1" dirty="0" smtClean="0"/>
              <a:t> at this moment.</a:t>
            </a:r>
          </a:p>
          <a:p>
            <a:pPr lvl="1"/>
            <a:r>
              <a:rPr lang="en-US" altLang="zh-TW" sz="2000" b="1" dirty="0" smtClean="0">
                <a:sym typeface="Symbol" pitchFamily="18" charset="2"/>
              </a:rPr>
              <a:t>So we keep the operation of First(</a:t>
            </a:r>
            <a:r>
              <a:rPr lang="en-US" altLang="zh-TW" sz="2000" b="1" dirty="0" smtClean="0">
                <a:solidFill>
                  <a:srgbClr val="FF0000"/>
                </a:solidFill>
                <a:sym typeface="Symbol" pitchFamily="18" charset="2"/>
              </a:rPr>
              <a:t>Prefix</a:t>
            </a:r>
            <a:r>
              <a:rPr lang="en-US" altLang="zh-TW" sz="2000" b="1" dirty="0" smtClean="0">
                <a:solidFill>
                  <a:schemeClr val="accent1"/>
                </a:solidFill>
                <a:sym typeface="Symbol" pitchFamily="18" charset="2"/>
              </a:rPr>
              <a:t>(E)</a:t>
            </a:r>
            <a:r>
              <a:rPr lang="en-US" altLang="zh-TW" sz="2000" b="1" dirty="0" smtClean="0">
                <a:sym typeface="Symbol" pitchFamily="18" charset="2"/>
              </a:rPr>
              <a:t>) until we know First(Prefix).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/>
              <a:t>E</a:t>
            </a:r>
            <a:r>
              <a:rPr lang="en-US" altLang="zh-TW" sz="2200" b="1" dirty="0" smtClean="0">
                <a:sym typeface="Symbol" pitchFamily="18" charset="2"/>
              </a:rPr>
              <a:t>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V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 Tail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V</a:t>
            </a:r>
            <a:r>
              <a:rPr lang="en-US" altLang="zh-TW" b="1" dirty="0" smtClean="0"/>
              <a:t>) 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V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err="1" smtClean="0"/>
              <a:t>Prefix</a:t>
            </a:r>
            <a:r>
              <a:rPr lang="en-US" altLang="zh-TW" sz="2200" b="1" dirty="0" err="1" smtClean="0"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F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F</a:t>
            </a:r>
            <a:r>
              <a:rPr lang="en-US" altLang="zh-TW" b="1" dirty="0" smtClean="0"/>
              <a:t>) 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F</a:t>
            </a:r>
            <a:r>
              <a:rPr lang="en-US" altLang="zh-TW" b="1" dirty="0" smtClean="0"/>
              <a:t>}</a:t>
            </a:r>
            <a:endParaRPr lang="en-US" altLang="zh-TW" b="1" dirty="0" smtClean="0">
              <a:sym typeface="Symbol" pitchFamily="18" charset="2"/>
            </a:endParaRP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/>
              <a:t>Prefix</a:t>
            </a:r>
            <a:r>
              <a:rPr lang="en-US" altLang="zh-TW" sz="2200" b="1" dirty="0" smtClean="0">
                <a:sym typeface="Symbol" pitchFamily="18" charset="2"/>
              </a:rPr>
              <a:t></a:t>
            </a:r>
            <a:r>
              <a:rPr lang="en-US" altLang="zh-TW" sz="2000" b="1" dirty="0" smtClean="0">
                <a:solidFill>
                  <a:srgbClr val="FF0000"/>
                </a:solidFill>
                <a:sym typeface="Symbol" pitchFamily="18" charset="2"/>
              </a:rPr>
              <a:t> 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 -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} </a:t>
            </a:r>
            <a:r>
              <a:rPr lang="zh-TW" altLang="en-US" b="1" dirty="0" smtClean="0"/>
              <a:t>∪</a:t>
            </a:r>
            <a:r>
              <a:rPr lang="en-US" altLang="zh-TW" b="1" dirty="0" smtClean="0"/>
              <a:t>First(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>
                <a:sym typeface="Symbol" pitchFamily="18" charset="2"/>
              </a:rPr>
              <a:t>) = {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>
                <a:sym typeface="Symbol" pitchFamily="18" charset="2"/>
              </a:rPr>
              <a:t>}</a:t>
            </a:r>
            <a:endParaRPr lang="en-US" altLang="zh-TW" dirty="0" smtClean="0"/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>
                <a:sym typeface="Symbol" pitchFamily="18" charset="2"/>
              </a:rPr>
              <a:t>Tail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+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E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+</a:t>
            </a:r>
            <a:r>
              <a:rPr lang="en-US" altLang="zh-TW" b="1" dirty="0" smtClean="0"/>
              <a:t>) 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+</a:t>
            </a:r>
            <a:r>
              <a:rPr lang="en-US" altLang="zh-TW" b="1" dirty="0" smtClean="0"/>
              <a:t>}</a:t>
            </a:r>
            <a:endParaRPr lang="en-US" altLang="zh-TW" b="1" dirty="0" smtClean="0">
              <a:sym typeface="Symbol" pitchFamily="18" charset="2"/>
            </a:endParaRPr>
          </a:p>
          <a:p>
            <a:endParaRPr lang="en-US" altLang="zh-TW" dirty="0" smtClean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358063" y="142875"/>
            <a:ext cx="1670050" cy="1384300"/>
            <a:chOff x="694" y="2112"/>
            <a:chExt cx="1251" cy="1267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889" cy="1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 dirty="0" err="1"/>
                <a:t>E</a:t>
              </a:r>
              <a:r>
                <a:rPr lang="en-US" altLang="zh-TW" sz="1400" b="1" dirty="0" err="1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 err="1"/>
                <a:t>Prefix</a:t>
              </a:r>
              <a:r>
                <a:rPr lang="en-US" altLang="zh-TW" sz="1400" b="1" dirty="0"/>
                <a:t>(E)</a:t>
              </a:r>
            </a:p>
            <a:p>
              <a:r>
                <a:rPr lang="en-US" altLang="zh-TW" sz="1400" b="1" dirty="0"/>
                <a:t>E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/>
                <a:t>V Tail</a:t>
              </a:r>
            </a:p>
            <a:p>
              <a:r>
                <a:rPr lang="en-US" altLang="zh-TW" sz="1400" b="1" dirty="0" err="1"/>
                <a:t>Prefix</a:t>
              </a:r>
              <a:r>
                <a:rPr lang="en-US" altLang="zh-TW" sz="1400" b="1" dirty="0" err="1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 err="1"/>
                <a:t>F</a:t>
              </a:r>
              <a:endParaRPr lang="en-US" altLang="zh-TW" sz="1400" b="1" dirty="0"/>
            </a:p>
            <a:p>
              <a:r>
                <a:rPr lang="en-US" altLang="zh-TW" sz="1400" b="1" dirty="0"/>
                <a:t>Prefix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>
                  <a:sym typeface="Symbol" pitchFamily="18" charset="2"/>
                </a:rPr>
                <a:t></a:t>
              </a:r>
              <a:endParaRPr lang="en-US" altLang="zh-TW" sz="1400" b="1" dirty="0"/>
            </a:p>
            <a:p>
              <a:r>
                <a:rPr lang="en-US" altLang="zh-TW" sz="1400" b="1" dirty="0"/>
                <a:t>Tail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+E</a:t>
              </a:r>
              <a:endParaRPr lang="en-US" altLang="zh-TW" sz="1400" b="1" dirty="0"/>
            </a:p>
            <a:p>
              <a:r>
                <a:rPr lang="en-US" altLang="zh-TW" sz="1400" b="1" dirty="0"/>
                <a:t>Tail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b="1" dirty="0">
                  <a:sym typeface="Symbol" pitchFamily="18" charset="2"/>
                </a:rPr>
                <a:t></a:t>
              </a:r>
              <a:endParaRPr lang="en-US" altLang="zh-TW" sz="1400" b="1" dirty="0"/>
            </a:p>
          </p:txBody>
        </p:sp>
        <p:sp>
          <p:nvSpPr>
            <p:cNvPr id="6" name="AutoShape 4"/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400" b="1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694" y="2570"/>
              <a:ext cx="287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/>
                <a:t>G</a:t>
              </a:r>
              <a:r>
                <a:rPr lang="en-US" altLang="zh-TW" sz="1400" b="1" baseline="-25000"/>
                <a:t>0</a:t>
              </a:r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10" name="圓角矩形 9"/>
          <p:cNvSpPr/>
          <p:nvPr/>
        </p:nvSpPr>
        <p:spPr>
          <a:xfrm>
            <a:off x="785786" y="4714884"/>
            <a:ext cx="7500990" cy="571504"/>
          </a:xfrm>
          <a:prstGeom prst="round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圓角矩形 10"/>
          <p:cNvSpPr/>
          <p:nvPr/>
        </p:nvSpPr>
        <p:spPr>
          <a:xfrm>
            <a:off x="2357422" y="285728"/>
            <a:ext cx="3714776" cy="357190"/>
          </a:xfrm>
          <a:prstGeom prst="round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圓角矩形 12"/>
          <p:cNvSpPr/>
          <p:nvPr/>
        </p:nvSpPr>
        <p:spPr>
          <a:xfrm>
            <a:off x="7858148" y="1071546"/>
            <a:ext cx="1071570" cy="214314"/>
          </a:xfrm>
          <a:prstGeom prst="round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1:</a:t>
            </a:r>
            <a:endParaRPr lang="en-US" altLang="zh-TW" sz="2800" b="1" dirty="0"/>
          </a:p>
        </p:txBody>
      </p:sp>
      <p:sp>
        <p:nvSpPr>
          <p:cNvPr id="15" name="左大括弧 14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投影片編號版面配置區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Follow Set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-32" y="1814514"/>
            <a:ext cx="9429784" cy="3186122"/>
          </a:xfrm>
        </p:spPr>
        <p:txBody>
          <a:bodyPr/>
          <a:lstStyle/>
          <a:p>
            <a:r>
              <a:rPr lang="en-US" altLang="zh-TW" sz="2400" b="1" dirty="0" smtClean="0"/>
              <a:t>Follow (</a:t>
            </a:r>
            <a:r>
              <a:rPr lang="en-US" altLang="zh-TW" sz="2400" b="1" dirty="0" smtClean="0">
                <a:solidFill>
                  <a:srgbClr val="C00000"/>
                </a:solidFill>
                <a:sym typeface="Symbol" pitchFamily="18" charset="2"/>
              </a:rPr>
              <a:t>A</a:t>
            </a:r>
            <a:r>
              <a:rPr lang="en-US" altLang="zh-TW" sz="2400" b="1" dirty="0" smtClean="0"/>
              <a:t>) =</a:t>
            </a:r>
            <a:r>
              <a:rPr lang="zh-TW" altLang="en-US" sz="2400" b="1" dirty="0" smtClean="0"/>
              <a:t>    </a:t>
            </a:r>
            <a:r>
              <a:rPr lang="en-US" altLang="zh-TW" sz="2400" b="1" dirty="0" smtClean="0"/>
              <a:t>Follow(</a:t>
            </a:r>
            <a:r>
              <a:rPr lang="en-US" altLang="zh-TW" sz="2400" b="1" dirty="0" smtClean="0">
                <a:solidFill>
                  <a:srgbClr val="C00000"/>
                </a:solidFill>
                <a:sym typeface="Symbol" pitchFamily="18" charset="2"/>
              </a:rPr>
              <a:t>A</a:t>
            </a:r>
            <a:r>
              <a:rPr lang="en-US" altLang="zh-TW" sz="2400" b="1" dirty="0" smtClean="0"/>
              <a:t>) </a:t>
            </a:r>
            <a:r>
              <a:rPr lang="zh-TW" altLang="en-US" sz="2400" b="1" dirty="0" smtClean="0"/>
              <a:t>∪ </a:t>
            </a:r>
            <a:r>
              <a:rPr lang="en-US" altLang="zh-TW" sz="2400" b="1" dirty="0" smtClean="0"/>
              <a:t>First(</a:t>
            </a:r>
            <a:r>
              <a:rPr lang="en-US" altLang="zh-TW" sz="2400" b="1" dirty="0" smtClean="0">
                <a:solidFill>
                  <a:srgbClr val="C00000"/>
                </a:solidFill>
                <a:sym typeface="Symbol" pitchFamily="18" charset="2"/>
              </a:rPr>
              <a:t></a:t>
            </a:r>
            <a:r>
              <a:rPr lang="en-US" altLang="zh-TW" sz="2400" b="1" dirty="0" smtClean="0"/>
              <a:t>) , if </a:t>
            </a:r>
            <a:r>
              <a:rPr lang="zh-TW" altLang="en-US" sz="2400" b="1" dirty="0" smtClean="0"/>
              <a:t> </a:t>
            </a:r>
            <a:r>
              <a:rPr lang="en-US" altLang="zh-TW" sz="2400" b="1" dirty="0" smtClean="0">
                <a:solidFill>
                  <a:srgbClr val="C00000"/>
                </a:solidFill>
                <a:sym typeface="Symbol" pitchFamily="18" charset="2"/>
              </a:rPr>
              <a:t></a:t>
            </a:r>
            <a:r>
              <a:rPr lang="zh-TW" altLang="en-US" sz="2400" dirty="0" smtClean="0">
                <a:sym typeface="Symbol" pitchFamily="18" charset="2"/>
              </a:rPr>
              <a:t> </a:t>
            </a:r>
            <a:r>
              <a:rPr lang="zh-TW" altLang="en-US" sz="2400" dirty="0" smtClean="0"/>
              <a:t>∉ </a:t>
            </a:r>
            <a:r>
              <a:rPr lang="en-US" altLang="zh-TW" sz="2400" b="1" dirty="0" smtClean="0"/>
              <a:t>First(</a:t>
            </a:r>
            <a:r>
              <a:rPr lang="en-US" altLang="zh-TW" sz="2400" b="1" dirty="0" smtClean="0">
                <a:solidFill>
                  <a:srgbClr val="C00000"/>
                </a:solidFill>
                <a:sym typeface="Symbol" pitchFamily="18" charset="2"/>
              </a:rPr>
              <a:t></a:t>
            </a:r>
            <a:r>
              <a:rPr lang="en-US" altLang="zh-TW" sz="2400" b="1" dirty="0" smtClean="0">
                <a:sym typeface="Symbol" pitchFamily="18" charset="2"/>
              </a:rPr>
              <a:t>)</a:t>
            </a:r>
          </a:p>
          <a:p>
            <a:pPr>
              <a:buNone/>
            </a:pPr>
            <a:r>
              <a:rPr lang="en-US" altLang="zh-TW" sz="2400" b="1" dirty="0" smtClean="0">
                <a:sym typeface="Symbol" pitchFamily="18" charset="2"/>
              </a:rPr>
              <a:t>			    </a:t>
            </a:r>
            <a:r>
              <a:rPr lang="en-US" altLang="zh-TW" sz="2400" b="1" dirty="0" smtClean="0"/>
              <a:t>Follow(</a:t>
            </a:r>
            <a:r>
              <a:rPr lang="en-US" altLang="zh-TW" sz="2400" b="1" dirty="0" smtClean="0">
                <a:solidFill>
                  <a:srgbClr val="C00000"/>
                </a:solidFill>
                <a:sym typeface="Symbol" pitchFamily="18" charset="2"/>
              </a:rPr>
              <a:t>A</a:t>
            </a:r>
            <a:r>
              <a:rPr lang="en-US" altLang="zh-TW" sz="2400" b="1" dirty="0" smtClean="0"/>
              <a:t>) </a:t>
            </a:r>
            <a:r>
              <a:rPr lang="zh-TW" altLang="en-US" sz="2400" b="1" dirty="0" smtClean="0"/>
              <a:t>∪</a:t>
            </a:r>
            <a:r>
              <a:rPr lang="en-US" altLang="zh-TW" sz="2400" b="1" dirty="0" smtClean="0"/>
              <a:t>First(</a:t>
            </a:r>
            <a:r>
              <a:rPr lang="en-US" altLang="zh-TW" sz="2400" b="1" dirty="0" smtClean="0">
                <a:solidFill>
                  <a:srgbClr val="C00000"/>
                </a:solidFill>
                <a:sym typeface="Symbol" pitchFamily="18" charset="2"/>
              </a:rPr>
              <a:t></a:t>
            </a:r>
            <a:r>
              <a:rPr lang="en-US" altLang="zh-TW" sz="2400" b="1" dirty="0" smtClean="0">
                <a:sym typeface="Symbol" pitchFamily="18" charset="2"/>
              </a:rPr>
              <a:t>)</a:t>
            </a:r>
            <a:r>
              <a:rPr lang="en-US" altLang="zh-TW" sz="2400" b="1" dirty="0" smtClean="0"/>
              <a:t> – {</a:t>
            </a:r>
            <a:r>
              <a:rPr lang="en-US" altLang="zh-TW" sz="2400" b="1" dirty="0" smtClean="0">
                <a:solidFill>
                  <a:srgbClr val="C00000"/>
                </a:solidFill>
                <a:sym typeface="Symbol" pitchFamily="18" charset="2"/>
              </a:rPr>
              <a:t></a:t>
            </a:r>
            <a:r>
              <a:rPr lang="en-US" altLang="zh-TW" sz="2400" b="1" dirty="0" smtClean="0"/>
              <a:t>}</a:t>
            </a:r>
            <a:r>
              <a:rPr lang="zh-TW" altLang="en-US" sz="2400" b="1" dirty="0" smtClean="0"/>
              <a:t> ∪</a:t>
            </a:r>
            <a:r>
              <a:rPr lang="en-US" altLang="zh-TW" sz="2400" b="1" dirty="0" smtClean="0"/>
              <a:t>Follow(</a:t>
            </a:r>
            <a:r>
              <a:rPr lang="en-US" altLang="zh-TW" sz="2400" b="1" dirty="0" smtClean="0">
                <a:solidFill>
                  <a:srgbClr val="C00000"/>
                </a:solidFill>
                <a:sym typeface="Symbol" pitchFamily="18" charset="2"/>
              </a:rPr>
              <a:t>E</a:t>
            </a:r>
            <a:r>
              <a:rPr lang="en-US" altLang="zh-TW" sz="2400" b="1" dirty="0" smtClean="0">
                <a:sym typeface="Symbol" pitchFamily="18" charset="2"/>
              </a:rPr>
              <a:t>)</a:t>
            </a:r>
            <a:r>
              <a:rPr lang="en-US" altLang="zh-TW" sz="2400" b="1" dirty="0" smtClean="0"/>
              <a:t> </a:t>
            </a:r>
            <a:r>
              <a:rPr lang="en-US" altLang="zh-TW" sz="2400" b="1" dirty="0" smtClean="0">
                <a:sym typeface="Symbol" pitchFamily="18" charset="2"/>
              </a:rPr>
              <a:t>, if </a:t>
            </a:r>
            <a:r>
              <a:rPr lang="en-US" altLang="zh-TW" sz="2400" b="1" dirty="0" smtClean="0">
                <a:solidFill>
                  <a:srgbClr val="C00000"/>
                </a:solidFill>
                <a:sym typeface="Symbol" pitchFamily="18" charset="2"/>
              </a:rPr>
              <a:t></a:t>
            </a:r>
            <a:r>
              <a:rPr lang="en-US" altLang="zh-TW" sz="2400" b="1" dirty="0" smtClean="0">
                <a:sym typeface="Symbol" pitchFamily="18" charset="2"/>
              </a:rPr>
              <a:t> </a:t>
            </a:r>
            <a:r>
              <a:rPr lang="zh-TW" altLang="en-US" sz="2400" dirty="0" smtClean="0"/>
              <a:t>∈ </a:t>
            </a:r>
            <a:r>
              <a:rPr lang="en-US" altLang="zh-TW" sz="2400" b="1" dirty="0" smtClean="0">
                <a:sym typeface="Symbol" pitchFamily="18" charset="2"/>
              </a:rPr>
              <a:t>First(</a:t>
            </a:r>
            <a:r>
              <a:rPr lang="en-US" altLang="zh-TW" sz="2400" b="1" dirty="0" smtClean="0">
                <a:solidFill>
                  <a:srgbClr val="C00000"/>
                </a:solidFill>
                <a:sym typeface="Symbol" pitchFamily="18" charset="2"/>
              </a:rPr>
              <a:t></a:t>
            </a:r>
            <a:r>
              <a:rPr lang="en-US" altLang="zh-TW" sz="2400" b="1" dirty="0" smtClean="0">
                <a:sym typeface="Symbol" pitchFamily="18" charset="2"/>
              </a:rPr>
              <a:t>)</a:t>
            </a:r>
          </a:p>
          <a:p>
            <a:pPr>
              <a:buNone/>
            </a:pPr>
            <a:endParaRPr lang="en-US" altLang="zh-TW" sz="2400" b="1" dirty="0" smtClean="0">
              <a:sym typeface="Symbol" pitchFamily="18" charset="2"/>
            </a:endParaRPr>
          </a:p>
          <a:p>
            <a:pPr>
              <a:buNone/>
            </a:pPr>
            <a:endParaRPr lang="en-US" altLang="zh-TW" sz="2400" b="1" dirty="0" smtClean="0">
              <a:sym typeface="Symbol" pitchFamily="18" charset="2"/>
            </a:endParaRPr>
          </a:p>
          <a:p>
            <a:pPr>
              <a:buNone/>
            </a:pPr>
            <a:endParaRPr lang="en-US" altLang="zh-TW" sz="2400" b="1" dirty="0" smtClean="0">
              <a:sym typeface="Symbol" pitchFamily="18" charset="2"/>
            </a:endParaRPr>
          </a:p>
          <a:p>
            <a:r>
              <a:rPr lang="en-US" altLang="zh-TW" sz="2400" b="1" dirty="0" smtClean="0">
                <a:sym typeface="Symbol" pitchFamily="18" charset="2"/>
              </a:rPr>
              <a:t>We will use some examples for this operation…</a:t>
            </a:r>
            <a:endParaRPr lang="en-US" altLang="zh-TW" sz="2400" b="1" dirty="0" smtClean="0"/>
          </a:p>
          <a:p>
            <a:pPr>
              <a:buNone/>
            </a:pPr>
            <a:endParaRPr lang="en-US" altLang="zh-TW" sz="2400" b="1" dirty="0" smtClean="0"/>
          </a:p>
        </p:txBody>
      </p:sp>
      <p:sp>
        <p:nvSpPr>
          <p:cNvPr id="6" name="左大括弧 5"/>
          <p:cNvSpPr/>
          <p:nvPr/>
        </p:nvSpPr>
        <p:spPr>
          <a:xfrm>
            <a:off x="1928794" y="1857364"/>
            <a:ext cx="285752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334381" y="1262706"/>
            <a:ext cx="15229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 smtClean="0">
                <a:solidFill>
                  <a:srgbClr val="C00000"/>
                </a:solidFill>
                <a:sym typeface="Symbol" pitchFamily="18" charset="2"/>
              </a:rPr>
              <a:t>E</a:t>
            </a:r>
            <a:r>
              <a:rPr lang="en-US" altLang="zh-TW" sz="2800" b="1" dirty="0" smtClean="0">
                <a:solidFill>
                  <a:srgbClr val="C00000"/>
                </a:solidFill>
                <a:sym typeface="Symbol"/>
              </a:rPr>
              <a:t>…</a:t>
            </a:r>
            <a:r>
              <a:rPr lang="en-US" altLang="zh-TW" sz="2800" b="1" dirty="0" smtClean="0">
                <a:solidFill>
                  <a:srgbClr val="C00000"/>
                </a:solidFill>
                <a:sym typeface="Symbol" pitchFamily="18" charset="2"/>
              </a:rPr>
              <a:t>A</a:t>
            </a:r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內容版面配置區 2"/>
          <p:cNvSpPr txBox="1">
            <a:spLocks/>
          </p:cNvSpPr>
          <p:nvPr/>
        </p:nvSpPr>
        <p:spPr>
          <a:xfrm>
            <a:off x="142844" y="385754"/>
            <a:ext cx="7358114" cy="11144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E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…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A</a:t>
            </a:r>
            <a:endParaRPr kumimoji="0" lang="en-US" altLang="zh-TW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 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=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∪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, if 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</a:t>
            </a:r>
            <a:r>
              <a:rPr kumimoji="0" lang="zh-TW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 </a:t>
            </a:r>
            <a:r>
              <a:rPr kumimoji="0" lang="zh-TW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∉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	                     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∪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{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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∪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E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, if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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 </a:t>
            </a:r>
            <a:r>
              <a:rPr kumimoji="0" lang="zh-TW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∈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/>
              <a:t>Step 0: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473950" y="142852"/>
            <a:ext cx="1670050" cy="1384300"/>
            <a:chOff x="694" y="2112"/>
            <a:chExt cx="1251" cy="1267"/>
          </a:xfrm>
        </p:grpSpPr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889" cy="1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 dirty="0" err="1"/>
                <a:t>E</a:t>
              </a:r>
              <a:r>
                <a:rPr lang="en-US" altLang="zh-TW" sz="1400" b="1" dirty="0" err="1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 err="1"/>
                <a:t>Prefix</a:t>
              </a:r>
              <a:r>
                <a:rPr lang="en-US" altLang="zh-TW" sz="1400" b="1" dirty="0"/>
                <a:t>(E)</a:t>
              </a:r>
            </a:p>
            <a:p>
              <a:r>
                <a:rPr lang="en-US" altLang="zh-TW" sz="1400" b="1" dirty="0"/>
                <a:t>E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/>
                <a:t>V Tail</a:t>
              </a:r>
            </a:p>
            <a:p>
              <a:r>
                <a:rPr lang="en-US" altLang="zh-TW" sz="1400" b="1" dirty="0" err="1"/>
                <a:t>Prefix</a:t>
              </a:r>
              <a:r>
                <a:rPr lang="en-US" altLang="zh-TW" sz="1400" b="1" dirty="0" err="1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 err="1"/>
                <a:t>F</a:t>
              </a:r>
              <a:endParaRPr lang="en-US" altLang="zh-TW" sz="1400" b="1" dirty="0"/>
            </a:p>
            <a:p>
              <a:r>
                <a:rPr lang="en-US" altLang="zh-TW" sz="1400" b="1" dirty="0"/>
                <a:t>Prefix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>
                  <a:sym typeface="Symbol" pitchFamily="18" charset="2"/>
                </a:rPr>
                <a:t></a:t>
              </a:r>
              <a:endParaRPr lang="en-US" altLang="zh-TW" sz="1400" b="1" dirty="0"/>
            </a:p>
            <a:p>
              <a:r>
                <a:rPr lang="en-US" altLang="zh-TW" sz="1400" b="1" dirty="0"/>
                <a:t>Tail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+E</a:t>
              </a:r>
              <a:endParaRPr lang="en-US" altLang="zh-TW" sz="1400" b="1" dirty="0"/>
            </a:p>
            <a:p>
              <a:r>
                <a:rPr lang="en-US" altLang="zh-TW" sz="1400" b="1" dirty="0"/>
                <a:t>Tail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b="1" dirty="0">
                  <a:sym typeface="Symbol" pitchFamily="18" charset="2"/>
                </a:rPr>
                <a:t></a:t>
              </a:r>
              <a:endParaRPr lang="en-US" altLang="zh-TW" sz="1400" b="1" dirty="0"/>
            </a:p>
          </p:txBody>
        </p:sp>
        <p:sp>
          <p:nvSpPr>
            <p:cNvPr id="7" name="AutoShape 4"/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400" b="1"/>
            </a:p>
          </p:txBody>
        </p:sp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694" y="2570"/>
              <a:ext cx="287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/>
                <a:t>G</a:t>
              </a:r>
              <a:r>
                <a:rPr lang="en-US" altLang="zh-TW" sz="1400" b="1" baseline="-25000"/>
                <a:t>0</a:t>
              </a:r>
            </a:p>
          </p:txBody>
        </p:sp>
      </p:grpSp>
      <p:sp>
        <p:nvSpPr>
          <p:cNvPr id="12" name="左大括弧 11"/>
          <p:cNvSpPr/>
          <p:nvPr/>
        </p:nvSpPr>
        <p:spPr>
          <a:xfrm>
            <a:off x="1500166" y="756610"/>
            <a:ext cx="285752" cy="642942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14" name="表格 13"/>
          <p:cNvGraphicFramePr>
            <a:graphicFrameLocks noGrp="1"/>
          </p:cNvGraphicFramePr>
          <p:nvPr/>
        </p:nvGraphicFramePr>
        <p:xfrm>
          <a:off x="2038264" y="2928934"/>
          <a:ext cx="389105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  <a:gridCol w="1900579"/>
                <a:gridCol w="617406"/>
                <a:gridCol w="587255"/>
              </a:tblGrid>
              <a:tr h="1509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Step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Follow Set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206227"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E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Prefix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Tail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0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{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sym typeface="Symbol"/>
                        </a:rPr>
                        <a:t>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sym typeface="Symbol"/>
                        </a:rPr>
                        <a:t>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內容版面配置區 2"/>
          <p:cNvSpPr txBox="1">
            <a:spLocks/>
          </p:cNvSpPr>
          <p:nvPr/>
        </p:nvSpPr>
        <p:spPr>
          <a:xfrm>
            <a:off x="142844" y="142852"/>
            <a:ext cx="7358114" cy="11144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E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…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A</a:t>
            </a:r>
            <a:endParaRPr kumimoji="0" lang="en-US" altLang="zh-TW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 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=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∪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, if 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</a:t>
            </a:r>
            <a:r>
              <a:rPr kumimoji="0" lang="zh-TW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 </a:t>
            </a:r>
            <a:r>
              <a:rPr kumimoji="0" lang="zh-TW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∉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	                     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∪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{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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∪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E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, if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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 </a:t>
            </a:r>
            <a:r>
              <a:rPr kumimoji="0" lang="zh-TW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∈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14422"/>
            <a:ext cx="7758138" cy="378621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altLang="zh-TW" b="1" dirty="0" smtClean="0"/>
              <a:t>Step 1:</a:t>
            </a:r>
          </a:p>
          <a:p>
            <a:r>
              <a:rPr lang="en-US" altLang="zh-TW" sz="2000" b="1" dirty="0" smtClean="0">
                <a:solidFill>
                  <a:srgbClr val="C00000"/>
                </a:solidFill>
              </a:rPr>
              <a:t>From </a:t>
            </a:r>
            <a:r>
              <a:rPr lang="en-US" altLang="zh-TW" sz="2000" b="1" dirty="0" smtClean="0">
                <a:solidFill>
                  <a:srgbClr val="0070C0"/>
                </a:solidFill>
              </a:rPr>
              <a:t>“</a:t>
            </a:r>
            <a:r>
              <a:rPr lang="en-US" altLang="zh-TW" sz="2000" b="1" dirty="0" err="1" smtClean="0">
                <a:solidFill>
                  <a:srgbClr val="0070C0"/>
                </a:solidFill>
              </a:rPr>
              <a:t>E</a:t>
            </a:r>
            <a:r>
              <a:rPr lang="en-US" altLang="zh-TW" sz="2000" b="1" dirty="0" err="1" smtClean="0">
                <a:solidFill>
                  <a:srgbClr val="0070C0"/>
                </a:solidFill>
                <a:sym typeface="Symbol" pitchFamily="18" charset="2"/>
              </a:rPr>
              <a:t></a:t>
            </a:r>
            <a:r>
              <a:rPr lang="en-US" altLang="zh-TW" sz="2000" b="1" dirty="0" err="1" smtClean="0">
                <a:solidFill>
                  <a:srgbClr val="0070C0"/>
                </a:solidFill>
              </a:rPr>
              <a:t>Prefix</a:t>
            </a:r>
            <a:r>
              <a:rPr lang="en-US" altLang="zh-TW" sz="2000" b="1" dirty="0" smtClean="0">
                <a:solidFill>
                  <a:srgbClr val="0070C0"/>
                </a:solidFill>
              </a:rPr>
              <a:t>(E) “, 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We can get…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2000" b="1" dirty="0" smtClean="0"/>
              <a:t>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Prefix</a:t>
            </a:r>
            <a:r>
              <a:rPr lang="en-US" altLang="zh-TW" sz="2000" b="1" dirty="0" smtClean="0"/>
              <a:t>) = 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Prefix</a:t>
            </a:r>
            <a:r>
              <a:rPr lang="en-US" altLang="zh-TW" sz="2000" b="1" dirty="0" smtClean="0"/>
              <a:t>) </a:t>
            </a:r>
            <a:r>
              <a:rPr lang="zh-TW" altLang="en-US" sz="2000" b="1" dirty="0" smtClean="0"/>
              <a:t>∪</a:t>
            </a:r>
            <a:r>
              <a:rPr lang="en-US" altLang="zh-TW" sz="2000" b="1" dirty="0" smtClean="0"/>
              <a:t>First(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(</a:t>
            </a:r>
            <a:r>
              <a:rPr lang="en-US" altLang="zh-TW" sz="2000" b="1" dirty="0" smtClean="0"/>
              <a:t>)</a:t>
            </a:r>
            <a:r>
              <a:rPr lang="en-US" altLang="zh-TW" sz="2000" b="1" dirty="0" smtClean="0"/>
              <a:t>  </a:t>
            </a:r>
          </a:p>
          <a:p>
            <a:pPr marL="800100" lvl="1" indent="-342900">
              <a:buNone/>
            </a:pPr>
            <a:r>
              <a:rPr lang="en-US" altLang="zh-TW" sz="2000" b="1" dirty="0" smtClean="0"/>
              <a:t> </a:t>
            </a:r>
            <a:r>
              <a:rPr lang="en-US" altLang="zh-TW" sz="2000" b="1" dirty="0" smtClean="0"/>
              <a:t>                                 = </a:t>
            </a:r>
            <a:r>
              <a:rPr lang="en-US" altLang="zh-TW" sz="2000" b="1" dirty="0" smtClean="0"/>
              <a:t>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Prefix</a:t>
            </a:r>
            <a:r>
              <a:rPr lang="en-US" altLang="zh-TW" sz="2000" b="1" dirty="0" smtClean="0"/>
              <a:t>) </a:t>
            </a:r>
            <a:r>
              <a:rPr lang="zh-TW" altLang="en-US" sz="2000" b="1" dirty="0" smtClean="0"/>
              <a:t>∪</a:t>
            </a:r>
            <a:r>
              <a:rPr lang="en-US" altLang="zh-TW" sz="2000" b="1" dirty="0" smtClean="0"/>
              <a:t>{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(</a:t>
            </a:r>
            <a:r>
              <a:rPr lang="en-US" altLang="zh-TW" sz="2000" b="1" dirty="0" smtClean="0"/>
              <a:t>}</a:t>
            </a:r>
            <a:r>
              <a:rPr lang="en-US" altLang="zh-TW" sz="2000" b="1" dirty="0" smtClean="0"/>
              <a:t> </a:t>
            </a:r>
            <a:r>
              <a:rPr lang="en-US" altLang="zh-TW" sz="2000" b="1" dirty="0" smtClean="0"/>
              <a:t>and</a:t>
            </a:r>
            <a:endParaRPr lang="en-US" altLang="zh-TW" sz="2000" b="1" dirty="0" smtClean="0"/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2000" b="1" dirty="0" smtClean="0"/>
              <a:t>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E</a:t>
            </a:r>
            <a:r>
              <a:rPr lang="en-US" altLang="zh-TW" sz="2000" b="1" dirty="0" smtClean="0"/>
              <a:t>) = 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E</a:t>
            </a:r>
            <a:r>
              <a:rPr lang="en-US" altLang="zh-TW" sz="2000" b="1" dirty="0" smtClean="0"/>
              <a:t>)</a:t>
            </a:r>
            <a:r>
              <a:rPr lang="zh-TW" altLang="en-US" sz="2000" b="1" dirty="0" smtClean="0"/>
              <a:t> ∪</a:t>
            </a:r>
            <a:r>
              <a:rPr lang="en-US" altLang="zh-TW" sz="2000" b="1" dirty="0" smtClean="0"/>
              <a:t> </a:t>
            </a:r>
            <a:r>
              <a:rPr lang="en-US" altLang="zh-TW" sz="2000" b="1" dirty="0" smtClean="0"/>
              <a:t>First(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)</a:t>
            </a:r>
            <a:r>
              <a:rPr lang="en-US" altLang="zh-TW" sz="2000" b="1" dirty="0" smtClean="0"/>
              <a:t>) = </a:t>
            </a:r>
            <a:r>
              <a:rPr lang="en-US" altLang="zh-TW" sz="2000" b="1" dirty="0" smtClean="0"/>
              <a:t>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E</a:t>
            </a:r>
            <a:r>
              <a:rPr lang="en-US" altLang="zh-TW" sz="2000" b="1" dirty="0" smtClean="0"/>
              <a:t>)</a:t>
            </a:r>
            <a:r>
              <a:rPr lang="zh-TW" altLang="en-US" sz="2000" b="1" dirty="0" smtClean="0"/>
              <a:t> ∪</a:t>
            </a:r>
            <a:r>
              <a:rPr lang="en-US" altLang="zh-TW" sz="2000" b="1" dirty="0" smtClean="0"/>
              <a:t> </a:t>
            </a:r>
            <a:r>
              <a:rPr lang="en-US" altLang="zh-TW" sz="2000" b="1" dirty="0" smtClean="0"/>
              <a:t>{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)</a:t>
            </a:r>
            <a:r>
              <a:rPr lang="en-US" altLang="zh-TW" sz="2000" b="1" dirty="0" smtClean="0"/>
              <a:t>}</a:t>
            </a:r>
            <a:r>
              <a:rPr lang="en-US" altLang="zh-TW" sz="2000" b="1" dirty="0" smtClean="0"/>
              <a:t> </a:t>
            </a:r>
            <a:endParaRPr lang="en-US" altLang="zh-TW" sz="2000" b="1" dirty="0" smtClean="0"/>
          </a:p>
          <a:p>
            <a:r>
              <a:rPr lang="en-US" altLang="zh-TW" sz="2000" b="1" dirty="0" smtClean="0">
                <a:solidFill>
                  <a:srgbClr val="C00000"/>
                </a:solidFill>
              </a:rPr>
              <a:t>From </a:t>
            </a:r>
            <a:r>
              <a:rPr lang="en-US" altLang="zh-TW" sz="2000" b="1" dirty="0" smtClean="0">
                <a:solidFill>
                  <a:srgbClr val="0070C0"/>
                </a:solidFill>
              </a:rPr>
              <a:t>“</a:t>
            </a:r>
            <a:r>
              <a:rPr lang="en-US" altLang="zh-TW" sz="2000" b="1" dirty="0" err="1" smtClean="0">
                <a:solidFill>
                  <a:srgbClr val="0070C0"/>
                </a:solidFill>
              </a:rPr>
              <a:t>E</a:t>
            </a:r>
            <a:r>
              <a:rPr lang="en-US" altLang="zh-TW" sz="2000" b="1" dirty="0" err="1" smtClean="0">
                <a:solidFill>
                  <a:srgbClr val="0070C0"/>
                </a:solidFill>
                <a:sym typeface="Symbol" pitchFamily="18" charset="2"/>
              </a:rPr>
              <a:t></a:t>
            </a:r>
            <a:r>
              <a:rPr lang="en-US" altLang="zh-TW" sz="2000" b="1" dirty="0" err="1" smtClean="0">
                <a:solidFill>
                  <a:srgbClr val="0070C0"/>
                </a:solidFill>
              </a:rPr>
              <a:t>VTail</a:t>
            </a:r>
            <a:r>
              <a:rPr lang="en-US" altLang="zh-TW" sz="2000" b="1" dirty="0" smtClean="0">
                <a:solidFill>
                  <a:srgbClr val="0070C0"/>
                </a:solidFill>
              </a:rPr>
              <a:t> “, 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We can get…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2000" b="1" dirty="0" smtClean="0"/>
              <a:t>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Tail</a:t>
            </a:r>
            <a:r>
              <a:rPr lang="en-US" altLang="zh-TW" sz="2000" b="1" dirty="0" smtClean="0"/>
              <a:t>) = </a:t>
            </a:r>
            <a:r>
              <a:rPr lang="en-US" altLang="zh-TW" sz="2000" b="1" dirty="0" smtClean="0"/>
              <a:t>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Tail</a:t>
            </a:r>
            <a:r>
              <a:rPr lang="en-US" altLang="zh-TW" sz="2000" b="1" dirty="0" smtClean="0"/>
              <a:t>) </a:t>
            </a:r>
            <a:r>
              <a:rPr lang="zh-TW" altLang="en-US" sz="2000" b="1" dirty="0" smtClean="0"/>
              <a:t>∪</a:t>
            </a:r>
            <a:r>
              <a:rPr lang="en-US" altLang="zh-TW" sz="2000" b="1" dirty="0" smtClean="0"/>
              <a:t> </a:t>
            </a:r>
            <a:r>
              <a:rPr lang="en-US" altLang="zh-TW" sz="2000" b="1" dirty="0" smtClean="0"/>
              <a:t>First(</a:t>
            </a:r>
            <a:r>
              <a:rPr lang="en-US" altLang="zh-TW" sz="2000" b="1" dirty="0" smtClean="0">
                <a:solidFill>
                  <a:srgbClr val="C00000"/>
                </a:solidFill>
                <a:sym typeface="Symbol" pitchFamily="18" charset="2"/>
              </a:rPr>
              <a:t></a:t>
            </a:r>
            <a:r>
              <a:rPr lang="en-US" altLang="zh-TW" sz="2000" b="1" dirty="0" smtClean="0"/>
              <a:t>) </a:t>
            </a:r>
          </a:p>
          <a:p>
            <a:pPr marL="800100" lvl="1" indent="-342900">
              <a:buNone/>
            </a:pPr>
            <a:r>
              <a:rPr lang="en-US" altLang="zh-TW" sz="2000" b="1" dirty="0" smtClean="0"/>
              <a:t> </a:t>
            </a:r>
            <a:r>
              <a:rPr lang="en-US" altLang="zh-TW" sz="2000" b="1" dirty="0" smtClean="0"/>
              <a:t>                             </a:t>
            </a:r>
            <a:r>
              <a:rPr lang="en-US" altLang="zh-TW" sz="2000" b="1" dirty="0" smtClean="0"/>
              <a:t>= 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Tail</a:t>
            </a:r>
            <a:r>
              <a:rPr lang="en-US" altLang="zh-TW" sz="2000" b="1" dirty="0" smtClean="0"/>
              <a:t>) </a:t>
            </a:r>
            <a:r>
              <a:rPr lang="zh-TW" altLang="en-US" sz="2000" b="1" dirty="0" smtClean="0"/>
              <a:t>∪</a:t>
            </a:r>
            <a:r>
              <a:rPr lang="en-US" altLang="zh-TW" sz="2000" b="1" dirty="0" smtClean="0"/>
              <a:t> </a:t>
            </a:r>
            <a:r>
              <a:rPr lang="en-US" altLang="zh-TW" sz="2000" b="1" dirty="0" smtClean="0"/>
              <a:t>{</a:t>
            </a:r>
            <a:r>
              <a:rPr lang="en-US" altLang="zh-TW" sz="2000" b="1" dirty="0" smtClean="0">
                <a:solidFill>
                  <a:srgbClr val="C00000"/>
                </a:solidFill>
                <a:sym typeface="Symbol" pitchFamily="18" charset="2"/>
              </a:rPr>
              <a:t></a:t>
            </a:r>
            <a:r>
              <a:rPr lang="en-US" altLang="zh-TW" sz="2000" b="1" dirty="0" smtClean="0">
                <a:sym typeface="Symbol" pitchFamily="18" charset="2"/>
              </a:rPr>
              <a:t>}</a:t>
            </a:r>
            <a:r>
              <a:rPr lang="en-US" altLang="zh-TW" sz="2000" b="1" dirty="0" smtClean="0"/>
              <a:t>  = Follow </a:t>
            </a:r>
            <a:r>
              <a:rPr lang="en-US" altLang="zh-TW" sz="2000" b="1" dirty="0" smtClean="0"/>
              <a:t>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Tail</a:t>
            </a:r>
            <a:r>
              <a:rPr lang="en-US" altLang="zh-TW" sz="2000" b="1" dirty="0" smtClean="0"/>
              <a:t>) </a:t>
            </a:r>
            <a:r>
              <a:rPr lang="zh-TW" altLang="en-US" sz="2000" b="1" dirty="0" smtClean="0"/>
              <a:t>∪</a:t>
            </a:r>
            <a:r>
              <a:rPr lang="en-US" altLang="zh-TW" sz="2000" b="1" dirty="0" smtClean="0"/>
              <a:t> 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E</a:t>
            </a:r>
            <a:r>
              <a:rPr lang="en-US" altLang="zh-TW" sz="2000" b="1" dirty="0" smtClean="0"/>
              <a:t>)</a:t>
            </a:r>
          </a:p>
          <a:p>
            <a:r>
              <a:rPr lang="en-US" altLang="zh-TW" sz="2000" b="1" dirty="0" smtClean="0">
                <a:solidFill>
                  <a:srgbClr val="C00000"/>
                </a:solidFill>
              </a:rPr>
              <a:t>From </a:t>
            </a:r>
            <a:r>
              <a:rPr lang="en-US" altLang="zh-TW" sz="2000" b="1" dirty="0" smtClean="0">
                <a:solidFill>
                  <a:srgbClr val="0070C0"/>
                </a:solidFill>
              </a:rPr>
              <a:t>“Tail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</a:t>
            </a:r>
            <a:r>
              <a:rPr lang="en-US" altLang="zh-TW" sz="2000" b="1" dirty="0" smtClean="0">
                <a:solidFill>
                  <a:srgbClr val="0070C0"/>
                </a:solidFill>
              </a:rPr>
              <a:t>+E “, 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We can get…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2000" b="1" dirty="0" smtClean="0"/>
              <a:t>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E</a:t>
            </a:r>
            <a:r>
              <a:rPr lang="en-US" altLang="zh-TW" sz="2000" b="1" dirty="0" smtClean="0"/>
              <a:t>) = </a:t>
            </a:r>
            <a:r>
              <a:rPr lang="en-US" altLang="zh-TW" sz="2000" b="1" dirty="0" smtClean="0"/>
              <a:t>Follow </a:t>
            </a:r>
            <a:r>
              <a:rPr lang="en-US" altLang="zh-TW" sz="2000" b="1" dirty="0" smtClean="0"/>
              <a:t>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E</a:t>
            </a:r>
            <a:r>
              <a:rPr lang="en-US" altLang="zh-TW" sz="2000" b="1" dirty="0" smtClean="0"/>
              <a:t>) </a:t>
            </a:r>
            <a:r>
              <a:rPr lang="zh-TW" altLang="en-US" sz="2000" b="1" dirty="0" smtClean="0"/>
              <a:t>∪</a:t>
            </a:r>
            <a:r>
              <a:rPr lang="en-US" altLang="zh-TW" sz="2000" b="1" dirty="0" smtClean="0"/>
              <a:t> First(</a:t>
            </a:r>
            <a:r>
              <a:rPr lang="en-US" altLang="zh-TW" sz="2000" b="1" dirty="0" smtClean="0">
                <a:solidFill>
                  <a:srgbClr val="C00000"/>
                </a:solidFill>
                <a:sym typeface="Symbol" pitchFamily="18" charset="2"/>
              </a:rPr>
              <a:t></a:t>
            </a:r>
            <a:r>
              <a:rPr lang="en-US" altLang="zh-TW" sz="2000" b="1" dirty="0" smtClean="0"/>
              <a:t>) </a:t>
            </a:r>
            <a:endParaRPr lang="en-US" altLang="zh-TW" sz="2000" b="1" dirty="0" smtClean="0"/>
          </a:p>
          <a:p>
            <a:pPr marL="800100" lvl="1" indent="-342900">
              <a:buNone/>
            </a:pPr>
            <a:r>
              <a:rPr lang="en-US" altLang="zh-TW" sz="2000" b="1" dirty="0" smtClean="0"/>
              <a:t> </a:t>
            </a:r>
            <a:r>
              <a:rPr lang="en-US" altLang="zh-TW" sz="2000" b="1" dirty="0" smtClean="0"/>
              <a:t>                         = Follow </a:t>
            </a:r>
            <a:r>
              <a:rPr lang="en-US" altLang="zh-TW" sz="2000" b="1" dirty="0" smtClean="0"/>
              <a:t>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E</a:t>
            </a:r>
            <a:r>
              <a:rPr lang="en-US" altLang="zh-TW" sz="2000" b="1" dirty="0" smtClean="0"/>
              <a:t>) </a:t>
            </a:r>
            <a:r>
              <a:rPr lang="zh-TW" altLang="en-US" sz="2000" b="1" dirty="0" smtClean="0"/>
              <a:t>∪</a:t>
            </a:r>
            <a:r>
              <a:rPr lang="en-US" altLang="zh-TW" sz="2000" b="1" dirty="0" smtClean="0"/>
              <a:t> {</a:t>
            </a:r>
            <a:r>
              <a:rPr lang="en-US" altLang="zh-TW" sz="2000" b="1" dirty="0" smtClean="0">
                <a:solidFill>
                  <a:srgbClr val="C00000"/>
                </a:solidFill>
                <a:sym typeface="Symbol" pitchFamily="18" charset="2"/>
              </a:rPr>
              <a:t></a:t>
            </a:r>
            <a:r>
              <a:rPr lang="en-US" altLang="zh-TW" sz="2000" b="1" dirty="0" smtClean="0"/>
              <a:t>}  = 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E</a:t>
            </a:r>
            <a:r>
              <a:rPr lang="en-US" altLang="zh-TW" sz="2000" b="1" dirty="0" smtClean="0"/>
              <a:t>) </a:t>
            </a:r>
            <a:r>
              <a:rPr lang="zh-TW" altLang="en-US" sz="2000" b="1" dirty="0" smtClean="0"/>
              <a:t>∪</a:t>
            </a:r>
            <a:r>
              <a:rPr lang="en-US" altLang="zh-TW" sz="2000" b="1" dirty="0" smtClean="0"/>
              <a:t> 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Tail</a:t>
            </a:r>
            <a:r>
              <a:rPr lang="en-US" altLang="zh-TW" sz="2000" b="1" dirty="0" smtClean="0"/>
              <a:t>)</a:t>
            </a:r>
          </a:p>
          <a:p>
            <a:pPr>
              <a:buNone/>
            </a:pPr>
            <a:endParaRPr lang="en-US" altLang="zh-TW" dirty="0" smtClean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473950" y="142852"/>
            <a:ext cx="1670050" cy="1384300"/>
            <a:chOff x="694" y="2112"/>
            <a:chExt cx="1251" cy="1267"/>
          </a:xfrm>
        </p:grpSpPr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889" cy="1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 dirty="0" err="1"/>
                <a:t>E</a:t>
              </a:r>
              <a:r>
                <a:rPr lang="en-US" altLang="zh-TW" sz="1400" b="1" dirty="0" err="1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 err="1"/>
                <a:t>Prefix</a:t>
              </a:r>
              <a:r>
                <a:rPr lang="en-US" altLang="zh-TW" sz="1400" b="1" dirty="0"/>
                <a:t>(E)</a:t>
              </a:r>
            </a:p>
            <a:p>
              <a:r>
                <a:rPr lang="en-US" altLang="zh-TW" sz="1400" b="1" dirty="0"/>
                <a:t>E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/>
                <a:t>V Tail</a:t>
              </a:r>
            </a:p>
            <a:p>
              <a:r>
                <a:rPr lang="en-US" altLang="zh-TW" sz="1400" b="1" dirty="0" err="1"/>
                <a:t>Prefix</a:t>
              </a:r>
              <a:r>
                <a:rPr lang="en-US" altLang="zh-TW" sz="1400" b="1" dirty="0" err="1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 err="1"/>
                <a:t>F</a:t>
              </a:r>
              <a:endParaRPr lang="en-US" altLang="zh-TW" sz="1400" b="1" dirty="0"/>
            </a:p>
            <a:p>
              <a:r>
                <a:rPr lang="en-US" altLang="zh-TW" sz="1400" b="1" dirty="0"/>
                <a:t>Prefix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>
                  <a:sym typeface="Symbol" pitchFamily="18" charset="2"/>
                </a:rPr>
                <a:t></a:t>
              </a:r>
              <a:endParaRPr lang="en-US" altLang="zh-TW" sz="1400" b="1" dirty="0"/>
            </a:p>
            <a:p>
              <a:r>
                <a:rPr lang="en-US" altLang="zh-TW" sz="1400" b="1" dirty="0"/>
                <a:t>Tail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+E</a:t>
              </a:r>
              <a:endParaRPr lang="en-US" altLang="zh-TW" sz="1400" b="1" dirty="0"/>
            </a:p>
            <a:p>
              <a:r>
                <a:rPr lang="en-US" altLang="zh-TW" sz="1400" b="1" dirty="0"/>
                <a:t>Tail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b="1" dirty="0">
                  <a:sym typeface="Symbol" pitchFamily="18" charset="2"/>
                </a:rPr>
                <a:t></a:t>
              </a:r>
              <a:endParaRPr lang="en-US" altLang="zh-TW" sz="1400" b="1" dirty="0"/>
            </a:p>
          </p:txBody>
        </p:sp>
        <p:sp>
          <p:nvSpPr>
            <p:cNvPr id="7" name="AutoShape 4"/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400" b="1"/>
            </a:p>
          </p:txBody>
        </p:sp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694" y="2570"/>
              <a:ext cx="287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/>
                <a:t>G</a:t>
              </a:r>
              <a:r>
                <a:rPr lang="en-US" altLang="zh-TW" sz="1400" b="1" baseline="-25000"/>
                <a:t>0</a:t>
              </a:r>
            </a:p>
          </p:txBody>
        </p:sp>
      </p:grpSp>
      <p:sp>
        <p:nvSpPr>
          <p:cNvPr id="12" name="左大括弧 11"/>
          <p:cNvSpPr/>
          <p:nvPr/>
        </p:nvSpPr>
        <p:spPr>
          <a:xfrm>
            <a:off x="1500166" y="500042"/>
            <a:ext cx="285752" cy="642942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15" name="表格 14"/>
          <p:cNvGraphicFramePr>
            <a:graphicFrameLocks noGrp="1"/>
          </p:cNvGraphicFramePr>
          <p:nvPr/>
        </p:nvGraphicFramePr>
        <p:xfrm>
          <a:off x="1142976" y="5143512"/>
          <a:ext cx="7429552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  <a:gridCol w="2571768"/>
                <a:gridCol w="1857388"/>
                <a:gridCol w="2214578"/>
              </a:tblGrid>
              <a:tr h="1509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Step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Follow Set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206227"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E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Prefix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Tail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0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sym typeface="Symbol"/>
                        </a:rPr>
                        <a:t>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sym typeface="Symbol"/>
                        </a:rPr>
                        <a:t>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1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 smtClean="0"/>
                        <a:t>Follow</a:t>
                      </a:r>
                      <a:r>
                        <a:rPr lang="en-US" altLang="zh-TW" sz="1400" dirty="0" smtClean="0"/>
                        <a:t>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altLang="zh-TW" sz="1400" dirty="0" smtClean="0"/>
                        <a:t>)</a:t>
                      </a:r>
                      <a:r>
                        <a:rPr lang="zh-TW" altLang="en-US" sz="1400" b="1" dirty="0" smtClean="0"/>
                        <a:t> ∪</a:t>
                      </a:r>
                      <a:r>
                        <a:rPr lang="en-US" altLang="zh-TW" sz="1400" b="1" dirty="0" smtClean="0"/>
                        <a:t> {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)</a:t>
                      </a:r>
                      <a:r>
                        <a:rPr lang="en-US" altLang="zh-TW" sz="1400" b="1" dirty="0" smtClean="0"/>
                        <a:t>}</a:t>
                      </a:r>
                      <a:r>
                        <a:rPr lang="zh-TW" altLang="en-US" sz="1400" b="1" dirty="0" smtClean="0"/>
                        <a:t> ∪</a:t>
                      </a:r>
                      <a:r>
                        <a:rPr lang="en-US" altLang="zh-TW" sz="1400" b="1" dirty="0" smtClean="0"/>
                        <a:t> Follow 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Tail</a:t>
                      </a:r>
                      <a:r>
                        <a:rPr lang="en-US" altLang="zh-TW" sz="1400" b="1" dirty="0" smtClean="0"/>
                        <a:t>)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 smtClean="0"/>
                        <a:t>= {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dirty="0" smtClean="0"/>
                        <a:t>, )}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Follow 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Prefix</a:t>
                      </a:r>
                      <a:r>
                        <a:rPr lang="en-US" altLang="zh-TW" sz="1400" b="1" dirty="0" smtClean="0"/>
                        <a:t>) 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{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(</a:t>
                      </a:r>
                      <a:r>
                        <a:rPr lang="en-US" altLang="zh-TW" sz="1400" b="1" dirty="0" smtClean="0"/>
                        <a:t>} </a:t>
                      </a:r>
                    </a:p>
                    <a:p>
                      <a:pPr algn="ctr"/>
                      <a:r>
                        <a:rPr lang="en-US" altLang="zh-TW" sz="1400" b="1" dirty="0" smtClean="0"/>
                        <a:t>=</a:t>
                      </a:r>
                      <a:r>
                        <a:rPr lang="en-US" altLang="zh-TW" sz="1400" dirty="0" smtClean="0">
                          <a:sym typeface="Symbol"/>
                        </a:rPr>
                        <a:t>{(}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Follow 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Tail</a:t>
                      </a:r>
                      <a:r>
                        <a:rPr lang="en-US" altLang="zh-TW" sz="1400" b="1" dirty="0" smtClean="0"/>
                        <a:t>) 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 Follow 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altLang="zh-TW" sz="1400" b="1" dirty="0" smtClean="0"/>
                        <a:t>)</a:t>
                      </a:r>
                    </a:p>
                    <a:p>
                      <a:pPr algn="ctr"/>
                      <a:r>
                        <a:rPr lang="en-US" altLang="zh-TW" sz="1400" b="1" dirty="0" smtClean="0">
                          <a:sym typeface="Symbol"/>
                        </a:rPr>
                        <a:t>= </a:t>
                      </a:r>
                      <a:r>
                        <a:rPr lang="en-US" altLang="zh-TW" sz="1400" b="1" dirty="0" smtClean="0"/>
                        <a:t>{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內容版面配置區 2"/>
          <p:cNvSpPr txBox="1">
            <a:spLocks/>
          </p:cNvSpPr>
          <p:nvPr/>
        </p:nvSpPr>
        <p:spPr>
          <a:xfrm>
            <a:off x="142844" y="100002"/>
            <a:ext cx="7358114" cy="11144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E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…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A</a:t>
            </a:r>
            <a:endParaRPr kumimoji="0" lang="en-US" altLang="zh-TW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 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=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∪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, if 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</a:t>
            </a:r>
            <a:r>
              <a:rPr kumimoji="0" lang="zh-TW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 </a:t>
            </a:r>
            <a:r>
              <a:rPr kumimoji="0" lang="zh-TW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∉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	                     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∪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{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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∪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E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, if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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 </a:t>
            </a:r>
            <a:r>
              <a:rPr kumimoji="0" lang="zh-TW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∈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473950" y="142852"/>
            <a:ext cx="1670050" cy="1384300"/>
            <a:chOff x="694" y="2112"/>
            <a:chExt cx="1251" cy="1267"/>
          </a:xfrm>
        </p:grpSpPr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889" cy="1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 dirty="0" err="1"/>
                <a:t>E</a:t>
              </a:r>
              <a:r>
                <a:rPr lang="en-US" altLang="zh-TW" sz="1400" b="1" dirty="0" err="1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 err="1"/>
                <a:t>Prefix</a:t>
              </a:r>
              <a:r>
                <a:rPr lang="en-US" altLang="zh-TW" sz="1400" b="1" dirty="0"/>
                <a:t>(E)</a:t>
              </a:r>
            </a:p>
            <a:p>
              <a:r>
                <a:rPr lang="en-US" altLang="zh-TW" sz="1400" b="1" dirty="0"/>
                <a:t>E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/>
                <a:t>V Tail</a:t>
              </a:r>
            </a:p>
            <a:p>
              <a:r>
                <a:rPr lang="en-US" altLang="zh-TW" sz="1400" b="1" dirty="0" err="1"/>
                <a:t>Prefix</a:t>
              </a:r>
              <a:r>
                <a:rPr lang="en-US" altLang="zh-TW" sz="1400" b="1" dirty="0" err="1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 err="1"/>
                <a:t>F</a:t>
              </a:r>
              <a:endParaRPr lang="en-US" altLang="zh-TW" sz="1400" b="1" dirty="0"/>
            </a:p>
            <a:p>
              <a:r>
                <a:rPr lang="en-US" altLang="zh-TW" sz="1400" b="1" dirty="0"/>
                <a:t>Prefix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>
                  <a:sym typeface="Symbol" pitchFamily="18" charset="2"/>
                </a:rPr>
                <a:t></a:t>
              </a:r>
              <a:endParaRPr lang="en-US" altLang="zh-TW" sz="1400" b="1" dirty="0"/>
            </a:p>
            <a:p>
              <a:r>
                <a:rPr lang="en-US" altLang="zh-TW" sz="1400" b="1" dirty="0"/>
                <a:t>Tail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+E</a:t>
              </a:r>
              <a:endParaRPr lang="en-US" altLang="zh-TW" sz="1400" b="1" dirty="0"/>
            </a:p>
            <a:p>
              <a:r>
                <a:rPr lang="en-US" altLang="zh-TW" sz="1400" b="1" dirty="0"/>
                <a:t>Tail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b="1" dirty="0">
                  <a:sym typeface="Symbol" pitchFamily="18" charset="2"/>
                </a:rPr>
                <a:t></a:t>
              </a:r>
              <a:endParaRPr lang="en-US" altLang="zh-TW" sz="1400" b="1" dirty="0"/>
            </a:p>
          </p:txBody>
        </p:sp>
        <p:sp>
          <p:nvSpPr>
            <p:cNvPr id="7" name="AutoShape 4"/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400" b="1"/>
            </a:p>
          </p:txBody>
        </p:sp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694" y="2570"/>
              <a:ext cx="287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/>
                <a:t>G</a:t>
              </a:r>
              <a:r>
                <a:rPr lang="en-US" altLang="zh-TW" sz="1400" b="1" baseline="-25000"/>
                <a:t>0</a:t>
              </a:r>
            </a:p>
          </p:txBody>
        </p:sp>
      </p:grpSp>
      <p:sp>
        <p:nvSpPr>
          <p:cNvPr id="12" name="左大括弧 11"/>
          <p:cNvSpPr/>
          <p:nvPr/>
        </p:nvSpPr>
        <p:spPr>
          <a:xfrm>
            <a:off x="1500166" y="500042"/>
            <a:ext cx="285752" cy="642942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15" name="表格 14"/>
          <p:cNvGraphicFramePr>
            <a:graphicFrameLocks noGrp="1"/>
          </p:cNvGraphicFramePr>
          <p:nvPr/>
        </p:nvGraphicFramePr>
        <p:xfrm>
          <a:off x="1142976" y="4786322"/>
          <a:ext cx="7429552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  <a:gridCol w="2571768"/>
                <a:gridCol w="1857388"/>
                <a:gridCol w="2214578"/>
              </a:tblGrid>
              <a:tr h="1509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Step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Follow Set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206227"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E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Prefix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Tail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0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sym typeface="Symbol"/>
                        </a:rPr>
                        <a:t>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sym typeface="Symbol"/>
                        </a:rPr>
                        <a:t>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1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 smtClean="0"/>
                        <a:t>Follow</a:t>
                      </a:r>
                      <a:r>
                        <a:rPr lang="en-US" altLang="zh-TW" sz="1400" dirty="0" smtClean="0"/>
                        <a:t>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altLang="zh-TW" sz="1400" dirty="0" smtClean="0"/>
                        <a:t>)</a:t>
                      </a:r>
                      <a:r>
                        <a:rPr lang="zh-TW" altLang="en-US" sz="1400" b="1" dirty="0" smtClean="0"/>
                        <a:t> ∪</a:t>
                      </a:r>
                      <a:r>
                        <a:rPr lang="en-US" altLang="zh-TW" sz="1400" b="1" dirty="0" smtClean="0"/>
                        <a:t> {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)</a:t>
                      </a:r>
                      <a:r>
                        <a:rPr lang="en-US" altLang="zh-TW" sz="1400" b="1" dirty="0" smtClean="0"/>
                        <a:t>}</a:t>
                      </a:r>
                      <a:r>
                        <a:rPr lang="zh-TW" altLang="en-US" sz="1400" b="1" dirty="0" smtClean="0"/>
                        <a:t> ∪</a:t>
                      </a:r>
                      <a:r>
                        <a:rPr lang="en-US" altLang="zh-TW" sz="1400" b="1" dirty="0" smtClean="0"/>
                        <a:t> Follow 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Tail</a:t>
                      </a:r>
                      <a:r>
                        <a:rPr lang="en-US" altLang="zh-TW" sz="1400" b="1" dirty="0" smtClean="0"/>
                        <a:t>)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 smtClean="0"/>
                        <a:t>= {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dirty="0" smtClean="0"/>
                        <a:t>, )}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Follow 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Prefix</a:t>
                      </a:r>
                      <a:r>
                        <a:rPr lang="en-US" altLang="zh-TW" sz="1400" b="1" dirty="0" smtClean="0"/>
                        <a:t>) 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{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(</a:t>
                      </a:r>
                      <a:r>
                        <a:rPr lang="en-US" altLang="zh-TW" sz="1400" b="1" dirty="0" smtClean="0"/>
                        <a:t>} </a:t>
                      </a:r>
                    </a:p>
                    <a:p>
                      <a:pPr algn="ctr"/>
                      <a:r>
                        <a:rPr lang="en-US" altLang="zh-TW" sz="1400" b="1" dirty="0" smtClean="0"/>
                        <a:t>=</a:t>
                      </a:r>
                      <a:r>
                        <a:rPr lang="en-US" altLang="zh-TW" sz="1400" dirty="0" smtClean="0">
                          <a:sym typeface="Symbol"/>
                        </a:rPr>
                        <a:t>{(}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Follow 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Tail</a:t>
                      </a:r>
                      <a:r>
                        <a:rPr lang="en-US" altLang="zh-TW" sz="1400" b="1" dirty="0" smtClean="0"/>
                        <a:t>) 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 Follow 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altLang="zh-TW" sz="1400" b="1" dirty="0" smtClean="0"/>
                        <a:t>)</a:t>
                      </a:r>
                    </a:p>
                    <a:p>
                      <a:pPr algn="ctr"/>
                      <a:r>
                        <a:rPr lang="en-US" altLang="zh-TW" sz="1400" b="1" dirty="0" smtClean="0">
                          <a:sym typeface="Symbol"/>
                        </a:rPr>
                        <a:t>= </a:t>
                      </a:r>
                      <a:r>
                        <a:rPr lang="en-US" altLang="zh-TW" sz="1400" b="1" dirty="0" smtClean="0"/>
                        <a:t>{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2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 smtClean="0"/>
                        <a:t>Follow</a:t>
                      </a:r>
                      <a:r>
                        <a:rPr lang="en-US" altLang="zh-TW" sz="1400" dirty="0" smtClean="0"/>
                        <a:t>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altLang="zh-TW" sz="1400" dirty="0" smtClean="0"/>
                        <a:t>)</a:t>
                      </a:r>
                      <a:r>
                        <a:rPr lang="zh-TW" altLang="en-US" sz="1400" b="1" dirty="0" smtClean="0"/>
                        <a:t> ∪</a:t>
                      </a:r>
                      <a:r>
                        <a:rPr lang="en-US" altLang="zh-TW" sz="1400" b="1" dirty="0" smtClean="0"/>
                        <a:t> {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)</a:t>
                      </a:r>
                      <a:r>
                        <a:rPr lang="en-US" altLang="zh-TW" sz="1400" b="1" dirty="0" smtClean="0"/>
                        <a:t>}</a:t>
                      </a:r>
                      <a:r>
                        <a:rPr lang="zh-TW" altLang="en-US" sz="1400" b="1" dirty="0" smtClean="0"/>
                        <a:t> ∪</a:t>
                      </a:r>
                      <a:r>
                        <a:rPr lang="en-US" altLang="zh-TW" sz="1400" b="1" dirty="0" smtClean="0"/>
                        <a:t> Follow 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Tail</a:t>
                      </a:r>
                      <a:r>
                        <a:rPr lang="en-US" altLang="zh-TW" sz="1400" b="1" dirty="0" smtClean="0"/>
                        <a:t>)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 smtClean="0"/>
                        <a:t>= {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dirty="0" smtClean="0"/>
                        <a:t>, )}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Follow 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Prefix</a:t>
                      </a:r>
                      <a:r>
                        <a:rPr lang="en-US" altLang="zh-TW" sz="1400" b="1" dirty="0" smtClean="0"/>
                        <a:t>) 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{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(</a:t>
                      </a:r>
                      <a:r>
                        <a:rPr lang="en-US" altLang="zh-TW" sz="1400" b="1" dirty="0" smtClean="0"/>
                        <a:t>} </a:t>
                      </a:r>
                    </a:p>
                    <a:p>
                      <a:pPr algn="ctr"/>
                      <a:r>
                        <a:rPr lang="en-US" altLang="zh-TW" sz="1400" b="1" dirty="0" smtClean="0"/>
                        <a:t>=</a:t>
                      </a:r>
                      <a:r>
                        <a:rPr lang="en-US" altLang="zh-TW" sz="1400" dirty="0" smtClean="0">
                          <a:sym typeface="Symbol"/>
                        </a:rPr>
                        <a:t>{(}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Follow 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Tail</a:t>
                      </a:r>
                      <a:r>
                        <a:rPr lang="en-US" altLang="zh-TW" sz="1400" b="1" dirty="0" smtClean="0"/>
                        <a:t>) 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 Follow 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altLang="zh-TW" sz="1400" b="1" dirty="0" smtClean="0"/>
                        <a:t>)</a:t>
                      </a:r>
                    </a:p>
                    <a:p>
                      <a:pPr algn="ctr"/>
                      <a:r>
                        <a:rPr lang="en-US" altLang="zh-TW" sz="1400" b="1" dirty="0" smtClean="0">
                          <a:sym typeface="Symbol"/>
                        </a:rPr>
                        <a:t>= </a:t>
                      </a:r>
                      <a:r>
                        <a:rPr lang="en-US" altLang="zh-TW" sz="1400" b="1" dirty="0" smtClean="0"/>
                        <a:t>{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, }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" name="內容版面配置區 2"/>
          <p:cNvSpPr>
            <a:spLocks noGrp="1"/>
          </p:cNvSpPr>
          <p:nvPr>
            <p:ph idx="1"/>
          </p:nvPr>
        </p:nvSpPr>
        <p:spPr>
          <a:xfrm>
            <a:off x="457200" y="1071546"/>
            <a:ext cx="7758138" cy="378621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altLang="zh-TW" b="1" dirty="0" smtClean="0"/>
              <a:t>Step </a:t>
            </a:r>
            <a:r>
              <a:rPr lang="en-US" altLang="zh-TW" b="1" dirty="0" smtClean="0"/>
              <a:t>2:</a:t>
            </a:r>
            <a:endParaRPr lang="en-US" altLang="zh-TW" b="1" dirty="0" smtClean="0"/>
          </a:p>
          <a:p>
            <a:r>
              <a:rPr lang="en-US" altLang="zh-TW" sz="2000" b="1" dirty="0" smtClean="0">
                <a:solidFill>
                  <a:srgbClr val="C00000"/>
                </a:solidFill>
              </a:rPr>
              <a:t>From </a:t>
            </a:r>
            <a:r>
              <a:rPr lang="en-US" altLang="zh-TW" sz="2000" b="1" dirty="0" smtClean="0">
                <a:solidFill>
                  <a:srgbClr val="0070C0"/>
                </a:solidFill>
              </a:rPr>
              <a:t>“</a:t>
            </a:r>
            <a:r>
              <a:rPr lang="en-US" altLang="zh-TW" sz="2000" b="1" dirty="0" err="1" smtClean="0">
                <a:solidFill>
                  <a:srgbClr val="0070C0"/>
                </a:solidFill>
              </a:rPr>
              <a:t>E</a:t>
            </a:r>
            <a:r>
              <a:rPr lang="en-US" altLang="zh-TW" sz="2000" b="1" dirty="0" err="1" smtClean="0">
                <a:solidFill>
                  <a:srgbClr val="0070C0"/>
                </a:solidFill>
                <a:sym typeface="Symbol" pitchFamily="18" charset="2"/>
              </a:rPr>
              <a:t></a:t>
            </a:r>
            <a:r>
              <a:rPr lang="en-US" altLang="zh-TW" sz="2000" b="1" dirty="0" err="1" smtClean="0">
                <a:solidFill>
                  <a:srgbClr val="0070C0"/>
                </a:solidFill>
              </a:rPr>
              <a:t>Prefix</a:t>
            </a:r>
            <a:r>
              <a:rPr lang="en-US" altLang="zh-TW" sz="2000" b="1" dirty="0" smtClean="0">
                <a:solidFill>
                  <a:srgbClr val="0070C0"/>
                </a:solidFill>
              </a:rPr>
              <a:t>(E) “, 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We can get…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2000" b="1" dirty="0" smtClean="0"/>
              <a:t>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Prefix</a:t>
            </a:r>
            <a:r>
              <a:rPr lang="en-US" altLang="zh-TW" sz="2000" b="1" dirty="0" smtClean="0"/>
              <a:t>) = 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Prefix</a:t>
            </a:r>
            <a:r>
              <a:rPr lang="en-US" altLang="zh-TW" sz="2000" b="1" dirty="0" smtClean="0"/>
              <a:t>) </a:t>
            </a:r>
            <a:r>
              <a:rPr lang="zh-TW" altLang="en-US" sz="2000" b="1" dirty="0" smtClean="0"/>
              <a:t>∪</a:t>
            </a:r>
            <a:r>
              <a:rPr lang="en-US" altLang="zh-TW" sz="2000" b="1" dirty="0" smtClean="0"/>
              <a:t>First(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(</a:t>
            </a:r>
            <a:r>
              <a:rPr lang="en-US" altLang="zh-TW" sz="2000" b="1" dirty="0" smtClean="0"/>
              <a:t>)</a:t>
            </a:r>
            <a:r>
              <a:rPr lang="en-US" altLang="zh-TW" sz="2000" b="1" dirty="0" smtClean="0"/>
              <a:t>  </a:t>
            </a:r>
          </a:p>
          <a:p>
            <a:pPr marL="800100" lvl="1" indent="-342900">
              <a:buNone/>
            </a:pPr>
            <a:r>
              <a:rPr lang="en-US" altLang="zh-TW" sz="2000" b="1" dirty="0" smtClean="0"/>
              <a:t> </a:t>
            </a:r>
            <a:r>
              <a:rPr lang="en-US" altLang="zh-TW" sz="2000" b="1" dirty="0" smtClean="0"/>
              <a:t>                                 = </a:t>
            </a:r>
            <a:r>
              <a:rPr lang="en-US" altLang="zh-TW" sz="2000" b="1" dirty="0" smtClean="0"/>
              <a:t>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Prefix</a:t>
            </a:r>
            <a:r>
              <a:rPr lang="en-US" altLang="zh-TW" sz="2000" b="1" dirty="0" smtClean="0"/>
              <a:t>) </a:t>
            </a:r>
            <a:r>
              <a:rPr lang="zh-TW" altLang="en-US" sz="2000" b="1" dirty="0" smtClean="0"/>
              <a:t>∪</a:t>
            </a:r>
            <a:r>
              <a:rPr lang="en-US" altLang="zh-TW" sz="2000" b="1" dirty="0" smtClean="0"/>
              <a:t>{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(</a:t>
            </a:r>
            <a:r>
              <a:rPr lang="en-US" altLang="zh-TW" sz="2000" b="1" dirty="0" smtClean="0"/>
              <a:t>}</a:t>
            </a:r>
            <a:r>
              <a:rPr lang="en-US" altLang="zh-TW" sz="2000" b="1" dirty="0" smtClean="0"/>
              <a:t> </a:t>
            </a:r>
            <a:r>
              <a:rPr lang="en-US" altLang="zh-TW" sz="2000" b="1" dirty="0" smtClean="0"/>
              <a:t>and</a:t>
            </a:r>
            <a:endParaRPr lang="en-US" altLang="zh-TW" sz="2000" b="1" dirty="0" smtClean="0"/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2000" b="1" dirty="0" smtClean="0"/>
              <a:t>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E</a:t>
            </a:r>
            <a:r>
              <a:rPr lang="en-US" altLang="zh-TW" sz="2000" b="1" dirty="0" smtClean="0"/>
              <a:t>) = 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E</a:t>
            </a:r>
            <a:r>
              <a:rPr lang="en-US" altLang="zh-TW" sz="2000" b="1" dirty="0" smtClean="0"/>
              <a:t>)</a:t>
            </a:r>
            <a:r>
              <a:rPr lang="zh-TW" altLang="en-US" sz="2000" b="1" dirty="0" smtClean="0"/>
              <a:t> ∪</a:t>
            </a:r>
            <a:r>
              <a:rPr lang="en-US" altLang="zh-TW" sz="2000" b="1" dirty="0" smtClean="0"/>
              <a:t> </a:t>
            </a:r>
            <a:r>
              <a:rPr lang="en-US" altLang="zh-TW" sz="2000" b="1" dirty="0" smtClean="0"/>
              <a:t>First(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)</a:t>
            </a:r>
            <a:r>
              <a:rPr lang="en-US" altLang="zh-TW" sz="2000" b="1" dirty="0" smtClean="0"/>
              <a:t>) = </a:t>
            </a:r>
            <a:r>
              <a:rPr lang="en-US" altLang="zh-TW" sz="2000" b="1" dirty="0" smtClean="0"/>
              <a:t>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E</a:t>
            </a:r>
            <a:r>
              <a:rPr lang="en-US" altLang="zh-TW" sz="2000" b="1" dirty="0" smtClean="0"/>
              <a:t>)</a:t>
            </a:r>
            <a:r>
              <a:rPr lang="zh-TW" altLang="en-US" sz="2000" b="1" dirty="0" smtClean="0"/>
              <a:t> ∪</a:t>
            </a:r>
            <a:r>
              <a:rPr lang="en-US" altLang="zh-TW" sz="2000" b="1" dirty="0" smtClean="0"/>
              <a:t> </a:t>
            </a:r>
            <a:r>
              <a:rPr lang="en-US" altLang="zh-TW" sz="2000" b="1" dirty="0" smtClean="0"/>
              <a:t>{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)</a:t>
            </a:r>
            <a:r>
              <a:rPr lang="en-US" altLang="zh-TW" sz="2000" b="1" dirty="0" smtClean="0"/>
              <a:t>}</a:t>
            </a:r>
            <a:r>
              <a:rPr lang="en-US" altLang="zh-TW" sz="2000" b="1" dirty="0" smtClean="0"/>
              <a:t> </a:t>
            </a:r>
            <a:endParaRPr lang="en-US" altLang="zh-TW" sz="2000" b="1" dirty="0" smtClean="0"/>
          </a:p>
          <a:p>
            <a:r>
              <a:rPr lang="en-US" altLang="zh-TW" sz="2000" b="1" dirty="0" smtClean="0">
                <a:solidFill>
                  <a:srgbClr val="C00000"/>
                </a:solidFill>
              </a:rPr>
              <a:t>From </a:t>
            </a:r>
            <a:r>
              <a:rPr lang="en-US" altLang="zh-TW" sz="2000" b="1" dirty="0" smtClean="0">
                <a:solidFill>
                  <a:srgbClr val="0070C0"/>
                </a:solidFill>
              </a:rPr>
              <a:t>“</a:t>
            </a:r>
            <a:r>
              <a:rPr lang="en-US" altLang="zh-TW" sz="2000" b="1" dirty="0" err="1" smtClean="0">
                <a:solidFill>
                  <a:srgbClr val="0070C0"/>
                </a:solidFill>
              </a:rPr>
              <a:t>E</a:t>
            </a:r>
            <a:r>
              <a:rPr lang="en-US" altLang="zh-TW" sz="2000" b="1" dirty="0" err="1" smtClean="0">
                <a:solidFill>
                  <a:srgbClr val="0070C0"/>
                </a:solidFill>
                <a:sym typeface="Symbol" pitchFamily="18" charset="2"/>
              </a:rPr>
              <a:t></a:t>
            </a:r>
            <a:r>
              <a:rPr lang="en-US" altLang="zh-TW" sz="2000" b="1" dirty="0" err="1" smtClean="0">
                <a:solidFill>
                  <a:srgbClr val="0070C0"/>
                </a:solidFill>
              </a:rPr>
              <a:t>VTail</a:t>
            </a:r>
            <a:r>
              <a:rPr lang="en-US" altLang="zh-TW" sz="2000" b="1" dirty="0" smtClean="0">
                <a:solidFill>
                  <a:srgbClr val="0070C0"/>
                </a:solidFill>
              </a:rPr>
              <a:t> “, 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We can get…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2000" b="1" dirty="0" smtClean="0"/>
              <a:t>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Tail</a:t>
            </a:r>
            <a:r>
              <a:rPr lang="en-US" altLang="zh-TW" sz="2000" b="1" dirty="0" smtClean="0"/>
              <a:t>) = </a:t>
            </a:r>
            <a:r>
              <a:rPr lang="en-US" altLang="zh-TW" sz="2000" b="1" dirty="0" smtClean="0"/>
              <a:t>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Tail</a:t>
            </a:r>
            <a:r>
              <a:rPr lang="en-US" altLang="zh-TW" sz="2000" b="1" dirty="0" smtClean="0"/>
              <a:t>) </a:t>
            </a:r>
            <a:r>
              <a:rPr lang="zh-TW" altLang="en-US" sz="2000" b="1" dirty="0" smtClean="0"/>
              <a:t>∪</a:t>
            </a:r>
            <a:r>
              <a:rPr lang="en-US" altLang="zh-TW" sz="2000" b="1" dirty="0" smtClean="0"/>
              <a:t> </a:t>
            </a:r>
            <a:r>
              <a:rPr lang="en-US" altLang="zh-TW" sz="2000" b="1" dirty="0" smtClean="0"/>
              <a:t>First(</a:t>
            </a:r>
            <a:r>
              <a:rPr lang="en-US" altLang="zh-TW" sz="2000" b="1" dirty="0" smtClean="0">
                <a:solidFill>
                  <a:srgbClr val="C00000"/>
                </a:solidFill>
                <a:sym typeface="Symbol" pitchFamily="18" charset="2"/>
              </a:rPr>
              <a:t></a:t>
            </a:r>
            <a:r>
              <a:rPr lang="en-US" altLang="zh-TW" sz="2000" b="1" dirty="0" smtClean="0"/>
              <a:t>) </a:t>
            </a:r>
          </a:p>
          <a:p>
            <a:pPr marL="800100" lvl="1" indent="-342900">
              <a:buNone/>
            </a:pPr>
            <a:r>
              <a:rPr lang="en-US" altLang="zh-TW" sz="2000" b="1" dirty="0" smtClean="0"/>
              <a:t> </a:t>
            </a:r>
            <a:r>
              <a:rPr lang="en-US" altLang="zh-TW" sz="2000" b="1" dirty="0" smtClean="0"/>
              <a:t>                             </a:t>
            </a:r>
            <a:r>
              <a:rPr lang="en-US" altLang="zh-TW" sz="2000" b="1" dirty="0" smtClean="0"/>
              <a:t>= 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Tail</a:t>
            </a:r>
            <a:r>
              <a:rPr lang="en-US" altLang="zh-TW" sz="2000" b="1" dirty="0" smtClean="0"/>
              <a:t>) </a:t>
            </a:r>
            <a:r>
              <a:rPr lang="zh-TW" altLang="en-US" sz="2000" b="1" dirty="0" smtClean="0"/>
              <a:t>∪</a:t>
            </a:r>
            <a:r>
              <a:rPr lang="en-US" altLang="zh-TW" sz="2000" b="1" dirty="0" smtClean="0"/>
              <a:t> </a:t>
            </a:r>
            <a:r>
              <a:rPr lang="en-US" altLang="zh-TW" sz="2000" b="1" dirty="0" smtClean="0"/>
              <a:t>{</a:t>
            </a:r>
            <a:r>
              <a:rPr lang="en-US" altLang="zh-TW" sz="2000" b="1" dirty="0" smtClean="0">
                <a:solidFill>
                  <a:srgbClr val="C00000"/>
                </a:solidFill>
                <a:sym typeface="Symbol" pitchFamily="18" charset="2"/>
              </a:rPr>
              <a:t></a:t>
            </a:r>
            <a:r>
              <a:rPr lang="en-US" altLang="zh-TW" sz="2000" b="1" dirty="0" smtClean="0">
                <a:sym typeface="Symbol" pitchFamily="18" charset="2"/>
              </a:rPr>
              <a:t>}</a:t>
            </a:r>
            <a:r>
              <a:rPr lang="en-US" altLang="zh-TW" sz="2000" b="1" dirty="0" smtClean="0"/>
              <a:t>  = Follow </a:t>
            </a:r>
            <a:r>
              <a:rPr lang="en-US" altLang="zh-TW" sz="2000" b="1" dirty="0" smtClean="0"/>
              <a:t>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Tail</a:t>
            </a:r>
            <a:r>
              <a:rPr lang="en-US" altLang="zh-TW" sz="2000" b="1" dirty="0" smtClean="0"/>
              <a:t>) </a:t>
            </a:r>
            <a:r>
              <a:rPr lang="zh-TW" altLang="en-US" sz="2000" b="1" dirty="0" smtClean="0"/>
              <a:t>∪</a:t>
            </a:r>
            <a:r>
              <a:rPr lang="en-US" altLang="zh-TW" sz="2000" b="1" dirty="0" smtClean="0"/>
              <a:t> 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E</a:t>
            </a:r>
            <a:r>
              <a:rPr lang="en-US" altLang="zh-TW" sz="2000" b="1" dirty="0" smtClean="0"/>
              <a:t>)</a:t>
            </a:r>
          </a:p>
          <a:p>
            <a:r>
              <a:rPr lang="en-US" altLang="zh-TW" sz="2000" b="1" dirty="0" smtClean="0">
                <a:solidFill>
                  <a:srgbClr val="C00000"/>
                </a:solidFill>
              </a:rPr>
              <a:t>From </a:t>
            </a:r>
            <a:r>
              <a:rPr lang="en-US" altLang="zh-TW" sz="2000" b="1" dirty="0" smtClean="0">
                <a:solidFill>
                  <a:srgbClr val="0070C0"/>
                </a:solidFill>
              </a:rPr>
              <a:t>“Tail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</a:t>
            </a:r>
            <a:r>
              <a:rPr lang="en-US" altLang="zh-TW" sz="2000" b="1" dirty="0" smtClean="0">
                <a:solidFill>
                  <a:srgbClr val="0070C0"/>
                </a:solidFill>
              </a:rPr>
              <a:t>+E “, 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We can get…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2000" b="1" dirty="0" smtClean="0"/>
              <a:t>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E</a:t>
            </a:r>
            <a:r>
              <a:rPr lang="en-US" altLang="zh-TW" sz="2000" b="1" dirty="0" smtClean="0"/>
              <a:t>) = </a:t>
            </a:r>
            <a:r>
              <a:rPr lang="en-US" altLang="zh-TW" sz="2000" b="1" dirty="0" smtClean="0"/>
              <a:t>Follow </a:t>
            </a:r>
            <a:r>
              <a:rPr lang="en-US" altLang="zh-TW" sz="2000" b="1" dirty="0" smtClean="0"/>
              <a:t>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E</a:t>
            </a:r>
            <a:r>
              <a:rPr lang="en-US" altLang="zh-TW" sz="2000" b="1" dirty="0" smtClean="0"/>
              <a:t>) </a:t>
            </a:r>
            <a:r>
              <a:rPr lang="zh-TW" altLang="en-US" sz="2000" b="1" dirty="0" smtClean="0"/>
              <a:t>∪</a:t>
            </a:r>
            <a:r>
              <a:rPr lang="en-US" altLang="zh-TW" sz="2000" b="1" dirty="0" smtClean="0"/>
              <a:t> First(</a:t>
            </a:r>
            <a:r>
              <a:rPr lang="en-US" altLang="zh-TW" sz="2000" b="1" dirty="0" smtClean="0">
                <a:solidFill>
                  <a:srgbClr val="C00000"/>
                </a:solidFill>
                <a:sym typeface="Symbol" pitchFamily="18" charset="2"/>
              </a:rPr>
              <a:t></a:t>
            </a:r>
            <a:r>
              <a:rPr lang="en-US" altLang="zh-TW" sz="2000" b="1" dirty="0" smtClean="0"/>
              <a:t>) </a:t>
            </a:r>
            <a:endParaRPr lang="en-US" altLang="zh-TW" sz="2000" b="1" dirty="0" smtClean="0"/>
          </a:p>
          <a:p>
            <a:pPr marL="800100" lvl="1" indent="-342900">
              <a:buNone/>
            </a:pPr>
            <a:r>
              <a:rPr lang="en-US" altLang="zh-TW" sz="2000" b="1" dirty="0" smtClean="0"/>
              <a:t> </a:t>
            </a:r>
            <a:r>
              <a:rPr lang="en-US" altLang="zh-TW" sz="2000" b="1" dirty="0" smtClean="0"/>
              <a:t>                         = Follow </a:t>
            </a:r>
            <a:r>
              <a:rPr lang="en-US" altLang="zh-TW" sz="2000" b="1" dirty="0" smtClean="0"/>
              <a:t>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E</a:t>
            </a:r>
            <a:r>
              <a:rPr lang="en-US" altLang="zh-TW" sz="2000" b="1" dirty="0" smtClean="0"/>
              <a:t>) </a:t>
            </a:r>
            <a:r>
              <a:rPr lang="zh-TW" altLang="en-US" sz="2000" b="1" dirty="0" smtClean="0"/>
              <a:t>∪</a:t>
            </a:r>
            <a:r>
              <a:rPr lang="en-US" altLang="zh-TW" sz="2000" b="1" dirty="0" smtClean="0"/>
              <a:t> {</a:t>
            </a:r>
            <a:r>
              <a:rPr lang="en-US" altLang="zh-TW" sz="2000" b="1" dirty="0" smtClean="0">
                <a:solidFill>
                  <a:srgbClr val="C00000"/>
                </a:solidFill>
                <a:sym typeface="Symbol" pitchFamily="18" charset="2"/>
              </a:rPr>
              <a:t></a:t>
            </a:r>
            <a:r>
              <a:rPr lang="en-US" altLang="zh-TW" sz="2000" b="1" dirty="0" smtClean="0"/>
              <a:t>}  = 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E</a:t>
            </a:r>
            <a:r>
              <a:rPr lang="en-US" altLang="zh-TW" sz="2000" b="1" dirty="0" smtClean="0"/>
              <a:t>) </a:t>
            </a:r>
            <a:r>
              <a:rPr lang="zh-TW" altLang="en-US" sz="2000" b="1" dirty="0" smtClean="0"/>
              <a:t>∪</a:t>
            </a:r>
            <a:r>
              <a:rPr lang="en-US" altLang="zh-TW" sz="2000" b="1" dirty="0" smtClean="0"/>
              <a:t> 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Tail</a:t>
            </a:r>
            <a:r>
              <a:rPr lang="en-US" altLang="zh-TW" sz="2000" b="1" dirty="0" smtClean="0"/>
              <a:t>)</a:t>
            </a:r>
          </a:p>
          <a:p>
            <a:pPr>
              <a:buNone/>
            </a:pP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內容版面配置區 2"/>
          <p:cNvSpPr txBox="1">
            <a:spLocks/>
          </p:cNvSpPr>
          <p:nvPr/>
        </p:nvSpPr>
        <p:spPr>
          <a:xfrm>
            <a:off x="142844" y="385754"/>
            <a:ext cx="7358114" cy="11144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E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…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A</a:t>
            </a:r>
            <a:endParaRPr kumimoji="0" lang="en-US" altLang="zh-TW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 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=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∪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, if 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</a:t>
            </a:r>
            <a:r>
              <a:rPr kumimoji="0" lang="zh-TW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 </a:t>
            </a:r>
            <a:r>
              <a:rPr kumimoji="0" lang="zh-TW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∉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	                     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∪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{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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∪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E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, if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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 </a:t>
            </a:r>
            <a:r>
              <a:rPr kumimoji="0" lang="zh-TW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∈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7758138" cy="10429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b="1" dirty="0" smtClean="0"/>
              <a:t>Step 3:</a:t>
            </a:r>
          </a:p>
          <a:p>
            <a:endParaRPr lang="en-US" altLang="zh-TW" sz="2000" b="1" dirty="0" smtClean="0"/>
          </a:p>
          <a:p>
            <a:pPr>
              <a:buNone/>
            </a:pPr>
            <a:endParaRPr lang="en-US" altLang="zh-TW" dirty="0" smtClean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473950" y="142852"/>
            <a:ext cx="1670050" cy="1384300"/>
            <a:chOff x="694" y="2112"/>
            <a:chExt cx="1251" cy="1267"/>
          </a:xfrm>
        </p:grpSpPr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889" cy="1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 dirty="0" err="1"/>
                <a:t>E</a:t>
              </a:r>
              <a:r>
                <a:rPr lang="en-US" altLang="zh-TW" sz="1400" b="1" dirty="0" err="1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 err="1"/>
                <a:t>Prefix</a:t>
              </a:r>
              <a:r>
                <a:rPr lang="en-US" altLang="zh-TW" sz="1400" b="1" dirty="0"/>
                <a:t>(E)</a:t>
              </a:r>
            </a:p>
            <a:p>
              <a:r>
                <a:rPr lang="en-US" altLang="zh-TW" sz="1400" b="1" dirty="0"/>
                <a:t>E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/>
                <a:t>V Tail</a:t>
              </a:r>
            </a:p>
            <a:p>
              <a:r>
                <a:rPr lang="en-US" altLang="zh-TW" sz="1400" b="1" dirty="0" err="1"/>
                <a:t>Prefix</a:t>
              </a:r>
              <a:r>
                <a:rPr lang="en-US" altLang="zh-TW" sz="1400" b="1" dirty="0" err="1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 err="1"/>
                <a:t>F</a:t>
              </a:r>
              <a:endParaRPr lang="en-US" altLang="zh-TW" sz="1400" b="1" dirty="0"/>
            </a:p>
            <a:p>
              <a:r>
                <a:rPr lang="en-US" altLang="zh-TW" sz="1400" b="1" dirty="0"/>
                <a:t>Prefix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>
                  <a:sym typeface="Symbol" pitchFamily="18" charset="2"/>
                </a:rPr>
                <a:t></a:t>
              </a:r>
              <a:endParaRPr lang="en-US" altLang="zh-TW" sz="1400" b="1" dirty="0"/>
            </a:p>
            <a:p>
              <a:r>
                <a:rPr lang="en-US" altLang="zh-TW" sz="1400" b="1" dirty="0"/>
                <a:t>Tail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+E</a:t>
              </a:r>
              <a:endParaRPr lang="en-US" altLang="zh-TW" sz="1400" b="1" dirty="0"/>
            </a:p>
            <a:p>
              <a:r>
                <a:rPr lang="en-US" altLang="zh-TW" sz="1400" b="1" dirty="0"/>
                <a:t>Tail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b="1" dirty="0">
                  <a:sym typeface="Symbol" pitchFamily="18" charset="2"/>
                </a:rPr>
                <a:t></a:t>
              </a:r>
              <a:endParaRPr lang="en-US" altLang="zh-TW" sz="1400" b="1" dirty="0"/>
            </a:p>
          </p:txBody>
        </p:sp>
        <p:sp>
          <p:nvSpPr>
            <p:cNvPr id="7" name="AutoShape 4"/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400" b="1"/>
            </a:p>
          </p:txBody>
        </p:sp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694" y="2570"/>
              <a:ext cx="287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/>
                <a:t>G</a:t>
              </a:r>
              <a:r>
                <a:rPr lang="en-US" altLang="zh-TW" sz="1400" b="1" baseline="-25000"/>
                <a:t>0</a:t>
              </a:r>
            </a:p>
          </p:txBody>
        </p:sp>
      </p:grpSp>
      <p:sp>
        <p:nvSpPr>
          <p:cNvPr id="12" name="左大括弧 11"/>
          <p:cNvSpPr/>
          <p:nvPr/>
        </p:nvSpPr>
        <p:spPr>
          <a:xfrm>
            <a:off x="1500166" y="756610"/>
            <a:ext cx="285752" cy="642942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15" name="表格 14"/>
          <p:cNvGraphicFramePr>
            <a:graphicFrameLocks noGrp="1"/>
          </p:cNvGraphicFramePr>
          <p:nvPr/>
        </p:nvGraphicFramePr>
        <p:xfrm>
          <a:off x="714348" y="2786058"/>
          <a:ext cx="7429552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  <a:gridCol w="2571768"/>
                <a:gridCol w="1857388"/>
                <a:gridCol w="2214578"/>
              </a:tblGrid>
              <a:tr h="1509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Step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Follow Set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206227"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E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Prefix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Tail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0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sym typeface="Symbol"/>
                        </a:rPr>
                        <a:t>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sym typeface="Symbol"/>
                        </a:rPr>
                        <a:t>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1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 smtClean="0"/>
                        <a:t>Follow</a:t>
                      </a:r>
                      <a:r>
                        <a:rPr lang="en-US" altLang="zh-TW" sz="1400" dirty="0" smtClean="0"/>
                        <a:t>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altLang="zh-TW" sz="1400" dirty="0" smtClean="0"/>
                        <a:t>)</a:t>
                      </a:r>
                      <a:r>
                        <a:rPr lang="zh-TW" altLang="en-US" sz="1400" b="1" dirty="0" smtClean="0"/>
                        <a:t> ∪</a:t>
                      </a:r>
                      <a:r>
                        <a:rPr lang="en-US" altLang="zh-TW" sz="1400" b="1" dirty="0" smtClean="0"/>
                        <a:t> {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)</a:t>
                      </a:r>
                      <a:r>
                        <a:rPr lang="en-US" altLang="zh-TW" sz="1400" b="1" dirty="0" smtClean="0"/>
                        <a:t>}</a:t>
                      </a:r>
                      <a:r>
                        <a:rPr lang="zh-TW" altLang="en-US" sz="1400" b="1" dirty="0" smtClean="0"/>
                        <a:t> ∪</a:t>
                      </a:r>
                      <a:r>
                        <a:rPr lang="en-US" altLang="zh-TW" sz="1400" b="1" dirty="0" smtClean="0"/>
                        <a:t> Follow 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Tail</a:t>
                      </a:r>
                      <a:r>
                        <a:rPr lang="en-US" altLang="zh-TW" sz="1400" b="1" dirty="0" smtClean="0"/>
                        <a:t>)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 smtClean="0"/>
                        <a:t>= {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dirty="0" smtClean="0"/>
                        <a:t>, )}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Follow 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Prefix</a:t>
                      </a:r>
                      <a:r>
                        <a:rPr lang="en-US" altLang="zh-TW" sz="1400" b="1" dirty="0" smtClean="0"/>
                        <a:t>) 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{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(</a:t>
                      </a:r>
                      <a:r>
                        <a:rPr lang="en-US" altLang="zh-TW" sz="1400" b="1" dirty="0" smtClean="0"/>
                        <a:t>} </a:t>
                      </a:r>
                    </a:p>
                    <a:p>
                      <a:pPr algn="ctr"/>
                      <a:r>
                        <a:rPr lang="en-US" altLang="zh-TW" sz="1400" b="1" dirty="0" smtClean="0"/>
                        <a:t>=</a:t>
                      </a:r>
                      <a:r>
                        <a:rPr lang="en-US" altLang="zh-TW" sz="1400" dirty="0" smtClean="0">
                          <a:sym typeface="Symbol"/>
                        </a:rPr>
                        <a:t>{(}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Follow 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Tail</a:t>
                      </a:r>
                      <a:r>
                        <a:rPr lang="en-US" altLang="zh-TW" sz="1400" b="1" dirty="0" smtClean="0"/>
                        <a:t>) 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 Follow 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altLang="zh-TW" sz="1400" b="1" dirty="0" smtClean="0"/>
                        <a:t>)</a:t>
                      </a:r>
                    </a:p>
                    <a:p>
                      <a:pPr algn="ctr"/>
                      <a:r>
                        <a:rPr lang="en-US" altLang="zh-TW" sz="1400" b="1" dirty="0" smtClean="0">
                          <a:sym typeface="Symbol"/>
                        </a:rPr>
                        <a:t>= </a:t>
                      </a:r>
                      <a:r>
                        <a:rPr lang="en-US" altLang="zh-TW" sz="1400" b="1" dirty="0" smtClean="0"/>
                        <a:t>{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2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 smtClean="0"/>
                        <a:t>Follow</a:t>
                      </a:r>
                      <a:r>
                        <a:rPr lang="en-US" altLang="zh-TW" sz="1400" dirty="0" smtClean="0"/>
                        <a:t>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altLang="zh-TW" sz="1400" dirty="0" smtClean="0"/>
                        <a:t>)</a:t>
                      </a:r>
                      <a:r>
                        <a:rPr lang="zh-TW" altLang="en-US" sz="1400" b="1" dirty="0" smtClean="0"/>
                        <a:t> ∪</a:t>
                      </a:r>
                      <a:r>
                        <a:rPr lang="en-US" altLang="zh-TW" sz="1400" b="1" dirty="0" smtClean="0"/>
                        <a:t> {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)</a:t>
                      </a:r>
                      <a:r>
                        <a:rPr lang="en-US" altLang="zh-TW" sz="1400" b="1" dirty="0" smtClean="0"/>
                        <a:t>}</a:t>
                      </a:r>
                      <a:r>
                        <a:rPr lang="zh-TW" altLang="en-US" sz="1400" b="1" dirty="0" smtClean="0"/>
                        <a:t> ∪</a:t>
                      </a:r>
                      <a:r>
                        <a:rPr lang="en-US" altLang="zh-TW" sz="1400" b="1" dirty="0" smtClean="0"/>
                        <a:t> Follow 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Tail</a:t>
                      </a:r>
                      <a:r>
                        <a:rPr lang="en-US" altLang="zh-TW" sz="1400" b="1" dirty="0" smtClean="0"/>
                        <a:t>)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 smtClean="0"/>
                        <a:t>= {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dirty="0" smtClean="0"/>
                        <a:t>, )}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Follow 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Prefix</a:t>
                      </a:r>
                      <a:r>
                        <a:rPr lang="en-US" altLang="zh-TW" sz="1400" b="1" dirty="0" smtClean="0"/>
                        <a:t>) 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{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(</a:t>
                      </a:r>
                      <a:r>
                        <a:rPr lang="en-US" altLang="zh-TW" sz="1400" b="1" dirty="0" smtClean="0"/>
                        <a:t>} </a:t>
                      </a:r>
                    </a:p>
                    <a:p>
                      <a:pPr algn="ctr"/>
                      <a:r>
                        <a:rPr lang="en-US" altLang="zh-TW" sz="1400" b="1" dirty="0" smtClean="0"/>
                        <a:t>=</a:t>
                      </a:r>
                      <a:r>
                        <a:rPr lang="en-US" altLang="zh-TW" sz="1400" dirty="0" smtClean="0">
                          <a:sym typeface="Symbol"/>
                        </a:rPr>
                        <a:t>{(}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Follow 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Tail</a:t>
                      </a:r>
                      <a:r>
                        <a:rPr lang="en-US" altLang="zh-TW" sz="1400" b="1" dirty="0" smtClean="0"/>
                        <a:t>) 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 Follow 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altLang="zh-TW" sz="1400" b="1" dirty="0" smtClean="0"/>
                        <a:t>)</a:t>
                      </a:r>
                    </a:p>
                    <a:p>
                      <a:pPr algn="ctr"/>
                      <a:r>
                        <a:rPr lang="en-US" altLang="zh-TW" sz="1400" b="1" dirty="0" smtClean="0">
                          <a:sym typeface="Symbol"/>
                        </a:rPr>
                        <a:t>= </a:t>
                      </a:r>
                      <a:r>
                        <a:rPr lang="en-US" altLang="zh-TW" sz="1400" b="1" dirty="0" smtClean="0"/>
                        <a:t>{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, }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3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 smtClean="0"/>
                        <a:t>Follow</a:t>
                      </a:r>
                      <a:r>
                        <a:rPr lang="en-US" altLang="zh-TW" sz="1400" dirty="0" smtClean="0"/>
                        <a:t>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altLang="zh-TW" sz="1400" dirty="0" smtClean="0"/>
                        <a:t>)</a:t>
                      </a:r>
                      <a:r>
                        <a:rPr lang="zh-TW" altLang="en-US" sz="1400" b="1" dirty="0" smtClean="0"/>
                        <a:t> ∪</a:t>
                      </a:r>
                      <a:r>
                        <a:rPr lang="en-US" altLang="zh-TW" sz="1400" b="1" dirty="0" smtClean="0"/>
                        <a:t> {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)</a:t>
                      </a:r>
                      <a:r>
                        <a:rPr lang="en-US" altLang="zh-TW" sz="1400" b="1" dirty="0" smtClean="0"/>
                        <a:t>}</a:t>
                      </a:r>
                      <a:r>
                        <a:rPr lang="zh-TW" altLang="en-US" sz="1400" b="1" dirty="0" smtClean="0"/>
                        <a:t> ∪</a:t>
                      </a:r>
                      <a:r>
                        <a:rPr lang="en-US" altLang="zh-TW" sz="1400" b="1" dirty="0" smtClean="0"/>
                        <a:t> Follow 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Tail</a:t>
                      </a:r>
                      <a:r>
                        <a:rPr lang="en-US" altLang="zh-TW" sz="1400" b="1" dirty="0" smtClean="0"/>
                        <a:t>)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 smtClean="0"/>
                        <a:t>= {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dirty="0" smtClean="0"/>
                        <a:t>, )}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Follow 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Prefix</a:t>
                      </a:r>
                      <a:r>
                        <a:rPr lang="en-US" altLang="zh-TW" sz="1400" b="1" dirty="0" smtClean="0"/>
                        <a:t>) 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{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(</a:t>
                      </a:r>
                      <a:r>
                        <a:rPr lang="en-US" altLang="zh-TW" sz="1400" b="1" dirty="0" smtClean="0"/>
                        <a:t>} </a:t>
                      </a:r>
                    </a:p>
                    <a:p>
                      <a:pPr algn="ctr"/>
                      <a:r>
                        <a:rPr lang="en-US" altLang="zh-TW" sz="1400" b="1" dirty="0" smtClean="0"/>
                        <a:t>=</a:t>
                      </a:r>
                      <a:r>
                        <a:rPr lang="en-US" altLang="zh-TW" sz="1400" dirty="0" smtClean="0">
                          <a:sym typeface="Symbol"/>
                        </a:rPr>
                        <a:t>{(}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Follow 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Tail</a:t>
                      </a:r>
                      <a:r>
                        <a:rPr lang="en-US" altLang="zh-TW" sz="1400" b="1" dirty="0" smtClean="0"/>
                        <a:t>) 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 Follow 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altLang="zh-TW" sz="1400" b="1" dirty="0" smtClean="0"/>
                        <a:t>)</a:t>
                      </a:r>
                    </a:p>
                    <a:p>
                      <a:pPr algn="ctr"/>
                      <a:r>
                        <a:rPr lang="en-US" altLang="zh-TW" sz="1400" b="1" dirty="0" smtClean="0">
                          <a:sym typeface="Symbol"/>
                        </a:rPr>
                        <a:t>= </a:t>
                      </a:r>
                      <a:r>
                        <a:rPr lang="en-US" altLang="zh-TW" sz="1400" b="1" dirty="0" smtClean="0"/>
                        <a:t>{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, }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Another Example….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426985" y="2000238"/>
            <a:ext cx="5195808" cy="4154877"/>
            <a:chOff x="769" y="2112"/>
            <a:chExt cx="497" cy="1229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210" cy="1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4400" dirty="0" smtClean="0"/>
                <a:t>S </a:t>
              </a:r>
              <a:r>
                <a:rPr lang="en-US" altLang="zh-TW" sz="4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4400" dirty="0" err="1" smtClean="0"/>
                <a:t>aSe</a:t>
              </a:r>
              <a:endParaRPr lang="en-US" altLang="zh-TW" sz="4400" dirty="0" smtClean="0"/>
            </a:p>
            <a:p>
              <a:r>
                <a:rPr lang="en-US" altLang="zh-TW" sz="4400" dirty="0" smtClean="0"/>
                <a:t>S </a:t>
              </a:r>
              <a:r>
                <a:rPr lang="en-US" altLang="zh-TW" sz="44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4400" dirty="0" smtClean="0"/>
                <a:t> B</a:t>
              </a:r>
            </a:p>
            <a:p>
              <a:r>
                <a:rPr lang="en-US" altLang="zh-TW" sz="4400" dirty="0" smtClean="0"/>
                <a:t>B </a:t>
              </a:r>
              <a:r>
                <a:rPr lang="en-US" altLang="zh-TW" sz="4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4400" dirty="0" err="1" smtClean="0"/>
                <a:t>bBe</a:t>
              </a:r>
              <a:endParaRPr lang="en-US" altLang="zh-TW" sz="4400" dirty="0" smtClean="0"/>
            </a:p>
            <a:p>
              <a:r>
                <a:rPr lang="en-US" altLang="zh-TW" sz="4400" dirty="0" smtClean="0"/>
                <a:t>B </a:t>
              </a:r>
              <a:r>
                <a:rPr lang="en-US" altLang="zh-TW" sz="44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4400" dirty="0" smtClean="0">
                  <a:sym typeface="Symbol" pitchFamily="18" charset="2"/>
                </a:rPr>
                <a:t> </a:t>
              </a:r>
              <a:r>
                <a:rPr lang="en-US" altLang="zh-TW" sz="4400" dirty="0" smtClean="0"/>
                <a:t>C</a:t>
              </a:r>
            </a:p>
            <a:p>
              <a:r>
                <a:rPr lang="en-US" altLang="zh-TW" sz="4400" dirty="0" smtClean="0"/>
                <a:t>C </a:t>
              </a:r>
              <a:r>
                <a:rPr lang="en-US" altLang="zh-TW" sz="4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4400" dirty="0" err="1" smtClean="0"/>
                <a:t>cCe</a:t>
              </a:r>
              <a:endParaRPr lang="en-US" altLang="zh-TW" sz="4400" dirty="0" smtClean="0"/>
            </a:p>
            <a:p>
              <a:r>
                <a:rPr lang="en-US" altLang="zh-TW" sz="4400" dirty="0" smtClean="0"/>
                <a:t>C </a:t>
              </a:r>
              <a:r>
                <a:rPr lang="en-US" altLang="zh-TW" sz="4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4400" dirty="0" smtClean="0">
                  <a:sym typeface="Symbol" pitchFamily="18" charset="2"/>
                </a:rPr>
                <a:t>d</a:t>
              </a:r>
              <a:endParaRPr lang="en-US" altLang="zh-TW" sz="4400" dirty="0">
                <a:sym typeface="Symbol" pitchFamily="18" charset="2"/>
              </a:endParaRPr>
            </a:p>
          </p:txBody>
        </p:sp>
        <p:sp>
          <p:nvSpPr>
            <p:cNvPr id="6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4400" b="1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92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4400" b="1" dirty="0"/>
                <a:t>G</a:t>
              </a:r>
              <a:r>
                <a:rPr lang="en-US" altLang="zh-TW" sz="4400" b="1" baseline="-25000" dirty="0"/>
                <a:t>0</a:t>
              </a:r>
            </a:p>
          </p:txBody>
        </p:sp>
      </p:grpSp>
      <p:sp>
        <p:nvSpPr>
          <p:cNvPr id="10" name="內容版面配置區 2"/>
          <p:cNvSpPr txBox="1">
            <a:spLocks/>
          </p:cNvSpPr>
          <p:nvPr/>
        </p:nvSpPr>
        <p:spPr>
          <a:xfrm>
            <a:off x="142844" y="385754"/>
            <a:ext cx="7358114" cy="11144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E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…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A</a:t>
            </a:r>
            <a:endParaRPr kumimoji="0" lang="en-US" altLang="zh-TW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 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=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∪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, if 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</a:t>
            </a:r>
            <a:r>
              <a:rPr kumimoji="0" lang="zh-TW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 </a:t>
            </a:r>
            <a:r>
              <a:rPr kumimoji="0" lang="zh-TW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∉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	                     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∪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{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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∪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E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, if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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 </a:t>
            </a:r>
            <a:r>
              <a:rPr kumimoji="0" lang="zh-TW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∈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</a:p>
        </p:txBody>
      </p:sp>
      <p:sp>
        <p:nvSpPr>
          <p:cNvPr id="11" name="左大括弧 10"/>
          <p:cNvSpPr/>
          <p:nvPr/>
        </p:nvSpPr>
        <p:spPr>
          <a:xfrm>
            <a:off x="1500166" y="756610"/>
            <a:ext cx="285752" cy="642942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b="1" dirty="0" smtClean="0"/>
              <a:t>Step 0: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473950" y="142853"/>
            <a:ext cx="1310943" cy="1385393"/>
            <a:chOff x="694" y="2112"/>
            <a:chExt cx="982" cy="1268"/>
          </a:xfrm>
        </p:grpSpPr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620" cy="1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dirty="0" smtClean="0"/>
                <a:t>S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err="1" smtClean="0"/>
                <a:t>aSe</a:t>
              </a:r>
              <a:endParaRPr lang="en-US" altLang="zh-TW" sz="1400" dirty="0" smtClean="0"/>
            </a:p>
            <a:p>
              <a:r>
                <a:rPr lang="en-US" altLang="zh-TW" sz="1400" dirty="0" smtClean="0"/>
                <a:t>S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dirty="0" smtClean="0"/>
                <a:t> B</a:t>
              </a:r>
            </a:p>
            <a:p>
              <a:r>
                <a:rPr lang="en-US" altLang="zh-TW" sz="1400" dirty="0" smtClean="0"/>
                <a:t>B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err="1" smtClean="0"/>
                <a:t>bBe</a:t>
              </a:r>
              <a:endParaRPr lang="en-US" altLang="zh-TW" sz="1400" dirty="0" smtClean="0"/>
            </a:p>
            <a:p>
              <a:r>
                <a:rPr lang="en-US" altLang="zh-TW" sz="1400" dirty="0" smtClean="0"/>
                <a:t>B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dirty="0" smtClean="0">
                  <a:sym typeface="Symbol" pitchFamily="18" charset="2"/>
                </a:rPr>
                <a:t> </a:t>
              </a:r>
              <a:r>
                <a:rPr lang="en-US" altLang="zh-TW" sz="1400" dirty="0" smtClean="0"/>
                <a:t>C</a:t>
              </a:r>
            </a:p>
            <a:p>
              <a:r>
                <a:rPr lang="en-US" altLang="zh-TW" sz="1400" dirty="0" smtClean="0"/>
                <a:t>C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err="1" smtClean="0"/>
                <a:t>cCe</a:t>
              </a:r>
              <a:endParaRPr lang="en-US" altLang="zh-TW" sz="1400" dirty="0" smtClean="0"/>
            </a:p>
            <a:p>
              <a:r>
                <a:rPr lang="en-US" altLang="zh-TW" sz="1400" dirty="0" smtClean="0"/>
                <a:t>C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smtClean="0">
                  <a:sym typeface="Symbol" pitchFamily="18" charset="2"/>
                </a:rPr>
                <a:t>d</a:t>
              </a:r>
              <a:endParaRPr lang="en-US" altLang="zh-TW" sz="1400" dirty="0">
                <a:sym typeface="Symbol" pitchFamily="18" charset="2"/>
              </a:endParaRPr>
            </a:p>
          </p:txBody>
        </p:sp>
        <p:sp>
          <p:nvSpPr>
            <p:cNvPr id="7" name="AutoShape 4"/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400" b="1"/>
            </a:p>
          </p:txBody>
        </p:sp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694" y="2570"/>
              <a:ext cx="287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 dirty="0"/>
                <a:t>G</a:t>
              </a:r>
              <a:r>
                <a:rPr lang="en-US" altLang="zh-TW" sz="1400" b="1" baseline="-25000" dirty="0"/>
                <a:t>0</a:t>
              </a:r>
            </a:p>
          </p:txBody>
        </p:sp>
      </p:grpSp>
      <p:sp>
        <p:nvSpPr>
          <p:cNvPr id="12" name="內容版面配置區 2"/>
          <p:cNvSpPr txBox="1">
            <a:spLocks/>
          </p:cNvSpPr>
          <p:nvPr/>
        </p:nvSpPr>
        <p:spPr>
          <a:xfrm>
            <a:off x="142844" y="285728"/>
            <a:ext cx="7358114" cy="11144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E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…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A</a:t>
            </a:r>
            <a:endParaRPr kumimoji="0" lang="en-US" altLang="zh-TW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 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=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∪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, if 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</a:t>
            </a:r>
            <a:r>
              <a:rPr kumimoji="0" lang="zh-TW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 </a:t>
            </a:r>
            <a:r>
              <a:rPr kumimoji="0" lang="zh-TW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∉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	                     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∪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{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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∪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E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, if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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 </a:t>
            </a:r>
            <a:r>
              <a:rPr kumimoji="0" lang="zh-TW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∈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</a:p>
        </p:txBody>
      </p:sp>
      <p:sp>
        <p:nvSpPr>
          <p:cNvPr id="13" name="左大括弧 12"/>
          <p:cNvSpPr/>
          <p:nvPr/>
        </p:nvSpPr>
        <p:spPr>
          <a:xfrm>
            <a:off x="1500166" y="656584"/>
            <a:ext cx="285752" cy="642942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14" name="表格 13"/>
          <p:cNvGraphicFramePr>
            <a:graphicFrameLocks noGrp="1"/>
          </p:cNvGraphicFramePr>
          <p:nvPr/>
        </p:nvGraphicFramePr>
        <p:xfrm>
          <a:off x="2038264" y="2928934"/>
          <a:ext cx="389105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  <a:gridCol w="1900579"/>
                <a:gridCol w="617406"/>
                <a:gridCol w="587255"/>
              </a:tblGrid>
              <a:tr h="1509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Step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Follow Set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206227"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S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B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C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0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{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sym typeface="Symbol"/>
                        </a:rPr>
                        <a:t>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sym typeface="Symbol"/>
                        </a:rPr>
                        <a:t>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85720" y="1285860"/>
            <a:ext cx="1500198" cy="50006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altLang="zh-TW" b="1" dirty="0" smtClean="0"/>
              <a:t>Step 1: 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473950" y="142853"/>
            <a:ext cx="1310943" cy="1385393"/>
            <a:chOff x="694" y="2112"/>
            <a:chExt cx="982" cy="1268"/>
          </a:xfrm>
        </p:grpSpPr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620" cy="1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dirty="0" smtClean="0"/>
                <a:t>S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err="1" smtClean="0"/>
                <a:t>aSe</a:t>
              </a:r>
              <a:endParaRPr lang="en-US" altLang="zh-TW" sz="1400" dirty="0" smtClean="0"/>
            </a:p>
            <a:p>
              <a:r>
                <a:rPr lang="en-US" altLang="zh-TW" sz="1400" dirty="0" smtClean="0"/>
                <a:t>S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dirty="0" smtClean="0"/>
                <a:t> B</a:t>
              </a:r>
            </a:p>
            <a:p>
              <a:r>
                <a:rPr lang="en-US" altLang="zh-TW" sz="1400" dirty="0" smtClean="0"/>
                <a:t>B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err="1" smtClean="0"/>
                <a:t>bBe</a:t>
              </a:r>
              <a:endParaRPr lang="en-US" altLang="zh-TW" sz="1400" dirty="0" smtClean="0"/>
            </a:p>
            <a:p>
              <a:r>
                <a:rPr lang="en-US" altLang="zh-TW" sz="1400" dirty="0" smtClean="0"/>
                <a:t>B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dirty="0" smtClean="0">
                  <a:sym typeface="Symbol" pitchFamily="18" charset="2"/>
                </a:rPr>
                <a:t> </a:t>
              </a:r>
              <a:r>
                <a:rPr lang="en-US" altLang="zh-TW" sz="1400" dirty="0" smtClean="0"/>
                <a:t>C</a:t>
              </a:r>
            </a:p>
            <a:p>
              <a:r>
                <a:rPr lang="en-US" altLang="zh-TW" sz="1400" dirty="0" smtClean="0"/>
                <a:t>C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err="1" smtClean="0"/>
                <a:t>cCe</a:t>
              </a:r>
              <a:endParaRPr lang="en-US" altLang="zh-TW" sz="1400" dirty="0" smtClean="0"/>
            </a:p>
            <a:p>
              <a:r>
                <a:rPr lang="en-US" altLang="zh-TW" sz="1400" dirty="0" smtClean="0"/>
                <a:t>C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smtClean="0">
                  <a:sym typeface="Symbol" pitchFamily="18" charset="2"/>
                </a:rPr>
                <a:t>d</a:t>
              </a:r>
              <a:endParaRPr lang="en-US" altLang="zh-TW" sz="1400" dirty="0">
                <a:sym typeface="Symbol" pitchFamily="18" charset="2"/>
              </a:endParaRPr>
            </a:p>
          </p:txBody>
        </p:sp>
        <p:sp>
          <p:nvSpPr>
            <p:cNvPr id="7" name="AutoShape 4"/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400" b="1"/>
            </a:p>
          </p:txBody>
        </p:sp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694" y="2570"/>
              <a:ext cx="287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 dirty="0"/>
                <a:t>G</a:t>
              </a:r>
              <a:r>
                <a:rPr lang="en-US" altLang="zh-TW" sz="1400" b="1" baseline="-25000" dirty="0"/>
                <a:t>0</a:t>
              </a:r>
            </a:p>
          </p:txBody>
        </p:sp>
      </p:grpSp>
      <p:sp>
        <p:nvSpPr>
          <p:cNvPr id="9" name="矩形 8"/>
          <p:cNvSpPr/>
          <p:nvPr/>
        </p:nvSpPr>
        <p:spPr>
          <a:xfrm>
            <a:off x="357158" y="1714488"/>
            <a:ext cx="8643998" cy="2714644"/>
          </a:xfrm>
          <a:prstGeom prst="rect">
            <a:avLst/>
          </a:prstGeom>
          <a:ln>
            <a:noFill/>
          </a:ln>
        </p:spPr>
        <p:txBody>
          <a:bodyPr wrap="square" numCol="2">
            <a:no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TW" sz="2000" b="1" dirty="0" smtClean="0">
                <a:solidFill>
                  <a:srgbClr val="0070C0"/>
                </a:solidFill>
              </a:rPr>
              <a:t>S 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 </a:t>
            </a:r>
            <a:r>
              <a:rPr lang="en-US" altLang="zh-TW" sz="2000" b="1" dirty="0" err="1" smtClean="0">
                <a:solidFill>
                  <a:srgbClr val="0070C0"/>
                </a:solidFill>
              </a:rPr>
              <a:t>aSe</a:t>
            </a:r>
            <a:endParaRPr lang="en-US" altLang="zh-TW" sz="2000" b="1" dirty="0" smtClean="0">
              <a:solidFill>
                <a:srgbClr val="0070C0"/>
              </a:solidFill>
            </a:endParaRPr>
          </a:p>
          <a:p>
            <a:pPr marL="800100" lvl="1" indent="-342900">
              <a:spcBef>
                <a:spcPct val="20000"/>
              </a:spcBef>
              <a:buFont typeface="Symbol" pitchFamily="18" charset="2"/>
              <a:buChar char="Þ"/>
            </a:pPr>
            <a:r>
              <a:rPr lang="en-US" altLang="zh-TW" sz="2000" b="1" dirty="0" smtClean="0"/>
              <a:t>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S</a:t>
            </a:r>
            <a:r>
              <a:rPr lang="en-US" altLang="zh-TW" sz="2000" b="1" dirty="0" smtClean="0"/>
              <a:t>) = 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S</a:t>
            </a:r>
            <a:r>
              <a:rPr lang="en-US" altLang="zh-TW" sz="2000" b="1" dirty="0" smtClean="0"/>
              <a:t>)</a:t>
            </a:r>
            <a:r>
              <a:rPr lang="zh-TW" altLang="en-US" sz="2000" b="1" dirty="0" smtClean="0"/>
              <a:t> ∪</a:t>
            </a:r>
            <a:r>
              <a:rPr lang="en-US" altLang="zh-TW" sz="2000" b="1" dirty="0" smtClean="0"/>
              <a:t> {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e</a:t>
            </a:r>
            <a:r>
              <a:rPr lang="en-US" altLang="zh-TW" sz="2000" b="1" dirty="0" smtClean="0"/>
              <a:t>}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TW" sz="2000" b="1" dirty="0" smtClean="0">
                <a:solidFill>
                  <a:srgbClr val="0070C0"/>
                </a:solidFill>
              </a:rPr>
              <a:t>S 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</a:t>
            </a:r>
            <a:r>
              <a:rPr lang="en-US" altLang="zh-TW" sz="2000" b="1" dirty="0" smtClean="0">
                <a:solidFill>
                  <a:srgbClr val="0070C0"/>
                </a:solidFill>
              </a:rPr>
              <a:t> B</a:t>
            </a:r>
          </a:p>
          <a:p>
            <a:pPr marL="800100" lvl="1" indent="-342900">
              <a:spcBef>
                <a:spcPct val="20000"/>
              </a:spcBef>
              <a:buFont typeface="Symbol" pitchFamily="18" charset="2"/>
              <a:buChar char="Þ"/>
            </a:pPr>
            <a:r>
              <a:rPr lang="en-US" altLang="zh-TW" sz="2000" b="1" dirty="0" smtClean="0"/>
              <a:t>Follow (</a:t>
            </a:r>
            <a:r>
              <a:rPr lang="en-US" altLang="zh-TW" sz="2000" b="1" dirty="0" smtClean="0">
                <a:solidFill>
                  <a:srgbClr val="C00000"/>
                </a:solidFill>
                <a:sym typeface="Symbol" pitchFamily="18" charset="2"/>
              </a:rPr>
              <a:t>B</a:t>
            </a:r>
            <a:r>
              <a:rPr lang="zh-TW" altLang="en-US" sz="2000" b="1" dirty="0" smtClean="0">
                <a:solidFill>
                  <a:srgbClr val="C00000"/>
                </a:solidFill>
                <a:sym typeface="Symbol" pitchFamily="18" charset="2"/>
              </a:rPr>
              <a:t> </a:t>
            </a:r>
            <a:r>
              <a:rPr lang="en-US" altLang="zh-TW" sz="2000" b="1" dirty="0" smtClean="0"/>
              <a:t>) </a:t>
            </a:r>
          </a:p>
          <a:p>
            <a:pPr marL="800100" lvl="1" indent="-342900">
              <a:spcBef>
                <a:spcPct val="20000"/>
              </a:spcBef>
            </a:pPr>
            <a:r>
              <a:rPr lang="en-US" altLang="zh-TW" sz="2000" b="1" dirty="0" smtClean="0"/>
              <a:t>      = Follow (</a:t>
            </a:r>
            <a:r>
              <a:rPr lang="en-US" altLang="zh-TW" sz="2000" b="1" dirty="0" smtClean="0">
                <a:solidFill>
                  <a:srgbClr val="C00000"/>
                </a:solidFill>
                <a:sym typeface="Symbol" pitchFamily="18" charset="2"/>
              </a:rPr>
              <a:t>B</a:t>
            </a:r>
            <a:r>
              <a:rPr lang="en-US" altLang="zh-TW" sz="2000" b="1" dirty="0" smtClean="0"/>
              <a:t>)</a:t>
            </a:r>
            <a:r>
              <a:rPr lang="zh-TW" altLang="en-US" sz="2000" b="1" dirty="0" smtClean="0"/>
              <a:t> ∪</a:t>
            </a:r>
            <a:r>
              <a:rPr lang="en-US" altLang="zh-TW" sz="2000" b="1" dirty="0" smtClean="0"/>
              <a:t> 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S</a:t>
            </a:r>
            <a:r>
              <a:rPr lang="en-US" altLang="zh-TW" sz="2000" b="1" dirty="0" smtClean="0"/>
              <a:t>)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TW" sz="2000" b="1" dirty="0" smtClean="0">
                <a:solidFill>
                  <a:srgbClr val="0070C0"/>
                </a:solidFill>
              </a:rPr>
              <a:t>B 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 </a:t>
            </a:r>
            <a:r>
              <a:rPr lang="en-US" altLang="zh-TW" sz="2000" b="1" dirty="0" err="1" smtClean="0">
                <a:solidFill>
                  <a:srgbClr val="0070C0"/>
                </a:solidFill>
              </a:rPr>
              <a:t>bBe</a:t>
            </a:r>
            <a:r>
              <a:rPr lang="en-US" altLang="zh-TW" sz="2000" b="1" dirty="0" smtClean="0"/>
              <a:t>	</a:t>
            </a:r>
          </a:p>
          <a:p>
            <a:pPr marL="800100" lvl="1" indent="-342900">
              <a:spcBef>
                <a:spcPct val="20000"/>
              </a:spcBef>
              <a:buFont typeface="Symbol" pitchFamily="18" charset="2"/>
              <a:buChar char="Þ"/>
            </a:pPr>
            <a:r>
              <a:rPr lang="en-US" altLang="zh-TW" sz="2000" b="1" dirty="0" smtClean="0"/>
              <a:t>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B</a:t>
            </a:r>
            <a:r>
              <a:rPr lang="en-US" altLang="zh-TW" sz="2000" b="1" dirty="0" smtClean="0"/>
              <a:t>) = 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B</a:t>
            </a:r>
            <a:r>
              <a:rPr lang="en-US" altLang="zh-TW" sz="2000" b="1" dirty="0" smtClean="0"/>
              <a:t>)</a:t>
            </a:r>
            <a:r>
              <a:rPr lang="zh-TW" altLang="en-US" sz="2000" b="1" dirty="0" smtClean="0"/>
              <a:t> ∪</a:t>
            </a:r>
            <a:r>
              <a:rPr lang="en-US" altLang="zh-TW" sz="2000" b="1" dirty="0" smtClean="0"/>
              <a:t> {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e</a:t>
            </a:r>
            <a:r>
              <a:rPr lang="en-US" altLang="zh-TW" sz="2000" b="1" dirty="0" smtClean="0"/>
              <a:t>}</a:t>
            </a:r>
            <a:endParaRPr lang="en-US" altLang="zh-TW" sz="2000" b="1" dirty="0" smtClean="0">
              <a:solidFill>
                <a:srgbClr val="0070C0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TW" sz="2000" b="1" dirty="0" smtClean="0">
                <a:solidFill>
                  <a:srgbClr val="0070C0"/>
                </a:solidFill>
              </a:rPr>
              <a:t>B 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 </a:t>
            </a:r>
            <a:r>
              <a:rPr lang="en-US" altLang="zh-TW" sz="2000" b="1" dirty="0" smtClean="0">
                <a:solidFill>
                  <a:srgbClr val="0070C0"/>
                </a:solidFill>
              </a:rPr>
              <a:t>C</a:t>
            </a:r>
          </a:p>
          <a:p>
            <a:pPr marL="800100" lvl="1" indent="-342900">
              <a:spcBef>
                <a:spcPct val="20000"/>
              </a:spcBef>
              <a:buFont typeface="Symbol" pitchFamily="18" charset="2"/>
              <a:buChar char="Þ"/>
            </a:pPr>
            <a:r>
              <a:rPr lang="en-US" altLang="zh-TW" sz="2000" b="1" dirty="0" smtClean="0"/>
              <a:t>Follow (</a:t>
            </a:r>
            <a:r>
              <a:rPr lang="en-US" altLang="zh-TW" sz="2000" b="1" dirty="0" smtClean="0">
                <a:solidFill>
                  <a:srgbClr val="C00000"/>
                </a:solidFill>
                <a:sym typeface="Symbol" pitchFamily="18" charset="2"/>
              </a:rPr>
              <a:t>C</a:t>
            </a:r>
            <a:r>
              <a:rPr lang="en-US" altLang="zh-TW" sz="2000" b="1" dirty="0" smtClean="0"/>
              <a:t>) </a:t>
            </a:r>
          </a:p>
          <a:p>
            <a:pPr marL="800100" lvl="1" indent="-342900">
              <a:spcBef>
                <a:spcPct val="20000"/>
              </a:spcBef>
              <a:buFont typeface="Symbol" pitchFamily="18" charset="2"/>
              <a:buChar char="Þ"/>
            </a:pPr>
            <a:r>
              <a:rPr lang="en-US" altLang="zh-TW" sz="2000" b="1" dirty="0" smtClean="0"/>
              <a:t>= 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C</a:t>
            </a:r>
            <a:r>
              <a:rPr lang="en-US" altLang="zh-TW" sz="2000" b="1" dirty="0" smtClean="0"/>
              <a:t>)</a:t>
            </a:r>
            <a:r>
              <a:rPr lang="zh-TW" altLang="en-US" sz="2000" b="1" dirty="0" smtClean="0"/>
              <a:t> ∪</a:t>
            </a:r>
            <a:r>
              <a:rPr lang="en-US" altLang="zh-TW" sz="2000" b="1" dirty="0" smtClean="0"/>
              <a:t> 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B</a:t>
            </a:r>
            <a:r>
              <a:rPr lang="en-US" altLang="zh-TW" sz="2000" b="1" dirty="0" smtClean="0"/>
              <a:t>)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TW" sz="2000" b="1" dirty="0" smtClean="0">
                <a:solidFill>
                  <a:srgbClr val="0070C0"/>
                </a:solidFill>
              </a:rPr>
              <a:t>C 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 </a:t>
            </a:r>
            <a:r>
              <a:rPr lang="en-US" altLang="zh-TW" sz="2000" b="1" dirty="0" err="1" smtClean="0">
                <a:solidFill>
                  <a:srgbClr val="0070C0"/>
                </a:solidFill>
              </a:rPr>
              <a:t>cCe</a:t>
            </a:r>
            <a:endParaRPr lang="en-US" altLang="zh-TW" sz="2000" b="1" dirty="0" smtClean="0">
              <a:sym typeface="Symbol" pitchFamily="18" charset="2"/>
            </a:endParaRPr>
          </a:p>
          <a:p>
            <a:pPr marL="800100" lvl="1" indent="-342900">
              <a:spcBef>
                <a:spcPct val="20000"/>
              </a:spcBef>
              <a:buFont typeface="Symbol" pitchFamily="18" charset="2"/>
              <a:buChar char="Þ"/>
            </a:pPr>
            <a:r>
              <a:rPr lang="en-US" altLang="zh-TW" sz="2000" b="1" dirty="0" smtClean="0"/>
              <a:t>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C</a:t>
            </a:r>
            <a:r>
              <a:rPr lang="en-US" altLang="zh-TW" sz="2000" b="1" dirty="0" smtClean="0"/>
              <a:t>) = </a:t>
            </a:r>
            <a:r>
              <a:rPr lang="en-US" altLang="zh-TW" sz="2000" b="1" dirty="0" smtClean="0"/>
              <a:t>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C</a:t>
            </a:r>
            <a:r>
              <a:rPr lang="en-US" altLang="zh-TW" sz="2000" b="1" dirty="0" smtClean="0"/>
              <a:t>)</a:t>
            </a:r>
            <a:r>
              <a:rPr lang="zh-TW" altLang="en-US" sz="2000" b="1" dirty="0" smtClean="0"/>
              <a:t> ∪</a:t>
            </a:r>
            <a:r>
              <a:rPr lang="en-US" altLang="zh-TW" sz="2000" b="1" dirty="0" smtClean="0"/>
              <a:t> {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e</a:t>
            </a:r>
            <a:r>
              <a:rPr lang="en-US" altLang="zh-TW" sz="2000" b="1" dirty="0" smtClean="0"/>
              <a:t>}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TW" sz="2000" b="1" dirty="0" smtClean="0">
                <a:solidFill>
                  <a:srgbClr val="0070C0"/>
                </a:solidFill>
              </a:rPr>
              <a:t>C 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 d</a:t>
            </a:r>
          </a:p>
          <a:p>
            <a:pPr marL="800100" lvl="1" indent="-342900">
              <a:spcBef>
                <a:spcPct val="20000"/>
              </a:spcBef>
            </a:pPr>
            <a:r>
              <a:rPr lang="en-US" altLang="zh-TW" sz="2000" b="1" dirty="0" smtClean="0">
                <a:sym typeface="Symbol" pitchFamily="18" charset="2"/>
              </a:rPr>
              <a:t>=&gt; No Non-Terminal</a:t>
            </a:r>
            <a:endParaRPr lang="en-US" altLang="zh-TW" sz="2000" b="1" dirty="0" smtClean="0"/>
          </a:p>
        </p:txBody>
      </p:sp>
      <p:sp>
        <p:nvSpPr>
          <p:cNvPr id="12" name="內容版面配置區 2"/>
          <p:cNvSpPr txBox="1">
            <a:spLocks/>
          </p:cNvSpPr>
          <p:nvPr/>
        </p:nvSpPr>
        <p:spPr>
          <a:xfrm>
            <a:off x="142844" y="285728"/>
            <a:ext cx="7358114" cy="11144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E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…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A</a:t>
            </a:r>
            <a:endParaRPr kumimoji="0" lang="en-US" altLang="zh-TW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 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=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∪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, if 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</a:t>
            </a:r>
            <a:r>
              <a:rPr kumimoji="0" lang="zh-TW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 </a:t>
            </a:r>
            <a:r>
              <a:rPr kumimoji="0" lang="zh-TW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∉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	                     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∪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{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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∪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E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, if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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 </a:t>
            </a:r>
            <a:r>
              <a:rPr kumimoji="0" lang="zh-TW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∈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</a:p>
        </p:txBody>
      </p:sp>
      <p:sp>
        <p:nvSpPr>
          <p:cNvPr id="13" name="左大括弧 12"/>
          <p:cNvSpPr/>
          <p:nvPr/>
        </p:nvSpPr>
        <p:spPr>
          <a:xfrm>
            <a:off x="1500166" y="656584"/>
            <a:ext cx="285752" cy="642942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15" name="表格 14"/>
          <p:cNvGraphicFramePr>
            <a:graphicFrameLocks noGrp="1"/>
          </p:cNvGraphicFramePr>
          <p:nvPr/>
        </p:nvGraphicFramePr>
        <p:xfrm>
          <a:off x="785786" y="4643446"/>
          <a:ext cx="7429552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  <a:gridCol w="1643074"/>
                <a:gridCol w="2357454"/>
                <a:gridCol w="2643206"/>
              </a:tblGrid>
              <a:tr h="1509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Step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Follow Set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206227"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S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B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C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0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sym typeface="Symbol"/>
                        </a:rPr>
                        <a:t>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sym typeface="Symbol"/>
                        </a:rPr>
                        <a:t>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1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 smtClean="0"/>
                        <a:t>Follow</a:t>
                      </a:r>
                      <a:r>
                        <a:rPr lang="en-US" altLang="zh-TW" sz="1400" dirty="0" smtClean="0"/>
                        <a:t>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S</a:t>
                      </a:r>
                      <a:r>
                        <a:rPr lang="en-US" altLang="zh-TW" sz="1400" dirty="0" smtClean="0"/>
                        <a:t>)</a:t>
                      </a:r>
                      <a:r>
                        <a:rPr lang="zh-TW" altLang="en-US" sz="1400" b="1" dirty="0" smtClean="0"/>
                        <a:t> ∪</a:t>
                      </a:r>
                      <a:r>
                        <a:rPr lang="en-US" altLang="zh-TW" sz="1400" b="1" dirty="0" smtClean="0"/>
                        <a:t> {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altLang="zh-TW" sz="1400" b="1" dirty="0" smtClean="0"/>
                        <a:t>}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 smtClean="0"/>
                        <a:t>= {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dirty="0" smtClean="0"/>
                        <a:t>, e}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 smtClean="0"/>
                        <a:t>Follow 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B</a:t>
                      </a:r>
                      <a:r>
                        <a:rPr lang="en-US" altLang="zh-TW" sz="1400" b="1" dirty="0" smtClean="0"/>
                        <a:t>) 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Follow</a:t>
                      </a:r>
                      <a:r>
                        <a:rPr lang="en-US" altLang="zh-TW" sz="1400" dirty="0" smtClean="0"/>
                        <a:t>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S</a:t>
                      </a:r>
                      <a:r>
                        <a:rPr lang="en-US" altLang="zh-TW" sz="1400" dirty="0" smtClean="0"/>
                        <a:t>)</a:t>
                      </a:r>
                      <a:r>
                        <a:rPr lang="zh-TW" altLang="en-US" sz="1400" b="1" dirty="0" smtClean="0"/>
                        <a:t> ∪</a:t>
                      </a:r>
                      <a:r>
                        <a:rPr lang="en-US" altLang="zh-TW" sz="1400" b="1" dirty="0" smtClean="0"/>
                        <a:t> {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altLang="zh-TW" sz="1400" b="1" dirty="0" smtClean="0"/>
                        <a:t>}</a:t>
                      </a:r>
                    </a:p>
                    <a:p>
                      <a:pPr algn="ctr"/>
                      <a:r>
                        <a:rPr lang="en-US" altLang="zh-TW" sz="1400" b="1" dirty="0" smtClean="0"/>
                        <a:t>={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dirty="0" smtClean="0"/>
                        <a:t>, e}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 smtClean="0"/>
                        <a:t>Follow 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C</a:t>
                      </a:r>
                      <a:r>
                        <a:rPr lang="en-US" altLang="zh-TW" sz="1400" b="1" dirty="0" smtClean="0"/>
                        <a:t>) 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 Follow</a:t>
                      </a:r>
                      <a:r>
                        <a:rPr lang="en-US" altLang="zh-TW" sz="1400" dirty="0" smtClean="0"/>
                        <a:t>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B</a:t>
                      </a:r>
                      <a:r>
                        <a:rPr lang="en-US" altLang="zh-TW" sz="1400" dirty="0" smtClean="0"/>
                        <a:t>)</a:t>
                      </a:r>
                      <a:r>
                        <a:rPr lang="zh-TW" altLang="en-US" sz="1400" b="1" dirty="0" smtClean="0"/>
                        <a:t> ∪</a:t>
                      </a:r>
                      <a:r>
                        <a:rPr lang="en-US" altLang="zh-TW" sz="1400" b="1" dirty="0" smtClean="0"/>
                        <a:t> {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altLang="zh-TW" sz="1400" b="1" dirty="0" smtClean="0"/>
                        <a:t>}</a:t>
                      </a:r>
                    </a:p>
                    <a:p>
                      <a:pPr algn="ctr"/>
                      <a:r>
                        <a:rPr lang="en-US" altLang="zh-TW" sz="1400" b="1" dirty="0" smtClean="0">
                          <a:sym typeface="Symbol"/>
                        </a:rPr>
                        <a:t>= </a:t>
                      </a:r>
                      <a:r>
                        <a:rPr lang="en-US" altLang="zh-TW" sz="1400" b="1" dirty="0" smtClean="0"/>
                        <a:t>{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e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85720" y="1285860"/>
            <a:ext cx="1500198" cy="50006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altLang="zh-TW" b="1" dirty="0" smtClean="0"/>
              <a:t>Step 2: 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473950" y="142853"/>
            <a:ext cx="1310943" cy="1385393"/>
            <a:chOff x="694" y="2112"/>
            <a:chExt cx="982" cy="1268"/>
          </a:xfrm>
        </p:grpSpPr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620" cy="1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dirty="0" smtClean="0"/>
                <a:t>S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err="1" smtClean="0"/>
                <a:t>aSe</a:t>
              </a:r>
              <a:endParaRPr lang="en-US" altLang="zh-TW" sz="1400" dirty="0" smtClean="0"/>
            </a:p>
            <a:p>
              <a:r>
                <a:rPr lang="en-US" altLang="zh-TW" sz="1400" dirty="0" smtClean="0"/>
                <a:t>S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dirty="0" smtClean="0"/>
                <a:t> B</a:t>
              </a:r>
            </a:p>
            <a:p>
              <a:r>
                <a:rPr lang="en-US" altLang="zh-TW" sz="1400" dirty="0" smtClean="0"/>
                <a:t>B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err="1" smtClean="0"/>
                <a:t>bBe</a:t>
              </a:r>
              <a:endParaRPr lang="en-US" altLang="zh-TW" sz="1400" dirty="0" smtClean="0"/>
            </a:p>
            <a:p>
              <a:r>
                <a:rPr lang="en-US" altLang="zh-TW" sz="1400" dirty="0" smtClean="0"/>
                <a:t>B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dirty="0" smtClean="0">
                  <a:sym typeface="Symbol" pitchFamily="18" charset="2"/>
                </a:rPr>
                <a:t> </a:t>
              </a:r>
              <a:r>
                <a:rPr lang="en-US" altLang="zh-TW" sz="1400" dirty="0" smtClean="0"/>
                <a:t>C</a:t>
              </a:r>
            </a:p>
            <a:p>
              <a:r>
                <a:rPr lang="en-US" altLang="zh-TW" sz="1400" dirty="0" smtClean="0"/>
                <a:t>C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err="1" smtClean="0"/>
                <a:t>cCe</a:t>
              </a:r>
              <a:endParaRPr lang="en-US" altLang="zh-TW" sz="1400" dirty="0" smtClean="0"/>
            </a:p>
            <a:p>
              <a:r>
                <a:rPr lang="en-US" altLang="zh-TW" sz="1400" dirty="0" smtClean="0"/>
                <a:t>C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smtClean="0">
                  <a:sym typeface="Symbol" pitchFamily="18" charset="2"/>
                </a:rPr>
                <a:t>d</a:t>
              </a:r>
              <a:endParaRPr lang="en-US" altLang="zh-TW" sz="1400" dirty="0">
                <a:sym typeface="Symbol" pitchFamily="18" charset="2"/>
              </a:endParaRPr>
            </a:p>
          </p:txBody>
        </p:sp>
        <p:sp>
          <p:nvSpPr>
            <p:cNvPr id="7" name="AutoShape 4"/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400" b="1"/>
            </a:p>
          </p:txBody>
        </p:sp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694" y="2570"/>
              <a:ext cx="287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 dirty="0"/>
                <a:t>G</a:t>
              </a:r>
              <a:r>
                <a:rPr lang="en-US" altLang="zh-TW" sz="1400" b="1" baseline="-25000" dirty="0"/>
                <a:t>0</a:t>
              </a:r>
            </a:p>
          </p:txBody>
        </p:sp>
      </p:grpSp>
      <p:sp>
        <p:nvSpPr>
          <p:cNvPr id="9" name="矩形 8"/>
          <p:cNvSpPr/>
          <p:nvPr/>
        </p:nvSpPr>
        <p:spPr>
          <a:xfrm>
            <a:off x="357158" y="1714488"/>
            <a:ext cx="8643998" cy="2714644"/>
          </a:xfrm>
          <a:prstGeom prst="rect">
            <a:avLst/>
          </a:prstGeom>
          <a:ln>
            <a:noFill/>
          </a:ln>
        </p:spPr>
        <p:txBody>
          <a:bodyPr wrap="square" numCol="2">
            <a:no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TW" sz="2000" b="1" dirty="0" smtClean="0">
                <a:solidFill>
                  <a:srgbClr val="0070C0"/>
                </a:solidFill>
              </a:rPr>
              <a:t>S 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 </a:t>
            </a:r>
            <a:r>
              <a:rPr lang="en-US" altLang="zh-TW" sz="2000" b="1" dirty="0" err="1" smtClean="0">
                <a:solidFill>
                  <a:srgbClr val="0070C0"/>
                </a:solidFill>
              </a:rPr>
              <a:t>aSe</a:t>
            </a:r>
            <a:endParaRPr lang="en-US" altLang="zh-TW" sz="2000" b="1" dirty="0" smtClean="0">
              <a:solidFill>
                <a:srgbClr val="0070C0"/>
              </a:solidFill>
            </a:endParaRPr>
          </a:p>
          <a:p>
            <a:pPr marL="800100" lvl="1" indent="-342900">
              <a:spcBef>
                <a:spcPct val="20000"/>
              </a:spcBef>
              <a:buFont typeface="Symbol" pitchFamily="18" charset="2"/>
              <a:buChar char="Þ"/>
            </a:pPr>
            <a:r>
              <a:rPr lang="en-US" altLang="zh-TW" sz="2000" b="1" dirty="0" smtClean="0"/>
              <a:t>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S</a:t>
            </a:r>
            <a:r>
              <a:rPr lang="en-US" altLang="zh-TW" sz="2000" b="1" dirty="0" smtClean="0"/>
              <a:t>) = 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S</a:t>
            </a:r>
            <a:r>
              <a:rPr lang="en-US" altLang="zh-TW" sz="2000" b="1" dirty="0" smtClean="0"/>
              <a:t>)</a:t>
            </a:r>
            <a:r>
              <a:rPr lang="zh-TW" altLang="en-US" sz="2000" b="1" dirty="0" smtClean="0"/>
              <a:t> ∪</a:t>
            </a:r>
            <a:r>
              <a:rPr lang="en-US" altLang="zh-TW" sz="2000" b="1" dirty="0" smtClean="0"/>
              <a:t> {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e</a:t>
            </a:r>
            <a:r>
              <a:rPr lang="en-US" altLang="zh-TW" sz="2000" b="1" dirty="0" smtClean="0"/>
              <a:t>}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TW" sz="2000" b="1" dirty="0" smtClean="0">
                <a:solidFill>
                  <a:srgbClr val="0070C0"/>
                </a:solidFill>
              </a:rPr>
              <a:t>S 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</a:t>
            </a:r>
            <a:r>
              <a:rPr lang="en-US" altLang="zh-TW" sz="2000" b="1" dirty="0" smtClean="0">
                <a:solidFill>
                  <a:srgbClr val="0070C0"/>
                </a:solidFill>
              </a:rPr>
              <a:t> B</a:t>
            </a:r>
          </a:p>
          <a:p>
            <a:pPr marL="800100" lvl="1" indent="-342900">
              <a:spcBef>
                <a:spcPct val="20000"/>
              </a:spcBef>
              <a:buFont typeface="Symbol" pitchFamily="18" charset="2"/>
              <a:buChar char="Þ"/>
            </a:pPr>
            <a:r>
              <a:rPr lang="en-US" altLang="zh-TW" sz="2000" b="1" dirty="0" smtClean="0"/>
              <a:t>Follow (</a:t>
            </a:r>
            <a:r>
              <a:rPr lang="en-US" altLang="zh-TW" sz="2000" b="1" dirty="0" smtClean="0">
                <a:solidFill>
                  <a:srgbClr val="C00000"/>
                </a:solidFill>
                <a:sym typeface="Symbol" pitchFamily="18" charset="2"/>
              </a:rPr>
              <a:t>B</a:t>
            </a:r>
            <a:r>
              <a:rPr lang="zh-TW" altLang="en-US" sz="2000" b="1" dirty="0" smtClean="0">
                <a:solidFill>
                  <a:srgbClr val="C00000"/>
                </a:solidFill>
                <a:sym typeface="Symbol" pitchFamily="18" charset="2"/>
              </a:rPr>
              <a:t> </a:t>
            </a:r>
            <a:r>
              <a:rPr lang="en-US" altLang="zh-TW" sz="2000" b="1" dirty="0" smtClean="0"/>
              <a:t>) </a:t>
            </a:r>
          </a:p>
          <a:p>
            <a:pPr marL="800100" lvl="1" indent="-342900">
              <a:spcBef>
                <a:spcPct val="20000"/>
              </a:spcBef>
            </a:pPr>
            <a:r>
              <a:rPr lang="en-US" altLang="zh-TW" sz="2000" b="1" dirty="0" smtClean="0"/>
              <a:t>      = Follow (</a:t>
            </a:r>
            <a:r>
              <a:rPr lang="en-US" altLang="zh-TW" sz="2000" b="1" dirty="0" smtClean="0">
                <a:solidFill>
                  <a:srgbClr val="C00000"/>
                </a:solidFill>
                <a:sym typeface="Symbol" pitchFamily="18" charset="2"/>
              </a:rPr>
              <a:t>B</a:t>
            </a:r>
            <a:r>
              <a:rPr lang="en-US" altLang="zh-TW" sz="2000" b="1" dirty="0" smtClean="0"/>
              <a:t>)</a:t>
            </a:r>
            <a:r>
              <a:rPr lang="zh-TW" altLang="en-US" sz="2000" b="1" dirty="0" smtClean="0"/>
              <a:t> ∪</a:t>
            </a:r>
            <a:r>
              <a:rPr lang="en-US" altLang="zh-TW" sz="2000" b="1" dirty="0" smtClean="0"/>
              <a:t> 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S</a:t>
            </a:r>
            <a:r>
              <a:rPr lang="en-US" altLang="zh-TW" sz="2000" b="1" dirty="0" smtClean="0"/>
              <a:t>)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TW" sz="2000" b="1" dirty="0" smtClean="0">
                <a:solidFill>
                  <a:srgbClr val="0070C0"/>
                </a:solidFill>
              </a:rPr>
              <a:t>B 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 </a:t>
            </a:r>
            <a:r>
              <a:rPr lang="en-US" altLang="zh-TW" sz="2000" b="1" dirty="0" err="1" smtClean="0">
                <a:solidFill>
                  <a:srgbClr val="0070C0"/>
                </a:solidFill>
              </a:rPr>
              <a:t>bBe</a:t>
            </a:r>
            <a:r>
              <a:rPr lang="en-US" altLang="zh-TW" sz="2000" b="1" dirty="0" smtClean="0"/>
              <a:t>	</a:t>
            </a:r>
          </a:p>
          <a:p>
            <a:pPr marL="800100" lvl="1" indent="-342900">
              <a:spcBef>
                <a:spcPct val="20000"/>
              </a:spcBef>
              <a:buFont typeface="Symbol" pitchFamily="18" charset="2"/>
              <a:buChar char="Þ"/>
            </a:pPr>
            <a:r>
              <a:rPr lang="en-US" altLang="zh-TW" sz="2000" b="1" dirty="0" smtClean="0"/>
              <a:t>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B</a:t>
            </a:r>
            <a:r>
              <a:rPr lang="en-US" altLang="zh-TW" sz="2000" b="1" dirty="0" smtClean="0"/>
              <a:t>) = 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B</a:t>
            </a:r>
            <a:r>
              <a:rPr lang="en-US" altLang="zh-TW" sz="2000" b="1" dirty="0" smtClean="0"/>
              <a:t>)</a:t>
            </a:r>
            <a:r>
              <a:rPr lang="zh-TW" altLang="en-US" sz="2000" b="1" dirty="0" smtClean="0"/>
              <a:t> ∪</a:t>
            </a:r>
            <a:r>
              <a:rPr lang="en-US" altLang="zh-TW" sz="2000" b="1" dirty="0" smtClean="0"/>
              <a:t> {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e</a:t>
            </a:r>
            <a:r>
              <a:rPr lang="en-US" altLang="zh-TW" sz="2000" b="1" dirty="0" smtClean="0"/>
              <a:t>}</a:t>
            </a:r>
            <a:endParaRPr lang="en-US" altLang="zh-TW" sz="2000" b="1" dirty="0" smtClean="0">
              <a:solidFill>
                <a:srgbClr val="0070C0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TW" sz="2000" b="1" dirty="0" smtClean="0">
                <a:solidFill>
                  <a:srgbClr val="0070C0"/>
                </a:solidFill>
              </a:rPr>
              <a:t>B 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 </a:t>
            </a:r>
            <a:r>
              <a:rPr lang="en-US" altLang="zh-TW" sz="2000" b="1" dirty="0" smtClean="0">
                <a:solidFill>
                  <a:srgbClr val="0070C0"/>
                </a:solidFill>
              </a:rPr>
              <a:t>C</a:t>
            </a:r>
          </a:p>
          <a:p>
            <a:pPr marL="800100" lvl="1" indent="-342900">
              <a:spcBef>
                <a:spcPct val="20000"/>
              </a:spcBef>
              <a:buFont typeface="Symbol" pitchFamily="18" charset="2"/>
              <a:buChar char="Þ"/>
            </a:pPr>
            <a:r>
              <a:rPr lang="en-US" altLang="zh-TW" sz="2000" b="1" dirty="0" smtClean="0"/>
              <a:t>Follow (</a:t>
            </a:r>
            <a:r>
              <a:rPr lang="en-US" altLang="zh-TW" sz="2000" b="1" dirty="0" smtClean="0">
                <a:solidFill>
                  <a:srgbClr val="C00000"/>
                </a:solidFill>
                <a:sym typeface="Symbol" pitchFamily="18" charset="2"/>
              </a:rPr>
              <a:t>C</a:t>
            </a:r>
            <a:r>
              <a:rPr lang="en-US" altLang="zh-TW" sz="2000" b="1" dirty="0" smtClean="0"/>
              <a:t>) </a:t>
            </a:r>
          </a:p>
          <a:p>
            <a:pPr marL="800100" lvl="1" indent="-342900">
              <a:spcBef>
                <a:spcPct val="20000"/>
              </a:spcBef>
              <a:buFont typeface="Symbol" pitchFamily="18" charset="2"/>
              <a:buChar char="Þ"/>
            </a:pPr>
            <a:r>
              <a:rPr lang="en-US" altLang="zh-TW" sz="2000" b="1" dirty="0" smtClean="0"/>
              <a:t>= 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C</a:t>
            </a:r>
            <a:r>
              <a:rPr lang="en-US" altLang="zh-TW" sz="2000" b="1" dirty="0" smtClean="0"/>
              <a:t>)</a:t>
            </a:r>
            <a:r>
              <a:rPr lang="zh-TW" altLang="en-US" sz="2000" b="1" dirty="0" smtClean="0"/>
              <a:t> ∪</a:t>
            </a:r>
            <a:r>
              <a:rPr lang="en-US" altLang="zh-TW" sz="2000" b="1" dirty="0" smtClean="0"/>
              <a:t> 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B</a:t>
            </a:r>
            <a:r>
              <a:rPr lang="en-US" altLang="zh-TW" sz="2000" b="1" dirty="0" smtClean="0"/>
              <a:t>)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TW" sz="2000" b="1" dirty="0" smtClean="0">
                <a:solidFill>
                  <a:srgbClr val="0070C0"/>
                </a:solidFill>
              </a:rPr>
              <a:t>C 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 </a:t>
            </a:r>
            <a:r>
              <a:rPr lang="en-US" altLang="zh-TW" sz="2000" b="1" dirty="0" err="1" smtClean="0">
                <a:solidFill>
                  <a:srgbClr val="0070C0"/>
                </a:solidFill>
              </a:rPr>
              <a:t>cCe</a:t>
            </a:r>
            <a:endParaRPr lang="en-US" altLang="zh-TW" sz="2000" b="1" dirty="0" smtClean="0">
              <a:sym typeface="Symbol" pitchFamily="18" charset="2"/>
            </a:endParaRPr>
          </a:p>
          <a:p>
            <a:pPr marL="800100" lvl="1" indent="-342900">
              <a:spcBef>
                <a:spcPct val="20000"/>
              </a:spcBef>
              <a:buFont typeface="Symbol" pitchFamily="18" charset="2"/>
              <a:buChar char="Þ"/>
            </a:pPr>
            <a:r>
              <a:rPr lang="en-US" altLang="zh-TW" sz="2000" b="1" dirty="0" smtClean="0"/>
              <a:t>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C</a:t>
            </a:r>
            <a:r>
              <a:rPr lang="en-US" altLang="zh-TW" sz="2000" b="1" dirty="0" smtClean="0"/>
              <a:t>) </a:t>
            </a:r>
            <a:r>
              <a:rPr lang="en-US" altLang="zh-TW" sz="2000" b="1" dirty="0" smtClean="0"/>
              <a:t>= 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C</a:t>
            </a:r>
            <a:r>
              <a:rPr lang="en-US" altLang="zh-TW" sz="2000" b="1" dirty="0" smtClean="0"/>
              <a:t>)</a:t>
            </a:r>
            <a:r>
              <a:rPr lang="zh-TW" altLang="en-US" sz="2000" b="1" dirty="0" smtClean="0"/>
              <a:t> ∪</a:t>
            </a:r>
            <a:r>
              <a:rPr lang="en-US" altLang="zh-TW" sz="2000" b="1" dirty="0" smtClean="0"/>
              <a:t> {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e</a:t>
            </a:r>
            <a:r>
              <a:rPr lang="en-US" altLang="zh-TW" sz="2000" b="1" dirty="0" smtClean="0"/>
              <a:t>}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TW" sz="2000" b="1" dirty="0" smtClean="0">
                <a:solidFill>
                  <a:srgbClr val="0070C0"/>
                </a:solidFill>
              </a:rPr>
              <a:t>C 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 d</a:t>
            </a:r>
          </a:p>
          <a:p>
            <a:pPr marL="800100" lvl="1" indent="-342900">
              <a:spcBef>
                <a:spcPct val="20000"/>
              </a:spcBef>
            </a:pPr>
            <a:r>
              <a:rPr lang="en-US" altLang="zh-TW" sz="2000" b="1" dirty="0" smtClean="0">
                <a:sym typeface="Symbol" pitchFamily="18" charset="2"/>
              </a:rPr>
              <a:t>=&gt; No Non-Terminal</a:t>
            </a:r>
            <a:endParaRPr lang="en-US" altLang="zh-TW" sz="2000" b="1" dirty="0" smtClean="0"/>
          </a:p>
        </p:txBody>
      </p:sp>
      <p:sp>
        <p:nvSpPr>
          <p:cNvPr id="12" name="內容版面配置區 2"/>
          <p:cNvSpPr txBox="1">
            <a:spLocks/>
          </p:cNvSpPr>
          <p:nvPr/>
        </p:nvSpPr>
        <p:spPr>
          <a:xfrm>
            <a:off x="142844" y="285728"/>
            <a:ext cx="7358114" cy="11144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E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…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A</a:t>
            </a:r>
            <a:endParaRPr kumimoji="0" lang="en-US" altLang="zh-TW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 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=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∪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, if 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</a:t>
            </a:r>
            <a:r>
              <a:rPr kumimoji="0" lang="zh-TW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 </a:t>
            </a:r>
            <a:r>
              <a:rPr kumimoji="0" lang="zh-TW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∉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	                     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∪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{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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∪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E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, if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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 </a:t>
            </a:r>
            <a:r>
              <a:rPr kumimoji="0" lang="zh-TW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∈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</a:p>
        </p:txBody>
      </p:sp>
      <p:sp>
        <p:nvSpPr>
          <p:cNvPr id="13" name="左大括弧 12"/>
          <p:cNvSpPr/>
          <p:nvPr/>
        </p:nvSpPr>
        <p:spPr>
          <a:xfrm>
            <a:off x="1500166" y="656584"/>
            <a:ext cx="285752" cy="642942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15" name="表格 14"/>
          <p:cNvGraphicFramePr>
            <a:graphicFrameLocks noGrp="1"/>
          </p:cNvGraphicFramePr>
          <p:nvPr/>
        </p:nvGraphicFramePr>
        <p:xfrm>
          <a:off x="785786" y="4643446"/>
          <a:ext cx="7429552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  <a:gridCol w="1643074"/>
                <a:gridCol w="2357454"/>
                <a:gridCol w="2643206"/>
              </a:tblGrid>
              <a:tr h="1509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Step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Follow Set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206227"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S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B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C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0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sym typeface="Symbol"/>
                        </a:rPr>
                        <a:t>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sym typeface="Symbol"/>
                        </a:rPr>
                        <a:t>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1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 smtClean="0"/>
                        <a:t>Follow</a:t>
                      </a:r>
                      <a:r>
                        <a:rPr lang="en-US" altLang="zh-TW" sz="1400" dirty="0" smtClean="0"/>
                        <a:t>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S</a:t>
                      </a:r>
                      <a:r>
                        <a:rPr lang="en-US" altLang="zh-TW" sz="1400" dirty="0" smtClean="0"/>
                        <a:t>)</a:t>
                      </a:r>
                      <a:r>
                        <a:rPr lang="zh-TW" altLang="en-US" sz="1400" b="1" dirty="0" smtClean="0"/>
                        <a:t> ∪</a:t>
                      </a:r>
                      <a:r>
                        <a:rPr lang="en-US" altLang="zh-TW" sz="1400" b="1" dirty="0" smtClean="0"/>
                        <a:t> {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altLang="zh-TW" sz="1400" b="1" dirty="0" smtClean="0"/>
                        <a:t>}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 smtClean="0"/>
                        <a:t>= {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dirty="0" smtClean="0"/>
                        <a:t>, e}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 smtClean="0"/>
                        <a:t>Follow 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B</a:t>
                      </a:r>
                      <a:r>
                        <a:rPr lang="en-US" altLang="zh-TW" sz="1400" b="1" dirty="0" smtClean="0"/>
                        <a:t>) 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Follow</a:t>
                      </a:r>
                      <a:r>
                        <a:rPr lang="en-US" altLang="zh-TW" sz="1400" dirty="0" smtClean="0"/>
                        <a:t>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S</a:t>
                      </a:r>
                      <a:r>
                        <a:rPr lang="en-US" altLang="zh-TW" sz="1400" dirty="0" smtClean="0"/>
                        <a:t>)</a:t>
                      </a:r>
                      <a:r>
                        <a:rPr lang="zh-TW" altLang="en-US" sz="1400" b="1" dirty="0" smtClean="0"/>
                        <a:t> ∪</a:t>
                      </a:r>
                      <a:r>
                        <a:rPr lang="en-US" altLang="zh-TW" sz="1400" b="1" dirty="0" smtClean="0"/>
                        <a:t> {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altLang="zh-TW" sz="1400" b="1" dirty="0" smtClean="0"/>
                        <a:t>}</a:t>
                      </a:r>
                    </a:p>
                    <a:p>
                      <a:pPr algn="ctr"/>
                      <a:r>
                        <a:rPr lang="en-US" altLang="zh-TW" sz="1400" b="1" dirty="0" smtClean="0"/>
                        <a:t>={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dirty="0" smtClean="0"/>
                        <a:t>, e}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 smtClean="0"/>
                        <a:t>Follow 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C</a:t>
                      </a:r>
                      <a:r>
                        <a:rPr lang="en-US" altLang="zh-TW" sz="1400" b="1" dirty="0" smtClean="0"/>
                        <a:t>) 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 Follow</a:t>
                      </a:r>
                      <a:r>
                        <a:rPr lang="en-US" altLang="zh-TW" sz="1400" dirty="0" smtClean="0"/>
                        <a:t>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B</a:t>
                      </a:r>
                      <a:r>
                        <a:rPr lang="en-US" altLang="zh-TW" sz="1400" dirty="0" smtClean="0"/>
                        <a:t>)</a:t>
                      </a:r>
                      <a:r>
                        <a:rPr lang="zh-TW" altLang="en-US" sz="1400" b="1" dirty="0" smtClean="0"/>
                        <a:t> ∪</a:t>
                      </a:r>
                      <a:r>
                        <a:rPr lang="en-US" altLang="zh-TW" sz="1400" b="1" dirty="0" smtClean="0"/>
                        <a:t> {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altLang="zh-TW" sz="1400" b="1" dirty="0" smtClean="0"/>
                        <a:t>}</a:t>
                      </a:r>
                    </a:p>
                    <a:p>
                      <a:pPr algn="ctr"/>
                      <a:r>
                        <a:rPr lang="en-US" altLang="zh-TW" sz="1400" b="1" dirty="0" smtClean="0">
                          <a:sym typeface="Symbol"/>
                        </a:rPr>
                        <a:t>= </a:t>
                      </a:r>
                      <a:r>
                        <a:rPr lang="en-US" altLang="zh-TW" sz="1400" b="1" dirty="0" smtClean="0"/>
                        <a:t>{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e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2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 smtClean="0"/>
                        <a:t>Follow</a:t>
                      </a:r>
                      <a:r>
                        <a:rPr lang="en-US" altLang="zh-TW" sz="1400" dirty="0" smtClean="0"/>
                        <a:t>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S</a:t>
                      </a:r>
                      <a:r>
                        <a:rPr lang="en-US" altLang="zh-TW" sz="1400" dirty="0" smtClean="0"/>
                        <a:t>)</a:t>
                      </a:r>
                      <a:r>
                        <a:rPr lang="zh-TW" altLang="en-US" sz="1400" b="1" dirty="0" smtClean="0"/>
                        <a:t> ∪</a:t>
                      </a:r>
                      <a:r>
                        <a:rPr lang="en-US" altLang="zh-TW" sz="1400" b="1" dirty="0" smtClean="0"/>
                        <a:t> {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altLang="zh-TW" sz="1400" b="1" dirty="0" smtClean="0"/>
                        <a:t>}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 smtClean="0"/>
                        <a:t>= {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dirty="0" smtClean="0"/>
                        <a:t>, e}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 smtClean="0"/>
                        <a:t>Follow 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B</a:t>
                      </a:r>
                      <a:r>
                        <a:rPr lang="en-US" altLang="zh-TW" sz="1400" b="1" dirty="0" smtClean="0"/>
                        <a:t>) 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Follow</a:t>
                      </a:r>
                      <a:r>
                        <a:rPr lang="en-US" altLang="zh-TW" sz="1400" dirty="0" smtClean="0"/>
                        <a:t>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S</a:t>
                      </a:r>
                      <a:r>
                        <a:rPr lang="en-US" altLang="zh-TW" sz="1400" dirty="0" smtClean="0"/>
                        <a:t>)</a:t>
                      </a:r>
                      <a:r>
                        <a:rPr lang="zh-TW" altLang="en-US" sz="1400" b="1" dirty="0" smtClean="0"/>
                        <a:t> ∪</a:t>
                      </a:r>
                      <a:r>
                        <a:rPr lang="en-US" altLang="zh-TW" sz="1400" b="1" dirty="0" smtClean="0"/>
                        <a:t> {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altLang="zh-TW" sz="1400" b="1" dirty="0" smtClean="0"/>
                        <a:t>}</a:t>
                      </a:r>
                    </a:p>
                    <a:p>
                      <a:pPr algn="ctr"/>
                      <a:r>
                        <a:rPr lang="en-US" altLang="zh-TW" sz="1400" b="1" dirty="0" smtClean="0"/>
                        <a:t>={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dirty="0" smtClean="0"/>
                        <a:t>, e}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 smtClean="0"/>
                        <a:t>Follow 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C</a:t>
                      </a:r>
                      <a:r>
                        <a:rPr lang="en-US" altLang="zh-TW" sz="1400" b="1" dirty="0" smtClean="0"/>
                        <a:t>) 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 Follow</a:t>
                      </a:r>
                      <a:r>
                        <a:rPr lang="en-US" altLang="zh-TW" sz="1400" dirty="0" smtClean="0"/>
                        <a:t>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B</a:t>
                      </a:r>
                      <a:r>
                        <a:rPr lang="en-US" altLang="zh-TW" sz="1400" dirty="0" smtClean="0"/>
                        <a:t>)</a:t>
                      </a:r>
                      <a:r>
                        <a:rPr lang="zh-TW" altLang="en-US" sz="1400" b="1" dirty="0" smtClean="0"/>
                        <a:t> ∪</a:t>
                      </a:r>
                      <a:r>
                        <a:rPr lang="en-US" altLang="zh-TW" sz="1400" b="1" dirty="0" smtClean="0"/>
                        <a:t> {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altLang="zh-TW" sz="1400" b="1" dirty="0" smtClean="0"/>
                        <a:t>}</a:t>
                      </a:r>
                    </a:p>
                    <a:p>
                      <a:pPr algn="ctr"/>
                      <a:r>
                        <a:rPr lang="en-US" altLang="zh-TW" sz="1400" b="1" dirty="0" smtClean="0"/>
                        <a:t>={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dirty="0" smtClean="0"/>
                        <a:t>, e}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200" b="1" dirty="0" err="1" smtClean="0"/>
              <a:t>E</a:t>
            </a:r>
            <a:r>
              <a:rPr lang="en-US" altLang="zh-TW" sz="2200" b="1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Prefix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(E)</a:t>
            </a:r>
            <a:r>
              <a:rPr lang="en-US" altLang="zh-TW" b="1" dirty="0" smtClean="0"/>
              <a:t>)=First(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Prefix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(E)</a:t>
            </a:r>
            <a:r>
              <a:rPr lang="en-US" altLang="zh-TW" b="1" dirty="0" smtClean="0"/>
              <a:t>)</a:t>
            </a:r>
            <a:r>
              <a:rPr lang="en-US" altLang="zh-TW" sz="2400" b="1" dirty="0" smtClean="0"/>
              <a:t> ? 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Waiting operation</a:t>
            </a:r>
            <a:r>
              <a:rPr lang="en-US" altLang="zh-TW" sz="2400" b="1" dirty="0" smtClean="0"/>
              <a:t>}</a:t>
            </a:r>
          </a:p>
          <a:p>
            <a:pPr lvl="1"/>
            <a:r>
              <a:rPr lang="en-US" altLang="zh-TW" sz="2000" b="1" dirty="0" smtClean="0"/>
              <a:t>We don’t know </a:t>
            </a:r>
            <a:r>
              <a:rPr lang="en-US" altLang="zh-TW" sz="2000" b="1" dirty="0" smtClean="0">
                <a:sym typeface="Symbol" pitchFamily="18" charset="2"/>
              </a:rPr>
              <a:t>First(Prefix)</a:t>
            </a:r>
            <a:r>
              <a:rPr lang="en-US" altLang="zh-TW" sz="2000" b="1" dirty="0" smtClean="0"/>
              <a:t> at this moment.</a:t>
            </a:r>
          </a:p>
          <a:p>
            <a:pPr lvl="1"/>
            <a:r>
              <a:rPr lang="en-US" altLang="zh-TW" sz="2000" b="1" dirty="0" smtClean="0">
                <a:sym typeface="Symbol" pitchFamily="18" charset="2"/>
              </a:rPr>
              <a:t>So we keep the operation of First(</a:t>
            </a:r>
            <a:r>
              <a:rPr lang="en-US" altLang="zh-TW" sz="2000" b="1" dirty="0" smtClean="0">
                <a:solidFill>
                  <a:srgbClr val="FF0000"/>
                </a:solidFill>
                <a:sym typeface="Symbol" pitchFamily="18" charset="2"/>
              </a:rPr>
              <a:t>Prefix</a:t>
            </a:r>
            <a:r>
              <a:rPr lang="en-US" altLang="zh-TW" sz="2000" b="1" dirty="0" smtClean="0">
                <a:solidFill>
                  <a:schemeClr val="accent1"/>
                </a:solidFill>
                <a:sym typeface="Symbol" pitchFamily="18" charset="2"/>
              </a:rPr>
              <a:t>(E)</a:t>
            </a:r>
            <a:r>
              <a:rPr lang="en-US" altLang="zh-TW" sz="2000" b="1" dirty="0" smtClean="0">
                <a:sym typeface="Symbol" pitchFamily="18" charset="2"/>
              </a:rPr>
              <a:t>) until we know First(Prefix).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/>
              <a:t>E</a:t>
            </a:r>
            <a:r>
              <a:rPr lang="en-US" altLang="zh-TW" sz="2200" b="1" dirty="0" smtClean="0">
                <a:sym typeface="Symbol" pitchFamily="18" charset="2"/>
              </a:rPr>
              <a:t>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V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 Tail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V</a:t>
            </a:r>
            <a:r>
              <a:rPr lang="en-US" altLang="zh-TW" b="1" dirty="0" smtClean="0"/>
              <a:t>) 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V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err="1" smtClean="0"/>
              <a:t>Prefix</a:t>
            </a:r>
            <a:r>
              <a:rPr lang="en-US" altLang="zh-TW" sz="2200" b="1" dirty="0" err="1" smtClean="0"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F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F</a:t>
            </a:r>
            <a:r>
              <a:rPr lang="en-US" altLang="zh-TW" b="1" dirty="0" smtClean="0"/>
              <a:t>) 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F</a:t>
            </a:r>
            <a:r>
              <a:rPr lang="en-US" altLang="zh-TW" b="1" dirty="0" smtClean="0"/>
              <a:t>}</a:t>
            </a:r>
            <a:endParaRPr lang="en-US" altLang="zh-TW" b="1" dirty="0" smtClean="0">
              <a:sym typeface="Symbol" pitchFamily="18" charset="2"/>
            </a:endParaRP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/>
              <a:t>Prefix</a:t>
            </a:r>
            <a:r>
              <a:rPr lang="en-US" altLang="zh-TW" sz="2200" b="1" dirty="0" smtClean="0">
                <a:sym typeface="Symbol" pitchFamily="18" charset="2"/>
              </a:rPr>
              <a:t></a:t>
            </a:r>
            <a:r>
              <a:rPr lang="en-US" altLang="zh-TW" sz="2000" b="1" dirty="0" smtClean="0">
                <a:solidFill>
                  <a:srgbClr val="FF0000"/>
                </a:solidFill>
                <a:sym typeface="Symbol" pitchFamily="18" charset="2"/>
              </a:rPr>
              <a:t> 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 -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} </a:t>
            </a:r>
            <a:r>
              <a:rPr lang="zh-TW" altLang="en-US" b="1" dirty="0" smtClean="0"/>
              <a:t>∪</a:t>
            </a:r>
            <a:r>
              <a:rPr lang="en-US" altLang="zh-TW" b="1" dirty="0" smtClean="0"/>
              <a:t>First(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>
                <a:sym typeface="Symbol" pitchFamily="18" charset="2"/>
              </a:rPr>
              <a:t>) = {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>
                <a:sym typeface="Symbol" pitchFamily="18" charset="2"/>
              </a:rPr>
              <a:t>}</a:t>
            </a:r>
            <a:endParaRPr lang="en-US" altLang="zh-TW" dirty="0" smtClean="0"/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>
                <a:sym typeface="Symbol" pitchFamily="18" charset="2"/>
              </a:rPr>
              <a:t>Tail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+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E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+</a:t>
            </a:r>
            <a:r>
              <a:rPr lang="en-US" altLang="zh-TW" b="1" dirty="0" smtClean="0"/>
              <a:t>) 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+</a:t>
            </a:r>
            <a:r>
              <a:rPr lang="en-US" altLang="zh-TW" b="1" dirty="0" smtClean="0"/>
              <a:t>}</a:t>
            </a:r>
            <a:endParaRPr lang="en-US" altLang="zh-TW" b="1" dirty="0" smtClean="0">
              <a:sym typeface="Symbol" pitchFamily="18" charset="2"/>
            </a:endParaRP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>
                <a:sym typeface="Symbol" pitchFamily="18" charset="2"/>
              </a:rPr>
              <a:t>Tail</a:t>
            </a:r>
            <a:r>
              <a:rPr lang="en-US" altLang="zh-TW" sz="20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 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 -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} </a:t>
            </a:r>
            <a:r>
              <a:rPr lang="zh-TW" altLang="en-US" b="1" dirty="0" smtClean="0"/>
              <a:t>∪</a:t>
            </a:r>
            <a:r>
              <a:rPr lang="en-US" altLang="zh-TW" b="1" dirty="0" smtClean="0"/>
              <a:t>First(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>
                <a:sym typeface="Symbol" pitchFamily="18" charset="2"/>
              </a:rPr>
              <a:t>) = {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>
                <a:sym typeface="Symbol" pitchFamily="18" charset="2"/>
              </a:rPr>
              <a:t>}</a:t>
            </a:r>
            <a:endParaRPr lang="en-US" altLang="zh-TW" dirty="0" smtClean="0"/>
          </a:p>
          <a:p>
            <a:endParaRPr lang="en-US" altLang="zh-TW" dirty="0" smtClean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358063" y="142875"/>
            <a:ext cx="1670050" cy="1384300"/>
            <a:chOff x="694" y="2112"/>
            <a:chExt cx="1251" cy="1267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889" cy="1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 dirty="0" err="1"/>
                <a:t>E</a:t>
              </a:r>
              <a:r>
                <a:rPr lang="en-US" altLang="zh-TW" sz="1400" b="1" dirty="0" err="1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 err="1"/>
                <a:t>Prefix</a:t>
              </a:r>
              <a:r>
                <a:rPr lang="en-US" altLang="zh-TW" sz="1400" b="1" dirty="0"/>
                <a:t>(E)</a:t>
              </a:r>
            </a:p>
            <a:p>
              <a:r>
                <a:rPr lang="en-US" altLang="zh-TW" sz="1400" b="1" dirty="0"/>
                <a:t>E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/>
                <a:t>V Tail</a:t>
              </a:r>
            </a:p>
            <a:p>
              <a:r>
                <a:rPr lang="en-US" altLang="zh-TW" sz="1400" b="1" dirty="0" err="1"/>
                <a:t>Prefix</a:t>
              </a:r>
              <a:r>
                <a:rPr lang="en-US" altLang="zh-TW" sz="1400" b="1" dirty="0" err="1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 err="1"/>
                <a:t>F</a:t>
              </a:r>
              <a:endParaRPr lang="en-US" altLang="zh-TW" sz="1400" b="1" dirty="0"/>
            </a:p>
            <a:p>
              <a:r>
                <a:rPr lang="en-US" altLang="zh-TW" sz="1400" b="1" dirty="0"/>
                <a:t>Prefix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>
                  <a:sym typeface="Symbol" pitchFamily="18" charset="2"/>
                </a:rPr>
                <a:t></a:t>
              </a:r>
              <a:endParaRPr lang="en-US" altLang="zh-TW" sz="1400" b="1" dirty="0"/>
            </a:p>
            <a:p>
              <a:r>
                <a:rPr lang="en-US" altLang="zh-TW" sz="1400" b="1" dirty="0"/>
                <a:t>Tail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+E</a:t>
              </a:r>
              <a:endParaRPr lang="en-US" altLang="zh-TW" sz="1400" b="1" dirty="0"/>
            </a:p>
            <a:p>
              <a:r>
                <a:rPr lang="en-US" altLang="zh-TW" sz="1400" b="1" dirty="0"/>
                <a:t>Tail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b="1" dirty="0">
                  <a:sym typeface="Symbol" pitchFamily="18" charset="2"/>
                </a:rPr>
                <a:t></a:t>
              </a:r>
              <a:endParaRPr lang="en-US" altLang="zh-TW" sz="1400" b="1" dirty="0"/>
            </a:p>
          </p:txBody>
        </p:sp>
        <p:sp>
          <p:nvSpPr>
            <p:cNvPr id="6" name="AutoShape 4"/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400" b="1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694" y="2570"/>
              <a:ext cx="287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/>
                <a:t>G</a:t>
              </a:r>
              <a:r>
                <a:rPr lang="en-US" altLang="zh-TW" sz="1400" b="1" baseline="-25000"/>
                <a:t>0</a:t>
              </a:r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10" name="圓角矩形 9"/>
          <p:cNvSpPr/>
          <p:nvPr/>
        </p:nvSpPr>
        <p:spPr>
          <a:xfrm>
            <a:off x="785786" y="5286388"/>
            <a:ext cx="7500990" cy="571504"/>
          </a:xfrm>
          <a:prstGeom prst="round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圓角矩形 10"/>
          <p:cNvSpPr/>
          <p:nvPr/>
        </p:nvSpPr>
        <p:spPr>
          <a:xfrm>
            <a:off x="2357422" y="714356"/>
            <a:ext cx="4929222" cy="357190"/>
          </a:xfrm>
          <a:prstGeom prst="round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圓角矩形 12"/>
          <p:cNvSpPr/>
          <p:nvPr/>
        </p:nvSpPr>
        <p:spPr>
          <a:xfrm>
            <a:off x="7858148" y="1285860"/>
            <a:ext cx="1071570" cy="214314"/>
          </a:xfrm>
          <a:prstGeom prst="round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1:</a:t>
            </a:r>
            <a:endParaRPr lang="en-US" altLang="zh-TW" sz="2800" b="1" dirty="0"/>
          </a:p>
        </p:txBody>
      </p:sp>
      <p:sp>
        <p:nvSpPr>
          <p:cNvPr id="15" name="左大括弧 14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投影片編號版面配置區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85720" y="1285860"/>
            <a:ext cx="1500198" cy="50006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altLang="zh-TW" b="1" dirty="0" smtClean="0"/>
              <a:t>Step 3: 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473950" y="142853"/>
            <a:ext cx="1310943" cy="1385393"/>
            <a:chOff x="694" y="2112"/>
            <a:chExt cx="982" cy="1268"/>
          </a:xfrm>
        </p:grpSpPr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620" cy="1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dirty="0" smtClean="0"/>
                <a:t>S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err="1" smtClean="0"/>
                <a:t>aSe</a:t>
              </a:r>
              <a:endParaRPr lang="en-US" altLang="zh-TW" sz="1400" dirty="0" smtClean="0"/>
            </a:p>
            <a:p>
              <a:r>
                <a:rPr lang="en-US" altLang="zh-TW" sz="1400" dirty="0" smtClean="0"/>
                <a:t>S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dirty="0" smtClean="0"/>
                <a:t> B</a:t>
              </a:r>
            </a:p>
            <a:p>
              <a:r>
                <a:rPr lang="en-US" altLang="zh-TW" sz="1400" dirty="0" smtClean="0"/>
                <a:t>B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err="1" smtClean="0"/>
                <a:t>bBe</a:t>
              </a:r>
              <a:endParaRPr lang="en-US" altLang="zh-TW" sz="1400" dirty="0" smtClean="0"/>
            </a:p>
            <a:p>
              <a:r>
                <a:rPr lang="en-US" altLang="zh-TW" sz="1400" dirty="0" smtClean="0"/>
                <a:t>B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dirty="0" smtClean="0">
                  <a:sym typeface="Symbol" pitchFamily="18" charset="2"/>
                </a:rPr>
                <a:t> </a:t>
              </a:r>
              <a:r>
                <a:rPr lang="en-US" altLang="zh-TW" sz="1400" dirty="0" smtClean="0"/>
                <a:t>C</a:t>
              </a:r>
            </a:p>
            <a:p>
              <a:r>
                <a:rPr lang="en-US" altLang="zh-TW" sz="1400" dirty="0" smtClean="0"/>
                <a:t>C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err="1" smtClean="0"/>
                <a:t>cCe</a:t>
              </a:r>
              <a:endParaRPr lang="en-US" altLang="zh-TW" sz="1400" dirty="0" smtClean="0"/>
            </a:p>
            <a:p>
              <a:r>
                <a:rPr lang="en-US" altLang="zh-TW" sz="1400" dirty="0" smtClean="0"/>
                <a:t>C </a:t>
              </a:r>
              <a:r>
                <a:rPr lang="en-US" altLang="zh-TW" sz="1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dirty="0" smtClean="0">
                  <a:sym typeface="Symbol" pitchFamily="18" charset="2"/>
                </a:rPr>
                <a:t>d</a:t>
              </a:r>
              <a:endParaRPr lang="en-US" altLang="zh-TW" sz="1400" dirty="0">
                <a:sym typeface="Symbol" pitchFamily="18" charset="2"/>
              </a:endParaRPr>
            </a:p>
          </p:txBody>
        </p:sp>
        <p:sp>
          <p:nvSpPr>
            <p:cNvPr id="7" name="AutoShape 4"/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400" b="1"/>
            </a:p>
          </p:txBody>
        </p:sp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694" y="2570"/>
              <a:ext cx="287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 dirty="0"/>
                <a:t>G</a:t>
              </a:r>
              <a:r>
                <a:rPr lang="en-US" altLang="zh-TW" sz="1400" b="1" baseline="-25000" dirty="0"/>
                <a:t>0</a:t>
              </a:r>
            </a:p>
          </p:txBody>
        </p:sp>
      </p:grpSp>
      <p:sp>
        <p:nvSpPr>
          <p:cNvPr id="12" name="內容版面配置區 2"/>
          <p:cNvSpPr txBox="1">
            <a:spLocks/>
          </p:cNvSpPr>
          <p:nvPr/>
        </p:nvSpPr>
        <p:spPr>
          <a:xfrm>
            <a:off x="142844" y="285728"/>
            <a:ext cx="7358114" cy="11144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E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…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A</a:t>
            </a:r>
            <a:endParaRPr kumimoji="0" lang="en-US" altLang="zh-TW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 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=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∪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, if 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</a:t>
            </a:r>
            <a:r>
              <a:rPr kumimoji="0" lang="zh-TW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 </a:t>
            </a:r>
            <a:r>
              <a:rPr kumimoji="0" lang="zh-TW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∉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	                     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∪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{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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∪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E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, if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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 </a:t>
            </a:r>
            <a:r>
              <a:rPr kumimoji="0" lang="zh-TW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∈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</a:p>
        </p:txBody>
      </p:sp>
      <p:sp>
        <p:nvSpPr>
          <p:cNvPr id="13" name="左大括弧 12"/>
          <p:cNvSpPr/>
          <p:nvPr/>
        </p:nvSpPr>
        <p:spPr>
          <a:xfrm>
            <a:off x="1500166" y="656584"/>
            <a:ext cx="285752" cy="642942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15" name="表格 14"/>
          <p:cNvGraphicFramePr>
            <a:graphicFrameLocks noGrp="1"/>
          </p:cNvGraphicFramePr>
          <p:nvPr/>
        </p:nvGraphicFramePr>
        <p:xfrm>
          <a:off x="714348" y="2571744"/>
          <a:ext cx="7429552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  <a:gridCol w="1643074"/>
                <a:gridCol w="2357454"/>
                <a:gridCol w="2643206"/>
              </a:tblGrid>
              <a:tr h="1509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Step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Follow Set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206227"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S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B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C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0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sym typeface="Symbol"/>
                        </a:rPr>
                        <a:t>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sym typeface="Symbol"/>
                        </a:rPr>
                        <a:t>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1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 smtClean="0"/>
                        <a:t>Follow</a:t>
                      </a:r>
                      <a:r>
                        <a:rPr lang="en-US" altLang="zh-TW" sz="1400" dirty="0" smtClean="0"/>
                        <a:t>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S</a:t>
                      </a:r>
                      <a:r>
                        <a:rPr lang="en-US" altLang="zh-TW" sz="1400" dirty="0" smtClean="0"/>
                        <a:t>)</a:t>
                      </a:r>
                      <a:r>
                        <a:rPr lang="zh-TW" altLang="en-US" sz="1400" b="1" dirty="0" smtClean="0"/>
                        <a:t> ∪</a:t>
                      </a:r>
                      <a:r>
                        <a:rPr lang="en-US" altLang="zh-TW" sz="1400" b="1" dirty="0" smtClean="0"/>
                        <a:t> {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altLang="zh-TW" sz="1400" b="1" dirty="0" smtClean="0"/>
                        <a:t>}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 smtClean="0"/>
                        <a:t>= {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dirty="0" smtClean="0"/>
                        <a:t>, e}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 smtClean="0"/>
                        <a:t>Follow 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B</a:t>
                      </a:r>
                      <a:r>
                        <a:rPr lang="en-US" altLang="zh-TW" sz="1400" b="1" dirty="0" smtClean="0"/>
                        <a:t>) 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Follow</a:t>
                      </a:r>
                      <a:r>
                        <a:rPr lang="en-US" altLang="zh-TW" sz="1400" dirty="0" smtClean="0"/>
                        <a:t>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S</a:t>
                      </a:r>
                      <a:r>
                        <a:rPr lang="en-US" altLang="zh-TW" sz="1400" dirty="0" smtClean="0"/>
                        <a:t>)</a:t>
                      </a:r>
                      <a:r>
                        <a:rPr lang="zh-TW" altLang="en-US" sz="1400" b="1" dirty="0" smtClean="0"/>
                        <a:t> ∪</a:t>
                      </a:r>
                      <a:r>
                        <a:rPr lang="en-US" altLang="zh-TW" sz="1400" b="1" dirty="0" smtClean="0"/>
                        <a:t> {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altLang="zh-TW" sz="1400" b="1" dirty="0" smtClean="0"/>
                        <a:t>}</a:t>
                      </a:r>
                    </a:p>
                    <a:p>
                      <a:pPr algn="ctr"/>
                      <a:r>
                        <a:rPr lang="en-US" altLang="zh-TW" sz="1400" b="1" dirty="0" smtClean="0"/>
                        <a:t>={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dirty="0" smtClean="0"/>
                        <a:t>, e}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 smtClean="0"/>
                        <a:t>Follow 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C</a:t>
                      </a:r>
                      <a:r>
                        <a:rPr lang="en-US" altLang="zh-TW" sz="1400" b="1" dirty="0" smtClean="0"/>
                        <a:t>) 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 Follow</a:t>
                      </a:r>
                      <a:r>
                        <a:rPr lang="en-US" altLang="zh-TW" sz="1400" dirty="0" smtClean="0"/>
                        <a:t>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B</a:t>
                      </a:r>
                      <a:r>
                        <a:rPr lang="en-US" altLang="zh-TW" sz="1400" dirty="0" smtClean="0"/>
                        <a:t>)</a:t>
                      </a:r>
                      <a:r>
                        <a:rPr lang="zh-TW" altLang="en-US" sz="1400" b="1" dirty="0" smtClean="0"/>
                        <a:t> ∪</a:t>
                      </a:r>
                      <a:r>
                        <a:rPr lang="en-US" altLang="zh-TW" sz="1400" b="1" dirty="0" smtClean="0"/>
                        <a:t> {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altLang="zh-TW" sz="1400" b="1" dirty="0" smtClean="0"/>
                        <a:t>}</a:t>
                      </a:r>
                    </a:p>
                    <a:p>
                      <a:pPr algn="ctr"/>
                      <a:r>
                        <a:rPr lang="en-US" altLang="zh-TW" sz="1400" b="1" dirty="0" smtClean="0">
                          <a:sym typeface="Symbol"/>
                        </a:rPr>
                        <a:t>= </a:t>
                      </a:r>
                      <a:r>
                        <a:rPr lang="en-US" altLang="zh-TW" sz="1400" b="1" dirty="0" smtClean="0"/>
                        <a:t>{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e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2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 smtClean="0"/>
                        <a:t>Follow</a:t>
                      </a:r>
                      <a:r>
                        <a:rPr lang="en-US" altLang="zh-TW" sz="1400" dirty="0" smtClean="0"/>
                        <a:t>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S</a:t>
                      </a:r>
                      <a:r>
                        <a:rPr lang="en-US" altLang="zh-TW" sz="1400" dirty="0" smtClean="0"/>
                        <a:t>)</a:t>
                      </a:r>
                      <a:r>
                        <a:rPr lang="zh-TW" altLang="en-US" sz="1400" b="1" dirty="0" smtClean="0"/>
                        <a:t> ∪</a:t>
                      </a:r>
                      <a:r>
                        <a:rPr lang="en-US" altLang="zh-TW" sz="1400" b="1" dirty="0" smtClean="0"/>
                        <a:t> {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altLang="zh-TW" sz="1400" b="1" dirty="0" smtClean="0"/>
                        <a:t>}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 smtClean="0"/>
                        <a:t>= {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dirty="0" smtClean="0"/>
                        <a:t>, e}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 smtClean="0"/>
                        <a:t>Follow 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B</a:t>
                      </a:r>
                      <a:r>
                        <a:rPr lang="en-US" altLang="zh-TW" sz="1400" b="1" dirty="0" smtClean="0"/>
                        <a:t>) 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Follow</a:t>
                      </a:r>
                      <a:r>
                        <a:rPr lang="en-US" altLang="zh-TW" sz="1400" dirty="0" smtClean="0"/>
                        <a:t>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S</a:t>
                      </a:r>
                      <a:r>
                        <a:rPr lang="en-US" altLang="zh-TW" sz="1400" dirty="0" smtClean="0"/>
                        <a:t>)</a:t>
                      </a:r>
                      <a:r>
                        <a:rPr lang="zh-TW" altLang="en-US" sz="1400" b="1" dirty="0" smtClean="0"/>
                        <a:t> ∪</a:t>
                      </a:r>
                      <a:r>
                        <a:rPr lang="en-US" altLang="zh-TW" sz="1400" b="1" dirty="0" smtClean="0"/>
                        <a:t> {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altLang="zh-TW" sz="1400" b="1" dirty="0" smtClean="0"/>
                        <a:t>}</a:t>
                      </a:r>
                    </a:p>
                    <a:p>
                      <a:pPr algn="ctr"/>
                      <a:r>
                        <a:rPr lang="en-US" altLang="zh-TW" sz="1400" b="1" dirty="0" smtClean="0"/>
                        <a:t>={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dirty="0" smtClean="0"/>
                        <a:t>, e}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 smtClean="0"/>
                        <a:t>Follow 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C</a:t>
                      </a:r>
                      <a:r>
                        <a:rPr lang="en-US" altLang="zh-TW" sz="1400" b="1" dirty="0" smtClean="0"/>
                        <a:t>) 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 Follow</a:t>
                      </a:r>
                      <a:r>
                        <a:rPr lang="en-US" altLang="zh-TW" sz="1400" dirty="0" smtClean="0"/>
                        <a:t>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B</a:t>
                      </a:r>
                      <a:r>
                        <a:rPr lang="en-US" altLang="zh-TW" sz="1400" dirty="0" smtClean="0"/>
                        <a:t>)</a:t>
                      </a:r>
                      <a:r>
                        <a:rPr lang="zh-TW" altLang="en-US" sz="1400" b="1" dirty="0" smtClean="0"/>
                        <a:t> ∪</a:t>
                      </a:r>
                      <a:r>
                        <a:rPr lang="en-US" altLang="zh-TW" sz="1400" b="1" dirty="0" smtClean="0"/>
                        <a:t> {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altLang="zh-TW" sz="1400" b="1" dirty="0" smtClean="0"/>
                        <a:t>}</a:t>
                      </a:r>
                    </a:p>
                    <a:p>
                      <a:pPr algn="ctr"/>
                      <a:r>
                        <a:rPr lang="en-US" altLang="zh-TW" sz="1400" b="1" dirty="0" smtClean="0"/>
                        <a:t>={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dirty="0" smtClean="0"/>
                        <a:t>, e}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3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 smtClean="0"/>
                        <a:t>Follow</a:t>
                      </a:r>
                      <a:r>
                        <a:rPr lang="en-US" altLang="zh-TW" sz="1400" dirty="0" smtClean="0"/>
                        <a:t>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S</a:t>
                      </a:r>
                      <a:r>
                        <a:rPr lang="en-US" altLang="zh-TW" sz="1400" dirty="0" smtClean="0"/>
                        <a:t>)</a:t>
                      </a:r>
                      <a:r>
                        <a:rPr lang="zh-TW" altLang="en-US" sz="1400" b="1" dirty="0" smtClean="0"/>
                        <a:t> ∪</a:t>
                      </a:r>
                      <a:r>
                        <a:rPr lang="en-US" altLang="zh-TW" sz="1400" b="1" dirty="0" smtClean="0"/>
                        <a:t> {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altLang="zh-TW" sz="1400" b="1" dirty="0" smtClean="0"/>
                        <a:t>}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 smtClean="0"/>
                        <a:t>= {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dirty="0" smtClean="0"/>
                        <a:t>, e}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 smtClean="0"/>
                        <a:t>Follow 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B</a:t>
                      </a:r>
                      <a:r>
                        <a:rPr lang="en-US" altLang="zh-TW" sz="1400" b="1" dirty="0" smtClean="0"/>
                        <a:t>) 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Follow</a:t>
                      </a:r>
                      <a:r>
                        <a:rPr lang="en-US" altLang="zh-TW" sz="1400" dirty="0" smtClean="0"/>
                        <a:t>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S</a:t>
                      </a:r>
                      <a:r>
                        <a:rPr lang="en-US" altLang="zh-TW" sz="1400" dirty="0" smtClean="0"/>
                        <a:t>)</a:t>
                      </a:r>
                      <a:r>
                        <a:rPr lang="zh-TW" altLang="en-US" sz="1400" b="1" dirty="0" smtClean="0"/>
                        <a:t> ∪</a:t>
                      </a:r>
                      <a:r>
                        <a:rPr lang="en-US" altLang="zh-TW" sz="1400" b="1" dirty="0" smtClean="0"/>
                        <a:t> {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altLang="zh-TW" sz="1400" b="1" dirty="0" smtClean="0"/>
                        <a:t>}</a:t>
                      </a:r>
                    </a:p>
                    <a:p>
                      <a:pPr algn="ctr"/>
                      <a:r>
                        <a:rPr lang="en-US" altLang="zh-TW" sz="1400" b="1" dirty="0" smtClean="0"/>
                        <a:t>={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dirty="0" smtClean="0"/>
                        <a:t>, e}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 smtClean="0"/>
                        <a:t>Follow 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C</a:t>
                      </a:r>
                      <a:r>
                        <a:rPr lang="en-US" altLang="zh-TW" sz="1400" b="1" dirty="0" smtClean="0"/>
                        <a:t>) 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 Follow</a:t>
                      </a:r>
                      <a:r>
                        <a:rPr lang="en-US" altLang="zh-TW" sz="1400" dirty="0" smtClean="0"/>
                        <a:t>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B</a:t>
                      </a:r>
                      <a:r>
                        <a:rPr lang="en-US" altLang="zh-TW" sz="1400" dirty="0" smtClean="0"/>
                        <a:t>)</a:t>
                      </a:r>
                      <a:r>
                        <a:rPr lang="zh-TW" altLang="en-US" sz="1400" b="1" dirty="0" smtClean="0"/>
                        <a:t> ∪</a:t>
                      </a:r>
                      <a:r>
                        <a:rPr lang="en-US" altLang="zh-TW" sz="1400" b="1" dirty="0" smtClean="0"/>
                        <a:t> {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altLang="zh-TW" sz="1400" b="1" dirty="0" smtClean="0"/>
                        <a:t>}</a:t>
                      </a:r>
                    </a:p>
                    <a:p>
                      <a:pPr algn="ctr"/>
                      <a:r>
                        <a:rPr lang="en-US" altLang="zh-TW" sz="1400" b="1" dirty="0" smtClean="0"/>
                        <a:t>={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dirty="0" smtClean="0"/>
                        <a:t>, e}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Another Example….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426984" y="2000237"/>
            <a:ext cx="5143536" cy="3571903"/>
            <a:chOff x="769" y="2112"/>
            <a:chExt cx="492" cy="1175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205" cy="10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4400" dirty="0" smtClean="0"/>
                <a:t>S </a:t>
              </a:r>
              <a:r>
                <a:rPr lang="en-US" altLang="zh-TW" sz="4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4400" dirty="0" err="1" smtClean="0"/>
                <a:t>ABc</a:t>
              </a:r>
              <a:endParaRPr lang="en-US" altLang="zh-TW" sz="4400" dirty="0" smtClean="0"/>
            </a:p>
            <a:p>
              <a:r>
                <a:rPr lang="en-US" altLang="zh-TW" sz="4400" dirty="0" smtClean="0"/>
                <a:t>A </a:t>
              </a:r>
              <a:r>
                <a:rPr lang="en-US" altLang="zh-TW" sz="44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4400" dirty="0" smtClean="0"/>
                <a:t> a</a:t>
              </a:r>
            </a:p>
            <a:p>
              <a:r>
                <a:rPr lang="en-US" altLang="zh-TW" sz="4400" dirty="0" smtClean="0"/>
                <a:t>A </a:t>
              </a:r>
              <a:r>
                <a:rPr lang="en-US" altLang="zh-TW" sz="4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4400" dirty="0" smtClean="0">
                  <a:sym typeface="Symbol" pitchFamily="18" charset="2"/>
                </a:rPr>
                <a:t></a:t>
              </a:r>
              <a:endParaRPr lang="en-US" altLang="zh-TW" sz="4400" dirty="0" smtClean="0"/>
            </a:p>
            <a:p>
              <a:r>
                <a:rPr lang="en-US" altLang="zh-TW" sz="4400" dirty="0" smtClean="0"/>
                <a:t>B </a:t>
              </a:r>
              <a:r>
                <a:rPr lang="en-US" altLang="zh-TW" sz="44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4400" dirty="0" smtClean="0">
                  <a:sym typeface="Symbol" pitchFamily="18" charset="2"/>
                </a:rPr>
                <a:t> </a:t>
              </a:r>
              <a:r>
                <a:rPr lang="en-US" altLang="zh-TW" sz="4400" dirty="0" smtClean="0"/>
                <a:t>b</a:t>
              </a:r>
            </a:p>
            <a:p>
              <a:r>
                <a:rPr lang="en-US" altLang="zh-TW" sz="4400" dirty="0" smtClean="0"/>
                <a:t>B </a:t>
              </a:r>
              <a:r>
                <a:rPr lang="en-US" altLang="zh-TW" sz="44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4400" dirty="0" smtClean="0">
                  <a:sym typeface="Symbol" pitchFamily="18" charset="2"/>
                </a:rPr>
                <a:t></a:t>
              </a:r>
              <a:endParaRPr lang="en-US" altLang="zh-TW" sz="4400" dirty="0">
                <a:sym typeface="Symbol" pitchFamily="18" charset="2"/>
              </a:endParaRPr>
            </a:p>
          </p:txBody>
        </p:sp>
        <p:sp>
          <p:nvSpPr>
            <p:cNvPr id="6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4400" b="1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92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4400" b="1" dirty="0"/>
                <a:t>G</a:t>
              </a:r>
              <a:r>
                <a:rPr lang="en-US" altLang="zh-TW" sz="4400" b="1" baseline="-25000" dirty="0"/>
                <a:t>0</a:t>
              </a:r>
            </a:p>
          </p:txBody>
        </p:sp>
      </p:grpSp>
      <p:sp>
        <p:nvSpPr>
          <p:cNvPr id="12" name="內容版面配置區 2"/>
          <p:cNvSpPr txBox="1">
            <a:spLocks/>
          </p:cNvSpPr>
          <p:nvPr/>
        </p:nvSpPr>
        <p:spPr>
          <a:xfrm>
            <a:off x="142844" y="385754"/>
            <a:ext cx="7358114" cy="11144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E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…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A</a:t>
            </a:r>
            <a:endParaRPr kumimoji="0" lang="en-US" altLang="zh-TW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 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=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∪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, if 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</a:t>
            </a:r>
            <a:r>
              <a:rPr kumimoji="0" lang="zh-TW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 </a:t>
            </a:r>
            <a:r>
              <a:rPr kumimoji="0" lang="zh-TW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∉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	                     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∪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{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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∪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E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, if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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 </a:t>
            </a:r>
            <a:r>
              <a:rPr kumimoji="0" lang="zh-TW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∈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</a:p>
        </p:txBody>
      </p:sp>
      <p:sp>
        <p:nvSpPr>
          <p:cNvPr id="13" name="左大括弧 12"/>
          <p:cNvSpPr/>
          <p:nvPr/>
        </p:nvSpPr>
        <p:spPr>
          <a:xfrm>
            <a:off x="1500166" y="756610"/>
            <a:ext cx="285752" cy="642942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b="1" dirty="0" smtClean="0"/>
              <a:t>Step 0: 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572396" y="285728"/>
            <a:ext cx="1126515" cy="1323092"/>
            <a:chOff x="769" y="2112"/>
            <a:chExt cx="474" cy="1209"/>
          </a:xfrm>
        </p:grpSpPr>
        <p:sp>
          <p:nvSpPr>
            <p:cNvPr id="11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187" cy="1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600" dirty="0" smtClean="0"/>
                <a:t>S </a:t>
              </a:r>
              <a:r>
                <a:rPr lang="en-US" altLang="zh-TW" sz="16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600" dirty="0" err="1" smtClean="0"/>
                <a:t>ABc</a:t>
              </a:r>
              <a:endParaRPr lang="en-US" altLang="zh-TW" sz="1600" dirty="0" smtClean="0"/>
            </a:p>
            <a:p>
              <a:r>
                <a:rPr lang="en-US" altLang="zh-TW" sz="1600" dirty="0" smtClean="0"/>
                <a:t>A </a:t>
              </a:r>
              <a:r>
                <a:rPr lang="en-US" altLang="zh-TW" sz="16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600" dirty="0" smtClean="0"/>
                <a:t> a</a:t>
              </a:r>
            </a:p>
            <a:p>
              <a:r>
                <a:rPr lang="en-US" altLang="zh-TW" sz="1600" dirty="0" smtClean="0"/>
                <a:t>A </a:t>
              </a:r>
              <a:r>
                <a:rPr lang="en-US" altLang="zh-TW" sz="16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600" dirty="0" smtClean="0">
                  <a:sym typeface="Symbol" pitchFamily="18" charset="2"/>
                </a:rPr>
                <a:t></a:t>
              </a:r>
              <a:endParaRPr lang="en-US" altLang="zh-TW" sz="1600" dirty="0" smtClean="0"/>
            </a:p>
            <a:p>
              <a:r>
                <a:rPr lang="en-US" altLang="zh-TW" sz="1600" dirty="0" smtClean="0"/>
                <a:t>B </a:t>
              </a:r>
              <a:r>
                <a:rPr lang="en-US" altLang="zh-TW" sz="16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600" dirty="0" smtClean="0">
                  <a:sym typeface="Symbol" pitchFamily="18" charset="2"/>
                </a:rPr>
                <a:t> </a:t>
              </a:r>
              <a:r>
                <a:rPr lang="en-US" altLang="zh-TW" sz="1600" dirty="0" smtClean="0"/>
                <a:t>b</a:t>
              </a:r>
            </a:p>
            <a:p>
              <a:r>
                <a:rPr lang="en-US" altLang="zh-TW" sz="1600" dirty="0" smtClean="0"/>
                <a:t>B </a:t>
              </a:r>
              <a:r>
                <a:rPr lang="en-US" altLang="zh-TW" sz="16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600" dirty="0" smtClean="0">
                  <a:sym typeface="Symbol" pitchFamily="18" charset="2"/>
                </a:rPr>
                <a:t></a:t>
              </a:r>
              <a:endParaRPr lang="en-US" altLang="zh-TW" sz="1600" dirty="0">
                <a:sym typeface="Symbol" pitchFamily="18" charset="2"/>
              </a:endParaRPr>
            </a:p>
          </p:txBody>
        </p:sp>
        <p:sp>
          <p:nvSpPr>
            <p:cNvPr id="12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600" b="1"/>
            </a:p>
          </p:txBody>
        </p:sp>
        <p:sp>
          <p:nvSpPr>
            <p:cNvPr id="13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80" cy="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600" b="1" dirty="0"/>
                <a:t>G</a:t>
              </a:r>
              <a:r>
                <a:rPr lang="en-US" altLang="zh-TW" sz="1600" b="1" baseline="-25000" dirty="0"/>
                <a:t>0</a:t>
              </a:r>
            </a:p>
          </p:txBody>
        </p:sp>
      </p:grpSp>
      <p:sp>
        <p:nvSpPr>
          <p:cNvPr id="14" name="內容版面配置區 2"/>
          <p:cNvSpPr txBox="1">
            <a:spLocks/>
          </p:cNvSpPr>
          <p:nvPr/>
        </p:nvSpPr>
        <p:spPr>
          <a:xfrm>
            <a:off x="142844" y="214290"/>
            <a:ext cx="7358114" cy="11144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E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…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A</a:t>
            </a:r>
            <a:endParaRPr kumimoji="0" lang="en-US" altLang="zh-TW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 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=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∪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, if 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</a:t>
            </a:r>
            <a:r>
              <a:rPr kumimoji="0" lang="zh-TW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 </a:t>
            </a:r>
            <a:r>
              <a:rPr kumimoji="0" lang="zh-TW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∉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	                     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∪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{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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∪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E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, if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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 </a:t>
            </a:r>
            <a:r>
              <a:rPr kumimoji="0" lang="zh-TW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∈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</a:p>
        </p:txBody>
      </p:sp>
      <p:sp>
        <p:nvSpPr>
          <p:cNvPr id="15" name="左大括弧 14"/>
          <p:cNvSpPr/>
          <p:nvPr/>
        </p:nvSpPr>
        <p:spPr>
          <a:xfrm>
            <a:off x="1500166" y="585146"/>
            <a:ext cx="285752" cy="642942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16" name="表格 15"/>
          <p:cNvGraphicFramePr>
            <a:graphicFrameLocks noGrp="1"/>
          </p:cNvGraphicFramePr>
          <p:nvPr/>
        </p:nvGraphicFramePr>
        <p:xfrm>
          <a:off x="2038264" y="2928934"/>
          <a:ext cx="389105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  <a:gridCol w="1900579"/>
                <a:gridCol w="617406"/>
                <a:gridCol w="587255"/>
              </a:tblGrid>
              <a:tr h="1509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Step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Follow Set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206227"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S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A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B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0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{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sym typeface="Symbol"/>
                        </a:rPr>
                        <a:t>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sym typeface="Symbol"/>
                        </a:rPr>
                        <a:t>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85860"/>
            <a:ext cx="1614470" cy="54291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zh-TW" b="1" dirty="0" smtClean="0"/>
              <a:t>Step 1: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9" name="矩形 8"/>
          <p:cNvSpPr/>
          <p:nvPr/>
        </p:nvSpPr>
        <p:spPr>
          <a:xfrm>
            <a:off x="285720" y="1857364"/>
            <a:ext cx="8715436" cy="2786082"/>
          </a:xfrm>
          <a:prstGeom prst="rect">
            <a:avLst/>
          </a:prstGeom>
          <a:ln>
            <a:noFill/>
          </a:ln>
        </p:spPr>
        <p:txBody>
          <a:bodyPr wrap="square" numCol="2">
            <a:no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TW" sz="2000" b="1" dirty="0" smtClean="0">
                <a:solidFill>
                  <a:srgbClr val="0070C0"/>
                </a:solidFill>
              </a:rPr>
              <a:t>S 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 </a:t>
            </a:r>
            <a:r>
              <a:rPr lang="en-US" altLang="zh-TW" sz="2000" b="1" dirty="0" err="1" smtClean="0">
                <a:solidFill>
                  <a:srgbClr val="0070C0"/>
                </a:solidFill>
              </a:rPr>
              <a:t>ABc</a:t>
            </a:r>
            <a:endParaRPr lang="en-US" altLang="zh-TW" sz="2000" b="1" dirty="0" smtClean="0">
              <a:solidFill>
                <a:srgbClr val="0070C0"/>
              </a:solidFill>
            </a:endParaRPr>
          </a:p>
          <a:p>
            <a:pPr marL="800100" lvl="1" indent="-342900">
              <a:spcBef>
                <a:spcPct val="20000"/>
              </a:spcBef>
              <a:buFont typeface="Symbol" pitchFamily="18" charset="2"/>
              <a:buChar char="Þ"/>
            </a:pPr>
            <a:r>
              <a:rPr lang="en-US" altLang="zh-TW" sz="2000" b="1" dirty="0" smtClean="0"/>
              <a:t>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A</a:t>
            </a:r>
            <a:r>
              <a:rPr lang="en-US" altLang="zh-TW" sz="2000" b="1" dirty="0" smtClean="0"/>
              <a:t>) </a:t>
            </a:r>
          </a:p>
          <a:p>
            <a:pPr marL="800100" lvl="1" indent="-342900">
              <a:spcBef>
                <a:spcPct val="20000"/>
              </a:spcBef>
            </a:pPr>
            <a:r>
              <a:rPr lang="en-US" altLang="zh-TW" sz="2000" b="1" dirty="0" smtClean="0"/>
              <a:t>      = 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A</a:t>
            </a:r>
            <a:r>
              <a:rPr lang="en-US" altLang="zh-TW" sz="2000" b="1" dirty="0" smtClean="0"/>
              <a:t>) </a:t>
            </a:r>
            <a:r>
              <a:rPr lang="zh-TW" altLang="en-US" sz="2000" b="1" dirty="0" smtClean="0"/>
              <a:t>∪ </a:t>
            </a:r>
            <a:r>
              <a:rPr lang="en-US" altLang="zh-TW" sz="2000" b="1" dirty="0" smtClean="0"/>
              <a:t>First (</a:t>
            </a:r>
            <a:r>
              <a:rPr lang="en-US" altLang="zh-TW" sz="2000" b="1" dirty="0" err="1" smtClean="0">
                <a:solidFill>
                  <a:srgbClr val="C00000"/>
                </a:solidFill>
              </a:rPr>
              <a:t>Bc</a:t>
            </a:r>
            <a:r>
              <a:rPr lang="en-US" altLang="zh-TW" sz="2000" b="1" dirty="0" smtClean="0"/>
              <a:t>)</a:t>
            </a:r>
          </a:p>
          <a:p>
            <a:pPr marL="800100" lvl="1" indent="-342900">
              <a:spcBef>
                <a:spcPct val="20000"/>
              </a:spcBef>
            </a:pPr>
            <a:r>
              <a:rPr lang="en-US" altLang="zh-TW" sz="2000" b="1" dirty="0" smtClean="0"/>
              <a:t>      = 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A</a:t>
            </a:r>
            <a:r>
              <a:rPr lang="en-US" altLang="zh-TW" sz="2000" b="1" dirty="0" smtClean="0"/>
              <a:t>) </a:t>
            </a:r>
            <a:r>
              <a:rPr lang="zh-TW" altLang="en-US" sz="2000" b="1" dirty="0" smtClean="0"/>
              <a:t>∪ </a:t>
            </a:r>
            <a:r>
              <a:rPr lang="en-US" altLang="zh-TW" sz="2000" b="1" dirty="0" smtClean="0"/>
              <a:t>{</a:t>
            </a:r>
            <a:r>
              <a:rPr lang="en-US" altLang="zh-TW" sz="2000" b="1" dirty="0" err="1" smtClean="0">
                <a:solidFill>
                  <a:srgbClr val="C00000"/>
                </a:solidFill>
              </a:rPr>
              <a:t>b,c</a:t>
            </a:r>
            <a:r>
              <a:rPr lang="en-US" altLang="zh-TW" sz="2000" b="1" dirty="0" smtClean="0"/>
              <a:t>}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TW" sz="2000" b="1" dirty="0" smtClean="0">
                <a:solidFill>
                  <a:srgbClr val="0070C0"/>
                </a:solidFill>
              </a:rPr>
              <a:t>S 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 </a:t>
            </a:r>
            <a:r>
              <a:rPr lang="en-US" altLang="zh-TW" sz="2000" b="1" dirty="0" err="1" smtClean="0">
                <a:solidFill>
                  <a:srgbClr val="0070C0"/>
                </a:solidFill>
              </a:rPr>
              <a:t>ABc</a:t>
            </a:r>
            <a:endParaRPr lang="en-US" altLang="zh-TW" sz="2000" b="1" dirty="0" smtClean="0">
              <a:solidFill>
                <a:srgbClr val="0070C0"/>
              </a:solidFill>
            </a:endParaRPr>
          </a:p>
          <a:p>
            <a:pPr marL="800100" lvl="1" indent="-342900">
              <a:spcBef>
                <a:spcPct val="20000"/>
              </a:spcBef>
              <a:buFont typeface="Symbol" pitchFamily="18" charset="2"/>
              <a:buChar char="Þ"/>
            </a:pPr>
            <a:r>
              <a:rPr lang="en-US" altLang="zh-TW" sz="2000" b="1" dirty="0" smtClean="0"/>
              <a:t>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B</a:t>
            </a:r>
            <a:r>
              <a:rPr lang="en-US" altLang="zh-TW" sz="2000" b="1" dirty="0" smtClean="0"/>
              <a:t>) = 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B</a:t>
            </a:r>
            <a:r>
              <a:rPr lang="en-US" altLang="zh-TW" sz="2000" b="1" dirty="0" smtClean="0"/>
              <a:t>) </a:t>
            </a:r>
            <a:r>
              <a:rPr lang="zh-TW" altLang="en-US" sz="2000" b="1" dirty="0" smtClean="0"/>
              <a:t>∪</a:t>
            </a:r>
            <a:r>
              <a:rPr lang="en-US" altLang="zh-TW" sz="2000" b="1" dirty="0" smtClean="0"/>
              <a:t> {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c</a:t>
            </a:r>
            <a:r>
              <a:rPr lang="en-US" altLang="zh-TW" sz="2000" b="1" dirty="0" smtClean="0"/>
              <a:t>}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TW" sz="2000" b="1" dirty="0" smtClean="0">
                <a:solidFill>
                  <a:srgbClr val="0070C0"/>
                </a:solidFill>
              </a:rPr>
              <a:t>A 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</a:t>
            </a:r>
            <a:r>
              <a:rPr lang="en-US" altLang="zh-TW" sz="2000" b="1" dirty="0" smtClean="0">
                <a:solidFill>
                  <a:srgbClr val="0070C0"/>
                </a:solidFill>
              </a:rPr>
              <a:t> a</a:t>
            </a:r>
          </a:p>
          <a:p>
            <a:pPr marL="800100" lvl="1" indent="-342900">
              <a:spcBef>
                <a:spcPct val="20000"/>
              </a:spcBef>
              <a:buFont typeface="Symbol"/>
              <a:buChar char="Þ"/>
            </a:pPr>
            <a:r>
              <a:rPr lang="en-US" altLang="zh-TW" sz="2000" b="1" dirty="0" smtClean="0">
                <a:sym typeface="Symbol" pitchFamily="18" charset="2"/>
              </a:rPr>
              <a:t>No Non-Terminal</a:t>
            </a:r>
            <a:endParaRPr lang="en-US" altLang="zh-TW" sz="2000" b="1" dirty="0" smtClean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endParaRPr lang="en-US" altLang="zh-TW" sz="2000" b="1" dirty="0" smtClean="0">
              <a:solidFill>
                <a:srgbClr val="0070C0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TW" sz="2000" b="1" dirty="0" smtClean="0">
                <a:solidFill>
                  <a:srgbClr val="0070C0"/>
                </a:solidFill>
              </a:rPr>
              <a:t>A 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  </a:t>
            </a:r>
            <a:r>
              <a:rPr lang="en-US" altLang="zh-TW" sz="2000" b="1" dirty="0" smtClean="0">
                <a:solidFill>
                  <a:srgbClr val="0070C0"/>
                </a:solidFill>
              </a:rPr>
              <a:t>	</a:t>
            </a:r>
          </a:p>
          <a:p>
            <a:pPr marL="800100" lvl="1" indent="-342900">
              <a:spcBef>
                <a:spcPct val="20000"/>
              </a:spcBef>
            </a:pPr>
            <a:r>
              <a:rPr lang="en-US" altLang="zh-TW" sz="2000" b="1" dirty="0" smtClean="0">
                <a:sym typeface="Symbol" pitchFamily="18" charset="2"/>
              </a:rPr>
              <a:t>=&gt; No Non-Terminal</a:t>
            </a:r>
            <a:endParaRPr lang="en-US" altLang="zh-TW" sz="2000" b="1" dirty="0" smtClean="0">
              <a:solidFill>
                <a:srgbClr val="0070C0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TW" sz="2000" b="1" dirty="0" smtClean="0">
                <a:solidFill>
                  <a:srgbClr val="0070C0"/>
                </a:solidFill>
              </a:rPr>
              <a:t>B 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 </a:t>
            </a:r>
            <a:r>
              <a:rPr lang="en-US" altLang="zh-TW" sz="2000" b="1" dirty="0" smtClean="0">
                <a:solidFill>
                  <a:srgbClr val="0070C0"/>
                </a:solidFill>
              </a:rPr>
              <a:t>b</a:t>
            </a:r>
          </a:p>
          <a:p>
            <a:pPr marL="800100" lvl="1" indent="-342900">
              <a:spcBef>
                <a:spcPct val="20000"/>
              </a:spcBef>
            </a:pPr>
            <a:r>
              <a:rPr lang="en-US" altLang="zh-TW" sz="2000" b="1" dirty="0" smtClean="0">
                <a:sym typeface="Symbol" pitchFamily="18" charset="2"/>
              </a:rPr>
              <a:t>=&gt; No Non-Terminal</a:t>
            </a:r>
            <a:endParaRPr lang="en-US" altLang="zh-TW" sz="2000" b="1" dirty="0" smtClean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TW" sz="2000" b="1" dirty="0" smtClean="0">
                <a:solidFill>
                  <a:srgbClr val="0070C0"/>
                </a:solidFill>
              </a:rPr>
              <a:t>B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  </a:t>
            </a:r>
            <a:endParaRPr lang="en-US" altLang="zh-TW" sz="2000" b="1" dirty="0" smtClean="0">
              <a:sym typeface="Symbol" pitchFamily="18" charset="2"/>
            </a:endParaRPr>
          </a:p>
          <a:p>
            <a:pPr marL="800100" lvl="1" indent="-342900">
              <a:spcBef>
                <a:spcPct val="20000"/>
              </a:spcBef>
            </a:pPr>
            <a:r>
              <a:rPr lang="en-US" altLang="zh-TW" sz="2000" b="1" dirty="0" smtClean="0">
                <a:sym typeface="Symbol" pitchFamily="18" charset="2"/>
              </a:rPr>
              <a:t>=&gt; No Non-Terminal</a:t>
            </a:r>
            <a:endParaRPr lang="en-US" altLang="zh-TW" sz="2000" b="1" dirty="0" smtClean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572396" y="285728"/>
            <a:ext cx="1126515" cy="1323092"/>
            <a:chOff x="769" y="2112"/>
            <a:chExt cx="474" cy="1209"/>
          </a:xfrm>
        </p:grpSpPr>
        <p:sp>
          <p:nvSpPr>
            <p:cNvPr id="11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187" cy="1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600" dirty="0" smtClean="0"/>
                <a:t>S </a:t>
              </a:r>
              <a:r>
                <a:rPr lang="en-US" altLang="zh-TW" sz="16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600" dirty="0" err="1" smtClean="0"/>
                <a:t>ABc</a:t>
              </a:r>
              <a:endParaRPr lang="en-US" altLang="zh-TW" sz="1600" dirty="0" smtClean="0"/>
            </a:p>
            <a:p>
              <a:r>
                <a:rPr lang="en-US" altLang="zh-TW" sz="1600" dirty="0" smtClean="0"/>
                <a:t>A </a:t>
              </a:r>
              <a:r>
                <a:rPr lang="en-US" altLang="zh-TW" sz="16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600" dirty="0" smtClean="0"/>
                <a:t> a</a:t>
              </a:r>
            </a:p>
            <a:p>
              <a:r>
                <a:rPr lang="en-US" altLang="zh-TW" sz="1600" dirty="0" smtClean="0"/>
                <a:t>A </a:t>
              </a:r>
              <a:r>
                <a:rPr lang="en-US" altLang="zh-TW" sz="16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600" dirty="0" smtClean="0">
                  <a:sym typeface="Symbol" pitchFamily="18" charset="2"/>
                </a:rPr>
                <a:t></a:t>
              </a:r>
              <a:endParaRPr lang="en-US" altLang="zh-TW" sz="1600" dirty="0" smtClean="0"/>
            </a:p>
            <a:p>
              <a:r>
                <a:rPr lang="en-US" altLang="zh-TW" sz="1600" dirty="0" smtClean="0"/>
                <a:t>B </a:t>
              </a:r>
              <a:r>
                <a:rPr lang="en-US" altLang="zh-TW" sz="16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600" dirty="0" smtClean="0">
                  <a:sym typeface="Symbol" pitchFamily="18" charset="2"/>
                </a:rPr>
                <a:t> </a:t>
              </a:r>
              <a:r>
                <a:rPr lang="en-US" altLang="zh-TW" sz="1600" dirty="0" smtClean="0"/>
                <a:t>b</a:t>
              </a:r>
            </a:p>
            <a:p>
              <a:r>
                <a:rPr lang="en-US" altLang="zh-TW" sz="1600" dirty="0" smtClean="0"/>
                <a:t>B </a:t>
              </a:r>
              <a:r>
                <a:rPr lang="en-US" altLang="zh-TW" sz="16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600" dirty="0" smtClean="0">
                  <a:sym typeface="Symbol" pitchFamily="18" charset="2"/>
                </a:rPr>
                <a:t></a:t>
              </a:r>
              <a:endParaRPr lang="en-US" altLang="zh-TW" sz="1600" dirty="0">
                <a:sym typeface="Symbol" pitchFamily="18" charset="2"/>
              </a:endParaRPr>
            </a:p>
          </p:txBody>
        </p:sp>
        <p:sp>
          <p:nvSpPr>
            <p:cNvPr id="12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600" b="1"/>
            </a:p>
          </p:txBody>
        </p:sp>
        <p:sp>
          <p:nvSpPr>
            <p:cNvPr id="13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80" cy="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600" b="1" dirty="0"/>
                <a:t>G</a:t>
              </a:r>
              <a:r>
                <a:rPr lang="en-US" altLang="zh-TW" sz="1600" b="1" baseline="-25000" dirty="0"/>
                <a:t>0</a:t>
              </a:r>
            </a:p>
          </p:txBody>
        </p:sp>
      </p:grpSp>
      <p:sp>
        <p:nvSpPr>
          <p:cNvPr id="14" name="內容版面配置區 2"/>
          <p:cNvSpPr txBox="1">
            <a:spLocks/>
          </p:cNvSpPr>
          <p:nvPr/>
        </p:nvSpPr>
        <p:spPr>
          <a:xfrm>
            <a:off x="142844" y="214290"/>
            <a:ext cx="7358114" cy="11144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E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…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A</a:t>
            </a:r>
            <a:endParaRPr kumimoji="0" lang="en-US" altLang="zh-TW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 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=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∪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, if 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</a:t>
            </a:r>
            <a:r>
              <a:rPr kumimoji="0" lang="zh-TW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 </a:t>
            </a:r>
            <a:r>
              <a:rPr kumimoji="0" lang="zh-TW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∉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	                     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∪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{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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∪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E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, if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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 </a:t>
            </a:r>
            <a:r>
              <a:rPr kumimoji="0" lang="zh-TW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∈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</a:p>
        </p:txBody>
      </p:sp>
      <p:sp>
        <p:nvSpPr>
          <p:cNvPr id="15" name="左大括弧 14"/>
          <p:cNvSpPr/>
          <p:nvPr/>
        </p:nvSpPr>
        <p:spPr>
          <a:xfrm>
            <a:off x="1500166" y="585146"/>
            <a:ext cx="285752" cy="642942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16" name="表格 15"/>
          <p:cNvGraphicFramePr>
            <a:graphicFrameLocks noGrp="1"/>
          </p:cNvGraphicFramePr>
          <p:nvPr/>
        </p:nvGraphicFramePr>
        <p:xfrm>
          <a:off x="2071670" y="5067320"/>
          <a:ext cx="5286411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  <a:gridCol w="785818"/>
                <a:gridCol w="2000264"/>
                <a:gridCol w="1714511"/>
              </a:tblGrid>
              <a:tr h="1509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Step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Follow Set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206227"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S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A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B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0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{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sym typeface="Symbol"/>
                        </a:rPr>
                        <a:t>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sym typeface="Symbol"/>
                        </a:rPr>
                        <a:t>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1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{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Follow 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A</a:t>
                      </a:r>
                      <a:r>
                        <a:rPr lang="en-US" altLang="zh-TW" sz="1400" b="1" dirty="0" smtClean="0"/>
                        <a:t>) </a:t>
                      </a:r>
                      <a:r>
                        <a:rPr lang="zh-TW" altLang="en-US" sz="1400" b="1" dirty="0" smtClean="0"/>
                        <a:t>∪ </a:t>
                      </a:r>
                      <a:r>
                        <a:rPr lang="en-US" altLang="zh-TW" sz="1400" b="1" dirty="0" smtClean="0"/>
                        <a:t>{</a:t>
                      </a:r>
                      <a:r>
                        <a:rPr lang="en-US" altLang="zh-TW" sz="1400" b="1" dirty="0" err="1" smtClean="0">
                          <a:solidFill>
                            <a:srgbClr val="C00000"/>
                          </a:solidFill>
                        </a:rPr>
                        <a:t>b,c</a:t>
                      </a:r>
                      <a:r>
                        <a:rPr lang="en-US" altLang="zh-TW" sz="1400" b="1" dirty="0" smtClean="0"/>
                        <a:t>}</a:t>
                      </a:r>
                      <a:r>
                        <a:rPr lang="en-US" altLang="zh-TW" sz="1400" b="1" baseline="0" dirty="0" smtClean="0"/>
                        <a:t> = {</a:t>
                      </a:r>
                      <a:r>
                        <a:rPr lang="en-US" altLang="zh-TW" sz="1400" b="1" baseline="0" dirty="0" err="1" smtClean="0"/>
                        <a:t>b,c</a:t>
                      </a:r>
                      <a:r>
                        <a:rPr lang="en-US" altLang="zh-TW" sz="1400" b="1" baseline="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Follow 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B</a:t>
                      </a:r>
                      <a:r>
                        <a:rPr lang="en-US" altLang="zh-TW" sz="1400" b="1" dirty="0" smtClean="0"/>
                        <a:t>) 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 {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c</a:t>
                      </a:r>
                      <a:r>
                        <a:rPr lang="en-US" altLang="zh-TW" sz="1400" b="1" dirty="0" smtClean="0"/>
                        <a:t>} = {c}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85860"/>
            <a:ext cx="1614470" cy="54291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zh-TW" b="1" dirty="0" smtClean="0"/>
              <a:t>Step 2: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9" name="矩形 8"/>
          <p:cNvSpPr/>
          <p:nvPr/>
        </p:nvSpPr>
        <p:spPr>
          <a:xfrm>
            <a:off x="285720" y="1857364"/>
            <a:ext cx="8715436" cy="2786082"/>
          </a:xfrm>
          <a:prstGeom prst="rect">
            <a:avLst/>
          </a:prstGeom>
          <a:ln>
            <a:noFill/>
          </a:ln>
        </p:spPr>
        <p:txBody>
          <a:bodyPr wrap="square" numCol="2">
            <a:no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TW" sz="2000" b="1" dirty="0" smtClean="0">
                <a:solidFill>
                  <a:srgbClr val="0070C0"/>
                </a:solidFill>
              </a:rPr>
              <a:t>S 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 </a:t>
            </a:r>
            <a:r>
              <a:rPr lang="en-US" altLang="zh-TW" sz="2000" b="1" dirty="0" err="1" smtClean="0">
                <a:solidFill>
                  <a:srgbClr val="0070C0"/>
                </a:solidFill>
              </a:rPr>
              <a:t>ABc</a:t>
            </a:r>
            <a:endParaRPr lang="en-US" altLang="zh-TW" sz="2000" b="1" dirty="0" smtClean="0">
              <a:solidFill>
                <a:srgbClr val="0070C0"/>
              </a:solidFill>
            </a:endParaRPr>
          </a:p>
          <a:p>
            <a:pPr marL="800100" lvl="1" indent="-342900">
              <a:spcBef>
                <a:spcPct val="20000"/>
              </a:spcBef>
              <a:buFont typeface="Symbol" pitchFamily="18" charset="2"/>
              <a:buChar char="Þ"/>
            </a:pPr>
            <a:r>
              <a:rPr lang="en-US" altLang="zh-TW" sz="2000" b="1" dirty="0" smtClean="0"/>
              <a:t>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A</a:t>
            </a:r>
            <a:r>
              <a:rPr lang="en-US" altLang="zh-TW" sz="2000" b="1" dirty="0" smtClean="0"/>
              <a:t>) </a:t>
            </a:r>
          </a:p>
          <a:p>
            <a:pPr marL="800100" lvl="1" indent="-342900">
              <a:spcBef>
                <a:spcPct val="20000"/>
              </a:spcBef>
            </a:pPr>
            <a:r>
              <a:rPr lang="en-US" altLang="zh-TW" sz="2000" b="1" dirty="0" smtClean="0"/>
              <a:t>      = 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A</a:t>
            </a:r>
            <a:r>
              <a:rPr lang="en-US" altLang="zh-TW" sz="2000" b="1" dirty="0" smtClean="0"/>
              <a:t>) </a:t>
            </a:r>
            <a:r>
              <a:rPr lang="zh-TW" altLang="en-US" sz="2000" b="1" dirty="0" smtClean="0"/>
              <a:t>∪ </a:t>
            </a:r>
            <a:r>
              <a:rPr lang="en-US" altLang="zh-TW" sz="2000" b="1" dirty="0" smtClean="0"/>
              <a:t>First (</a:t>
            </a:r>
            <a:r>
              <a:rPr lang="en-US" altLang="zh-TW" sz="2000" b="1" dirty="0" err="1" smtClean="0">
                <a:solidFill>
                  <a:srgbClr val="C00000"/>
                </a:solidFill>
              </a:rPr>
              <a:t>Bc</a:t>
            </a:r>
            <a:r>
              <a:rPr lang="en-US" altLang="zh-TW" sz="2000" b="1" dirty="0" smtClean="0"/>
              <a:t>)</a:t>
            </a:r>
          </a:p>
          <a:p>
            <a:pPr marL="800100" lvl="1" indent="-342900">
              <a:spcBef>
                <a:spcPct val="20000"/>
              </a:spcBef>
            </a:pPr>
            <a:r>
              <a:rPr lang="en-US" altLang="zh-TW" sz="2000" b="1" dirty="0" smtClean="0"/>
              <a:t>      = 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A</a:t>
            </a:r>
            <a:r>
              <a:rPr lang="en-US" altLang="zh-TW" sz="2000" b="1" dirty="0" smtClean="0"/>
              <a:t>) </a:t>
            </a:r>
            <a:r>
              <a:rPr lang="zh-TW" altLang="en-US" sz="2000" b="1" dirty="0" smtClean="0"/>
              <a:t>∪ </a:t>
            </a:r>
            <a:r>
              <a:rPr lang="en-US" altLang="zh-TW" sz="2000" b="1" dirty="0" smtClean="0"/>
              <a:t>{</a:t>
            </a:r>
            <a:r>
              <a:rPr lang="en-US" altLang="zh-TW" sz="2000" b="1" dirty="0" err="1" smtClean="0">
                <a:solidFill>
                  <a:srgbClr val="C00000"/>
                </a:solidFill>
              </a:rPr>
              <a:t>b,c</a:t>
            </a:r>
            <a:r>
              <a:rPr lang="en-US" altLang="zh-TW" sz="2000" b="1" dirty="0" smtClean="0"/>
              <a:t>}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TW" sz="2000" b="1" dirty="0" smtClean="0">
                <a:solidFill>
                  <a:srgbClr val="0070C0"/>
                </a:solidFill>
              </a:rPr>
              <a:t>S 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 </a:t>
            </a:r>
            <a:r>
              <a:rPr lang="en-US" altLang="zh-TW" sz="2000" b="1" dirty="0" err="1" smtClean="0">
                <a:solidFill>
                  <a:srgbClr val="0070C0"/>
                </a:solidFill>
              </a:rPr>
              <a:t>ABc</a:t>
            </a:r>
            <a:endParaRPr lang="en-US" altLang="zh-TW" sz="2000" b="1" dirty="0" smtClean="0">
              <a:solidFill>
                <a:srgbClr val="0070C0"/>
              </a:solidFill>
            </a:endParaRPr>
          </a:p>
          <a:p>
            <a:pPr marL="800100" lvl="1" indent="-342900">
              <a:spcBef>
                <a:spcPct val="20000"/>
              </a:spcBef>
              <a:buFont typeface="Symbol" pitchFamily="18" charset="2"/>
              <a:buChar char="Þ"/>
            </a:pPr>
            <a:r>
              <a:rPr lang="en-US" altLang="zh-TW" sz="2000" b="1" dirty="0" smtClean="0"/>
              <a:t>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B</a:t>
            </a:r>
            <a:r>
              <a:rPr lang="en-US" altLang="zh-TW" sz="2000" b="1" dirty="0" smtClean="0"/>
              <a:t>) = Follow (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B</a:t>
            </a:r>
            <a:r>
              <a:rPr lang="en-US" altLang="zh-TW" sz="2000" b="1" dirty="0" smtClean="0"/>
              <a:t>) </a:t>
            </a:r>
            <a:r>
              <a:rPr lang="zh-TW" altLang="en-US" sz="2000" b="1" dirty="0" smtClean="0"/>
              <a:t>∪</a:t>
            </a:r>
            <a:r>
              <a:rPr lang="en-US" altLang="zh-TW" sz="2000" b="1" dirty="0" smtClean="0"/>
              <a:t> {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c</a:t>
            </a:r>
            <a:r>
              <a:rPr lang="en-US" altLang="zh-TW" sz="2000" b="1" dirty="0" smtClean="0"/>
              <a:t>}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TW" sz="2000" b="1" dirty="0" smtClean="0">
                <a:solidFill>
                  <a:srgbClr val="0070C0"/>
                </a:solidFill>
              </a:rPr>
              <a:t>A 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</a:t>
            </a:r>
            <a:r>
              <a:rPr lang="en-US" altLang="zh-TW" sz="2000" b="1" dirty="0" smtClean="0">
                <a:solidFill>
                  <a:srgbClr val="0070C0"/>
                </a:solidFill>
              </a:rPr>
              <a:t> a</a:t>
            </a:r>
          </a:p>
          <a:p>
            <a:pPr marL="800100" lvl="1" indent="-342900">
              <a:spcBef>
                <a:spcPct val="20000"/>
              </a:spcBef>
              <a:buFont typeface="Symbol"/>
              <a:buChar char="Þ"/>
            </a:pPr>
            <a:r>
              <a:rPr lang="en-US" altLang="zh-TW" sz="2000" b="1" dirty="0" smtClean="0">
                <a:sym typeface="Symbol" pitchFamily="18" charset="2"/>
              </a:rPr>
              <a:t>No Non-Terminal</a:t>
            </a:r>
            <a:endParaRPr lang="en-US" altLang="zh-TW" sz="2000" b="1" dirty="0" smtClean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endParaRPr lang="en-US" altLang="zh-TW" sz="2000" b="1" dirty="0" smtClean="0">
              <a:solidFill>
                <a:srgbClr val="0070C0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TW" sz="2000" b="1" dirty="0" smtClean="0">
                <a:solidFill>
                  <a:srgbClr val="0070C0"/>
                </a:solidFill>
              </a:rPr>
              <a:t>A 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  </a:t>
            </a:r>
            <a:r>
              <a:rPr lang="en-US" altLang="zh-TW" sz="2000" b="1" dirty="0" smtClean="0">
                <a:solidFill>
                  <a:srgbClr val="0070C0"/>
                </a:solidFill>
              </a:rPr>
              <a:t>	</a:t>
            </a:r>
          </a:p>
          <a:p>
            <a:pPr marL="800100" lvl="1" indent="-342900">
              <a:spcBef>
                <a:spcPct val="20000"/>
              </a:spcBef>
            </a:pPr>
            <a:r>
              <a:rPr lang="en-US" altLang="zh-TW" sz="2000" b="1" dirty="0" smtClean="0">
                <a:sym typeface="Symbol" pitchFamily="18" charset="2"/>
              </a:rPr>
              <a:t>=&gt; No Non-Terminal</a:t>
            </a:r>
            <a:endParaRPr lang="en-US" altLang="zh-TW" sz="2000" b="1" dirty="0" smtClean="0">
              <a:solidFill>
                <a:srgbClr val="0070C0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TW" sz="2000" b="1" dirty="0" smtClean="0">
                <a:solidFill>
                  <a:srgbClr val="0070C0"/>
                </a:solidFill>
              </a:rPr>
              <a:t>B 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 </a:t>
            </a:r>
            <a:r>
              <a:rPr lang="en-US" altLang="zh-TW" sz="2000" b="1" dirty="0" smtClean="0">
                <a:solidFill>
                  <a:srgbClr val="0070C0"/>
                </a:solidFill>
              </a:rPr>
              <a:t>b</a:t>
            </a:r>
          </a:p>
          <a:p>
            <a:pPr marL="800100" lvl="1" indent="-342900">
              <a:spcBef>
                <a:spcPct val="20000"/>
              </a:spcBef>
            </a:pPr>
            <a:r>
              <a:rPr lang="en-US" altLang="zh-TW" sz="2000" b="1" dirty="0" smtClean="0">
                <a:sym typeface="Symbol" pitchFamily="18" charset="2"/>
              </a:rPr>
              <a:t>=&gt; No Non-Terminal</a:t>
            </a:r>
            <a:endParaRPr lang="en-US" altLang="zh-TW" sz="2000" b="1" dirty="0" smtClean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TW" sz="2000" b="1" dirty="0" smtClean="0">
                <a:solidFill>
                  <a:srgbClr val="0070C0"/>
                </a:solidFill>
              </a:rPr>
              <a:t>B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  </a:t>
            </a:r>
            <a:endParaRPr lang="en-US" altLang="zh-TW" sz="2000" b="1" dirty="0" smtClean="0">
              <a:sym typeface="Symbol" pitchFamily="18" charset="2"/>
            </a:endParaRPr>
          </a:p>
          <a:p>
            <a:pPr marL="800100" lvl="1" indent="-342900">
              <a:spcBef>
                <a:spcPct val="20000"/>
              </a:spcBef>
            </a:pPr>
            <a:r>
              <a:rPr lang="en-US" altLang="zh-TW" sz="2000" b="1" dirty="0" smtClean="0">
                <a:sym typeface="Symbol" pitchFamily="18" charset="2"/>
              </a:rPr>
              <a:t>=&gt; No Non-Terminal</a:t>
            </a:r>
            <a:endParaRPr lang="en-US" altLang="zh-TW" sz="2000" b="1" dirty="0" smtClean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572396" y="285728"/>
            <a:ext cx="1126515" cy="1323092"/>
            <a:chOff x="769" y="2112"/>
            <a:chExt cx="474" cy="1209"/>
          </a:xfrm>
        </p:grpSpPr>
        <p:sp>
          <p:nvSpPr>
            <p:cNvPr id="11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187" cy="1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600" dirty="0" smtClean="0"/>
                <a:t>S </a:t>
              </a:r>
              <a:r>
                <a:rPr lang="en-US" altLang="zh-TW" sz="16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600" dirty="0" err="1" smtClean="0"/>
                <a:t>ABc</a:t>
              </a:r>
              <a:endParaRPr lang="en-US" altLang="zh-TW" sz="1600" dirty="0" smtClean="0"/>
            </a:p>
            <a:p>
              <a:r>
                <a:rPr lang="en-US" altLang="zh-TW" sz="1600" dirty="0" smtClean="0"/>
                <a:t>A </a:t>
              </a:r>
              <a:r>
                <a:rPr lang="en-US" altLang="zh-TW" sz="16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600" dirty="0" smtClean="0"/>
                <a:t> a</a:t>
              </a:r>
            </a:p>
            <a:p>
              <a:r>
                <a:rPr lang="en-US" altLang="zh-TW" sz="1600" dirty="0" smtClean="0"/>
                <a:t>A </a:t>
              </a:r>
              <a:r>
                <a:rPr lang="en-US" altLang="zh-TW" sz="16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600" dirty="0" smtClean="0">
                  <a:sym typeface="Symbol" pitchFamily="18" charset="2"/>
                </a:rPr>
                <a:t></a:t>
              </a:r>
              <a:endParaRPr lang="en-US" altLang="zh-TW" sz="1600" dirty="0" smtClean="0"/>
            </a:p>
            <a:p>
              <a:r>
                <a:rPr lang="en-US" altLang="zh-TW" sz="1600" dirty="0" smtClean="0"/>
                <a:t>B </a:t>
              </a:r>
              <a:r>
                <a:rPr lang="en-US" altLang="zh-TW" sz="1600" dirty="0" smtClean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600" dirty="0" smtClean="0">
                  <a:sym typeface="Symbol" pitchFamily="18" charset="2"/>
                </a:rPr>
                <a:t> </a:t>
              </a:r>
              <a:r>
                <a:rPr lang="en-US" altLang="zh-TW" sz="1600" dirty="0" smtClean="0"/>
                <a:t>b</a:t>
              </a:r>
            </a:p>
            <a:p>
              <a:r>
                <a:rPr lang="en-US" altLang="zh-TW" sz="1600" dirty="0" smtClean="0"/>
                <a:t>B </a:t>
              </a:r>
              <a:r>
                <a:rPr lang="en-US" altLang="zh-TW" sz="1600" dirty="0" smtClean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600" dirty="0" smtClean="0">
                  <a:sym typeface="Symbol" pitchFamily="18" charset="2"/>
                </a:rPr>
                <a:t></a:t>
              </a:r>
              <a:endParaRPr lang="en-US" altLang="zh-TW" sz="1600" dirty="0">
                <a:sym typeface="Symbol" pitchFamily="18" charset="2"/>
              </a:endParaRPr>
            </a:p>
          </p:txBody>
        </p:sp>
        <p:sp>
          <p:nvSpPr>
            <p:cNvPr id="12" name="AutoShape 4"/>
            <p:cNvSpPr>
              <a:spLocks/>
            </p:cNvSpPr>
            <p:nvPr/>
          </p:nvSpPr>
          <p:spPr bwMode="auto">
            <a:xfrm>
              <a:off x="913" y="2175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600" b="1"/>
            </a:p>
          </p:txBody>
        </p:sp>
        <p:sp>
          <p:nvSpPr>
            <p:cNvPr id="13" name="Text Box 5"/>
            <p:cNvSpPr txBox="1">
              <a:spLocks noChangeArrowheads="1"/>
            </p:cNvSpPr>
            <p:nvPr/>
          </p:nvSpPr>
          <p:spPr bwMode="auto">
            <a:xfrm>
              <a:off x="769" y="2577"/>
              <a:ext cx="80" cy="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600" b="1" dirty="0"/>
                <a:t>G</a:t>
              </a:r>
              <a:r>
                <a:rPr lang="en-US" altLang="zh-TW" sz="1600" b="1" baseline="-25000" dirty="0"/>
                <a:t>0</a:t>
              </a:r>
            </a:p>
          </p:txBody>
        </p:sp>
      </p:grpSp>
      <p:sp>
        <p:nvSpPr>
          <p:cNvPr id="14" name="內容版面配置區 2"/>
          <p:cNvSpPr txBox="1">
            <a:spLocks/>
          </p:cNvSpPr>
          <p:nvPr/>
        </p:nvSpPr>
        <p:spPr>
          <a:xfrm>
            <a:off x="142844" y="214290"/>
            <a:ext cx="7358114" cy="11144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E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…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A</a:t>
            </a:r>
            <a:endParaRPr kumimoji="0" lang="en-US" altLang="zh-TW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 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=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∪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, if 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</a:t>
            </a:r>
            <a:r>
              <a:rPr kumimoji="0" lang="zh-TW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 </a:t>
            </a:r>
            <a:r>
              <a:rPr kumimoji="0" lang="zh-TW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∉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	                     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∪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{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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∪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E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, if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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 </a:t>
            </a:r>
            <a:r>
              <a:rPr kumimoji="0" lang="zh-TW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∈ 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First(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</a:p>
        </p:txBody>
      </p:sp>
      <p:sp>
        <p:nvSpPr>
          <p:cNvPr id="15" name="左大括弧 14"/>
          <p:cNvSpPr/>
          <p:nvPr/>
        </p:nvSpPr>
        <p:spPr>
          <a:xfrm>
            <a:off x="1500166" y="585146"/>
            <a:ext cx="285752" cy="642942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16" name="表格 15"/>
          <p:cNvGraphicFramePr>
            <a:graphicFrameLocks noGrp="1"/>
          </p:cNvGraphicFramePr>
          <p:nvPr/>
        </p:nvGraphicFramePr>
        <p:xfrm>
          <a:off x="2071670" y="5067320"/>
          <a:ext cx="5286411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  <a:gridCol w="785818"/>
                <a:gridCol w="2000264"/>
                <a:gridCol w="1714511"/>
              </a:tblGrid>
              <a:tr h="1509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Step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Follow Set</a:t>
                      </a:r>
                      <a:endParaRPr lang="zh-TW" alt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206227"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S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A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B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0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{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sym typeface="Symbol"/>
                        </a:rPr>
                        <a:t>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sym typeface="Symbol"/>
                        </a:rPr>
                        <a:t>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1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{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Follow 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A</a:t>
                      </a:r>
                      <a:r>
                        <a:rPr lang="en-US" altLang="zh-TW" sz="1400" b="1" dirty="0" smtClean="0"/>
                        <a:t>) </a:t>
                      </a:r>
                      <a:r>
                        <a:rPr lang="zh-TW" altLang="en-US" sz="1400" b="1" dirty="0" smtClean="0"/>
                        <a:t>∪ </a:t>
                      </a:r>
                      <a:r>
                        <a:rPr lang="en-US" altLang="zh-TW" sz="1400" b="1" dirty="0" smtClean="0"/>
                        <a:t>{</a:t>
                      </a:r>
                      <a:r>
                        <a:rPr lang="en-US" altLang="zh-TW" sz="1400" b="1" dirty="0" err="1" smtClean="0">
                          <a:solidFill>
                            <a:srgbClr val="C00000"/>
                          </a:solidFill>
                        </a:rPr>
                        <a:t>b,c</a:t>
                      </a:r>
                      <a:r>
                        <a:rPr lang="en-US" altLang="zh-TW" sz="1400" b="1" dirty="0" smtClean="0"/>
                        <a:t>}</a:t>
                      </a:r>
                      <a:r>
                        <a:rPr lang="en-US" altLang="zh-TW" sz="1400" b="1" baseline="0" dirty="0" smtClean="0"/>
                        <a:t> = {</a:t>
                      </a:r>
                      <a:r>
                        <a:rPr lang="en-US" altLang="zh-TW" sz="1400" b="1" baseline="0" dirty="0" err="1" smtClean="0"/>
                        <a:t>b,c</a:t>
                      </a:r>
                      <a:r>
                        <a:rPr lang="en-US" altLang="zh-TW" sz="1400" b="1" baseline="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Follow 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B</a:t>
                      </a:r>
                      <a:r>
                        <a:rPr lang="en-US" altLang="zh-TW" sz="1400" b="1" dirty="0" smtClean="0"/>
                        <a:t>) 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 {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c</a:t>
                      </a:r>
                      <a:r>
                        <a:rPr lang="en-US" altLang="zh-TW" sz="1400" b="1" dirty="0" smtClean="0"/>
                        <a:t>} = {c}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Step 2</a:t>
                      </a:r>
                      <a:endParaRPr kumimoji="0" lang="zh-TW" altLang="en-US" sz="1400" b="0" i="0" u="none" strike="noStrike" kern="1200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/>
                        <a:t>{</a:t>
                      </a:r>
                      <a:r>
                        <a:rPr lang="en-US" altLang="zh-TW" sz="1400" b="0" dirty="0" smtClean="0">
                          <a:solidFill>
                            <a:schemeClr val="tx1"/>
                          </a:solidFill>
                          <a:sym typeface="Symbol" pitchFamily="18" charset="2"/>
                        </a:rPr>
                        <a:t></a:t>
                      </a:r>
                      <a:r>
                        <a:rPr lang="en-US" altLang="zh-TW" sz="140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Follow 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A</a:t>
                      </a:r>
                      <a:r>
                        <a:rPr lang="en-US" altLang="zh-TW" sz="1400" b="1" dirty="0" smtClean="0"/>
                        <a:t>) </a:t>
                      </a:r>
                      <a:r>
                        <a:rPr lang="zh-TW" altLang="en-US" sz="1400" b="1" dirty="0" smtClean="0"/>
                        <a:t>∪ </a:t>
                      </a:r>
                      <a:r>
                        <a:rPr lang="en-US" altLang="zh-TW" sz="1400" b="1" dirty="0" smtClean="0"/>
                        <a:t>{</a:t>
                      </a:r>
                      <a:r>
                        <a:rPr lang="en-US" altLang="zh-TW" sz="1400" b="1" dirty="0" err="1" smtClean="0">
                          <a:solidFill>
                            <a:srgbClr val="C00000"/>
                          </a:solidFill>
                        </a:rPr>
                        <a:t>b,c</a:t>
                      </a:r>
                      <a:r>
                        <a:rPr lang="en-US" altLang="zh-TW" sz="1400" b="1" dirty="0" smtClean="0"/>
                        <a:t>}</a:t>
                      </a:r>
                      <a:r>
                        <a:rPr lang="en-US" altLang="zh-TW" sz="1400" b="1" baseline="0" dirty="0" smtClean="0"/>
                        <a:t> = {</a:t>
                      </a:r>
                      <a:r>
                        <a:rPr lang="en-US" altLang="zh-TW" sz="1400" b="1" baseline="0" dirty="0" err="1" smtClean="0"/>
                        <a:t>b,c</a:t>
                      </a:r>
                      <a:r>
                        <a:rPr lang="en-US" altLang="zh-TW" sz="1400" b="1" baseline="0" dirty="0" smtClean="0"/>
                        <a:t>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/>
                        <a:t>Follow (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B</a:t>
                      </a:r>
                      <a:r>
                        <a:rPr lang="en-US" altLang="zh-TW" sz="1400" b="1" dirty="0" smtClean="0"/>
                        <a:t>) </a:t>
                      </a:r>
                      <a:r>
                        <a:rPr lang="zh-TW" altLang="en-US" sz="1400" b="1" dirty="0" smtClean="0"/>
                        <a:t>∪</a:t>
                      </a:r>
                      <a:r>
                        <a:rPr lang="en-US" altLang="zh-TW" sz="1400" b="1" dirty="0" smtClean="0"/>
                        <a:t> {</a:t>
                      </a:r>
                      <a:r>
                        <a:rPr lang="en-US" altLang="zh-TW" sz="1400" b="1" dirty="0" smtClean="0">
                          <a:solidFill>
                            <a:srgbClr val="C00000"/>
                          </a:solidFill>
                        </a:rPr>
                        <a:t>c</a:t>
                      </a:r>
                      <a:r>
                        <a:rPr lang="en-US" altLang="zh-TW" sz="1400" b="1" dirty="0" smtClean="0"/>
                        <a:t>} = {c}</a:t>
                      </a:r>
                      <a:endParaRPr lang="zh-TW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First Set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829708" cy="4525963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First (</a:t>
            </a:r>
            <a:r>
              <a:rPr lang="en-US" altLang="zh-TW" sz="2200" b="1" dirty="0" err="1" smtClean="0"/>
              <a:t>E</a:t>
            </a:r>
            <a:r>
              <a:rPr lang="en-US" altLang="zh-TW" sz="2200" b="1" dirty="0" err="1" smtClean="0">
                <a:latin typeface="Symbol" pitchFamily="18" charset="2"/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Prefix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(E)</a:t>
            </a:r>
            <a:r>
              <a:rPr lang="en-US" altLang="zh-TW" b="1" dirty="0" smtClean="0"/>
              <a:t>)=First(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Prefix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(E)</a:t>
            </a:r>
            <a:r>
              <a:rPr lang="en-US" altLang="zh-TW" b="1" dirty="0" smtClean="0"/>
              <a:t>)</a:t>
            </a:r>
            <a:r>
              <a:rPr lang="en-US" altLang="zh-TW" sz="2400" b="1" dirty="0" smtClean="0"/>
              <a:t> ? 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Waiting operation</a:t>
            </a:r>
            <a:r>
              <a:rPr lang="en-US" altLang="zh-TW" sz="2400" b="1" dirty="0" smtClean="0"/>
              <a:t>}</a:t>
            </a:r>
          </a:p>
          <a:p>
            <a:pPr lvl="1"/>
            <a:r>
              <a:rPr lang="en-US" altLang="zh-TW" sz="2000" b="1" dirty="0" smtClean="0"/>
              <a:t>We don’t know </a:t>
            </a:r>
            <a:r>
              <a:rPr lang="en-US" altLang="zh-TW" sz="2000" b="1" dirty="0" smtClean="0">
                <a:sym typeface="Symbol" pitchFamily="18" charset="2"/>
              </a:rPr>
              <a:t>First(Prefix)</a:t>
            </a:r>
            <a:r>
              <a:rPr lang="en-US" altLang="zh-TW" sz="2000" b="1" dirty="0" smtClean="0"/>
              <a:t> at this moment.</a:t>
            </a:r>
          </a:p>
          <a:p>
            <a:pPr lvl="1"/>
            <a:r>
              <a:rPr lang="en-US" altLang="zh-TW" sz="2000" b="1" dirty="0" smtClean="0">
                <a:sym typeface="Symbol" pitchFamily="18" charset="2"/>
              </a:rPr>
              <a:t>So we keep the operation of First(</a:t>
            </a:r>
            <a:r>
              <a:rPr lang="en-US" altLang="zh-TW" sz="2000" b="1" dirty="0" smtClean="0">
                <a:solidFill>
                  <a:srgbClr val="FF0000"/>
                </a:solidFill>
                <a:sym typeface="Symbol" pitchFamily="18" charset="2"/>
              </a:rPr>
              <a:t>Prefix</a:t>
            </a:r>
            <a:r>
              <a:rPr lang="en-US" altLang="zh-TW" sz="2000" b="1" dirty="0" smtClean="0">
                <a:solidFill>
                  <a:schemeClr val="accent1"/>
                </a:solidFill>
                <a:sym typeface="Symbol" pitchFamily="18" charset="2"/>
              </a:rPr>
              <a:t>(E)</a:t>
            </a:r>
            <a:r>
              <a:rPr lang="en-US" altLang="zh-TW" sz="2000" b="1" dirty="0" smtClean="0">
                <a:sym typeface="Symbol" pitchFamily="18" charset="2"/>
              </a:rPr>
              <a:t>) until we know First(Prefix).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/>
              <a:t>E</a:t>
            </a:r>
            <a:r>
              <a:rPr lang="en-US" altLang="zh-TW" sz="2200" b="1" dirty="0" smtClean="0">
                <a:sym typeface="Symbol" pitchFamily="18" charset="2"/>
              </a:rPr>
              <a:t>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V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 Tail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V</a:t>
            </a:r>
            <a:r>
              <a:rPr lang="en-US" altLang="zh-TW" b="1" dirty="0" smtClean="0"/>
              <a:t>) 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V</a:t>
            </a:r>
            <a:r>
              <a:rPr lang="en-US" altLang="zh-TW" b="1" dirty="0" smtClean="0"/>
              <a:t>}</a:t>
            </a: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err="1" smtClean="0"/>
              <a:t>Prefix</a:t>
            </a:r>
            <a:r>
              <a:rPr lang="en-US" altLang="zh-TW" sz="2200" b="1" dirty="0" err="1" smtClean="0">
                <a:sym typeface="Symbol" pitchFamily="18" charset="2"/>
              </a:rPr>
              <a:t></a:t>
            </a:r>
            <a:r>
              <a:rPr lang="en-US" altLang="zh-TW" sz="2200" b="1" dirty="0" err="1" smtClean="0">
                <a:solidFill>
                  <a:srgbClr val="FF0000"/>
                </a:solidFill>
              </a:rPr>
              <a:t>F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F</a:t>
            </a:r>
            <a:r>
              <a:rPr lang="en-US" altLang="zh-TW" b="1" dirty="0" smtClean="0"/>
              <a:t>) 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F</a:t>
            </a:r>
            <a:r>
              <a:rPr lang="en-US" altLang="zh-TW" b="1" dirty="0" smtClean="0"/>
              <a:t>}</a:t>
            </a:r>
            <a:endParaRPr lang="en-US" altLang="zh-TW" b="1" dirty="0" smtClean="0">
              <a:sym typeface="Symbol" pitchFamily="18" charset="2"/>
            </a:endParaRP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/>
              <a:t>Prefix</a:t>
            </a:r>
            <a:r>
              <a:rPr lang="en-US" altLang="zh-TW" sz="2200" b="1" dirty="0" smtClean="0">
                <a:sym typeface="Symbol" pitchFamily="18" charset="2"/>
              </a:rPr>
              <a:t></a:t>
            </a:r>
            <a:r>
              <a:rPr lang="en-US" altLang="zh-TW" sz="2000" b="1" dirty="0" smtClean="0">
                <a:solidFill>
                  <a:srgbClr val="FF0000"/>
                </a:solidFill>
                <a:sym typeface="Symbol" pitchFamily="18" charset="2"/>
              </a:rPr>
              <a:t> 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 -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} </a:t>
            </a:r>
            <a:r>
              <a:rPr lang="zh-TW" altLang="en-US" b="1" dirty="0" smtClean="0"/>
              <a:t>∪</a:t>
            </a:r>
            <a:r>
              <a:rPr lang="en-US" altLang="zh-TW" b="1" dirty="0" smtClean="0"/>
              <a:t>First(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>
                <a:sym typeface="Symbol" pitchFamily="18" charset="2"/>
              </a:rPr>
              <a:t>) = {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>
                <a:sym typeface="Symbol" pitchFamily="18" charset="2"/>
              </a:rPr>
              <a:t>}</a:t>
            </a:r>
            <a:endParaRPr lang="en-US" altLang="zh-TW" dirty="0" smtClean="0"/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>
                <a:sym typeface="Symbol" pitchFamily="18" charset="2"/>
              </a:rPr>
              <a:t>Tail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+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E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</a:rPr>
              <a:t>+</a:t>
            </a:r>
            <a:r>
              <a:rPr lang="en-US" altLang="zh-TW" b="1" dirty="0" smtClean="0"/>
              <a:t>) =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+</a:t>
            </a:r>
            <a:r>
              <a:rPr lang="en-US" altLang="zh-TW" b="1" dirty="0" smtClean="0"/>
              <a:t>}</a:t>
            </a:r>
            <a:endParaRPr lang="en-US" altLang="zh-TW" b="1" dirty="0" smtClean="0">
              <a:sym typeface="Symbol" pitchFamily="18" charset="2"/>
            </a:endParaRPr>
          </a:p>
          <a:p>
            <a:r>
              <a:rPr lang="en-US" altLang="zh-TW" b="1" dirty="0" smtClean="0"/>
              <a:t>First (</a:t>
            </a:r>
            <a:r>
              <a:rPr lang="en-US" altLang="zh-TW" sz="2200" b="1" dirty="0" smtClean="0">
                <a:sym typeface="Symbol" pitchFamily="18" charset="2"/>
              </a:rPr>
              <a:t>Tail</a:t>
            </a:r>
            <a:r>
              <a:rPr lang="en-US" altLang="zh-TW" sz="20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 </a:t>
            </a:r>
            <a:r>
              <a:rPr lang="en-US" altLang="zh-TW" b="1" dirty="0" smtClean="0"/>
              <a:t>)	= First(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) - {</a:t>
            </a:r>
            <a:r>
              <a:rPr lang="en-US" altLang="zh-TW" sz="2200" b="1" dirty="0" smtClean="0">
                <a:solidFill>
                  <a:srgbClr val="FF0000"/>
                </a:solidFill>
                <a:sym typeface="Symbol" pitchFamily="18" charset="2"/>
              </a:rPr>
              <a:t></a:t>
            </a:r>
            <a:r>
              <a:rPr lang="en-US" altLang="zh-TW" b="1" dirty="0" smtClean="0"/>
              <a:t>} </a:t>
            </a:r>
            <a:r>
              <a:rPr lang="zh-TW" altLang="en-US" b="1" dirty="0" smtClean="0"/>
              <a:t>∪</a:t>
            </a:r>
            <a:r>
              <a:rPr lang="en-US" altLang="zh-TW" b="1" dirty="0" smtClean="0"/>
              <a:t>First(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>
                <a:sym typeface="Symbol" pitchFamily="18" charset="2"/>
              </a:rPr>
              <a:t>) = {</a:t>
            </a:r>
            <a:r>
              <a:rPr lang="en-US" altLang="zh-TW" sz="2000" b="1" dirty="0" smtClean="0">
                <a:solidFill>
                  <a:srgbClr val="0070C0"/>
                </a:solidFill>
                <a:sym typeface="Symbol" pitchFamily="18" charset="2"/>
              </a:rPr>
              <a:t></a:t>
            </a:r>
            <a:r>
              <a:rPr lang="en-US" altLang="zh-TW" b="1" dirty="0" smtClean="0">
                <a:sym typeface="Symbol" pitchFamily="18" charset="2"/>
              </a:rPr>
              <a:t>}</a:t>
            </a:r>
            <a:endParaRPr lang="en-US" altLang="zh-TW" dirty="0" smtClean="0"/>
          </a:p>
          <a:p>
            <a:endParaRPr lang="en-US" altLang="zh-TW" dirty="0" smtClean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358063" y="142875"/>
            <a:ext cx="1670050" cy="1384300"/>
            <a:chOff x="694" y="2112"/>
            <a:chExt cx="1251" cy="1267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056" y="2112"/>
              <a:ext cx="889" cy="1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 dirty="0" err="1"/>
                <a:t>E</a:t>
              </a:r>
              <a:r>
                <a:rPr lang="en-US" altLang="zh-TW" sz="1400" b="1" dirty="0" err="1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 err="1"/>
                <a:t>Prefix</a:t>
              </a:r>
              <a:r>
                <a:rPr lang="en-US" altLang="zh-TW" sz="1400" b="1" dirty="0"/>
                <a:t>(E)</a:t>
              </a:r>
            </a:p>
            <a:p>
              <a:r>
                <a:rPr lang="en-US" altLang="zh-TW" sz="1400" b="1" dirty="0"/>
                <a:t>E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/>
                <a:t>V Tail</a:t>
              </a:r>
            </a:p>
            <a:p>
              <a:r>
                <a:rPr lang="en-US" altLang="zh-TW" sz="1400" b="1" dirty="0" err="1"/>
                <a:t>Prefix</a:t>
              </a:r>
              <a:r>
                <a:rPr lang="en-US" altLang="zh-TW" sz="1400" b="1" dirty="0" err="1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 err="1"/>
                <a:t>F</a:t>
              </a:r>
              <a:endParaRPr lang="en-US" altLang="zh-TW" sz="1400" b="1" dirty="0"/>
            </a:p>
            <a:p>
              <a:r>
                <a:rPr lang="en-US" altLang="zh-TW" sz="1400" b="1" dirty="0"/>
                <a:t>Prefix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</a:t>
              </a:r>
              <a:r>
                <a:rPr lang="en-US" altLang="zh-TW" sz="1400" b="1" dirty="0">
                  <a:sym typeface="Symbol" pitchFamily="18" charset="2"/>
                </a:rPr>
                <a:t></a:t>
              </a:r>
              <a:endParaRPr lang="en-US" altLang="zh-TW" sz="1400" b="1" dirty="0"/>
            </a:p>
            <a:p>
              <a:r>
                <a:rPr lang="en-US" altLang="zh-TW" sz="1400" b="1" dirty="0"/>
                <a:t>Tail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+E</a:t>
              </a:r>
              <a:endParaRPr lang="en-US" altLang="zh-TW" sz="1400" b="1" dirty="0"/>
            </a:p>
            <a:p>
              <a:r>
                <a:rPr lang="en-US" altLang="zh-TW" sz="1400" b="1" dirty="0"/>
                <a:t>Tail</a:t>
              </a:r>
              <a:r>
                <a:rPr lang="en-US" altLang="zh-TW" sz="1400" b="1" dirty="0">
                  <a:latin typeface="Symbol" pitchFamily="18" charset="2"/>
                  <a:sym typeface="Symbol" pitchFamily="18" charset="2"/>
                </a:rPr>
                <a:t> </a:t>
              </a:r>
              <a:r>
                <a:rPr lang="en-US" altLang="zh-TW" sz="1400" b="1" dirty="0">
                  <a:sym typeface="Symbol" pitchFamily="18" charset="2"/>
                </a:rPr>
                <a:t></a:t>
              </a:r>
              <a:endParaRPr lang="en-US" altLang="zh-TW" sz="1400" b="1" dirty="0"/>
            </a:p>
          </p:txBody>
        </p:sp>
        <p:sp>
          <p:nvSpPr>
            <p:cNvPr id="6" name="AutoShape 4"/>
            <p:cNvSpPr>
              <a:spLocks/>
            </p:cNvSpPr>
            <p:nvPr/>
          </p:nvSpPr>
          <p:spPr bwMode="auto">
            <a:xfrm>
              <a:off x="961" y="2177"/>
              <a:ext cx="108" cy="1112"/>
            </a:xfrm>
            <a:prstGeom prst="leftBrace">
              <a:avLst>
                <a:gd name="adj1" fmla="val 722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 sz="1400" b="1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694" y="2570"/>
              <a:ext cx="287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/>
                <a:t>G</a:t>
              </a:r>
              <a:r>
                <a:rPr lang="en-US" altLang="zh-TW" sz="1400" b="1" baseline="-25000"/>
                <a:t>0</a:t>
              </a:r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008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142844" y="928670"/>
            <a:ext cx="1739387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zh-TW" b="1" dirty="0" smtClean="0">
                <a:solidFill>
                  <a:srgbClr val="C00000"/>
                </a:solidFill>
                <a:sym typeface="Symbol" pitchFamily="18" charset="2"/>
              </a:rPr>
              <a:t>Red : A   </a:t>
            </a:r>
            <a:r>
              <a:rPr lang="en-US" altLang="zh-TW" b="1" dirty="0" smtClean="0">
                <a:solidFill>
                  <a:srgbClr val="0070C0"/>
                </a:solidFill>
                <a:sym typeface="Symbol" pitchFamily="18" charset="2"/>
              </a:rPr>
              <a:t>Blue : 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1212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Step 1:</a:t>
            </a:r>
            <a:endParaRPr lang="en-US" altLang="zh-TW" sz="2800" b="1" dirty="0"/>
          </a:p>
        </p:txBody>
      </p:sp>
      <p:sp>
        <p:nvSpPr>
          <p:cNvPr id="11" name="左大括弧 10"/>
          <p:cNvSpPr/>
          <p:nvPr/>
        </p:nvSpPr>
        <p:spPr>
          <a:xfrm>
            <a:off x="2039144" y="324640"/>
            <a:ext cx="428628" cy="785818"/>
          </a:xfrm>
          <a:prstGeom prst="leftBrace">
            <a:avLst>
              <a:gd name="adj1" fmla="val 8333"/>
              <a:gd name="adj2" fmla="val 19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投影片編號版面配置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6311</Words>
  <PresentationFormat>如螢幕大小 (4:3)</PresentationFormat>
  <Paragraphs>1944</Paragraphs>
  <Slides>85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85</vt:i4>
      </vt:variant>
    </vt:vector>
  </HeadingPairs>
  <TitlesOfParts>
    <vt:vector size="86" baseType="lpstr">
      <vt:lpstr>Office 佈景主題</vt:lpstr>
      <vt:lpstr>First Set</vt:lpstr>
      <vt:lpstr>First Set (2)</vt:lpstr>
      <vt:lpstr>First Set (2)</vt:lpstr>
      <vt:lpstr>First Set (2)</vt:lpstr>
      <vt:lpstr>First Set (2)</vt:lpstr>
      <vt:lpstr>First Set (2)</vt:lpstr>
      <vt:lpstr>First Set (2)</vt:lpstr>
      <vt:lpstr>First Set (2)</vt:lpstr>
      <vt:lpstr>First Set (2)</vt:lpstr>
      <vt:lpstr>First Set (2)</vt:lpstr>
      <vt:lpstr>First Set (2)</vt:lpstr>
      <vt:lpstr>First Set (2)</vt:lpstr>
      <vt:lpstr>First Set (2)</vt:lpstr>
      <vt:lpstr>First Set (2)</vt:lpstr>
      <vt:lpstr>First Set (2)</vt:lpstr>
      <vt:lpstr>First Set (2)</vt:lpstr>
      <vt:lpstr>First Set (2)</vt:lpstr>
      <vt:lpstr>First Set (2)</vt:lpstr>
      <vt:lpstr>First Set (2)</vt:lpstr>
      <vt:lpstr>First Set (2)</vt:lpstr>
      <vt:lpstr>First Set (2)</vt:lpstr>
      <vt:lpstr>Another Example….</vt:lpstr>
      <vt:lpstr>First Set (2)</vt:lpstr>
      <vt:lpstr>First Set (2)</vt:lpstr>
      <vt:lpstr>First Set (2)</vt:lpstr>
      <vt:lpstr>First Set (2)</vt:lpstr>
      <vt:lpstr>First Set (2)</vt:lpstr>
      <vt:lpstr>First Set (2)</vt:lpstr>
      <vt:lpstr>First Set (2)</vt:lpstr>
      <vt:lpstr>First Set (2)</vt:lpstr>
      <vt:lpstr>First Set (2)</vt:lpstr>
      <vt:lpstr>First Set (2)</vt:lpstr>
      <vt:lpstr>First Set (2)</vt:lpstr>
      <vt:lpstr>First Set (2)</vt:lpstr>
      <vt:lpstr>First Set (2)</vt:lpstr>
      <vt:lpstr>First Set (2)</vt:lpstr>
      <vt:lpstr>First Set (2)</vt:lpstr>
      <vt:lpstr>First Set (2)</vt:lpstr>
      <vt:lpstr>First Set (2)</vt:lpstr>
      <vt:lpstr>First Set (2)</vt:lpstr>
      <vt:lpstr>First Set (2)</vt:lpstr>
      <vt:lpstr>First Set (2)</vt:lpstr>
      <vt:lpstr>First Set (2)</vt:lpstr>
      <vt:lpstr>First Set (2)</vt:lpstr>
      <vt:lpstr>First Set (2)</vt:lpstr>
      <vt:lpstr>First Set (2)</vt:lpstr>
      <vt:lpstr>First Set (2)</vt:lpstr>
      <vt:lpstr>First Set (2)</vt:lpstr>
      <vt:lpstr>First Set (2)</vt:lpstr>
      <vt:lpstr>First Set (2)</vt:lpstr>
      <vt:lpstr>First Set (2)</vt:lpstr>
      <vt:lpstr>Another Example….</vt:lpstr>
      <vt:lpstr>First Set (2)</vt:lpstr>
      <vt:lpstr>First Set (2)</vt:lpstr>
      <vt:lpstr>First Set (2)</vt:lpstr>
      <vt:lpstr>First Set (2)</vt:lpstr>
      <vt:lpstr>First Set (2)</vt:lpstr>
      <vt:lpstr>First Set (2)</vt:lpstr>
      <vt:lpstr>First Set (2)</vt:lpstr>
      <vt:lpstr>First Set (2)</vt:lpstr>
      <vt:lpstr>First Set (2)</vt:lpstr>
      <vt:lpstr>First Set (2)</vt:lpstr>
      <vt:lpstr>First Set (2)</vt:lpstr>
      <vt:lpstr>First Set (2)</vt:lpstr>
      <vt:lpstr>First Set (2)</vt:lpstr>
      <vt:lpstr>First Set (2)</vt:lpstr>
      <vt:lpstr>First Set (2)</vt:lpstr>
      <vt:lpstr>First Set (2)</vt:lpstr>
      <vt:lpstr>First Set (2)</vt:lpstr>
      <vt:lpstr>Follow Set</vt:lpstr>
      <vt:lpstr>投影片 71</vt:lpstr>
      <vt:lpstr>投影片 72</vt:lpstr>
      <vt:lpstr>投影片 73</vt:lpstr>
      <vt:lpstr>投影片 74</vt:lpstr>
      <vt:lpstr>Another Example….</vt:lpstr>
      <vt:lpstr>投影片 76</vt:lpstr>
      <vt:lpstr>投影片 77</vt:lpstr>
      <vt:lpstr>投影片 78</vt:lpstr>
      <vt:lpstr>投影片 79</vt:lpstr>
      <vt:lpstr>投影片 80</vt:lpstr>
      <vt:lpstr>Another Example….</vt:lpstr>
      <vt:lpstr>投影片 82</vt:lpstr>
      <vt:lpstr>投影片 83</vt:lpstr>
      <vt:lpstr>投影片 84</vt:lpstr>
      <vt:lpstr>投影片 85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example  for First Set &amp; Follow Set</dc:title>
  <dc:creator>Yeh-Ching Chung</dc:creator>
  <cp:lastModifiedBy>Yeh-Ching Chung</cp:lastModifiedBy>
  <cp:revision>112</cp:revision>
  <dcterms:modified xsi:type="dcterms:W3CDTF">2009-04-16T00:55:45Z</dcterms:modified>
</cp:coreProperties>
</file>