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352" r:id="rId3"/>
    <p:sldId id="353" r:id="rId4"/>
    <p:sldId id="354" r:id="rId5"/>
    <p:sldId id="356" r:id="rId6"/>
    <p:sldId id="357" r:id="rId7"/>
    <p:sldId id="358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044" y="18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2026/7/23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2026/7/23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b.cuhk.edu.c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CSC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6103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Virtualization 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</a:p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7329" y="839479"/>
            <a:ext cx="7938361" cy="363346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Yeh-Ching Chung (ychung@cuhk.edu.hk)</a:t>
            </a: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</a:t>
            </a: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汪梁森</a:t>
            </a:r>
            <a:r>
              <a:rPr lang="zh-CN" altLang="en-US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yuxuanliu1@link.cuhk.edu.cn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Lectures</a:t>
            </a: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Tuesday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10:30am – 11:</a:t>
            </a: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0am	</a:t>
            </a: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106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	</a:t>
            </a: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10:30am – 11:50am	TC 106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Platform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Blackboard (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https://bb.cuhk.edu.cn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http://www.cs.nthu.edu.tw/~ychung/syllabus/CSC6103-2026-Fall.htm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Information</a:t>
            </a:r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 &amp; Reference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E7B392-61B3-FA29-3056-3DC07CA3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126" y="860351"/>
            <a:ext cx="7367776" cy="3626982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Textbook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Virtualization-From Desktop to Enterprise by </a:t>
            </a:r>
            <a:r>
              <a:rPr lang="en-US" altLang="zh-CN" sz="2000" b="0" i="0" u="none" strike="noStrike" baseline="0" dirty="0">
                <a:solidFill>
                  <a:srgbClr val="0605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 Wolf and Erick M. Halter</a:t>
            </a:r>
          </a:p>
          <a:p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Reference Books</a:t>
            </a:r>
          </a:p>
          <a:p>
            <a:pPr lvl="1"/>
            <a:r>
              <a:rPr lang="en-US" altLang="zh-CN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Matthew Portnoy, Virtualization Essential, Third Edition, John Wiley &amp; Sons, 2023</a:t>
            </a:r>
          </a:p>
          <a:p>
            <a:pPr lvl="1"/>
            <a:r>
              <a:rPr lang="en-US" altLang="zh-CN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Mitch Tulloch, Understanding Microsoft Virtualization Solutions, Microsoft Press, 2010</a:t>
            </a:r>
            <a:endParaRPr lang="en-US" altLang="zh-C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n-US" altLang="zh-CN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Shashank Mohan Jain, Linux Containers and Virtualization: Utilizing Rust for Linux Containers, </a:t>
            </a:r>
            <a:r>
              <a:rPr lang="en-US" altLang="zh-CN" sz="2000" b="0" i="0" dirty="0" err="1">
                <a:solidFill>
                  <a:srgbClr val="1E1C11"/>
                </a:solidFill>
                <a:effectLst/>
                <a:latin typeface="Times New Roman" panose="02020603050405020304" pitchFamily="18" charset="0"/>
              </a:rPr>
              <a:t>APress</a:t>
            </a:r>
            <a:r>
              <a:rPr lang="en-US" altLang="zh-CN" sz="2000" b="0" i="0" dirty="0">
                <a:solidFill>
                  <a:srgbClr val="1E1C11"/>
                </a:solidFill>
                <a:effectLst/>
                <a:latin typeface="Times New Roman" panose="02020603050405020304" pitchFamily="18" charset="0"/>
              </a:rPr>
              <a:t> 2023</a:t>
            </a:r>
            <a:endParaRPr lang="en-US" altLang="zh-CN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94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313" y="108349"/>
            <a:ext cx="7768378" cy="51911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4441" y="831355"/>
            <a:ext cx="6309360" cy="3757578"/>
          </a:xfrm>
        </p:spPr>
        <p:txBody>
          <a:bodyPr/>
          <a:lstStyle/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C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CN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Storage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CN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IO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GPU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Support Virtualization</a:t>
            </a:r>
          </a:p>
          <a:p>
            <a:pPr>
              <a:spcBef>
                <a:spcPts val="0"/>
              </a:spcBef>
              <a:buSzPct val="70000"/>
            </a:pPr>
            <a:r>
              <a:rPr lang="en-US" altLang="zh-TW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Study</a:t>
            </a:r>
          </a:p>
        </p:txBody>
      </p:sp>
    </p:spTree>
    <p:extLst>
      <p:ext uri="{BB962C8B-B14F-4D97-AF65-F5344CB8AC3E}">
        <p14:creationId xmlns:p14="http://schemas.microsoft.com/office/powerpoint/2010/main" val="199612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026" y="108349"/>
            <a:ext cx="7752664" cy="51911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024" y="845538"/>
            <a:ext cx="7348909" cy="3032761"/>
          </a:xfrm>
        </p:spPr>
        <p:txBody>
          <a:bodyPr>
            <a:no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(20%)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Projects (60%)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(20%)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need to apply for a leave, send email/WeChat note to me in advance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ill, obtain a medical note and email it to me as soon as possible and no later than a week after your absence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responsible to keep track on their marks</a:t>
            </a:r>
          </a:p>
        </p:txBody>
      </p:sp>
    </p:spTree>
    <p:extLst>
      <p:ext uri="{BB962C8B-B14F-4D97-AF65-F5344CB8AC3E}">
        <p14:creationId xmlns:p14="http://schemas.microsoft.com/office/powerpoint/2010/main" val="82181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142" y="108349"/>
            <a:ext cx="7734548" cy="519113"/>
          </a:xfrm>
        </p:spPr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142" y="845822"/>
            <a:ext cx="7608498" cy="3294378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completing this course, students will be able 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ystem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C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 Virtualization	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Network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GPU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Virtualization</a:t>
            </a:r>
          </a:p>
          <a:p>
            <a:pPr lvl="1">
              <a:spcBef>
                <a:spcPts val="0"/>
              </a:spcBef>
              <a:buSzPct val="70000"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content of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Support Virtualization</a:t>
            </a:r>
          </a:p>
        </p:txBody>
      </p:sp>
    </p:spTree>
    <p:extLst>
      <p:ext uri="{BB962C8B-B14F-4D97-AF65-F5344CB8AC3E}">
        <p14:creationId xmlns:p14="http://schemas.microsoft.com/office/powerpoint/2010/main" val="373098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38" y="844153"/>
            <a:ext cx="7443302" cy="344871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Tolerance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Plagiarism, cheating, misconduct in test/exam will be reported to the School for handing.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Consequences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 marks for the concerned assignments/test/exam/whole course, reviewable demerits, non-reviewable demerits, suspension of study, dismissal from University.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Policy to Academic Honesty</a:t>
            </a:r>
          </a:p>
          <a:p>
            <a:pPr lvl="1"/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https://registry.cuhk.edu.cn/en/page/30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86242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2558</TotalTime>
  <Words>396</Words>
  <Application>Microsoft Office PowerPoint</Application>
  <PresentationFormat>全屏显示(16:9)</PresentationFormat>
  <Paragraphs>61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MS Sans Serif</vt:lpstr>
      <vt:lpstr>Arial</vt:lpstr>
      <vt:lpstr>Calibri</vt:lpstr>
      <vt:lpstr>Times New Roman</vt:lpstr>
      <vt:lpstr>Wingdings</vt:lpstr>
      <vt:lpstr>NTHU UniCloud</vt:lpstr>
      <vt:lpstr>CSC6103 – Virtualization Techniques</vt:lpstr>
      <vt:lpstr>PowerPoint 演示文稿</vt:lpstr>
      <vt:lpstr>Textbook &amp; Reference</vt:lpstr>
      <vt:lpstr>Course Syllabus</vt:lpstr>
      <vt:lpstr>Course Assessment</vt:lpstr>
      <vt:lpstr>Learning Outcome</vt:lpstr>
      <vt:lpstr>Academic Honesty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</cp:lastModifiedBy>
  <cp:revision>317</cp:revision>
  <dcterms:created xsi:type="dcterms:W3CDTF">2015-06-05T07:23:35Z</dcterms:created>
  <dcterms:modified xsi:type="dcterms:W3CDTF">2026-07-23T03:11:56Z</dcterms:modified>
</cp:coreProperties>
</file>