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352" r:id="rId3"/>
    <p:sldId id="353" r:id="rId4"/>
    <p:sldId id="354" r:id="rId5"/>
    <p:sldId id="356" r:id="rId6"/>
    <p:sldId id="357" r:id="rId7"/>
    <p:sldId id="358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8" y="29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2025/12/24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2025/12/24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b.cuhk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Advanced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</a:t>
            </a:r>
            <a:r>
              <a:rPr lang="en-US" altLang="zh-CN" sz="2400" dirty="0"/>
              <a:t>Data </a:t>
            </a:r>
            <a:r>
              <a:rPr lang="en-US" altLang="zh-TW" sz="2400" dirty="0"/>
              <a:t>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329" y="822251"/>
            <a:ext cx="7938361" cy="35102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Yeh-Ching Chung (ychung@cuhk.edu.hk)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刘宇轩</a:t>
            </a:r>
            <a:r>
              <a:rPr lang="zh-CN" alt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yuxuanliu1@link.cuhk.edu.cn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Lectures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15:30am – 16: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0am	TD 105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	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15:30am – 16:50am	TD 105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Platform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Blackboard (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https://bb.cuhk.edu.cn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http://www.cs.nthu.edu.tw/~ychung/syllabus/CSC6032-2026-Spring.htm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Reference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E7B392-61B3-FA29-3056-3DC07CA3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126" y="822251"/>
            <a:ext cx="7367776" cy="256831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 OS by Tanenbaum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Virtualization-From Desktop to Enterprise by </a:t>
            </a:r>
            <a:r>
              <a:rPr lang="en-US" altLang="zh-CN" sz="2200" b="0" i="0" u="none" strike="noStrike" baseline="0" dirty="0">
                <a:solidFill>
                  <a:srgbClr val="06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 Wolf and Erick M. Halter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References</a:t>
            </a:r>
          </a:p>
          <a:p>
            <a:pPr lvl="1"/>
            <a:r>
              <a:rPr lang="en-US" altLang="zh-CN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13" y="108349"/>
            <a:ext cx="7768378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229" y="831355"/>
            <a:ext cx="6041571" cy="370739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Systems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Thread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Shared Memory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File Systems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Virtualization	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GPU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Support 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395" y="893716"/>
            <a:ext cx="7208520" cy="3032761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(25%)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Projects (50%)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to apply for a leave for final exam, send email to me with supporting document beforehand.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ill, obtain a medical note and email it to me as soon as possible and no later than a week after your absence.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responsible to keep track on their marks.</a:t>
            </a:r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142" y="108349"/>
            <a:ext cx="7734548" cy="519113"/>
          </a:xfrm>
        </p:spPr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142" y="845821"/>
            <a:ext cx="7608498" cy="3264933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Distributed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Distributed Shared-Memory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Distributed File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ystem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C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 Virtualization	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8" y="844153"/>
            <a:ext cx="7443302" cy="367188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Tolerance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Plagiarism, cheating, misconduct in test/exam will be reported to the School for handing.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Policy to Academic Honesty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https://registry.cuhk.edu.cn/en/page/30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2525</TotalTime>
  <Words>363</Words>
  <Application>Microsoft Office PowerPoint</Application>
  <PresentationFormat>全屏显示(16:9)</PresentationFormat>
  <Paragraphs>60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MS Sans Serif</vt:lpstr>
      <vt:lpstr>Arial</vt:lpstr>
      <vt:lpstr>Calibri</vt:lpstr>
      <vt:lpstr>Times New Roman</vt:lpstr>
      <vt:lpstr>Wingdings</vt:lpstr>
      <vt:lpstr>NTHU UniCloud</vt:lpstr>
      <vt:lpstr>CSC6032 – Advanced Operating Systems</vt:lpstr>
      <vt:lpstr>PowerPoint 演示文稿</vt:lpstr>
      <vt:lpstr>Textbooks &amp; Reference</vt:lpstr>
      <vt:lpstr>Course Syllabus</vt:lpstr>
      <vt:lpstr>Course Assessment</vt:lpstr>
      <vt:lpstr>Learning Outcome</vt:lpstr>
      <vt:lpstr>Academic Honesty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294</cp:revision>
  <dcterms:created xsi:type="dcterms:W3CDTF">2015-06-05T07:23:35Z</dcterms:created>
  <dcterms:modified xsi:type="dcterms:W3CDTF">2025-12-24T10:14:21Z</dcterms:modified>
</cp:coreProperties>
</file>