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handoutMasterIdLst>
    <p:handoutMasterId r:id="rId63"/>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4" r:id="rId37"/>
    <p:sldId id="295" r:id="rId38"/>
    <p:sldId id="296" r:id="rId39"/>
    <p:sldId id="297" r:id="rId40"/>
    <p:sldId id="298" r:id="rId41"/>
    <p:sldId id="299" r:id="rId42"/>
    <p:sldId id="300" r:id="rId43"/>
    <p:sldId id="303" r:id="rId44"/>
    <p:sldId id="304" r:id="rId45"/>
    <p:sldId id="307" r:id="rId46"/>
    <p:sldId id="305"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Lst>
  <p:sldSz cx="9144000" cy="5143500" type="screen16x9"/>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F81BD"/>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804" y="40"/>
      </p:cViewPr>
      <p:guideLst>
        <p:guide orient="horz" pos="2160"/>
        <p:guide pos="2880"/>
        <p:guide orient="horz" pos="162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BDCE37-E9BE-4280-8D68-34E43D66CEDB}" type="datetimeFigureOut">
              <a:rPr lang="zh-TW" altLang="en-US" smtClean="0"/>
              <a:pPr/>
              <a:t>2024/9/18</a:t>
            </a:fld>
            <a:endParaRPr lang="zh-TW"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BED679-6CF9-4493-8C9A-6F31F985AAEA}" type="slidenum">
              <a:rPr lang="zh-TW" altLang="en-US" smtClean="0"/>
              <a:pPr/>
              <a:t>‹#›</a:t>
            </a:fld>
            <a:endParaRPr lang="zh-TW" altLang="en-US"/>
          </a:p>
        </p:txBody>
      </p:sp>
    </p:spTree>
    <p:extLst>
      <p:ext uri="{BB962C8B-B14F-4D97-AF65-F5344CB8AC3E}">
        <p14:creationId xmlns:p14="http://schemas.microsoft.com/office/powerpoint/2010/main" val="41486827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BA883-381C-409E-9635-BB54B21745E4}" type="datetimeFigureOut">
              <a:rPr lang="zh-TW" altLang="en-US" smtClean="0"/>
              <a:pPr/>
              <a:t>2024/9/18</a:t>
            </a:fld>
            <a:endParaRPr lang="zh-TW"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6C40E4-B9C8-417B-AB00-3BF7F8038A2D}" type="slidenum">
              <a:rPr lang="zh-TW" altLang="en-US" smtClean="0"/>
              <a:pPr/>
              <a:t>‹#›</a:t>
            </a:fld>
            <a:endParaRPr lang="zh-TW" altLang="en-US"/>
          </a:p>
        </p:txBody>
      </p:sp>
    </p:spTree>
    <p:extLst>
      <p:ext uri="{BB962C8B-B14F-4D97-AF65-F5344CB8AC3E}">
        <p14:creationId xmlns:p14="http://schemas.microsoft.com/office/powerpoint/2010/main" val="4058155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a:t>Click to edit Master title style</a:t>
            </a:r>
            <a:endParaRPr lang="zh-TW" altLang="en-US" dirty="0"/>
          </a:p>
        </p:txBody>
      </p:sp>
      <p:sp>
        <p:nvSpPr>
          <p:cNvPr id="3" name="內容版面配置區 2"/>
          <p:cNvSpPr>
            <a:spLocks noGrp="1"/>
          </p:cNvSpPr>
          <p:nvPr>
            <p:ph idx="1"/>
          </p:nvPr>
        </p:nvSpPr>
        <p:spPr/>
        <p:txBody>
          <a:bodyPr/>
          <a:lstStyle>
            <a:lvl3pPr>
              <a:defRPr sz="2000">
                <a:latin typeface="Calibri" pitchFamily="34" charset="0"/>
                <a:ea typeface="標楷體" pitchFamily="65" charset="-120"/>
                <a:cs typeface="Calibri" pitchFamily="34" charset="0"/>
              </a:defRPr>
            </a:lvl3pPr>
            <a:lvl4pPr>
              <a:defRPr sz="1800">
                <a:latin typeface="Calibri" pitchFamily="34" charset="0"/>
                <a:ea typeface="標楷體" pitchFamily="65" charset="-120"/>
                <a:cs typeface="Calibri" pitchFamily="34" charset="0"/>
              </a:defRPr>
            </a:lvl4pPr>
            <a:lvl5pPr>
              <a:defRPr sz="1600">
                <a:latin typeface="Calibri" pitchFamily="34" charset="0"/>
                <a:ea typeface="標楷體" pitchFamily="65" charset="-120"/>
                <a:cs typeface="Calibri" pitchFamily="34" charset="0"/>
              </a:defRPr>
            </a:lvl5p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endParaRPr lang="zh-TW" altLang="en-US" dirty="0"/>
          </a:p>
        </p:txBody>
      </p:sp>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440028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直排標題及文字">
    <p:spTree>
      <p:nvGrpSpPr>
        <p:cNvPr id="1" name=""/>
        <p:cNvGrpSpPr/>
        <p:nvPr/>
      </p:nvGrpSpPr>
      <p:grpSpPr>
        <a:xfrm>
          <a:off x="0" y="0"/>
          <a:ext cx="0" cy="0"/>
          <a:chOff x="0" y="0"/>
          <a:chExt cx="0" cy="0"/>
        </a:xfrm>
      </p:grpSpPr>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3494551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457200" y="54771"/>
            <a:ext cx="8229600" cy="1275160"/>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3"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2082241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標題及表格">
    <p:spTree>
      <p:nvGrpSpPr>
        <p:cNvPr id="1" name=""/>
        <p:cNvGrpSpPr/>
        <p:nvPr/>
      </p:nvGrpSpPr>
      <p:grpSpPr>
        <a:xfrm>
          <a:off x="0" y="0"/>
          <a:ext cx="0" cy="0"/>
          <a:chOff x="0" y="0"/>
          <a:chExt cx="0" cy="0"/>
        </a:xfrm>
      </p:grpSpPr>
      <p:sp>
        <p:nvSpPr>
          <p:cNvPr id="3" name="表格版面配置區 2"/>
          <p:cNvSpPr>
            <a:spLocks noGrp="1"/>
          </p:cNvSpPr>
          <p:nvPr>
            <p:ph type="tbl" idx="1"/>
          </p:nvPr>
        </p:nvSpPr>
        <p:spPr>
          <a:xfrm>
            <a:off x="457200" y="844156"/>
            <a:ext cx="8229600" cy="485775"/>
          </a:xfrm>
        </p:spPr>
        <p:txBody>
          <a:bodyPr/>
          <a:lstStyle/>
          <a:p>
            <a:pPr lvl="0"/>
            <a:r>
              <a:rPr lang="en-US" altLang="zh-TW" noProof="0"/>
              <a:t>Click icon to add table</a:t>
            </a:r>
            <a:endParaRPr lang="zh-TW" altLang="en-US" noProof="0"/>
          </a:p>
        </p:txBody>
      </p:sp>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1229595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597823"/>
            <a:ext cx="7772400" cy="1102519"/>
          </a:xfrm>
        </p:spPr>
        <p:txBody>
          <a:bodyPr/>
          <a:lstStyle>
            <a:lvl1pPr algn="ctr">
              <a:defRPr sz="4000"/>
            </a:lvl1pPr>
          </a:lstStyle>
          <a:p>
            <a:r>
              <a:rPr lang="en-US" altLang="zh-TW"/>
              <a:t>Click to edit Master title style</a:t>
            </a:r>
            <a:endParaRPr lang="zh-TW" altLang="en-US"/>
          </a:p>
        </p:txBody>
      </p:sp>
      <p:sp>
        <p:nvSpPr>
          <p:cNvPr id="3" name="副標題 2"/>
          <p:cNvSpPr>
            <a:spLocks noGrp="1"/>
          </p:cNvSpPr>
          <p:nvPr>
            <p:ph type="subTitle" idx="1"/>
          </p:nvPr>
        </p:nvSpPr>
        <p:spPr>
          <a:xfrm>
            <a:off x="1371600" y="2914650"/>
            <a:ext cx="6400800" cy="1314450"/>
          </a:xfrm>
        </p:spPr>
        <p:txBody>
          <a:bodyPr/>
          <a:lstStyle>
            <a:lvl1pPr marL="0" indent="0" algn="ctr">
              <a:buNone/>
              <a:defRPr/>
            </a:lvl1pPr>
            <a:lvl2pPr marL="342891" indent="0" algn="ctr">
              <a:buNone/>
              <a:defRPr/>
            </a:lvl2pPr>
            <a:lvl3pPr marL="685783" indent="0" algn="ctr">
              <a:buNone/>
              <a:defRPr/>
            </a:lvl3pPr>
            <a:lvl4pPr marL="1028674" indent="0" algn="ctr">
              <a:buNone/>
              <a:defRPr/>
            </a:lvl4pPr>
            <a:lvl5pPr marL="1371566" indent="0" algn="ctr">
              <a:buNone/>
              <a:defRPr/>
            </a:lvl5pPr>
            <a:lvl6pPr marL="1714457" indent="0" algn="ctr">
              <a:buNone/>
              <a:defRPr/>
            </a:lvl6pPr>
            <a:lvl7pPr marL="2057349" indent="0" algn="ctr">
              <a:buNone/>
              <a:defRPr/>
            </a:lvl7pPr>
            <a:lvl8pPr marL="2400240" indent="0" algn="ctr">
              <a:buNone/>
              <a:defRPr/>
            </a:lvl8pPr>
            <a:lvl9pPr marL="2743131" indent="0" algn="ctr">
              <a:buNone/>
              <a:defRPr/>
            </a:lvl9pPr>
          </a:lstStyle>
          <a:p>
            <a:r>
              <a:rPr lang="en-US" altLang="zh-TW"/>
              <a:t>Click to edit Master subtitle style</a:t>
            </a:r>
            <a:endParaRPr lang="zh-TW" altLang="en-US"/>
          </a:p>
        </p:txBody>
      </p:sp>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2927078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3305177"/>
            <a:ext cx="7772400" cy="1021556"/>
          </a:xfrm>
        </p:spPr>
        <p:txBody>
          <a:bodyPr anchor="t"/>
          <a:lstStyle>
            <a:lvl1pPr algn="l">
              <a:defRPr sz="3200" b="1" cap="all"/>
            </a:lvl1pPr>
          </a:lstStyle>
          <a:p>
            <a:r>
              <a:rPr lang="en-US" altLang="zh-TW" dirty="0"/>
              <a:t>Click to edit Master title style</a:t>
            </a:r>
            <a:endParaRPr lang="zh-TW" altLang="en-US" dirty="0"/>
          </a:p>
        </p:txBody>
      </p:sp>
      <p:sp>
        <p:nvSpPr>
          <p:cNvPr id="3" name="文字版面配置區 2"/>
          <p:cNvSpPr>
            <a:spLocks noGrp="1"/>
          </p:cNvSpPr>
          <p:nvPr>
            <p:ph type="body" idx="1"/>
          </p:nvPr>
        </p:nvSpPr>
        <p:spPr>
          <a:xfrm>
            <a:off x="722313" y="2180035"/>
            <a:ext cx="7772400" cy="1125140"/>
          </a:xfrm>
        </p:spPr>
        <p:txBody>
          <a:bodyPr anchor="b"/>
          <a:lstStyle>
            <a:lvl1pPr marL="0" indent="0">
              <a:buNone/>
              <a:defRPr sz="2800"/>
            </a:lvl1pPr>
            <a:lvl2pPr marL="342891" indent="0">
              <a:buNone/>
              <a:defRPr sz="1351"/>
            </a:lvl2pPr>
            <a:lvl3pPr marL="685783" indent="0">
              <a:buNone/>
              <a:defRPr sz="1200"/>
            </a:lvl3pPr>
            <a:lvl4pPr marL="1028674" indent="0">
              <a:buNone/>
              <a:defRPr sz="1051"/>
            </a:lvl4pPr>
            <a:lvl5pPr marL="1371566" indent="0">
              <a:buNone/>
              <a:defRPr sz="1051"/>
            </a:lvl5pPr>
            <a:lvl6pPr marL="1714457" indent="0">
              <a:buNone/>
              <a:defRPr sz="1051"/>
            </a:lvl6pPr>
            <a:lvl7pPr marL="2057349" indent="0">
              <a:buNone/>
              <a:defRPr sz="1051"/>
            </a:lvl7pPr>
            <a:lvl8pPr marL="2400240" indent="0">
              <a:buNone/>
              <a:defRPr sz="1051"/>
            </a:lvl8pPr>
            <a:lvl9pPr marL="2743131" indent="0">
              <a:buNone/>
              <a:defRPr sz="1051"/>
            </a:lvl9pPr>
          </a:lstStyle>
          <a:p>
            <a:pPr lvl="0"/>
            <a:r>
              <a:rPr lang="en-US" altLang="zh-TW" dirty="0"/>
              <a:t>Click to edit Master text styles</a:t>
            </a:r>
          </a:p>
        </p:txBody>
      </p:sp>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3270251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Click to edit Master title style</a:t>
            </a:r>
            <a:endParaRPr lang="zh-TW" altLang="en-US" dirty="0"/>
          </a:p>
        </p:txBody>
      </p:sp>
      <p:sp>
        <p:nvSpPr>
          <p:cNvPr id="3" name="內容版面配置區 2"/>
          <p:cNvSpPr>
            <a:spLocks noGrp="1"/>
          </p:cNvSpPr>
          <p:nvPr>
            <p:ph sz="half" idx="1"/>
          </p:nvPr>
        </p:nvSpPr>
        <p:spPr>
          <a:xfrm>
            <a:off x="457200" y="844152"/>
            <a:ext cx="4038600" cy="3170774"/>
          </a:xfrm>
        </p:spPr>
        <p:txBody>
          <a:bodyPr/>
          <a:lstStyle>
            <a:lvl1pPr>
              <a:defRPr sz="2800"/>
            </a:lvl1pPr>
            <a:lvl2pPr>
              <a:defRPr sz="2400"/>
            </a:lvl2pPr>
            <a:lvl3pPr>
              <a:defRPr sz="1800"/>
            </a:lvl3pPr>
            <a:lvl4pPr>
              <a:defRPr sz="1600"/>
            </a:lvl4pPr>
            <a:lvl5pPr>
              <a:defRPr sz="1600"/>
            </a:lvl5pPr>
            <a:lvl6pPr>
              <a:defRPr sz="1351"/>
            </a:lvl6pPr>
            <a:lvl7pPr>
              <a:defRPr sz="1351"/>
            </a:lvl7pPr>
            <a:lvl8pPr>
              <a:defRPr sz="1351"/>
            </a:lvl8pPr>
            <a:lvl9pPr>
              <a:defRPr sz="1351"/>
            </a:lvl9p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endParaRPr lang="zh-TW" altLang="en-US" dirty="0"/>
          </a:p>
        </p:txBody>
      </p:sp>
      <p:sp>
        <p:nvSpPr>
          <p:cNvPr id="4" name="內容版面配置區 3"/>
          <p:cNvSpPr>
            <a:spLocks noGrp="1"/>
          </p:cNvSpPr>
          <p:nvPr>
            <p:ph sz="half" idx="2"/>
          </p:nvPr>
        </p:nvSpPr>
        <p:spPr>
          <a:xfrm>
            <a:off x="4648200" y="844152"/>
            <a:ext cx="4038600" cy="3170774"/>
          </a:xfrm>
        </p:spPr>
        <p:txBody>
          <a:bodyPr/>
          <a:lstStyle>
            <a:lvl1pPr>
              <a:defRPr sz="2800"/>
            </a:lvl1pPr>
            <a:lvl2pPr>
              <a:defRPr sz="2400"/>
            </a:lvl2pPr>
            <a:lvl3pPr>
              <a:defRPr sz="1800"/>
            </a:lvl3pPr>
            <a:lvl4pPr>
              <a:defRPr sz="1600"/>
            </a:lvl4pPr>
            <a:lvl5pPr>
              <a:defRPr sz="1600"/>
            </a:lvl5pPr>
            <a:lvl6pPr>
              <a:defRPr sz="1351"/>
            </a:lvl6pPr>
            <a:lvl7pPr>
              <a:defRPr sz="1351"/>
            </a:lvl7pPr>
            <a:lvl8pPr>
              <a:defRPr sz="1351"/>
            </a:lvl8pPr>
            <a:lvl9pPr>
              <a:defRPr sz="1351"/>
            </a:lvl9p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endParaRPr lang="zh-TW" altLang="en-US" dirty="0"/>
          </a:p>
        </p:txBody>
      </p:sp>
      <p:sp>
        <p:nvSpPr>
          <p:cNvPr id="5"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3449850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對">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457201" y="951580"/>
            <a:ext cx="4040188" cy="479822"/>
          </a:xfrm>
        </p:spPr>
        <p:txBody>
          <a:bodyPr anchor="b"/>
          <a:lstStyle>
            <a:lvl1pPr marL="0" indent="0">
              <a:buNone/>
              <a:defRPr sz="20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ltLang="zh-TW"/>
              <a:t>Click to edit Master text styles</a:t>
            </a:r>
          </a:p>
        </p:txBody>
      </p:sp>
      <p:sp>
        <p:nvSpPr>
          <p:cNvPr id="4" name="內容版面配置區 3"/>
          <p:cNvSpPr>
            <a:spLocks noGrp="1"/>
          </p:cNvSpPr>
          <p:nvPr>
            <p:ph sz="half" idx="2"/>
          </p:nvPr>
        </p:nvSpPr>
        <p:spPr>
          <a:xfrm>
            <a:off x="457201" y="1431401"/>
            <a:ext cx="4040188" cy="2963466"/>
          </a:xfrm>
        </p:spPr>
        <p:txBody>
          <a:bodyPr/>
          <a:lstStyle>
            <a:lvl1pPr>
              <a:defRPr sz="2000"/>
            </a:lvl1pPr>
            <a:lvl2pPr>
              <a:defRPr sz="1600"/>
            </a:lvl2pPr>
            <a:lvl3pPr>
              <a:defRPr sz="1400"/>
            </a:lvl3pPr>
            <a:lvl4pPr>
              <a:defRPr sz="1400"/>
            </a:lvl4pPr>
            <a:lvl5pPr>
              <a:defRPr sz="1400"/>
            </a:lvl5pPr>
            <a:lvl6pPr>
              <a:defRPr sz="1200"/>
            </a:lvl6pPr>
            <a:lvl7pPr>
              <a:defRPr sz="1200"/>
            </a:lvl7pPr>
            <a:lvl8pPr>
              <a:defRPr sz="1200"/>
            </a:lvl8pPr>
            <a:lvl9pPr>
              <a:defRPr sz="1200"/>
            </a:lvl9p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endParaRPr lang="zh-TW" altLang="en-US" dirty="0"/>
          </a:p>
        </p:txBody>
      </p:sp>
      <p:sp>
        <p:nvSpPr>
          <p:cNvPr id="5" name="文字版面配置區 4"/>
          <p:cNvSpPr>
            <a:spLocks noGrp="1"/>
          </p:cNvSpPr>
          <p:nvPr>
            <p:ph type="body" sz="quarter" idx="3"/>
          </p:nvPr>
        </p:nvSpPr>
        <p:spPr>
          <a:xfrm>
            <a:off x="4645029" y="951580"/>
            <a:ext cx="4041775" cy="479822"/>
          </a:xfrm>
        </p:spPr>
        <p:txBody>
          <a:bodyPr anchor="b"/>
          <a:lstStyle>
            <a:lvl1pPr marL="0" indent="0">
              <a:buNone/>
              <a:defRPr sz="20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ltLang="zh-TW"/>
              <a:t>Click to edit Master text styles</a:t>
            </a:r>
          </a:p>
        </p:txBody>
      </p:sp>
      <p:sp>
        <p:nvSpPr>
          <p:cNvPr id="6" name="內容版面配置區 5"/>
          <p:cNvSpPr>
            <a:spLocks noGrp="1"/>
          </p:cNvSpPr>
          <p:nvPr>
            <p:ph sz="quarter" idx="4"/>
          </p:nvPr>
        </p:nvSpPr>
        <p:spPr>
          <a:xfrm>
            <a:off x="4645029" y="1431401"/>
            <a:ext cx="4041775" cy="2963466"/>
          </a:xfrm>
        </p:spPr>
        <p:txBody>
          <a:bodyPr/>
          <a:lstStyle>
            <a:lvl1pPr>
              <a:defRPr sz="2000"/>
            </a:lvl1pPr>
            <a:lvl2pPr>
              <a:defRPr sz="1600"/>
            </a:lvl2pPr>
            <a:lvl3pPr>
              <a:defRPr sz="1400"/>
            </a:lvl3pPr>
            <a:lvl4pPr>
              <a:defRPr sz="1400"/>
            </a:lvl4pPr>
            <a:lvl5pPr>
              <a:defRPr sz="1400"/>
            </a:lvl5pPr>
            <a:lvl6pPr>
              <a:defRPr sz="1200"/>
            </a:lvl6pPr>
            <a:lvl7pPr>
              <a:defRPr sz="1200"/>
            </a:lvl7pPr>
            <a:lvl8pPr>
              <a:defRPr sz="1200"/>
            </a:lvl8pPr>
            <a:lvl9pPr>
              <a:defRPr sz="12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7"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
        <p:nvSpPr>
          <p:cNvPr id="8" name="標題 1"/>
          <p:cNvSpPr>
            <a:spLocks noGrp="1"/>
          </p:cNvSpPr>
          <p:nvPr>
            <p:ph type="title"/>
          </p:nvPr>
        </p:nvSpPr>
        <p:spPr>
          <a:xfrm>
            <a:off x="468315" y="108349"/>
            <a:ext cx="8207375" cy="519113"/>
          </a:xfrm>
        </p:spPr>
        <p:txBody>
          <a:bodyPr/>
          <a:lstStyle/>
          <a:p>
            <a:r>
              <a:rPr lang="en-US" altLang="zh-TW" dirty="0"/>
              <a:t>Click to edit Master title style</a:t>
            </a:r>
            <a:endParaRPr lang="zh-TW" altLang="en-US" dirty="0"/>
          </a:p>
        </p:txBody>
      </p:sp>
    </p:spTree>
    <p:extLst>
      <p:ext uri="{BB962C8B-B14F-4D97-AF65-F5344CB8AC3E}">
        <p14:creationId xmlns:p14="http://schemas.microsoft.com/office/powerpoint/2010/main" val="140556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a:t>Click to edit Master title style</a:t>
            </a:r>
            <a:endParaRPr lang="zh-TW" altLang="en-US"/>
          </a:p>
        </p:txBody>
      </p:sp>
      <p:sp>
        <p:nvSpPr>
          <p:cNvPr id="3"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3396808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316202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4" y="204787"/>
            <a:ext cx="3008313" cy="871538"/>
          </a:xfrm>
        </p:spPr>
        <p:txBody>
          <a:bodyPr anchor="b"/>
          <a:lstStyle>
            <a:lvl1pPr algn="l">
              <a:defRPr sz="1500" b="1"/>
            </a:lvl1pPr>
          </a:lstStyle>
          <a:p>
            <a:r>
              <a:rPr lang="en-US" altLang="zh-TW"/>
              <a:t>Click to edit Master title style</a:t>
            </a:r>
            <a:endParaRPr lang="zh-TW" altLang="en-US"/>
          </a:p>
        </p:txBody>
      </p:sp>
      <p:sp>
        <p:nvSpPr>
          <p:cNvPr id="3" name="內容版面配置區 2"/>
          <p:cNvSpPr>
            <a:spLocks noGrp="1"/>
          </p:cNvSpPr>
          <p:nvPr>
            <p:ph idx="1"/>
          </p:nvPr>
        </p:nvSpPr>
        <p:spPr>
          <a:xfrm>
            <a:off x="3575050" y="204791"/>
            <a:ext cx="5111751"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文字版面配置區 3"/>
          <p:cNvSpPr>
            <a:spLocks noGrp="1"/>
          </p:cNvSpPr>
          <p:nvPr>
            <p:ph type="body" sz="half" idx="2"/>
          </p:nvPr>
        </p:nvSpPr>
        <p:spPr>
          <a:xfrm>
            <a:off x="457204" y="1076328"/>
            <a:ext cx="3008313" cy="3518297"/>
          </a:xfrm>
        </p:spPr>
        <p:txBody>
          <a:bodyPr/>
          <a:lstStyle>
            <a:lvl1pPr marL="0" indent="0">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ltLang="zh-TW"/>
              <a:t>Click to edit Master text styles</a:t>
            </a:r>
          </a:p>
        </p:txBody>
      </p:sp>
      <p:sp>
        <p:nvSpPr>
          <p:cNvPr id="5"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1859976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3600450"/>
            <a:ext cx="5486400" cy="425054"/>
          </a:xfrm>
        </p:spPr>
        <p:txBody>
          <a:bodyPr anchor="b"/>
          <a:lstStyle>
            <a:lvl1pPr algn="l">
              <a:defRPr sz="1500" b="1"/>
            </a:lvl1pPr>
          </a:lstStyle>
          <a:p>
            <a:r>
              <a:rPr lang="en-US" altLang="zh-TW"/>
              <a:t>Click to edit Master title style</a:t>
            </a:r>
            <a:endParaRPr lang="zh-TW" altLang="en-US"/>
          </a:p>
        </p:txBody>
      </p:sp>
      <p:sp>
        <p:nvSpPr>
          <p:cNvPr id="3" name="圖片版面配置區 2"/>
          <p:cNvSpPr>
            <a:spLocks noGrp="1"/>
          </p:cNvSpPr>
          <p:nvPr>
            <p:ph type="pic" idx="1"/>
          </p:nvPr>
        </p:nvSpPr>
        <p:spPr>
          <a:xfrm>
            <a:off x="1792288" y="459581"/>
            <a:ext cx="5486400" cy="3086100"/>
          </a:xfrm>
        </p:spPr>
        <p:txBody>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pPr lvl="0"/>
            <a:r>
              <a:rPr lang="en-US" altLang="zh-TW" noProof="0"/>
              <a:t>Click icon to add picture</a:t>
            </a:r>
            <a:endParaRPr lang="zh-TW" altLang="en-US" noProof="0"/>
          </a:p>
        </p:txBody>
      </p:sp>
      <p:sp>
        <p:nvSpPr>
          <p:cNvPr id="4" name="文字版面配置區 3"/>
          <p:cNvSpPr>
            <a:spLocks noGrp="1"/>
          </p:cNvSpPr>
          <p:nvPr>
            <p:ph type="body" sz="half" idx="2"/>
          </p:nvPr>
        </p:nvSpPr>
        <p:spPr>
          <a:xfrm>
            <a:off x="1792288" y="4025505"/>
            <a:ext cx="5486400" cy="603647"/>
          </a:xfrm>
        </p:spPr>
        <p:txBody>
          <a:bodyPr/>
          <a:lstStyle>
            <a:lvl1pPr marL="0" indent="0">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ltLang="zh-TW"/>
              <a:t>Click to edit Master text styles</a:t>
            </a:r>
          </a:p>
        </p:txBody>
      </p:sp>
      <p:sp>
        <p:nvSpPr>
          <p:cNvPr id="5"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2751662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a:t>Click to edit Master title style</a:t>
            </a:r>
            <a:endParaRPr lang="zh-TW" altLang="en-US"/>
          </a:p>
        </p:txBody>
      </p:sp>
      <p:sp>
        <p:nvSpPr>
          <p:cNvPr id="3" name="直排文字版面配置區 2"/>
          <p:cNvSpPr>
            <a:spLocks noGrp="1"/>
          </p:cNvSpPr>
          <p:nvPr>
            <p:ph type="body" orient="vert" idx="1"/>
          </p:nvPr>
        </p:nvSpPr>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Rectangle 19"/>
          <p:cNvSpPr>
            <a:spLocks noGrp="1" noChangeArrowheads="1"/>
          </p:cNvSpPr>
          <p:nvPr>
            <p:ph type="sldNum" sz="quarter" idx="10"/>
          </p:nvPr>
        </p:nvSpPr>
        <p:spPr>
          <a:ln/>
        </p:spPr>
        <p:txBody>
          <a:bodyPr/>
          <a:lstStyle>
            <a:lvl1pPr>
              <a:defRPr/>
            </a:lvl1pPr>
          </a:lstStyle>
          <a:p>
            <a:fld id="{D9B6BDF2-6896-4B98-8776-C18582F63BA5}" type="slidenum">
              <a:rPr lang="zh-TW" altLang="en-US" smtClean="0"/>
              <a:pPr/>
              <a:t>‹#›</a:t>
            </a:fld>
            <a:endParaRPr lang="zh-TW" altLang="en-US"/>
          </a:p>
        </p:txBody>
      </p:sp>
    </p:spTree>
    <p:extLst>
      <p:ext uri="{BB962C8B-B14F-4D97-AF65-F5344CB8AC3E}">
        <p14:creationId xmlns:p14="http://schemas.microsoft.com/office/powerpoint/2010/main" val="2533772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17"/>
          <p:cNvSpPr>
            <a:spLocks noGrp="1" noChangeArrowheads="1"/>
          </p:cNvSpPr>
          <p:nvPr>
            <p:ph type="title"/>
          </p:nvPr>
        </p:nvSpPr>
        <p:spPr bwMode="auto">
          <a:xfrm>
            <a:off x="787401" y="108349"/>
            <a:ext cx="7888289" cy="5191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dirty="0"/>
              <a:t>按一下以編輯母片標題樣式</a:t>
            </a:r>
          </a:p>
        </p:txBody>
      </p:sp>
      <p:sp>
        <p:nvSpPr>
          <p:cNvPr id="1028" name="Rectangle 18"/>
          <p:cNvSpPr>
            <a:spLocks noGrp="1" noChangeArrowheads="1"/>
          </p:cNvSpPr>
          <p:nvPr>
            <p:ph type="body" idx="1"/>
          </p:nvPr>
        </p:nvSpPr>
        <p:spPr bwMode="auto">
          <a:xfrm>
            <a:off x="457200" y="844153"/>
            <a:ext cx="8229600" cy="3671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a:t>按一下以編輯母片</a:t>
            </a:r>
          </a:p>
          <a:p>
            <a:pPr lvl="1"/>
            <a:r>
              <a:rPr lang="zh-TW" altLang="en-US" dirty="0"/>
              <a:t>按一下以編輯母片</a:t>
            </a:r>
          </a:p>
          <a:p>
            <a:pPr lvl="1"/>
            <a:endParaRPr lang="zh-TW" altLang="en-US" dirty="0"/>
          </a:p>
          <a:p>
            <a:pPr lvl="0"/>
            <a:endParaRPr lang="en-US" altLang="zh-TW" dirty="0"/>
          </a:p>
        </p:txBody>
      </p:sp>
      <p:pic>
        <p:nvPicPr>
          <p:cNvPr id="1029" name="Picture 25" descr="name"/>
          <p:cNvPicPr>
            <a:picLocks noChangeAspect="1" noChangeArrowheads="1"/>
          </p:cNvPicPr>
          <p:nvPr/>
        </p:nvPicPr>
        <p:blipFill>
          <a:blip r:embed="rId15" cstate="print"/>
          <a:srcRect/>
          <a:stretch>
            <a:fillRect/>
          </a:stretch>
        </p:blipFill>
        <p:spPr bwMode="auto">
          <a:xfrm>
            <a:off x="2" y="4768455"/>
            <a:ext cx="3833813" cy="148828"/>
          </a:xfrm>
          <a:prstGeom prst="rect">
            <a:avLst/>
          </a:prstGeom>
          <a:noFill/>
          <a:ln w="9525">
            <a:noFill/>
            <a:miter lim="800000"/>
            <a:headEnd/>
            <a:tailEnd/>
          </a:ln>
        </p:spPr>
      </p:pic>
      <p:sp>
        <p:nvSpPr>
          <p:cNvPr id="8" name="矩形 7"/>
          <p:cNvSpPr/>
          <p:nvPr/>
        </p:nvSpPr>
        <p:spPr>
          <a:xfrm>
            <a:off x="569246" y="4936332"/>
            <a:ext cx="2731837" cy="230832"/>
          </a:xfrm>
          <a:prstGeom prst="rect">
            <a:avLst/>
          </a:prstGeom>
        </p:spPr>
        <p:txBody>
          <a:bodyPr wrap="none">
            <a:spAutoFit/>
          </a:bodyPr>
          <a:lstStyle/>
          <a:p>
            <a:pPr algn="ctr">
              <a:defRPr/>
            </a:pPr>
            <a:r>
              <a:rPr lang="en-US" sz="900" b="1" dirty="0">
                <a:solidFill>
                  <a:schemeClr val="bg1"/>
                </a:solidFill>
                <a:latin typeface="Arial" pitchFamily="34" charset="0"/>
                <a:ea typeface="新細明體" pitchFamily="18" charset="-120"/>
                <a:cs typeface="Arial" pitchFamily="34" charset="0"/>
              </a:rPr>
              <a:t>National Tsing Hua University ® copyright OIA</a:t>
            </a:r>
            <a:endParaRPr lang="zh-TW" altLang="en-US" sz="900" b="1" dirty="0">
              <a:solidFill>
                <a:schemeClr val="bg1"/>
              </a:solidFill>
              <a:latin typeface="Arial" pitchFamily="34" charset="0"/>
              <a:ea typeface="新細明體" pitchFamily="18" charset="-120"/>
              <a:cs typeface="Arial" pitchFamily="34" charset="0"/>
            </a:endParaRPr>
          </a:p>
        </p:txBody>
      </p:sp>
      <p:sp>
        <p:nvSpPr>
          <p:cNvPr id="4105" name="Rectangle 9"/>
          <p:cNvSpPr>
            <a:spLocks noChangeArrowheads="1"/>
          </p:cNvSpPr>
          <p:nvPr/>
        </p:nvSpPr>
        <p:spPr bwMode="auto">
          <a:xfrm>
            <a:off x="0" y="681041"/>
            <a:ext cx="9144000" cy="108347"/>
          </a:xfrm>
          <a:prstGeom prst="rect">
            <a:avLst/>
          </a:prstGeom>
          <a:solidFill>
            <a:srgbClr val="990099"/>
          </a:solidFill>
          <a:ln w="15875">
            <a:noFill/>
            <a:miter lim="800000"/>
            <a:headEnd/>
            <a:tailEnd/>
          </a:ln>
          <a:effectLst>
            <a:prstShdw prst="shdw18" dist="17961" dir="13500000">
              <a:srgbClr val="990099">
                <a:gamma/>
                <a:shade val="60000"/>
                <a:invGamma/>
              </a:srgbClr>
            </a:prstShdw>
          </a:effectLst>
        </p:spPr>
        <p:txBody>
          <a:bodyPr wrap="none" anchor="ctr"/>
          <a:lstStyle/>
          <a:p>
            <a:pPr>
              <a:defRPr/>
            </a:pPr>
            <a:endParaRPr lang="zh-TW" altLang="en-US" sz="1351">
              <a:ea typeface="新細明體" pitchFamily="18" charset="-120"/>
            </a:endParaRPr>
          </a:p>
        </p:txBody>
      </p:sp>
      <p:sp>
        <p:nvSpPr>
          <p:cNvPr id="4106" name="Rectangle 10"/>
          <p:cNvSpPr>
            <a:spLocks noChangeArrowheads="1"/>
          </p:cNvSpPr>
          <p:nvPr userDrawn="1"/>
        </p:nvSpPr>
        <p:spPr bwMode="auto">
          <a:xfrm>
            <a:off x="0" y="4624387"/>
            <a:ext cx="9144000" cy="539354"/>
          </a:xfrm>
          <a:prstGeom prst="rect">
            <a:avLst/>
          </a:prstGeom>
          <a:solidFill>
            <a:srgbClr val="990099"/>
          </a:solidFill>
          <a:ln w="15875">
            <a:noFill/>
            <a:miter lim="800000"/>
            <a:headEnd/>
            <a:tailEnd/>
          </a:ln>
          <a:effectLst>
            <a:prstShdw prst="shdw18" dist="17961" dir="13500000">
              <a:srgbClr val="990099">
                <a:gamma/>
                <a:shade val="60000"/>
                <a:invGamma/>
              </a:srgbClr>
            </a:prstShdw>
          </a:effectLst>
        </p:spPr>
        <p:txBody>
          <a:bodyPr wrap="none" anchor="ctr"/>
          <a:lstStyle/>
          <a:p>
            <a:pPr>
              <a:defRPr/>
            </a:pPr>
            <a:endParaRPr lang="zh-TW" altLang="en-US" sz="1351">
              <a:ea typeface="新細明體" pitchFamily="18" charset="-120"/>
            </a:endParaRPr>
          </a:p>
        </p:txBody>
      </p:sp>
      <p:sp>
        <p:nvSpPr>
          <p:cNvPr id="1043" name="Rectangle 19"/>
          <p:cNvSpPr>
            <a:spLocks noGrp="1" noChangeArrowheads="1"/>
          </p:cNvSpPr>
          <p:nvPr>
            <p:ph type="sldNum" sz="quarter" idx="4"/>
          </p:nvPr>
        </p:nvSpPr>
        <p:spPr bwMode="auto">
          <a:xfrm>
            <a:off x="6831013" y="4893471"/>
            <a:ext cx="2133600" cy="2547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900">
                <a:solidFill>
                  <a:schemeClr val="bg1"/>
                </a:solidFill>
                <a:latin typeface="Arial" pitchFamily="34" charset="0"/>
                <a:ea typeface="新細明體" pitchFamily="18" charset="-120"/>
              </a:defRPr>
            </a:lvl1pPr>
          </a:lstStyle>
          <a:p>
            <a:fld id="{D9B6BDF2-6896-4B98-8776-C18582F63BA5}" type="slidenum">
              <a:rPr lang="zh-TW" altLang="en-US" smtClean="0"/>
              <a:pPr/>
              <a:t>‹#›</a:t>
            </a:fld>
            <a:endParaRPr lang="zh-TW" altLang="en-US"/>
          </a:p>
        </p:txBody>
      </p:sp>
      <p:pic>
        <p:nvPicPr>
          <p:cNvPr id="7" name="圖片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5060" y="96457"/>
            <a:ext cx="888965" cy="518914"/>
          </a:xfrm>
          <a:prstGeom prst="rect">
            <a:avLst/>
          </a:prstGeom>
        </p:spPr>
      </p:pic>
      <p:pic>
        <p:nvPicPr>
          <p:cNvPr id="12" name="圖片 1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6309" y="4683590"/>
            <a:ext cx="741091" cy="427061"/>
          </a:xfrm>
          <a:prstGeom prst="rect">
            <a:avLst/>
          </a:prstGeom>
        </p:spPr>
      </p:pic>
      <p:sp>
        <p:nvSpPr>
          <p:cNvPr id="14" name="矩形 13">
            <a:extLst>
              <a:ext uri="{FF2B5EF4-FFF2-40B4-BE49-F238E27FC236}">
                <a16:creationId xmlns:a16="http://schemas.microsoft.com/office/drawing/2014/main" id="{4C67FEB8-36D3-4CC5-9713-36EE82A172D2}"/>
              </a:ext>
            </a:extLst>
          </p:cNvPr>
          <p:cNvSpPr/>
          <p:nvPr userDrawn="1"/>
        </p:nvSpPr>
        <p:spPr>
          <a:xfrm>
            <a:off x="669958" y="4681829"/>
            <a:ext cx="2192188" cy="400110"/>
          </a:xfrm>
          <a:prstGeom prst="rect">
            <a:avLst/>
          </a:prstGeom>
        </p:spPr>
        <p:txBody>
          <a:bodyPr wrap="square">
            <a:spAutoFit/>
          </a:bodyPr>
          <a:lstStyle/>
          <a:p>
            <a:pPr algn="ctr">
              <a:spcAft>
                <a:spcPts val="0"/>
              </a:spcAft>
            </a:pPr>
            <a:r>
              <a:rPr lang="zh-CN" altLang="zh-TW" sz="1000" kern="100" dirty="0">
                <a:solidFill>
                  <a:schemeClr val="bg1"/>
                </a:solidFill>
                <a:latin typeface="Times New Roman" panose="02020603050405020304" pitchFamily="18" charset="0"/>
                <a:ea typeface="华文楷体" panose="02010600040101010101" pitchFamily="2" charset="-122"/>
                <a:cs typeface="Times New Roman" panose="02020603050405020304" pitchFamily="18" charset="0"/>
              </a:rPr>
              <a:t>香港中文大学（深圳）数据科学院</a:t>
            </a:r>
            <a:endParaRPr lang="zh-TW" altLang="zh-TW" sz="1000" kern="100" dirty="0">
              <a:solidFill>
                <a:schemeClr val="bg1"/>
              </a:solidFill>
              <a:latin typeface="Times New Roman" panose="02020603050405020304" pitchFamily="18" charset="0"/>
              <a:ea typeface="华文楷体" panose="02010600040101010101" pitchFamily="2" charset="-122"/>
              <a:cs typeface="Times New Roman" panose="02020603050405020304" pitchFamily="18" charset="0"/>
            </a:endParaRPr>
          </a:p>
          <a:p>
            <a:pPr algn="ctr">
              <a:spcAft>
                <a:spcPts val="0"/>
              </a:spcAft>
            </a:pPr>
            <a:r>
              <a:rPr lang="en-US" altLang="zh-TW" sz="1000" kern="100" dirty="0">
                <a:solidFill>
                  <a:schemeClr val="bg1"/>
                </a:solidFill>
                <a:latin typeface="Times New Roman" panose="02020603050405020304" pitchFamily="18" charset="0"/>
                <a:ea typeface="华文楷体" panose="02010600040101010101" pitchFamily="2" charset="-122"/>
                <a:cs typeface="Times New Roman" panose="02020603050405020304" pitchFamily="18" charset="0"/>
              </a:rPr>
              <a:t>CUHK-SZ School of Data Science</a:t>
            </a:r>
            <a:endParaRPr lang="zh-TW" altLang="zh-TW" sz="1000" kern="100" dirty="0">
              <a:solidFill>
                <a:schemeClr val="bg1"/>
              </a:solidFill>
              <a:latin typeface="Times New Roman" panose="02020603050405020304" pitchFamily="18" charset="0"/>
              <a:ea typeface="华文楷体"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572988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1" fontAlgn="base" hangingPunct="1">
        <a:spcBef>
          <a:spcPct val="0"/>
        </a:spcBef>
        <a:spcAft>
          <a:spcPct val="0"/>
        </a:spcAft>
        <a:defRPr kumimoji="1" sz="3600" b="1">
          <a:solidFill>
            <a:schemeClr val="tx2"/>
          </a:solidFill>
          <a:latin typeface="Calibri" pitchFamily="34" charset="0"/>
          <a:ea typeface="標楷體" pitchFamily="65" charset="-120"/>
          <a:cs typeface="+mj-cs"/>
        </a:defRPr>
      </a:lvl1pPr>
      <a:lvl2pPr algn="l" rtl="0" eaLnBrk="1" fontAlgn="base" hangingPunct="1">
        <a:spcBef>
          <a:spcPct val="0"/>
        </a:spcBef>
        <a:spcAft>
          <a:spcPct val="0"/>
        </a:spcAft>
        <a:defRPr kumimoji="1" sz="2700" b="1">
          <a:solidFill>
            <a:schemeClr val="tx2"/>
          </a:solidFill>
          <a:latin typeface="Calibri" pitchFamily="34" charset="0"/>
          <a:ea typeface="標楷體" pitchFamily="65" charset="-120"/>
          <a:cs typeface="MS Sans Serif"/>
        </a:defRPr>
      </a:lvl2pPr>
      <a:lvl3pPr algn="l" rtl="0" eaLnBrk="1" fontAlgn="base" hangingPunct="1">
        <a:spcBef>
          <a:spcPct val="0"/>
        </a:spcBef>
        <a:spcAft>
          <a:spcPct val="0"/>
        </a:spcAft>
        <a:defRPr kumimoji="1" sz="2700" b="1">
          <a:solidFill>
            <a:schemeClr val="tx2"/>
          </a:solidFill>
          <a:latin typeface="Calibri" pitchFamily="34" charset="0"/>
          <a:ea typeface="標楷體" pitchFamily="65" charset="-120"/>
          <a:cs typeface="MS Sans Serif"/>
        </a:defRPr>
      </a:lvl3pPr>
      <a:lvl4pPr algn="l" rtl="0" eaLnBrk="1" fontAlgn="base" hangingPunct="1">
        <a:spcBef>
          <a:spcPct val="0"/>
        </a:spcBef>
        <a:spcAft>
          <a:spcPct val="0"/>
        </a:spcAft>
        <a:defRPr kumimoji="1" sz="2700" b="1">
          <a:solidFill>
            <a:schemeClr val="tx2"/>
          </a:solidFill>
          <a:latin typeface="Calibri" pitchFamily="34" charset="0"/>
          <a:ea typeface="標楷體" pitchFamily="65" charset="-120"/>
          <a:cs typeface="MS Sans Serif"/>
        </a:defRPr>
      </a:lvl4pPr>
      <a:lvl5pPr algn="l" rtl="0" eaLnBrk="1" fontAlgn="base" hangingPunct="1">
        <a:spcBef>
          <a:spcPct val="0"/>
        </a:spcBef>
        <a:spcAft>
          <a:spcPct val="0"/>
        </a:spcAft>
        <a:defRPr kumimoji="1" sz="2700" b="1">
          <a:solidFill>
            <a:schemeClr val="tx2"/>
          </a:solidFill>
          <a:latin typeface="Calibri" pitchFamily="34" charset="0"/>
          <a:ea typeface="標楷體" pitchFamily="65" charset="-120"/>
          <a:cs typeface="MS Sans Serif"/>
        </a:defRPr>
      </a:lvl5pPr>
      <a:lvl6pPr marL="342891" algn="l" rtl="0" eaLnBrk="1" fontAlgn="base" hangingPunct="1">
        <a:spcBef>
          <a:spcPct val="0"/>
        </a:spcBef>
        <a:spcAft>
          <a:spcPct val="0"/>
        </a:spcAft>
        <a:defRPr kumimoji="1" sz="2251" b="1">
          <a:solidFill>
            <a:schemeClr val="tx2"/>
          </a:solidFill>
          <a:latin typeface="MS Sans Serif"/>
          <a:ea typeface="MS Sans Serif"/>
          <a:cs typeface="MS Sans Serif"/>
        </a:defRPr>
      </a:lvl6pPr>
      <a:lvl7pPr marL="685783" algn="l" rtl="0" eaLnBrk="1" fontAlgn="base" hangingPunct="1">
        <a:spcBef>
          <a:spcPct val="0"/>
        </a:spcBef>
        <a:spcAft>
          <a:spcPct val="0"/>
        </a:spcAft>
        <a:defRPr kumimoji="1" sz="2251" b="1">
          <a:solidFill>
            <a:schemeClr val="tx2"/>
          </a:solidFill>
          <a:latin typeface="MS Sans Serif"/>
          <a:ea typeface="MS Sans Serif"/>
          <a:cs typeface="MS Sans Serif"/>
        </a:defRPr>
      </a:lvl7pPr>
      <a:lvl8pPr marL="1028674" algn="l" rtl="0" eaLnBrk="1" fontAlgn="base" hangingPunct="1">
        <a:spcBef>
          <a:spcPct val="0"/>
        </a:spcBef>
        <a:spcAft>
          <a:spcPct val="0"/>
        </a:spcAft>
        <a:defRPr kumimoji="1" sz="2251" b="1">
          <a:solidFill>
            <a:schemeClr val="tx2"/>
          </a:solidFill>
          <a:latin typeface="MS Sans Serif"/>
          <a:ea typeface="MS Sans Serif"/>
          <a:cs typeface="MS Sans Serif"/>
        </a:defRPr>
      </a:lvl8pPr>
      <a:lvl9pPr marL="1371566" algn="l" rtl="0" eaLnBrk="1" fontAlgn="base" hangingPunct="1">
        <a:spcBef>
          <a:spcPct val="0"/>
        </a:spcBef>
        <a:spcAft>
          <a:spcPct val="0"/>
        </a:spcAft>
        <a:defRPr kumimoji="1" sz="2251" b="1">
          <a:solidFill>
            <a:schemeClr val="tx2"/>
          </a:solidFill>
          <a:latin typeface="MS Sans Serif"/>
          <a:ea typeface="MS Sans Serif"/>
          <a:cs typeface="MS Sans Serif"/>
        </a:defRPr>
      </a:lvl9pPr>
    </p:titleStyle>
    <p:body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zh-TW"/>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003" y="826534"/>
            <a:ext cx="8547653" cy="1307066"/>
          </a:xfrm>
        </p:spPr>
        <p:txBody>
          <a:bodyPr/>
          <a:lstStyle/>
          <a:p>
            <a:pPr algn="ctr"/>
            <a:r>
              <a:rPr lang="en-US" altLang="zh-TW" sz="3600" dirty="0">
                <a:effectLst>
                  <a:outerShdw blurRad="38100" dist="38100" dir="2700000" algn="tl">
                    <a:srgbClr val="000000">
                      <a:alpha val="43137"/>
                    </a:srgbClr>
                  </a:outerShdw>
                </a:effectLst>
              </a:rPr>
              <a:t>CSC</a:t>
            </a:r>
            <a:r>
              <a:rPr lang="en-US" altLang="zh-CN" sz="3600" dirty="0">
                <a:effectLst>
                  <a:outerShdw blurRad="38100" dist="38100" dir="2700000" algn="tl">
                    <a:srgbClr val="000000">
                      <a:alpha val="43137"/>
                    </a:srgbClr>
                  </a:outerShdw>
                </a:effectLst>
              </a:rPr>
              <a:t>6032</a:t>
            </a:r>
            <a:r>
              <a:rPr lang="en-US" altLang="zh-TW" sz="3600" dirty="0">
                <a:effectLst>
                  <a:outerShdw blurRad="38100" dist="38100" dir="2700000" algn="tl">
                    <a:srgbClr val="000000">
                      <a:alpha val="43137"/>
                    </a:srgbClr>
                  </a:outerShdw>
                </a:effectLst>
              </a:rPr>
              <a:t> – Advanced Operating Systems</a:t>
            </a:r>
            <a:endParaRPr lang="zh-TW" altLang="en-US" sz="36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2548824"/>
            <a:ext cx="6400800" cy="1801796"/>
          </a:xfrm>
        </p:spPr>
        <p:txBody>
          <a:bodyPr/>
          <a:lstStyle/>
          <a:p>
            <a:r>
              <a:rPr lang="en-US" altLang="zh-TW"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 </a:t>
            </a:r>
            <a:r>
              <a:rPr lang="en-US" altLang="zh-TW"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Yeh-Ching</a:t>
            </a:r>
            <a:r>
              <a:rPr lang="en-US" altLang="zh-TW"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Chung</a:t>
            </a:r>
          </a:p>
          <a:p>
            <a:endParaRPr lang="en-US" altLang="zh-TW"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altLang="zh-TW" sz="2400" dirty="0">
                <a:latin typeface="Times New Roman" panose="02020603050405020304" pitchFamily="18" charset="0"/>
                <a:cs typeface="Times New Roman" panose="02020603050405020304" pitchFamily="18" charset="0"/>
              </a:rPr>
              <a:t>School of </a:t>
            </a:r>
            <a:r>
              <a:rPr lang="en-US" altLang="zh-CN" sz="2400" dirty="0">
                <a:latin typeface="Times New Roman" panose="02020603050405020304" pitchFamily="18" charset="0"/>
                <a:cs typeface="Times New Roman" panose="02020603050405020304" pitchFamily="18" charset="0"/>
              </a:rPr>
              <a:t>Data </a:t>
            </a:r>
            <a:r>
              <a:rPr lang="en-US" altLang="zh-TW" sz="2400" dirty="0">
                <a:latin typeface="Times New Roman" panose="02020603050405020304" pitchFamily="18" charset="0"/>
                <a:cs typeface="Times New Roman" panose="02020603050405020304" pitchFamily="18" charset="0"/>
              </a:rPr>
              <a:t>Science</a:t>
            </a:r>
          </a:p>
          <a:p>
            <a:r>
              <a:rPr lang="en-US" altLang="zh-TW" sz="2400" dirty="0">
                <a:latin typeface="Times New Roman" panose="02020603050405020304" pitchFamily="18" charset="0"/>
                <a:cs typeface="Times New Roman" panose="02020603050405020304" pitchFamily="18" charset="0"/>
              </a:rPr>
              <a:t>Chinese University of Hong Kong, Shenzhen</a:t>
            </a:r>
          </a:p>
        </p:txBody>
      </p:sp>
      <p:sp>
        <p:nvSpPr>
          <p:cNvPr id="4" name="灯片编号占位符 3">
            <a:extLst>
              <a:ext uri="{FF2B5EF4-FFF2-40B4-BE49-F238E27FC236}">
                <a16:creationId xmlns:a16="http://schemas.microsoft.com/office/drawing/2014/main" id="{F345AD70-FA85-4A4A-98D7-52A8A0F428FB}"/>
              </a:ext>
            </a:extLst>
          </p:cNvPr>
          <p:cNvSpPr>
            <a:spLocks noGrp="1"/>
          </p:cNvSpPr>
          <p:nvPr>
            <p:ph type="sldNum" sz="quarter" idx="10"/>
          </p:nvPr>
        </p:nvSpPr>
        <p:spPr/>
        <p:txBody>
          <a:bodyPr/>
          <a:lstStyle/>
          <a:p>
            <a:fld id="{D9B6BDF2-6896-4B98-8776-C18582F63BA5}" type="slidenum">
              <a:rPr lang="zh-TW" altLang="en-US" smtClean="0"/>
              <a:pPr/>
              <a:t>1</a:t>
            </a:fld>
            <a:endParaRPr lang="zh-TW" altLang="en-US"/>
          </a:p>
        </p:txBody>
      </p:sp>
    </p:spTree>
    <p:extLst>
      <p:ext uri="{BB962C8B-B14F-4D97-AF65-F5344CB8AC3E}">
        <p14:creationId xmlns:p14="http://schemas.microsoft.com/office/powerpoint/2010/main" val="406468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383C087-F95B-2468-1802-69FBF34FFEDF}"/>
              </a:ext>
            </a:extLst>
          </p:cNvPr>
          <p:cNvSpPr>
            <a:spLocks noGrp="1" noChangeArrowheads="1"/>
          </p:cNvSpPr>
          <p:nvPr>
            <p:ph type="title"/>
          </p:nvPr>
        </p:nvSpPr>
        <p:spPr>
          <a:xfrm>
            <a:off x="880533" y="108349"/>
            <a:ext cx="7795157"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Protocol (1)</a:t>
            </a:r>
          </a:p>
        </p:txBody>
      </p:sp>
      <p:sp>
        <p:nvSpPr>
          <p:cNvPr id="22531" name="Rectangle 3">
            <a:extLst>
              <a:ext uri="{FF2B5EF4-FFF2-40B4-BE49-F238E27FC236}">
                <a16:creationId xmlns:a16="http://schemas.microsoft.com/office/drawing/2014/main" id="{23033251-EAA4-920B-2BA7-80173DBD2FD2}"/>
              </a:ext>
            </a:extLst>
          </p:cNvPr>
          <p:cNvSpPr>
            <a:spLocks noGrp="1" noChangeArrowheads="1"/>
          </p:cNvSpPr>
          <p:nvPr>
            <p:ph type="body" idx="1"/>
          </p:nvPr>
        </p:nvSpPr>
        <p:spPr>
          <a:xfrm>
            <a:off x="951177" y="827219"/>
            <a:ext cx="7653867" cy="3671888"/>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Read</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When the CPU wants to read a word from shared memory, the memory address to be read is passed to the </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Memnet</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device, which checks the block table to see if the block is present. If so, the request is satisfied. If not, the </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Memnet</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device waits until it captures the circulating token, puts a request onto the ring. As the packet passes around the ring, each </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Memnet</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device along the way checks to see if it has the block needed. If so, it puts the block in the dummy field and modifies the packet header to inhibit subsequent machines from doing so. </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the requesting machine has no free space in its cache to hold the incoming block, to make space, it picks a cached block at random and sends it home. Blocks whose </a:t>
            </a:r>
            <a:r>
              <a:rPr lang="en-US" altLang="zh-CN" sz="1800" i="1" dirty="0">
                <a:latin typeface="Times New Roman" panose="02020603050405020304" pitchFamily="18" charset="0"/>
                <a:ea typeface="宋体" panose="02010600030101010101" pitchFamily="2" charset="-122"/>
                <a:cs typeface="Times New Roman" panose="02020603050405020304" pitchFamily="18" charset="0"/>
              </a:rPr>
              <a:t>Home</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bit are set are never chosen because they are already home.</a:t>
            </a:r>
          </a:p>
          <a:p>
            <a:pPr eaLnBrk="1" hangingPunct="1">
              <a:lnSpc>
                <a:spcPct val="90000"/>
              </a:lnSpc>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0C6D3263-875D-98B4-9D84-CB88895FB5F0}"/>
              </a:ext>
            </a:extLst>
          </p:cNvPr>
          <p:cNvSpPr>
            <a:spLocks noGrp="1"/>
          </p:cNvSpPr>
          <p:nvPr>
            <p:ph type="sldNum" sz="quarter" idx="10"/>
          </p:nvPr>
        </p:nvSpPr>
        <p:spPr/>
        <p:txBody>
          <a:bodyPr/>
          <a:lstStyle/>
          <a:p>
            <a:fld id="{D9B6BDF2-6896-4B98-8776-C18582F63BA5}" type="slidenum">
              <a:rPr lang="zh-TW" altLang="en-US" smtClean="0"/>
              <a:pPr/>
              <a:t>10</a:t>
            </a:fld>
            <a:endParaRPr lang="zh-TW"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67AE870-1086-BBBD-DF2B-1A507C1E4799}"/>
              </a:ext>
            </a:extLst>
          </p:cNvPr>
          <p:cNvSpPr>
            <a:spLocks noGrp="1" noChangeArrowheads="1"/>
          </p:cNvSpPr>
          <p:nvPr>
            <p:ph type="title"/>
          </p:nvPr>
        </p:nvSpPr>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Protocol (2)</a:t>
            </a:r>
            <a:endParaRPr lang="zh-CN" altLang="zh-CN" dirty="0">
              <a:ea typeface="宋体" panose="02010600030101010101" pitchFamily="2" charset="-122"/>
            </a:endParaRPr>
          </a:p>
        </p:txBody>
      </p:sp>
      <p:sp>
        <p:nvSpPr>
          <p:cNvPr id="23555" name="Rectangle 3">
            <a:extLst>
              <a:ext uri="{FF2B5EF4-FFF2-40B4-BE49-F238E27FC236}">
                <a16:creationId xmlns:a16="http://schemas.microsoft.com/office/drawing/2014/main" id="{25496BE8-9181-6128-1484-47405358BB26}"/>
              </a:ext>
            </a:extLst>
          </p:cNvPr>
          <p:cNvSpPr>
            <a:spLocks noGrp="1" noChangeArrowheads="1"/>
          </p:cNvSpPr>
          <p:nvPr>
            <p:ph type="body" idx="1"/>
          </p:nvPr>
        </p:nvSpPr>
        <p:spPr>
          <a:xfrm>
            <a:off x="904611" y="818753"/>
            <a:ext cx="7704667" cy="3812514"/>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Write</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the block containing the word to be written is present and is the only copy in the system (i.e., the </a:t>
            </a:r>
            <a:r>
              <a:rPr lang="en-US" altLang="zh-CN" sz="1800" i="1" dirty="0">
                <a:latin typeface="Times New Roman" panose="02020603050405020304" pitchFamily="18" charset="0"/>
                <a:ea typeface="宋体" panose="02010600030101010101" pitchFamily="2" charset="-122"/>
                <a:cs typeface="Times New Roman" panose="02020603050405020304" pitchFamily="18" charset="0"/>
              </a:rPr>
              <a:t>Exclusive</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bit is set), the word is just written locally.</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the needed block is present but it is not the only copy, an invalidation packet is first sent around the ring to force all other machines to discard their copies of the block about to be written. When the invalidation packet arrives back at the sender, the </a:t>
            </a:r>
            <a:r>
              <a:rPr lang="en-US" altLang="zh-CN" sz="1800" i="1" dirty="0">
                <a:latin typeface="Times New Roman" panose="02020603050405020304" pitchFamily="18" charset="0"/>
                <a:ea typeface="宋体" panose="02010600030101010101" pitchFamily="2" charset="-122"/>
                <a:cs typeface="Times New Roman" panose="02020603050405020304" pitchFamily="18" charset="0"/>
              </a:rPr>
              <a:t>Exclusive</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bit is set for that block and the write proceeds locally.</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the block is not present, a packet is sent out that combines a read request and an invalidation request. The first machine that has the block copies it into the packet and discards its own copy. All subsequent machines just discard the block from their caches. When the packet comes back to the sender, it is stored there and written.</a:t>
            </a:r>
          </a:p>
        </p:txBody>
      </p:sp>
      <p:sp>
        <p:nvSpPr>
          <p:cNvPr id="2" name="灯片编号占位符 1">
            <a:extLst>
              <a:ext uri="{FF2B5EF4-FFF2-40B4-BE49-F238E27FC236}">
                <a16:creationId xmlns:a16="http://schemas.microsoft.com/office/drawing/2014/main" id="{7374A6F8-C280-66A1-DD86-11C31996D606}"/>
              </a:ext>
            </a:extLst>
          </p:cNvPr>
          <p:cNvSpPr>
            <a:spLocks noGrp="1"/>
          </p:cNvSpPr>
          <p:nvPr>
            <p:ph type="sldNum" sz="quarter" idx="10"/>
          </p:nvPr>
        </p:nvSpPr>
        <p:spPr/>
        <p:txBody>
          <a:bodyPr/>
          <a:lstStyle/>
          <a:p>
            <a:fld id="{D9B6BDF2-6896-4B98-8776-C18582F63BA5}" type="slidenum">
              <a:rPr lang="zh-TW" altLang="en-US" smtClean="0"/>
              <a:pPr/>
              <a:t>11</a:t>
            </a:fld>
            <a:endParaRPr lang="zh-TW"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BE47E32-CFF2-30A6-540B-E59B14C94F9A}"/>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Switched Multiprocessors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24579" name="Rectangle 3">
            <a:extLst>
              <a:ext uri="{FF2B5EF4-FFF2-40B4-BE49-F238E27FC236}">
                <a16:creationId xmlns:a16="http://schemas.microsoft.com/office/drawing/2014/main" id="{E317BEB3-CDD2-FB25-CE69-32552E00D380}"/>
              </a:ext>
            </a:extLst>
          </p:cNvPr>
          <p:cNvSpPr>
            <a:spLocks noGrp="1" noChangeArrowheads="1"/>
          </p:cNvSpPr>
          <p:nvPr>
            <p:ph type="body" idx="1"/>
          </p:nvPr>
        </p:nvSpPr>
        <p:spPr>
          <a:xfrm>
            <a:off x="872066" y="844153"/>
            <a:ext cx="7950201" cy="3671888"/>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Two approaches can be taken to attack the problem of not enough bandwidth</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Reduce the amount of communication. E.g. Caching.</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Increase the communication capacity. E.g. Changing topology.</a:t>
            </a:r>
          </a:p>
          <a:p>
            <a:pPr>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One method is to build the system as a hierarchy. Build the system as multiple clusters and connect the clusters using an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intercluster</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bus. As long as most CPUs communicate primarily within their own cluster, there will be relatively little inter-cluster traffic. If still more bandwidth is needed, collect a bus, tree, or grid of clusters together into a supercluster, and break the system into multiple superclusters.</a:t>
            </a:r>
          </a:p>
          <a:p>
            <a:pPr eaLnBrk="1" hangingPunct="1">
              <a:lnSpc>
                <a:spcPct val="90000"/>
              </a:lnSpc>
              <a:buFontTx/>
              <a:buChar char="•"/>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FC2F4E5F-C208-066F-A235-5E1EBF35E630}"/>
              </a:ext>
            </a:extLst>
          </p:cNvPr>
          <p:cNvSpPr>
            <a:spLocks noGrp="1"/>
          </p:cNvSpPr>
          <p:nvPr>
            <p:ph type="sldNum" sz="quarter" idx="10"/>
          </p:nvPr>
        </p:nvSpPr>
        <p:spPr/>
        <p:txBody>
          <a:bodyPr/>
          <a:lstStyle/>
          <a:p>
            <a:fld id="{D9B6BDF2-6896-4B98-8776-C18582F63BA5}" type="slidenum">
              <a:rPr lang="zh-TW" altLang="en-US" smtClean="0"/>
              <a:pPr/>
              <a:t>12</a:t>
            </a:fld>
            <a:endParaRPr lang="zh-TW"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76FC53C-87CD-67EC-6E52-4B3A0E10261C}"/>
              </a:ext>
            </a:extLst>
          </p:cNvPr>
          <p:cNvSpPr>
            <a:spLocks noGrp="1" noChangeArrowheads="1"/>
          </p:cNvSpPr>
          <p:nvPr>
            <p:ph type="title"/>
          </p:nvPr>
        </p:nvSpPr>
        <p:spPr>
          <a:xfrm>
            <a:off x="846667" y="108349"/>
            <a:ext cx="7829023"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Dash (1)</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25603" name="Rectangle 3">
            <a:extLst>
              <a:ext uri="{FF2B5EF4-FFF2-40B4-BE49-F238E27FC236}">
                <a16:creationId xmlns:a16="http://schemas.microsoft.com/office/drawing/2014/main" id="{CB60FF28-00F5-7AAF-7EB6-623670588D04}"/>
              </a:ext>
            </a:extLst>
          </p:cNvPr>
          <p:cNvSpPr>
            <a:spLocks noGrp="1" noChangeArrowheads="1"/>
          </p:cNvSpPr>
          <p:nvPr>
            <p:ph type="body" idx="1"/>
          </p:nvPr>
        </p:nvSpPr>
        <p:spPr>
          <a:xfrm>
            <a:off x="857776" y="844153"/>
            <a:ext cx="7600424" cy="222924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 Dash consists of 16 clusters, each cluster containing a bus, four CPUs, 16M of the global memory, and some I/O equipment. Each CPU is able to snoop on its local bus, but not on other buses.</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total address space is 256M, divided up into 16 regions of 16M each. The global memory of cluster 0 holds addresses 0 to 16M, and so on.</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5F615067-14C2-70AD-602B-762946B9AE19}"/>
              </a:ext>
            </a:extLst>
          </p:cNvPr>
          <p:cNvSpPr>
            <a:spLocks noGrp="1"/>
          </p:cNvSpPr>
          <p:nvPr>
            <p:ph type="sldNum" sz="quarter" idx="10"/>
          </p:nvPr>
        </p:nvSpPr>
        <p:spPr/>
        <p:txBody>
          <a:bodyPr/>
          <a:lstStyle/>
          <a:p>
            <a:fld id="{D9B6BDF2-6896-4B98-8776-C18582F63BA5}" type="slidenum">
              <a:rPr lang="zh-TW" altLang="en-US" smtClean="0"/>
              <a:pPr/>
              <a:t>13</a:t>
            </a:fld>
            <a:endParaRPr lang="zh-TW"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a:extLst>
              <a:ext uri="{FF2B5EF4-FFF2-40B4-BE49-F238E27FC236}">
                <a16:creationId xmlns:a16="http://schemas.microsoft.com/office/drawing/2014/main" id="{DA522A2B-C27F-75F9-2C8B-76D9E8132BB2}"/>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Dash (2)</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26626" name="Rectangle 40">
            <a:extLst>
              <a:ext uri="{FF2B5EF4-FFF2-40B4-BE49-F238E27FC236}">
                <a16:creationId xmlns:a16="http://schemas.microsoft.com/office/drawing/2014/main" id="{05B468EA-97B1-693E-A28C-AA0FEB07453C}"/>
              </a:ext>
            </a:extLst>
          </p:cNvPr>
          <p:cNvSpPr>
            <a:spLocks noChangeArrowheads="1"/>
          </p:cNvSpPr>
          <p:nvPr/>
        </p:nvSpPr>
        <p:spPr bwMode="auto">
          <a:xfrm>
            <a:off x="2184400" y="3279326"/>
            <a:ext cx="2343150" cy="742950"/>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6627" name="Rectangle 39">
            <a:extLst>
              <a:ext uri="{FF2B5EF4-FFF2-40B4-BE49-F238E27FC236}">
                <a16:creationId xmlns:a16="http://schemas.microsoft.com/office/drawing/2014/main" id="{6E8D6CBC-2F0D-5ED6-E0F3-7D672EA0AE73}"/>
              </a:ext>
            </a:extLst>
          </p:cNvPr>
          <p:cNvSpPr>
            <a:spLocks noChangeArrowheads="1"/>
          </p:cNvSpPr>
          <p:nvPr/>
        </p:nvSpPr>
        <p:spPr bwMode="auto">
          <a:xfrm>
            <a:off x="2184400" y="2364926"/>
            <a:ext cx="2343150" cy="742950"/>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6628" name="Rectangle 38">
            <a:extLst>
              <a:ext uri="{FF2B5EF4-FFF2-40B4-BE49-F238E27FC236}">
                <a16:creationId xmlns:a16="http://schemas.microsoft.com/office/drawing/2014/main" id="{F2731AE4-77B8-E6E0-1BC8-78BA5C2C1EFB}"/>
              </a:ext>
            </a:extLst>
          </p:cNvPr>
          <p:cNvSpPr>
            <a:spLocks noChangeArrowheads="1"/>
          </p:cNvSpPr>
          <p:nvPr/>
        </p:nvSpPr>
        <p:spPr bwMode="auto">
          <a:xfrm>
            <a:off x="2184400" y="1450526"/>
            <a:ext cx="2343150" cy="742950"/>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6630" name="Rectangle 3">
            <a:extLst>
              <a:ext uri="{FF2B5EF4-FFF2-40B4-BE49-F238E27FC236}">
                <a16:creationId xmlns:a16="http://schemas.microsoft.com/office/drawing/2014/main" id="{125A67A1-7022-4C5F-C918-5F6EDA7E3366}"/>
              </a:ext>
            </a:extLst>
          </p:cNvPr>
          <p:cNvSpPr>
            <a:spLocks noChangeArrowheads="1"/>
          </p:cNvSpPr>
          <p:nvPr/>
        </p:nvSpPr>
        <p:spPr bwMode="auto">
          <a:xfrm>
            <a:off x="2298700" y="15648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31" name="Rectangle 4">
            <a:extLst>
              <a:ext uri="{FF2B5EF4-FFF2-40B4-BE49-F238E27FC236}">
                <a16:creationId xmlns:a16="http://schemas.microsoft.com/office/drawing/2014/main" id="{5D48D53C-0A30-8844-1D69-FF32796AE940}"/>
              </a:ext>
            </a:extLst>
          </p:cNvPr>
          <p:cNvSpPr>
            <a:spLocks noChangeArrowheads="1"/>
          </p:cNvSpPr>
          <p:nvPr/>
        </p:nvSpPr>
        <p:spPr bwMode="auto">
          <a:xfrm>
            <a:off x="2870200" y="15648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32" name="Rectangle 5">
            <a:extLst>
              <a:ext uri="{FF2B5EF4-FFF2-40B4-BE49-F238E27FC236}">
                <a16:creationId xmlns:a16="http://schemas.microsoft.com/office/drawing/2014/main" id="{755300ED-94B2-4E2B-A57B-B4A7D28B7BE3}"/>
              </a:ext>
            </a:extLst>
          </p:cNvPr>
          <p:cNvSpPr>
            <a:spLocks noChangeArrowheads="1"/>
          </p:cNvSpPr>
          <p:nvPr/>
        </p:nvSpPr>
        <p:spPr bwMode="auto">
          <a:xfrm>
            <a:off x="3498850" y="15648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33" name="Rectangle 6">
            <a:extLst>
              <a:ext uri="{FF2B5EF4-FFF2-40B4-BE49-F238E27FC236}">
                <a16:creationId xmlns:a16="http://schemas.microsoft.com/office/drawing/2014/main" id="{EF02EAAD-4C56-A961-3C8D-CD0E803CB546}"/>
              </a:ext>
            </a:extLst>
          </p:cNvPr>
          <p:cNvSpPr>
            <a:spLocks noChangeArrowheads="1"/>
          </p:cNvSpPr>
          <p:nvPr/>
        </p:nvSpPr>
        <p:spPr bwMode="auto">
          <a:xfrm>
            <a:off x="4070350" y="15648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6634" name="Line 7">
            <a:extLst>
              <a:ext uri="{FF2B5EF4-FFF2-40B4-BE49-F238E27FC236}">
                <a16:creationId xmlns:a16="http://schemas.microsoft.com/office/drawing/2014/main" id="{068A39F5-D815-9EB1-D745-800CE171E7A1}"/>
              </a:ext>
            </a:extLst>
          </p:cNvPr>
          <p:cNvSpPr>
            <a:spLocks noChangeShapeType="1"/>
          </p:cNvSpPr>
          <p:nvPr/>
        </p:nvSpPr>
        <p:spPr bwMode="auto">
          <a:xfrm>
            <a:off x="2413000" y="17934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35" name="Line 8">
            <a:extLst>
              <a:ext uri="{FF2B5EF4-FFF2-40B4-BE49-F238E27FC236}">
                <a16:creationId xmlns:a16="http://schemas.microsoft.com/office/drawing/2014/main" id="{9D39BF51-E544-C002-09A9-EFB41746D261}"/>
              </a:ext>
            </a:extLst>
          </p:cNvPr>
          <p:cNvSpPr>
            <a:spLocks noChangeShapeType="1"/>
          </p:cNvSpPr>
          <p:nvPr/>
        </p:nvSpPr>
        <p:spPr bwMode="auto">
          <a:xfrm>
            <a:off x="2984500" y="17934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36" name="Line 9">
            <a:extLst>
              <a:ext uri="{FF2B5EF4-FFF2-40B4-BE49-F238E27FC236}">
                <a16:creationId xmlns:a16="http://schemas.microsoft.com/office/drawing/2014/main" id="{159F05D1-7A99-DFB0-9EFE-41E7C9089F23}"/>
              </a:ext>
            </a:extLst>
          </p:cNvPr>
          <p:cNvSpPr>
            <a:spLocks noChangeShapeType="1"/>
          </p:cNvSpPr>
          <p:nvPr/>
        </p:nvSpPr>
        <p:spPr bwMode="auto">
          <a:xfrm>
            <a:off x="3613150" y="17934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37" name="Line 10">
            <a:extLst>
              <a:ext uri="{FF2B5EF4-FFF2-40B4-BE49-F238E27FC236}">
                <a16:creationId xmlns:a16="http://schemas.microsoft.com/office/drawing/2014/main" id="{ABD0DEAF-70E7-A8AE-035F-6EB958753B33}"/>
              </a:ext>
            </a:extLst>
          </p:cNvPr>
          <p:cNvSpPr>
            <a:spLocks noChangeShapeType="1"/>
          </p:cNvSpPr>
          <p:nvPr/>
        </p:nvSpPr>
        <p:spPr bwMode="auto">
          <a:xfrm>
            <a:off x="4241800" y="17934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38" name="Line 11">
            <a:extLst>
              <a:ext uri="{FF2B5EF4-FFF2-40B4-BE49-F238E27FC236}">
                <a16:creationId xmlns:a16="http://schemas.microsoft.com/office/drawing/2014/main" id="{765CC7EB-F29C-D794-BE61-DB91EB4350A8}"/>
              </a:ext>
            </a:extLst>
          </p:cNvPr>
          <p:cNvSpPr>
            <a:spLocks noChangeShapeType="1"/>
          </p:cNvSpPr>
          <p:nvPr/>
        </p:nvSpPr>
        <p:spPr bwMode="auto">
          <a:xfrm>
            <a:off x="1841500" y="2079176"/>
            <a:ext cx="28003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39" name="Rectangle 12">
            <a:extLst>
              <a:ext uri="{FF2B5EF4-FFF2-40B4-BE49-F238E27FC236}">
                <a16:creationId xmlns:a16="http://schemas.microsoft.com/office/drawing/2014/main" id="{E291AEFE-FFD7-3824-32C8-FA95738DC6B8}"/>
              </a:ext>
            </a:extLst>
          </p:cNvPr>
          <p:cNvSpPr>
            <a:spLocks noChangeArrowheads="1"/>
          </p:cNvSpPr>
          <p:nvPr/>
        </p:nvSpPr>
        <p:spPr bwMode="auto">
          <a:xfrm>
            <a:off x="4641850" y="19648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6640" name="Line 13">
            <a:extLst>
              <a:ext uri="{FF2B5EF4-FFF2-40B4-BE49-F238E27FC236}">
                <a16:creationId xmlns:a16="http://schemas.microsoft.com/office/drawing/2014/main" id="{04A677CF-3EDB-76FB-7B0A-537D4AFFDA45}"/>
              </a:ext>
            </a:extLst>
          </p:cNvPr>
          <p:cNvSpPr>
            <a:spLocks noChangeShapeType="1"/>
          </p:cNvSpPr>
          <p:nvPr/>
        </p:nvSpPr>
        <p:spPr bwMode="auto">
          <a:xfrm>
            <a:off x="4927600" y="2079176"/>
            <a:ext cx="228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41" name="Rectangle 14">
            <a:extLst>
              <a:ext uri="{FF2B5EF4-FFF2-40B4-BE49-F238E27FC236}">
                <a16:creationId xmlns:a16="http://schemas.microsoft.com/office/drawing/2014/main" id="{0ACE4417-B911-447D-BC57-CEBB72D504CC}"/>
              </a:ext>
            </a:extLst>
          </p:cNvPr>
          <p:cNvSpPr>
            <a:spLocks noChangeArrowheads="1"/>
          </p:cNvSpPr>
          <p:nvPr/>
        </p:nvSpPr>
        <p:spPr bwMode="auto">
          <a:xfrm>
            <a:off x="2298700" y="24792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42" name="Rectangle 15">
            <a:extLst>
              <a:ext uri="{FF2B5EF4-FFF2-40B4-BE49-F238E27FC236}">
                <a16:creationId xmlns:a16="http://schemas.microsoft.com/office/drawing/2014/main" id="{A07B6382-0B55-1268-65EA-73DA16B49B80}"/>
              </a:ext>
            </a:extLst>
          </p:cNvPr>
          <p:cNvSpPr>
            <a:spLocks noChangeArrowheads="1"/>
          </p:cNvSpPr>
          <p:nvPr/>
        </p:nvSpPr>
        <p:spPr bwMode="auto">
          <a:xfrm>
            <a:off x="2870200" y="24792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43" name="Rectangle 16">
            <a:extLst>
              <a:ext uri="{FF2B5EF4-FFF2-40B4-BE49-F238E27FC236}">
                <a16:creationId xmlns:a16="http://schemas.microsoft.com/office/drawing/2014/main" id="{302E478E-C275-8EF3-63EE-D4A7F5E5FE8F}"/>
              </a:ext>
            </a:extLst>
          </p:cNvPr>
          <p:cNvSpPr>
            <a:spLocks noChangeArrowheads="1"/>
          </p:cNvSpPr>
          <p:nvPr/>
        </p:nvSpPr>
        <p:spPr bwMode="auto">
          <a:xfrm>
            <a:off x="3498850" y="24792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44" name="Rectangle 17">
            <a:extLst>
              <a:ext uri="{FF2B5EF4-FFF2-40B4-BE49-F238E27FC236}">
                <a16:creationId xmlns:a16="http://schemas.microsoft.com/office/drawing/2014/main" id="{910E562E-8F3D-7884-7892-94C616AABC74}"/>
              </a:ext>
            </a:extLst>
          </p:cNvPr>
          <p:cNvSpPr>
            <a:spLocks noChangeArrowheads="1"/>
          </p:cNvSpPr>
          <p:nvPr/>
        </p:nvSpPr>
        <p:spPr bwMode="auto">
          <a:xfrm>
            <a:off x="4070350" y="24792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6645" name="Line 18">
            <a:extLst>
              <a:ext uri="{FF2B5EF4-FFF2-40B4-BE49-F238E27FC236}">
                <a16:creationId xmlns:a16="http://schemas.microsoft.com/office/drawing/2014/main" id="{D421265D-5313-3B66-9ED5-A47A73C3504F}"/>
              </a:ext>
            </a:extLst>
          </p:cNvPr>
          <p:cNvSpPr>
            <a:spLocks noChangeShapeType="1"/>
          </p:cNvSpPr>
          <p:nvPr/>
        </p:nvSpPr>
        <p:spPr bwMode="auto">
          <a:xfrm>
            <a:off x="2413000" y="27078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46" name="Line 19">
            <a:extLst>
              <a:ext uri="{FF2B5EF4-FFF2-40B4-BE49-F238E27FC236}">
                <a16:creationId xmlns:a16="http://schemas.microsoft.com/office/drawing/2014/main" id="{570B8B62-EAE7-B43F-4A2D-B9E2741A4EB0}"/>
              </a:ext>
            </a:extLst>
          </p:cNvPr>
          <p:cNvSpPr>
            <a:spLocks noChangeShapeType="1"/>
          </p:cNvSpPr>
          <p:nvPr/>
        </p:nvSpPr>
        <p:spPr bwMode="auto">
          <a:xfrm>
            <a:off x="2984500" y="27078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47" name="Line 20">
            <a:extLst>
              <a:ext uri="{FF2B5EF4-FFF2-40B4-BE49-F238E27FC236}">
                <a16:creationId xmlns:a16="http://schemas.microsoft.com/office/drawing/2014/main" id="{FD077977-DD8E-4D4A-E797-9FB479DC761F}"/>
              </a:ext>
            </a:extLst>
          </p:cNvPr>
          <p:cNvSpPr>
            <a:spLocks noChangeShapeType="1"/>
          </p:cNvSpPr>
          <p:nvPr/>
        </p:nvSpPr>
        <p:spPr bwMode="auto">
          <a:xfrm>
            <a:off x="3670300" y="27078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48" name="Line 21">
            <a:extLst>
              <a:ext uri="{FF2B5EF4-FFF2-40B4-BE49-F238E27FC236}">
                <a16:creationId xmlns:a16="http://schemas.microsoft.com/office/drawing/2014/main" id="{4A354445-4E80-87DD-4F9A-A8C50E56FE6C}"/>
              </a:ext>
            </a:extLst>
          </p:cNvPr>
          <p:cNvSpPr>
            <a:spLocks noChangeShapeType="1"/>
          </p:cNvSpPr>
          <p:nvPr/>
        </p:nvSpPr>
        <p:spPr bwMode="auto">
          <a:xfrm>
            <a:off x="4241800" y="270782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49" name="Line 22">
            <a:extLst>
              <a:ext uri="{FF2B5EF4-FFF2-40B4-BE49-F238E27FC236}">
                <a16:creationId xmlns:a16="http://schemas.microsoft.com/office/drawing/2014/main" id="{CE3D4A60-D123-8B48-F6BA-7717B7C34973}"/>
              </a:ext>
            </a:extLst>
          </p:cNvPr>
          <p:cNvSpPr>
            <a:spLocks noChangeShapeType="1"/>
          </p:cNvSpPr>
          <p:nvPr/>
        </p:nvSpPr>
        <p:spPr bwMode="auto">
          <a:xfrm>
            <a:off x="1841500" y="2993576"/>
            <a:ext cx="28003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50" name="Rectangle 23">
            <a:extLst>
              <a:ext uri="{FF2B5EF4-FFF2-40B4-BE49-F238E27FC236}">
                <a16:creationId xmlns:a16="http://schemas.microsoft.com/office/drawing/2014/main" id="{E1FFCC5C-B098-0161-D959-C4CE27DA8071}"/>
              </a:ext>
            </a:extLst>
          </p:cNvPr>
          <p:cNvSpPr>
            <a:spLocks noChangeArrowheads="1"/>
          </p:cNvSpPr>
          <p:nvPr/>
        </p:nvSpPr>
        <p:spPr bwMode="auto">
          <a:xfrm>
            <a:off x="4641850" y="28792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6651" name="Line 24">
            <a:extLst>
              <a:ext uri="{FF2B5EF4-FFF2-40B4-BE49-F238E27FC236}">
                <a16:creationId xmlns:a16="http://schemas.microsoft.com/office/drawing/2014/main" id="{1DD68A1C-22EE-3F70-45EC-7DB6B76FED2C}"/>
              </a:ext>
            </a:extLst>
          </p:cNvPr>
          <p:cNvSpPr>
            <a:spLocks noChangeShapeType="1"/>
          </p:cNvSpPr>
          <p:nvPr/>
        </p:nvSpPr>
        <p:spPr bwMode="auto">
          <a:xfrm>
            <a:off x="4927600" y="2993576"/>
            <a:ext cx="228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52" name="Rectangle 25">
            <a:extLst>
              <a:ext uri="{FF2B5EF4-FFF2-40B4-BE49-F238E27FC236}">
                <a16:creationId xmlns:a16="http://schemas.microsoft.com/office/drawing/2014/main" id="{DC1E2741-3F96-EA74-8D45-408BB1C2B800}"/>
              </a:ext>
            </a:extLst>
          </p:cNvPr>
          <p:cNvSpPr>
            <a:spLocks noChangeArrowheads="1"/>
          </p:cNvSpPr>
          <p:nvPr/>
        </p:nvSpPr>
        <p:spPr bwMode="auto">
          <a:xfrm>
            <a:off x="2298700" y="33364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53" name="Rectangle 26">
            <a:extLst>
              <a:ext uri="{FF2B5EF4-FFF2-40B4-BE49-F238E27FC236}">
                <a16:creationId xmlns:a16="http://schemas.microsoft.com/office/drawing/2014/main" id="{1B6A87F8-D945-948D-E6D4-1583BD09E021}"/>
              </a:ext>
            </a:extLst>
          </p:cNvPr>
          <p:cNvSpPr>
            <a:spLocks noChangeArrowheads="1"/>
          </p:cNvSpPr>
          <p:nvPr/>
        </p:nvSpPr>
        <p:spPr bwMode="auto">
          <a:xfrm>
            <a:off x="2870200" y="33364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54" name="Rectangle 27">
            <a:extLst>
              <a:ext uri="{FF2B5EF4-FFF2-40B4-BE49-F238E27FC236}">
                <a16:creationId xmlns:a16="http://schemas.microsoft.com/office/drawing/2014/main" id="{5ECC2CCC-1398-53A7-2D39-84D5E5DB9B94}"/>
              </a:ext>
            </a:extLst>
          </p:cNvPr>
          <p:cNvSpPr>
            <a:spLocks noChangeArrowheads="1"/>
          </p:cNvSpPr>
          <p:nvPr/>
        </p:nvSpPr>
        <p:spPr bwMode="auto">
          <a:xfrm>
            <a:off x="3498850" y="33364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6655" name="Rectangle 28">
            <a:extLst>
              <a:ext uri="{FF2B5EF4-FFF2-40B4-BE49-F238E27FC236}">
                <a16:creationId xmlns:a16="http://schemas.microsoft.com/office/drawing/2014/main" id="{7C702EEA-D5C7-CD0D-FEFE-EBC58D12FDC7}"/>
              </a:ext>
            </a:extLst>
          </p:cNvPr>
          <p:cNvSpPr>
            <a:spLocks noChangeArrowheads="1"/>
          </p:cNvSpPr>
          <p:nvPr/>
        </p:nvSpPr>
        <p:spPr bwMode="auto">
          <a:xfrm>
            <a:off x="4070350" y="333647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6656" name="Line 29">
            <a:extLst>
              <a:ext uri="{FF2B5EF4-FFF2-40B4-BE49-F238E27FC236}">
                <a16:creationId xmlns:a16="http://schemas.microsoft.com/office/drawing/2014/main" id="{F42D5EFA-79F2-B335-B2A3-F93A8F7EA6BC}"/>
              </a:ext>
            </a:extLst>
          </p:cNvPr>
          <p:cNvSpPr>
            <a:spLocks noChangeShapeType="1"/>
          </p:cNvSpPr>
          <p:nvPr/>
        </p:nvSpPr>
        <p:spPr bwMode="auto">
          <a:xfrm>
            <a:off x="2413000" y="356507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57" name="Line 30">
            <a:extLst>
              <a:ext uri="{FF2B5EF4-FFF2-40B4-BE49-F238E27FC236}">
                <a16:creationId xmlns:a16="http://schemas.microsoft.com/office/drawing/2014/main" id="{C4BBA0C4-A24D-45A5-2F6A-54BD78E97A40}"/>
              </a:ext>
            </a:extLst>
          </p:cNvPr>
          <p:cNvSpPr>
            <a:spLocks noChangeShapeType="1"/>
          </p:cNvSpPr>
          <p:nvPr/>
        </p:nvSpPr>
        <p:spPr bwMode="auto">
          <a:xfrm>
            <a:off x="2984500" y="356507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58" name="Line 31">
            <a:extLst>
              <a:ext uri="{FF2B5EF4-FFF2-40B4-BE49-F238E27FC236}">
                <a16:creationId xmlns:a16="http://schemas.microsoft.com/office/drawing/2014/main" id="{92364A7B-CA01-E7C2-A339-A9B14F818CDC}"/>
              </a:ext>
            </a:extLst>
          </p:cNvPr>
          <p:cNvSpPr>
            <a:spLocks noChangeShapeType="1"/>
          </p:cNvSpPr>
          <p:nvPr/>
        </p:nvSpPr>
        <p:spPr bwMode="auto">
          <a:xfrm>
            <a:off x="3613150" y="356507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59" name="Line 32">
            <a:extLst>
              <a:ext uri="{FF2B5EF4-FFF2-40B4-BE49-F238E27FC236}">
                <a16:creationId xmlns:a16="http://schemas.microsoft.com/office/drawing/2014/main" id="{FFDC282F-8C6C-A281-A705-0C44C4DC9899}"/>
              </a:ext>
            </a:extLst>
          </p:cNvPr>
          <p:cNvSpPr>
            <a:spLocks noChangeShapeType="1"/>
          </p:cNvSpPr>
          <p:nvPr/>
        </p:nvSpPr>
        <p:spPr bwMode="auto">
          <a:xfrm>
            <a:off x="4241800" y="3565076"/>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60" name="Line 33">
            <a:extLst>
              <a:ext uri="{FF2B5EF4-FFF2-40B4-BE49-F238E27FC236}">
                <a16:creationId xmlns:a16="http://schemas.microsoft.com/office/drawing/2014/main" id="{119F16B2-4923-E689-92B3-1A7BFA87168A}"/>
              </a:ext>
            </a:extLst>
          </p:cNvPr>
          <p:cNvSpPr>
            <a:spLocks noChangeShapeType="1"/>
          </p:cNvSpPr>
          <p:nvPr/>
        </p:nvSpPr>
        <p:spPr bwMode="auto">
          <a:xfrm>
            <a:off x="1841500" y="3850826"/>
            <a:ext cx="28003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61" name="Rectangle 34">
            <a:extLst>
              <a:ext uri="{FF2B5EF4-FFF2-40B4-BE49-F238E27FC236}">
                <a16:creationId xmlns:a16="http://schemas.microsoft.com/office/drawing/2014/main" id="{8555358F-2C8C-19A8-FA17-4114A89150E5}"/>
              </a:ext>
            </a:extLst>
          </p:cNvPr>
          <p:cNvSpPr>
            <a:spLocks noChangeArrowheads="1"/>
          </p:cNvSpPr>
          <p:nvPr/>
        </p:nvSpPr>
        <p:spPr bwMode="auto">
          <a:xfrm>
            <a:off x="4641850" y="373652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6662" name="Line 35">
            <a:extLst>
              <a:ext uri="{FF2B5EF4-FFF2-40B4-BE49-F238E27FC236}">
                <a16:creationId xmlns:a16="http://schemas.microsoft.com/office/drawing/2014/main" id="{A3B99DD3-6B0E-6C65-48AD-76FB7615E40C}"/>
              </a:ext>
            </a:extLst>
          </p:cNvPr>
          <p:cNvSpPr>
            <a:spLocks noChangeShapeType="1"/>
          </p:cNvSpPr>
          <p:nvPr/>
        </p:nvSpPr>
        <p:spPr bwMode="auto">
          <a:xfrm>
            <a:off x="4927600" y="3850826"/>
            <a:ext cx="228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63" name="Line 36">
            <a:extLst>
              <a:ext uri="{FF2B5EF4-FFF2-40B4-BE49-F238E27FC236}">
                <a16:creationId xmlns:a16="http://schemas.microsoft.com/office/drawing/2014/main" id="{619FC059-2805-CE58-90C7-C90AC2F22216}"/>
              </a:ext>
            </a:extLst>
          </p:cNvPr>
          <p:cNvSpPr>
            <a:spLocks noChangeShapeType="1"/>
          </p:cNvSpPr>
          <p:nvPr/>
        </p:nvSpPr>
        <p:spPr bwMode="auto">
          <a:xfrm>
            <a:off x="5156200" y="1450526"/>
            <a:ext cx="0" cy="2628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64" name="Text Box 37">
            <a:extLst>
              <a:ext uri="{FF2B5EF4-FFF2-40B4-BE49-F238E27FC236}">
                <a16:creationId xmlns:a16="http://schemas.microsoft.com/office/drawing/2014/main" id="{5352FCBA-C0C2-1D61-D6C5-0ECF2BA844E7}"/>
              </a:ext>
            </a:extLst>
          </p:cNvPr>
          <p:cNvSpPr txBox="1">
            <a:spLocks noChangeArrowheads="1"/>
          </p:cNvSpPr>
          <p:nvPr/>
        </p:nvSpPr>
        <p:spPr bwMode="auto">
          <a:xfrm>
            <a:off x="5372894" y="1404092"/>
            <a:ext cx="2584362"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ea typeface="宋体" panose="02010600030101010101" pitchFamily="2" charset="-122"/>
              </a:rPr>
              <a:t>Three clusters connected by </a:t>
            </a:r>
          </a:p>
          <a:p>
            <a:pPr eaLnBrk="1" hangingPunct="1"/>
            <a:r>
              <a:rPr lang="en-US" altLang="zh-CN" sz="1500">
                <a:ea typeface="宋体" panose="02010600030101010101" pitchFamily="2" charset="-122"/>
              </a:rPr>
              <a:t>an intercluster bus to form one </a:t>
            </a:r>
          </a:p>
          <a:p>
            <a:pPr eaLnBrk="1" hangingPunct="1"/>
            <a:r>
              <a:rPr lang="en-US" altLang="zh-CN" sz="1500">
                <a:ea typeface="宋体" panose="02010600030101010101" pitchFamily="2" charset="-122"/>
              </a:rPr>
              <a:t>supercluster.</a:t>
            </a:r>
          </a:p>
        </p:txBody>
      </p:sp>
      <p:sp>
        <p:nvSpPr>
          <p:cNvPr id="26665" name="Text Box 41">
            <a:extLst>
              <a:ext uri="{FF2B5EF4-FFF2-40B4-BE49-F238E27FC236}">
                <a16:creationId xmlns:a16="http://schemas.microsoft.com/office/drawing/2014/main" id="{1133CFF3-5C14-64FD-33A1-434386A72237}"/>
              </a:ext>
            </a:extLst>
          </p:cNvPr>
          <p:cNvSpPr txBox="1">
            <a:spLocks noChangeArrowheads="1"/>
          </p:cNvSpPr>
          <p:nvPr/>
        </p:nvSpPr>
        <p:spPr bwMode="auto">
          <a:xfrm>
            <a:off x="3327400" y="1050476"/>
            <a:ext cx="739305"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ea typeface="宋体" panose="02010600030101010101" pitchFamily="2" charset="-122"/>
              </a:rPr>
              <a:t>Cluster</a:t>
            </a:r>
          </a:p>
        </p:txBody>
      </p:sp>
      <p:sp>
        <p:nvSpPr>
          <p:cNvPr id="26666" name="Line 42">
            <a:extLst>
              <a:ext uri="{FF2B5EF4-FFF2-40B4-BE49-F238E27FC236}">
                <a16:creationId xmlns:a16="http://schemas.microsoft.com/office/drawing/2014/main" id="{00DAA994-8F94-CFA7-0282-BA574C882B5F}"/>
              </a:ext>
            </a:extLst>
          </p:cNvPr>
          <p:cNvSpPr>
            <a:spLocks noChangeShapeType="1"/>
          </p:cNvSpPr>
          <p:nvPr/>
        </p:nvSpPr>
        <p:spPr bwMode="auto">
          <a:xfrm flipH="1">
            <a:off x="3270250" y="1279076"/>
            <a:ext cx="114300" cy="171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6667" name="Text Box 43">
            <a:extLst>
              <a:ext uri="{FF2B5EF4-FFF2-40B4-BE49-F238E27FC236}">
                <a16:creationId xmlns:a16="http://schemas.microsoft.com/office/drawing/2014/main" id="{F012599C-0DCE-F0B8-AFEA-1F230D565766}"/>
              </a:ext>
            </a:extLst>
          </p:cNvPr>
          <p:cNvSpPr txBox="1">
            <a:spLocks noChangeArrowheads="1"/>
          </p:cNvSpPr>
          <p:nvPr/>
        </p:nvSpPr>
        <p:spPr bwMode="auto">
          <a:xfrm>
            <a:off x="2172494" y="4147292"/>
            <a:ext cx="1459054"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ea typeface="宋体" panose="02010600030101010101" pitchFamily="2" charset="-122"/>
              </a:rPr>
              <a:t>Interacluster bus</a:t>
            </a:r>
          </a:p>
        </p:txBody>
      </p:sp>
      <p:sp>
        <p:nvSpPr>
          <p:cNvPr id="26668" name="Line 44">
            <a:extLst>
              <a:ext uri="{FF2B5EF4-FFF2-40B4-BE49-F238E27FC236}">
                <a16:creationId xmlns:a16="http://schemas.microsoft.com/office/drawing/2014/main" id="{27657343-A56F-9D40-A780-F01F69C8A8BA}"/>
              </a:ext>
            </a:extLst>
          </p:cNvPr>
          <p:cNvSpPr>
            <a:spLocks noChangeShapeType="1"/>
          </p:cNvSpPr>
          <p:nvPr/>
        </p:nvSpPr>
        <p:spPr bwMode="auto">
          <a:xfrm flipH="1" flipV="1">
            <a:off x="2584450" y="3850826"/>
            <a:ext cx="114300" cy="4000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6669" name="Text Box 45">
            <a:extLst>
              <a:ext uri="{FF2B5EF4-FFF2-40B4-BE49-F238E27FC236}">
                <a16:creationId xmlns:a16="http://schemas.microsoft.com/office/drawing/2014/main" id="{B9BBE6BD-449A-B482-BFC2-6E12C15F481E}"/>
              </a:ext>
            </a:extLst>
          </p:cNvPr>
          <p:cNvSpPr txBox="1">
            <a:spLocks noChangeArrowheads="1"/>
          </p:cNvSpPr>
          <p:nvPr/>
        </p:nvSpPr>
        <p:spPr bwMode="auto">
          <a:xfrm>
            <a:off x="5658644" y="3690092"/>
            <a:ext cx="1374094"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ea typeface="宋体" panose="02010600030101010101" pitchFamily="2" charset="-122"/>
              </a:rPr>
              <a:t>Intercluster bus</a:t>
            </a:r>
          </a:p>
        </p:txBody>
      </p:sp>
      <p:sp>
        <p:nvSpPr>
          <p:cNvPr id="26670" name="Line 46">
            <a:extLst>
              <a:ext uri="{FF2B5EF4-FFF2-40B4-BE49-F238E27FC236}">
                <a16:creationId xmlns:a16="http://schemas.microsoft.com/office/drawing/2014/main" id="{69C3AF74-AD8F-CD15-EC06-2CD84F4E6E45}"/>
              </a:ext>
            </a:extLst>
          </p:cNvPr>
          <p:cNvSpPr>
            <a:spLocks noChangeShapeType="1"/>
          </p:cNvSpPr>
          <p:nvPr/>
        </p:nvSpPr>
        <p:spPr bwMode="auto">
          <a:xfrm flipH="1" flipV="1">
            <a:off x="5156200" y="3565076"/>
            <a:ext cx="51435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 name="灯片编号占位符 1">
            <a:extLst>
              <a:ext uri="{FF2B5EF4-FFF2-40B4-BE49-F238E27FC236}">
                <a16:creationId xmlns:a16="http://schemas.microsoft.com/office/drawing/2014/main" id="{66E46576-95F2-8D7F-2C26-00F5E9962705}"/>
              </a:ext>
            </a:extLst>
          </p:cNvPr>
          <p:cNvSpPr>
            <a:spLocks noGrp="1"/>
          </p:cNvSpPr>
          <p:nvPr>
            <p:ph type="sldNum" sz="quarter" idx="10"/>
          </p:nvPr>
        </p:nvSpPr>
        <p:spPr/>
        <p:txBody>
          <a:bodyPr/>
          <a:lstStyle/>
          <a:p>
            <a:fld id="{D9B6BDF2-6896-4B98-8776-C18582F63BA5}" type="slidenum">
              <a:rPr lang="zh-TW" altLang="en-US" smtClean="0"/>
              <a:pPr/>
              <a:t>14</a:t>
            </a:fld>
            <a:endParaRPr lang="zh-TW"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a:extLst>
              <a:ext uri="{FF2B5EF4-FFF2-40B4-BE49-F238E27FC236}">
                <a16:creationId xmlns:a16="http://schemas.microsoft.com/office/drawing/2014/main" id="{802E69A7-A4BE-CF35-577E-F1C186D1B547}"/>
              </a:ext>
            </a:extLst>
          </p:cNvPr>
          <p:cNvSpPr>
            <a:spLocks noGrp="1" noChangeArrowheads="1"/>
          </p:cNvSpPr>
          <p:nvPr>
            <p:ph type="title"/>
          </p:nvPr>
        </p:nvSpPr>
        <p:spPr>
          <a:xfrm>
            <a:off x="939800" y="108349"/>
            <a:ext cx="7735890"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Supercluster</a:t>
            </a:r>
          </a:p>
        </p:txBody>
      </p:sp>
      <p:sp>
        <p:nvSpPr>
          <p:cNvPr id="27650" name="Rectangle 120">
            <a:extLst>
              <a:ext uri="{FF2B5EF4-FFF2-40B4-BE49-F238E27FC236}">
                <a16:creationId xmlns:a16="http://schemas.microsoft.com/office/drawing/2014/main" id="{34935D57-0A06-BD6B-00E6-346E5329A179}"/>
              </a:ext>
            </a:extLst>
          </p:cNvPr>
          <p:cNvSpPr>
            <a:spLocks noChangeArrowheads="1"/>
          </p:cNvSpPr>
          <p:nvPr/>
        </p:nvSpPr>
        <p:spPr bwMode="auto">
          <a:xfrm>
            <a:off x="4923774" y="1593040"/>
            <a:ext cx="2578531" cy="282589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51" name="Rectangle 119">
            <a:extLst>
              <a:ext uri="{FF2B5EF4-FFF2-40B4-BE49-F238E27FC236}">
                <a16:creationId xmlns:a16="http://schemas.microsoft.com/office/drawing/2014/main" id="{4C5E66A2-DBED-EEA9-446C-827FFCDEB768}"/>
              </a:ext>
            </a:extLst>
          </p:cNvPr>
          <p:cNvSpPr>
            <a:spLocks noChangeArrowheads="1"/>
          </p:cNvSpPr>
          <p:nvPr/>
        </p:nvSpPr>
        <p:spPr bwMode="auto">
          <a:xfrm>
            <a:off x="2196481" y="1593040"/>
            <a:ext cx="2578531" cy="282589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53" name="Rectangle 3">
            <a:extLst>
              <a:ext uri="{FF2B5EF4-FFF2-40B4-BE49-F238E27FC236}">
                <a16:creationId xmlns:a16="http://schemas.microsoft.com/office/drawing/2014/main" id="{83A7AF8B-739E-7FD6-8257-D8BC0CA6CE6B}"/>
              </a:ext>
            </a:extLst>
          </p:cNvPr>
          <p:cNvSpPr>
            <a:spLocks noChangeArrowheads="1"/>
          </p:cNvSpPr>
          <p:nvPr/>
        </p:nvSpPr>
        <p:spPr bwMode="auto">
          <a:xfrm>
            <a:off x="2295656" y="3372308"/>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54" name="Rectangle 4">
            <a:extLst>
              <a:ext uri="{FF2B5EF4-FFF2-40B4-BE49-F238E27FC236}">
                <a16:creationId xmlns:a16="http://schemas.microsoft.com/office/drawing/2014/main" id="{7714898B-0DA7-E2DA-DBC4-1029355A3ECC}"/>
              </a:ext>
            </a:extLst>
          </p:cNvPr>
          <p:cNvSpPr>
            <a:spLocks noChangeArrowheads="1"/>
          </p:cNvSpPr>
          <p:nvPr/>
        </p:nvSpPr>
        <p:spPr bwMode="auto">
          <a:xfrm>
            <a:off x="2295656" y="2535005"/>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55" name="Rectangle 5">
            <a:extLst>
              <a:ext uri="{FF2B5EF4-FFF2-40B4-BE49-F238E27FC236}">
                <a16:creationId xmlns:a16="http://schemas.microsoft.com/office/drawing/2014/main" id="{833E2749-2D1C-2A0B-0040-A525E5124866}"/>
              </a:ext>
            </a:extLst>
          </p:cNvPr>
          <p:cNvSpPr>
            <a:spLocks noChangeArrowheads="1"/>
          </p:cNvSpPr>
          <p:nvPr/>
        </p:nvSpPr>
        <p:spPr bwMode="auto">
          <a:xfrm>
            <a:off x="2295656" y="1697702"/>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56" name="Rectangle 6">
            <a:extLst>
              <a:ext uri="{FF2B5EF4-FFF2-40B4-BE49-F238E27FC236}">
                <a16:creationId xmlns:a16="http://schemas.microsoft.com/office/drawing/2014/main" id="{4301D2E0-E826-E121-E3A2-C244021ADF33}"/>
              </a:ext>
            </a:extLst>
          </p:cNvPr>
          <p:cNvSpPr>
            <a:spLocks noChangeArrowheads="1"/>
          </p:cNvSpPr>
          <p:nvPr/>
        </p:nvSpPr>
        <p:spPr bwMode="auto">
          <a:xfrm>
            <a:off x="2394830"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57" name="Rectangle 7">
            <a:extLst>
              <a:ext uri="{FF2B5EF4-FFF2-40B4-BE49-F238E27FC236}">
                <a16:creationId xmlns:a16="http://schemas.microsoft.com/office/drawing/2014/main" id="{1E4BD83A-3CBA-A702-938C-92C297BED3FF}"/>
              </a:ext>
            </a:extLst>
          </p:cNvPr>
          <p:cNvSpPr>
            <a:spLocks noChangeArrowheads="1"/>
          </p:cNvSpPr>
          <p:nvPr/>
        </p:nvSpPr>
        <p:spPr bwMode="auto">
          <a:xfrm>
            <a:off x="2741940"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58" name="Rectangle 8">
            <a:extLst>
              <a:ext uri="{FF2B5EF4-FFF2-40B4-BE49-F238E27FC236}">
                <a16:creationId xmlns:a16="http://schemas.microsoft.com/office/drawing/2014/main" id="{E6B690A8-9517-8363-8F94-8BC4954F87EF}"/>
              </a:ext>
            </a:extLst>
          </p:cNvPr>
          <p:cNvSpPr>
            <a:spLocks noChangeArrowheads="1"/>
          </p:cNvSpPr>
          <p:nvPr/>
        </p:nvSpPr>
        <p:spPr bwMode="auto">
          <a:xfrm>
            <a:off x="3089050"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59" name="Rectangle 9">
            <a:extLst>
              <a:ext uri="{FF2B5EF4-FFF2-40B4-BE49-F238E27FC236}">
                <a16:creationId xmlns:a16="http://schemas.microsoft.com/office/drawing/2014/main" id="{C9A4B212-D7BF-2C5A-AC96-818022BBB5DA}"/>
              </a:ext>
            </a:extLst>
          </p:cNvPr>
          <p:cNvSpPr>
            <a:spLocks noChangeArrowheads="1"/>
          </p:cNvSpPr>
          <p:nvPr/>
        </p:nvSpPr>
        <p:spPr bwMode="auto">
          <a:xfrm>
            <a:off x="3485747"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660" name="Line 10">
            <a:extLst>
              <a:ext uri="{FF2B5EF4-FFF2-40B4-BE49-F238E27FC236}">
                <a16:creationId xmlns:a16="http://schemas.microsoft.com/office/drawing/2014/main" id="{C733D027-F4D3-49DF-ED1B-FF800A9E4410}"/>
              </a:ext>
            </a:extLst>
          </p:cNvPr>
          <p:cNvSpPr>
            <a:spLocks noChangeShapeType="1"/>
          </p:cNvSpPr>
          <p:nvPr/>
        </p:nvSpPr>
        <p:spPr bwMode="auto">
          <a:xfrm>
            <a:off x="2494004"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1" name="Line 11">
            <a:extLst>
              <a:ext uri="{FF2B5EF4-FFF2-40B4-BE49-F238E27FC236}">
                <a16:creationId xmlns:a16="http://schemas.microsoft.com/office/drawing/2014/main" id="{CA4F926C-6392-065D-8EB3-6AAD2387D5FA}"/>
              </a:ext>
            </a:extLst>
          </p:cNvPr>
          <p:cNvSpPr>
            <a:spLocks noChangeShapeType="1"/>
          </p:cNvSpPr>
          <p:nvPr/>
        </p:nvSpPr>
        <p:spPr bwMode="auto">
          <a:xfrm>
            <a:off x="2890701"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2" name="Line 12">
            <a:extLst>
              <a:ext uri="{FF2B5EF4-FFF2-40B4-BE49-F238E27FC236}">
                <a16:creationId xmlns:a16="http://schemas.microsoft.com/office/drawing/2014/main" id="{D49DEB06-6362-CCF4-E9B9-64F590A6F3F0}"/>
              </a:ext>
            </a:extLst>
          </p:cNvPr>
          <p:cNvSpPr>
            <a:spLocks noChangeShapeType="1"/>
          </p:cNvSpPr>
          <p:nvPr/>
        </p:nvSpPr>
        <p:spPr bwMode="auto">
          <a:xfrm>
            <a:off x="3188224"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3" name="Line 13">
            <a:extLst>
              <a:ext uri="{FF2B5EF4-FFF2-40B4-BE49-F238E27FC236}">
                <a16:creationId xmlns:a16="http://schemas.microsoft.com/office/drawing/2014/main" id="{0FE13CBD-42F0-8432-C52C-6AAC42DAF172}"/>
              </a:ext>
            </a:extLst>
          </p:cNvPr>
          <p:cNvSpPr>
            <a:spLocks noChangeShapeType="1"/>
          </p:cNvSpPr>
          <p:nvPr/>
        </p:nvSpPr>
        <p:spPr bwMode="auto">
          <a:xfrm>
            <a:off x="3634508"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4" name="Line 14">
            <a:extLst>
              <a:ext uri="{FF2B5EF4-FFF2-40B4-BE49-F238E27FC236}">
                <a16:creationId xmlns:a16="http://schemas.microsoft.com/office/drawing/2014/main" id="{C6A22933-2AFE-AC87-7A7B-B5AD867A6E47}"/>
              </a:ext>
            </a:extLst>
          </p:cNvPr>
          <p:cNvSpPr>
            <a:spLocks noChangeShapeType="1"/>
          </p:cNvSpPr>
          <p:nvPr/>
        </p:nvSpPr>
        <p:spPr bwMode="auto">
          <a:xfrm>
            <a:off x="1998133" y="2273348"/>
            <a:ext cx="208266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5" name="Rectangle 15">
            <a:extLst>
              <a:ext uri="{FF2B5EF4-FFF2-40B4-BE49-F238E27FC236}">
                <a16:creationId xmlns:a16="http://schemas.microsoft.com/office/drawing/2014/main" id="{1930F069-1E22-1A9C-0748-1CC26BE12689}"/>
              </a:ext>
            </a:extLst>
          </p:cNvPr>
          <p:cNvSpPr>
            <a:spLocks noChangeArrowheads="1"/>
          </p:cNvSpPr>
          <p:nvPr/>
        </p:nvSpPr>
        <p:spPr bwMode="auto">
          <a:xfrm>
            <a:off x="4080792" y="216868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666" name="Line 16">
            <a:extLst>
              <a:ext uri="{FF2B5EF4-FFF2-40B4-BE49-F238E27FC236}">
                <a16:creationId xmlns:a16="http://schemas.microsoft.com/office/drawing/2014/main" id="{17390A5F-3C35-C10E-E1E2-DC9131CE3828}"/>
              </a:ext>
            </a:extLst>
          </p:cNvPr>
          <p:cNvSpPr>
            <a:spLocks noChangeShapeType="1"/>
          </p:cNvSpPr>
          <p:nvPr/>
        </p:nvSpPr>
        <p:spPr bwMode="auto">
          <a:xfrm>
            <a:off x="4328728" y="2273348"/>
            <a:ext cx="247936"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67" name="Rectangle 17">
            <a:extLst>
              <a:ext uri="{FF2B5EF4-FFF2-40B4-BE49-F238E27FC236}">
                <a16:creationId xmlns:a16="http://schemas.microsoft.com/office/drawing/2014/main" id="{2C919E75-26C8-822D-FE15-ED81E751355D}"/>
              </a:ext>
            </a:extLst>
          </p:cNvPr>
          <p:cNvSpPr>
            <a:spLocks noChangeArrowheads="1"/>
          </p:cNvSpPr>
          <p:nvPr/>
        </p:nvSpPr>
        <p:spPr bwMode="auto">
          <a:xfrm>
            <a:off x="2394830"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68" name="Rectangle 18">
            <a:extLst>
              <a:ext uri="{FF2B5EF4-FFF2-40B4-BE49-F238E27FC236}">
                <a16:creationId xmlns:a16="http://schemas.microsoft.com/office/drawing/2014/main" id="{20AA2B8C-BE66-BD04-9F47-A8EB3BD6E050}"/>
              </a:ext>
            </a:extLst>
          </p:cNvPr>
          <p:cNvSpPr>
            <a:spLocks noChangeArrowheads="1"/>
          </p:cNvSpPr>
          <p:nvPr/>
        </p:nvSpPr>
        <p:spPr bwMode="auto">
          <a:xfrm>
            <a:off x="2741940"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69" name="Rectangle 19">
            <a:extLst>
              <a:ext uri="{FF2B5EF4-FFF2-40B4-BE49-F238E27FC236}">
                <a16:creationId xmlns:a16="http://schemas.microsoft.com/office/drawing/2014/main" id="{F05E0113-F61A-22D0-FF0A-C0D0D8ADFEEE}"/>
              </a:ext>
            </a:extLst>
          </p:cNvPr>
          <p:cNvSpPr>
            <a:spLocks noChangeArrowheads="1"/>
          </p:cNvSpPr>
          <p:nvPr/>
        </p:nvSpPr>
        <p:spPr bwMode="auto">
          <a:xfrm>
            <a:off x="3089050"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70" name="Rectangle 20">
            <a:extLst>
              <a:ext uri="{FF2B5EF4-FFF2-40B4-BE49-F238E27FC236}">
                <a16:creationId xmlns:a16="http://schemas.microsoft.com/office/drawing/2014/main" id="{99379F17-DF11-89DE-C33A-F69260E48DB7}"/>
              </a:ext>
            </a:extLst>
          </p:cNvPr>
          <p:cNvSpPr>
            <a:spLocks noChangeArrowheads="1"/>
          </p:cNvSpPr>
          <p:nvPr/>
        </p:nvSpPr>
        <p:spPr bwMode="auto">
          <a:xfrm>
            <a:off x="3485747"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671" name="Line 21">
            <a:extLst>
              <a:ext uri="{FF2B5EF4-FFF2-40B4-BE49-F238E27FC236}">
                <a16:creationId xmlns:a16="http://schemas.microsoft.com/office/drawing/2014/main" id="{CC364B11-251E-4D28-FC27-FB56C6078BC6}"/>
              </a:ext>
            </a:extLst>
          </p:cNvPr>
          <p:cNvSpPr>
            <a:spLocks noChangeShapeType="1"/>
          </p:cNvSpPr>
          <p:nvPr/>
        </p:nvSpPr>
        <p:spPr bwMode="auto">
          <a:xfrm>
            <a:off x="2494004"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2" name="Line 22">
            <a:extLst>
              <a:ext uri="{FF2B5EF4-FFF2-40B4-BE49-F238E27FC236}">
                <a16:creationId xmlns:a16="http://schemas.microsoft.com/office/drawing/2014/main" id="{1C97E402-66B8-D19B-E47D-D8320BE92A07}"/>
              </a:ext>
            </a:extLst>
          </p:cNvPr>
          <p:cNvSpPr>
            <a:spLocks noChangeShapeType="1"/>
          </p:cNvSpPr>
          <p:nvPr/>
        </p:nvSpPr>
        <p:spPr bwMode="auto">
          <a:xfrm>
            <a:off x="2890701"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3" name="Line 23">
            <a:extLst>
              <a:ext uri="{FF2B5EF4-FFF2-40B4-BE49-F238E27FC236}">
                <a16:creationId xmlns:a16="http://schemas.microsoft.com/office/drawing/2014/main" id="{7C947EC4-C048-727C-228F-2E7BB0DD3CA3}"/>
              </a:ext>
            </a:extLst>
          </p:cNvPr>
          <p:cNvSpPr>
            <a:spLocks noChangeShapeType="1"/>
          </p:cNvSpPr>
          <p:nvPr/>
        </p:nvSpPr>
        <p:spPr bwMode="auto">
          <a:xfrm>
            <a:off x="3237811"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4" name="Line 24">
            <a:extLst>
              <a:ext uri="{FF2B5EF4-FFF2-40B4-BE49-F238E27FC236}">
                <a16:creationId xmlns:a16="http://schemas.microsoft.com/office/drawing/2014/main" id="{CD712FDF-7BE1-8430-1D78-5F242B178F2C}"/>
              </a:ext>
            </a:extLst>
          </p:cNvPr>
          <p:cNvSpPr>
            <a:spLocks noChangeShapeType="1"/>
          </p:cNvSpPr>
          <p:nvPr/>
        </p:nvSpPr>
        <p:spPr bwMode="auto">
          <a:xfrm>
            <a:off x="3634508"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5" name="Line 25">
            <a:extLst>
              <a:ext uri="{FF2B5EF4-FFF2-40B4-BE49-F238E27FC236}">
                <a16:creationId xmlns:a16="http://schemas.microsoft.com/office/drawing/2014/main" id="{D62B82D8-8683-1E4D-DA2E-646AA5EE6FEB}"/>
              </a:ext>
            </a:extLst>
          </p:cNvPr>
          <p:cNvSpPr>
            <a:spLocks noChangeShapeType="1"/>
          </p:cNvSpPr>
          <p:nvPr/>
        </p:nvSpPr>
        <p:spPr bwMode="auto">
          <a:xfrm>
            <a:off x="1998133" y="3110651"/>
            <a:ext cx="2132247"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6" name="Rectangle 26">
            <a:extLst>
              <a:ext uri="{FF2B5EF4-FFF2-40B4-BE49-F238E27FC236}">
                <a16:creationId xmlns:a16="http://schemas.microsoft.com/office/drawing/2014/main" id="{718196B2-B235-5725-934F-32385EDBDFC0}"/>
              </a:ext>
            </a:extLst>
          </p:cNvPr>
          <p:cNvSpPr>
            <a:spLocks noChangeArrowheads="1"/>
          </p:cNvSpPr>
          <p:nvPr/>
        </p:nvSpPr>
        <p:spPr bwMode="auto">
          <a:xfrm>
            <a:off x="4130379" y="300598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677" name="Line 27">
            <a:extLst>
              <a:ext uri="{FF2B5EF4-FFF2-40B4-BE49-F238E27FC236}">
                <a16:creationId xmlns:a16="http://schemas.microsoft.com/office/drawing/2014/main" id="{2C07B207-0B6D-8ECC-EA00-DD8821FE4DCD}"/>
              </a:ext>
            </a:extLst>
          </p:cNvPr>
          <p:cNvSpPr>
            <a:spLocks noChangeShapeType="1"/>
          </p:cNvSpPr>
          <p:nvPr/>
        </p:nvSpPr>
        <p:spPr bwMode="auto">
          <a:xfrm>
            <a:off x="4378315" y="3110651"/>
            <a:ext cx="198349"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78" name="Rectangle 28">
            <a:extLst>
              <a:ext uri="{FF2B5EF4-FFF2-40B4-BE49-F238E27FC236}">
                <a16:creationId xmlns:a16="http://schemas.microsoft.com/office/drawing/2014/main" id="{39DF8BE5-B7BA-1510-77C2-7656430482AA}"/>
              </a:ext>
            </a:extLst>
          </p:cNvPr>
          <p:cNvSpPr>
            <a:spLocks noChangeArrowheads="1"/>
          </p:cNvSpPr>
          <p:nvPr/>
        </p:nvSpPr>
        <p:spPr bwMode="auto">
          <a:xfrm>
            <a:off x="2394830"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79" name="Rectangle 29">
            <a:extLst>
              <a:ext uri="{FF2B5EF4-FFF2-40B4-BE49-F238E27FC236}">
                <a16:creationId xmlns:a16="http://schemas.microsoft.com/office/drawing/2014/main" id="{3D3D7F0D-DF07-DD49-D02C-D62ABE289438}"/>
              </a:ext>
            </a:extLst>
          </p:cNvPr>
          <p:cNvSpPr>
            <a:spLocks noChangeArrowheads="1"/>
          </p:cNvSpPr>
          <p:nvPr/>
        </p:nvSpPr>
        <p:spPr bwMode="auto">
          <a:xfrm>
            <a:off x="2741940"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80" name="Rectangle 30">
            <a:extLst>
              <a:ext uri="{FF2B5EF4-FFF2-40B4-BE49-F238E27FC236}">
                <a16:creationId xmlns:a16="http://schemas.microsoft.com/office/drawing/2014/main" id="{74747445-C4B6-26BC-1E76-14A6D9347818}"/>
              </a:ext>
            </a:extLst>
          </p:cNvPr>
          <p:cNvSpPr>
            <a:spLocks noChangeArrowheads="1"/>
          </p:cNvSpPr>
          <p:nvPr/>
        </p:nvSpPr>
        <p:spPr bwMode="auto">
          <a:xfrm>
            <a:off x="3138637"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81" name="Rectangle 31">
            <a:extLst>
              <a:ext uri="{FF2B5EF4-FFF2-40B4-BE49-F238E27FC236}">
                <a16:creationId xmlns:a16="http://schemas.microsoft.com/office/drawing/2014/main" id="{F7B7D53F-5C19-2401-DB32-A1B69B78A78A}"/>
              </a:ext>
            </a:extLst>
          </p:cNvPr>
          <p:cNvSpPr>
            <a:spLocks noChangeArrowheads="1"/>
          </p:cNvSpPr>
          <p:nvPr/>
        </p:nvSpPr>
        <p:spPr bwMode="auto">
          <a:xfrm>
            <a:off x="3535334"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682" name="Line 32">
            <a:extLst>
              <a:ext uri="{FF2B5EF4-FFF2-40B4-BE49-F238E27FC236}">
                <a16:creationId xmlns:a16="http://schemas.microsoft.com/office/drawing/2014/main" id="{F8B029B3-949E-0059-CE53-BE321E331BA8}"/>
              </a:ext>
            </a:extLst>
          </p:cNvPr>
          <p:cNvSpPr>
            <a:spLocks noChangeShapeType="1"/>
          </p:cNvSpPr>
          <p:nvPr/>
        </p:nvSpPr>
        <p:spPr bwMode="auto">
          <a:xfrm>
            <a:off x="2494004"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3" name="Line 33">
            <a:extLst>
              <a:ext uri="{FF2B5EF4-FFF2-40B4-BE49-F238E27FC236}">
                <a16:creationId xmlns:a16="http://schemas.microsoft.com/office/drawing/2014/main" id="{97E29259-E343-064F-FE54-BDE77C791F0E}"/>
              </a:ext>
            </a:extLst>
          </p:cNvPr>
          <p:cNvSpPr>
            <a:spLocks noChangeShapeType="1"/>
          </p:cNvSpPr>
          <p:nvPr/>
        </p:nvSpPr>
        <p:spPr bwMode="auto">
          <a:xfrm>
            <a:off x="2890701"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4" name="Line 34">
            <a:extLst>
              <a:ext uri="{FF2B5EF4-FFF2-40B4-BE49-F238E27FC236}">
                <a16:creationId xmlns:a16="http://schemas.microsoft.com/office/drawing/2014/main" id="{24F3453B-50CD-2F15-1B71-4179CBD10F1A}"/>
              </a:ext>
            </a:extLst>
          </p:cNvPr>
          <p:cNvSpPr>
            <a:spLocks noChangeShapeType="1"/>
          </p:cNvSpPr>
          <p:nvPr/>
        </p:nvSpPr>
        <p:spPr bwMode="auto">
          <a:xfrm>
            <a:off x="3287398"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5" name="Line 35">
            <a:extLst>
              <a:ext uri="{FF2B5EF4-FFF2-40B4-BE49-F238E27FC236}">
                <a16:creationId xmlns:a16="http://schemas.microsoft.com/office/drawing/2014/main" id="{0361C059-7301-7ED8-4326-F037B36DA432}"/>
              </a:ext>
            </a:extLst>
          </p:cNvPr>
          <p:cNvSpPr>
            <a:spLocks noChangeShapeType="1"/>
          </p:cNvSpPr>
          <p:nvPr/>
        </p:nvSpPr>
        <p:spPr bwMode="auto">
          <a:xfrm>
            <a:off x="3684095"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6" name="Line 36">
            <a:extLst>
              <a:ext uri="{FF2B5EF4-FFF2-40B4-BE49-F238E27FC236}">
                <a16:creationId xmlns:a16="http://schemas.microsoft.com/office/drawing/2014/main" id="{9A8318E9-4F27-93BF-FD85-7D251E773AF4}"/>
              </a:ext>
            </a:extLst>
          </p:cNvPr>
          <p:cNvSpPr>
            <a:spLocks noChangeShapeType="1"/>
          </p:cNvSpPr>
          <p:nvPr/>
        </p:nvSpPr>
        <p:spPr bwMode="auto">
          <a:xfrm>
            <a:off x="1998133" y="3895622"/>
            <a:ext cx="2132247"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7" name="Rectangle 37">
            <a:extLst>
              <a:ext uri="{FF2B5EF4-FFF2-40B4-BE49-F238E27FC236}">
                <a16:creationId xmlns:a16="http://schemas.microsoft.com/office/drawing/2014/main" id="{935EE91C-319E-893E-766B-2598FE09CE04}"/>
              </a:ext>
            </a:extLst>
          </p:cNvPr>
          <p:cNvSpPr>
            <a:spLocks noChangeArrowheads="1"/>
          </p:cNvSpPr>
          <p:nvPr/>
        </p:nvSpPr>
        <p:spPr bwMode="auto">
          <a:xfrm>
            <a:off x="4130379" y="379095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688" name="Line 38">
            <a:extLst>
              <a:ext uri="{FF2B5EF4-FFF2-40B4-BE49-F238E27FC236}">
                <a16:creationId xmlns:a16="http://schemas.microsoft.com/office/drawing/2014/main" id="{9454C8B3-63D2-266A-12BE-D4FAB36C66B3}"/>
              </a:ext>
            </a:extLst>
          </p:cNvPr>
          <p:cNvSpPr>
            <a:spLocks noChangeShapeType="1"/>
          </p:cNvSpPr>
          <p:nvPr/>
        </p:nvSpPr>
        <p:spPr bwMode="auto">
          <a:xfrm>
            <a:off x="4378315" y="3895622"/>
            <a:ext cx="198349"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89" name="Rectangle 76">
            <a:extLst>
              <a:ext uri="{FF2B5EF4-FFF2-40B4-BE49-F238E27FC236}">
                <a16:creationId xmlns:a16="http://schemas.microsoft.com/office/drawing/2014/main" id="{592DB6E8-D2ED-0540-FEA3-A47273A3807C}"/>
              </a:ext>
            </a:extLst>
          </p:cNvPr>
          <p:cNvSpPr>
            <a:spLocks noChangeArrowheads="1"/>
          </p:cNvSpPr>
          <p:nvPr/>
        </p:nvSpPr>
        <p:spPr bwMode="auto">
          <a:xfrm>
            <a:off x="4477489" y="410494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690" name="Line 78">
            <a:extLst>
              <a:ext uri="{FF2B5EF4-FFF2-40B4-BE49-F238E27FC236}">
                <a16:creationId xmlns:a16="http://schemas.microsoft.com/office/drawing/2014/main" id="{763547F5-747C-BC79-01FF-9F3A65C32A4F}"/>
              </a:ext>
            </a:extLst>
          </p:cNvPr>
          <p:cNvSpPr>
            <a:spLocks noChangeShapeType="1"/>
          </p:cNvSpPr>
          <p:nvPr/>
        </p:nvSpPr>
        <p:spPr bwMode="auto">
          <a:xfrm flipV="1">
            <a:off x="4576664" y="1959359"/>
            <a:ext cx="0" cy="2145588"/>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91" name="Line 79">
            <a:extLst>
              <a:ext uri="{FF2B5EF4-FFF2-40B4-BE49-F238E27FC236}">
                <a16:creationId xmlns:a16="http://schemas.microsoft.com/office/drawing/2014/main" id="{9F68D7A2-1DC2-CF38-886F-67BF97B431E0}"/>
              </a:ext>
            </a:extLst>
          </p:cNvPr>
          <p:cNvSpPr>
            <a:spLocks noChangeShapeType="1"/>
          </p:cNvSpPr>
          <p:nvPr/>
        </p:nvSpPr>
        <p:spPr bwMode="auto">
          <a:xfrm>
            <a:off x="4576664" y="4314273"/>
            <a:ext cx="0" cy="209326"/>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692" name="Rectangle 80">
            <a:extLst>
              <a:ext uri="{FF2B5EF4-FFF2-40B4-BE49-F238E27FC236}">
                <a16:creationId xmlns:a16="http://schemas.microsoft.com/office/drawing/2014/main" id="{2D42090C-809C-7B0F-3DFC-CFE9BE04C57A}"/>
              </a:ext>
            </a:extLst>
          </p:cNvPr>
          <p:cNvSpPr>
            <a:spLocks noChangeArrowheads="1"/>
          </p:cNvSpPr>
          <p:nvPr/>
        </p:nvSpPr>
        <p:spPr bwMode="auto">
          <a:xfrm>
            <a:off x="5022948" y="3372308"/>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93" name="Rectangle 81">
            <a:extLst>
              <a:ext uri="{FF2B5EF4-FFF2-40B4-BE49-F238E27FC236}">
                <a16:creationId xmlns:a16="http://schemas.microsoft.com/office/drawing/2014/main" id="{1F73E11D-7C0A-19A8-408A-662E56EA9E00}"/>
              </a:ext>
            </a:extLst>
          </p:cNvPr>
          <p:cNvSpPr>
            <a:spLocks noChangeArrowheads="1"/>
          </p:cNvSpPr>
          <p:nvPr/>
        </p:nvSpPr>
        <p:spPr bwMode="auto">
          <a:xfrm>
            <a:off x="5022948" y="2535005"/>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94" name="Rectangle 82">
            <a:extLst>
              <a:ext uri="{FF2B5EF4-FFF2-40B4-BE49-F238E27FC236}">
                <a16:creationId xmlns:a16="http://schemas.microsoft.com/office/drawing/2014/main" id="{E958A06E-C956-FC76-763C-EEA721E5D288}"/>
              </a:ext>
            </a:extLst>
          </p:cNvPr>
          <p:cNvSpPr>
            <a:spLocks noChangeArrowheads="1"/>
          </p:cNvSpPr>
          <p:nvPr/>
        </p:nvSpPr>
        <p:spPr bwMode="auto">
          <a:xfrm>
            <a:off x="5022948" y="1697702"/>
            <a:ext cx="1586788" cy="62797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7695" name="Rectangle 83">
            <a:extLst>
              <a:ext uri="{FF2B5EF4-FFF2-40B4-BE49-F238E27FC236}">
                <a16:creationId xmlns:a16="http://schemas.microsoft.com/office/drawing/2014/main" id="{986B169C-70F8-5F33-5922-8EE9D70E34FD}"/>
              </a:ext>
            </a:extLst>
          </p:cNvPr>
          <p:cNvSpPr>
            <a:spLocks noChangeArrowheads="1"/>
          </p:cNvSpPr>
          <p:nvPr/>
        </p:nvSpPr>
        <p:spPr bwMode="auto">
          <a:xfrm>
            <a:off x="5122122"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96" name="Rectangle 84">
            <a:extLst>
              <a:ext uri="{FF2B5EF4-FFF2-40B4-BE49-F238E27FC236}">
                <a16:creationId xmlns:a16="http://schemas.microsoft.com/office/drawing/2014/main" id="{4A0ED284-C481-9005-6A86-981E20A740DC}"/>
              </a:ext>
            </a:extLst>
          </p:cNvPr>
          <p:cNvSpPr>
            <a:spLocks noChangeArrowheads="1"/>
          </p:cNvSpPr>
          <p:nvPr/>
        </p:nvSpPr>
        <p:spPr bwMode="auto">
          <a:xfrm>
            <a:off x="5469232"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97" name="Rectangle 85">
            <a:extLst>
              <a:ext uri="{FF2B5EF4-FFF2-40B4-BE49-F238E27FC236}">
                <a16:creationId xmlns:a16="http://schemas.microsoft.com/office/drawing/2014/main" id="{B0364865-3F10-B308-8472-11E779784DEF}"/>
              </a:ext>
            </a:extLst>
          </p:cNvPr>
          <p:cNvSpPr>
            <a:spLocks noChangeArrowheads="1"/>
          </p:cNvSpPr>
          <p:nvPr/>
        </p:nvSpPr>
        <p:spPr bwMode="auto">
          <a:xfrm>
            <a:off x="5816342"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698" name="Rectangle 86">
            <a:extLst>
              <a:ext uri="{FF2B5EF4-FFF2-40B4-BE49-F238E27FC236}">
                <a16:creationId xmlns:a16="http://schemas.microsoft.com/office/drawing/2014/main" id="{2773C8E7-AB0D-B638-FBD7-125855493CDF}"/>
              </a:ext>
            </a:extLst>
          </p:cNvPr>
          <p:cNvSpPr>
            <a:spLocks noChangeArrowheads="1"/>
          </p:cNvSpPr>
          <p:nvPr/>
        </p:nvSpPr>
        <p:spPr bwMode="auto">
          <a:xfrm>
            <a:off x="6213039" y="180236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699" name="Line 87">
            <a:extLst>
              <a:ext uri="{FF2B5EF4-FFF2-40B4-BE49-F238E27FC236}">
                <a16:creationId xmlns:a16="http://schemas.microsoft.com/office/drawing/2014/main" id="{BE3CA58C-CA8E-4A93-8FA7-BFF2E39F58E3}"/>
              </a:ext>
            </a:extLst>
          </p:cNvPr>
          <p:cNvSpPr>
            <a:spLocks noChangeShapeType="1"/>
          </p:cNvSpPr>
          <p:nvPr/>
        </p:nvSpPr>
        <p:spPr bwMode="auto">
          <a:xfrm>
            <a:off x="5221296"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0" name="Line 88">
            <a:extLst>
              <a:ext uri="{FF2B5EF4-FFF2-40B4-BE49-F238E27FC236}">
                <a16:creationId xmlns:a16="http://schemas.microsoft.com/office/drawing/2014/main" id="{DDE34B30-7C4F-D9E7-4B83-54F9BAC25C56}"/>
              </a:ext>
            </a:extLst>
          </p:cNvPr>
          <p:cNvSpPr>
            <a:spLocks noChangeShapeType="1"/>
          </p:cNvSpPr>
          <p:nvPr/>
        </p:nvSpPr>
        <p:spPr bwMode="auto">
          <a:xfrm>
            <a:off x="5617993"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1" name="Line 89">
            <a:extLst>
              <a:ext uri="{FF2B5EF4-FFF2-40B4-BE49-F238E27FC236}">
                <a16:creationId xmlns:a16="http://schemas.microsoft.com/office/drawing/2014/main" id="{44EA4303-E191-D071-FE2E-230AB2F046FF}"/>
              </a:ext>
            </a:extLst>
          </p:cNvPr>
          <p:cNvSpPr>
            <a:spLocks noChangeShapeType="1"/>
          </p:cNvSpPr>
          <p:nvPr/>
        </p:nvSpPr>
        <p:spPr bwMode="auto">
          <a:xfrm>
            <a:off x="5915516"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2" name="Line 90">
            <a:extLst>
              <a:ext uri="{FF2B5EF4-FFF2-40B4-BE49-F238E27FC236}">
                <a16:creationId xmlns:a16="http://schemas.microsoft.com/office/drawing/2014/main" id="{1FF07BDF-250D-88E7-3FC8-C456F634F2A5}"/>
              </a:ext>
            </a:extLst>
          </p:cNvPr>
          <p:cNvSpPr>
            <a:spLocks noChangeShapeType="1"/>
          </p:cNvSpPr>
          <p:nvPr/>
        </p:nvSpPr>
        <p:spPr bwMode="auto">
          <a:xfrm>
            <a:off x="6361800" y="2011691"/>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3" name="Line 91">
            <a:extLst>
              <a:ext uri="{FF2B5EF4-FFF2-40B4-BE49-F238E27FC236}">
                <a16:creationId xmlns:a16="http://schemas.microsoft.com/office/drawing/2014/main" id="{C3AF56CC-DDF8-3470-32A2-14830EBE0689}"/>
              </a:ext>
            </a:extLst>
          </p:cNvPr>
          <p:cNvSpPr>
            <a:spLocks noChangeShapeType="1"/>
          </p:cNvSpPr>
          <p:nvPr/>
        </p:nvSpPr>
        <p:spPr bwMode="auto">
          <a:xfrm>
            <a:off x="4874186" y="2273348"/>
            <a:ext cx="1933898"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4" name="Rectangle 92">
            <a:extLst>
              <a:ext uri="{FF2B5EF4-FFF2-40B4-BE49-F238E27FC236}">
                <a16:creationId xmlns:a16="http://schemas.microsoft.com/office/drawing/2014/main" id="{6744F82F-E6AE-8D16-A2DE-7E52A3D2AC9C}"/>
              </a:ext>
            </a:extLst>
          </p:cNvPr>
          <p:cNvSpPr>
            <a:spLocks noChangeArrowheads="1"/>
          </p:cNvSpPr>
          <p:nvPr/>
        </p:nvSpPr>
        <p:spPr bwMode="auto">
          <a:xfrm>
            <a:off x="6808085" y="2168685"/>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705" name="Line 93">
            <a:extLst>
              <a:ext uri="{FF2B5EF4-FFF2-40B4-BE49-F238E27FC236}">
                <a16:creationId xmlns:a16="http://schemas.microsoft.com/office/drawing/2014/main" id="{571A6DD8-3AEE-EE1D-4842-859676745F14}"/>
              </a:ext>
            </a:extLst>
          </p:cNvPr>
          <p:cNvSpPr>
            <a:spLocks noChangeShapeType="1"/>
          </p:cNvSpPr>
          <p:nvPr/>
        </p:nvSpPr>
        <p:spPr bwMode="auto">
          <a:xfrm>
            <a:off x="7056020" y="2273348"/>
            <a:ext cx="247936"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06" name="Rectangle 94">
            <a:extLst>
              <a:ext uri="{FF2B5EF4-FFF2-40B4-BE49-F238E27FC236}">
                <a16:creationId xmlns:a16="http://schemas.microsoft.com/office/drawing/2014/main" id="{CA3F417D-512B-CE10-25F1-261A7504854C}"/>
              </a:ext>
            </a:extLst>
          </p:cNvPr>
          <p:cNvSpPr>
            <a:spLocks noChangeArrowheads="1"/>
          </p:cNvSpPr>
          <p:nvPr/>
        </p:nvSpPr>
        <p:spPr bwMode="auto">
          <a:xfrm>
            <a:off x="5122122"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07" name="Rectangle 95">
            <a:extLst>
              <a:ext uri="{FF2B5EF4-FFF2-40B4-BE49-F238E27FC236}">
                <a16:creationId xmlns:a16="http://schemas.microsoft.com/office/drawing/2014/main" id="{592040A2-4843-4348-5E92-5C17351E7077}"/>
              </a:ext>
            </a:extLst>
          </p:cNvPr>
          <p:cNvSpPr>
            <a:spLocks noChangeArrowheads="1"/>
          </p:cNvSpPr>
          <p:nvPr/>
        </p:nvSpPr>
        <p:spPr bwMode="auto">
          <a:xfrm>
            <a:off x="5469232"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08" name="Rectangle 96">
            <a:extLst>
              <a:ext uri="{FF2B5EF4-FFF2-40B4-BE49-F238E27FC236}">
                <a16:creationId xmlns:a16="http://schemas.microsoft.com/office/drawing/2014/main" id="{A548AD86-9C34-B458-9674-7EDAC875009F}"/>
              </a:ext>
            </a:extLst>
          </p:cNvPr>
          <p:cNvSpPr>
            <a:spLocks noChangeArrowheads="1"/>
          </p:cNvSpPr>
          <p:nvPr/>
        </p:nvSpPr>
        <p:spPr bwMode="auto">
          <a:xfrm>
            <a:off x="5816342"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09" name="Rectangle 97">
            <a:extLst>
              <a:ext uri="{FF2B5EF4-FFF2-40B4-BE49-F238E27FC236}">
                <a16:creationId xmlns:a16="http://schemas.microsoft.com/office/drawing/2014/main" id="{4EFE35DD-0E5D-22C7-2FC2-FA0B84B42D0E}"/>
              </a:ext>
            </a:extLst>
          </p:cNvPr>
          <p:cNvSpPr>
            <a:spLocks noChangeArrowheads="1"/>
          </p:cNvSpPr>
          <p:nvPr/>
        </p:nvSpPr>
        <p:spPr bwMode="auto">
          <a:xfrm>
            <a:off x="6213039" y="263966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710" name="Line 98">
            <a:extLst>
              <a:ext uri="{FF2B5EF4-FFF2-40B4-BE49-F238E27FC236}">
                <a16:creationId xmlns:a16="http://schemas.microsoft.com/office/drawing/2014/main" id="{680201B1-8102-FECD-656B-3EB27F29264E}"/>
              </a:ext>
            </a:extLst>
          </p:cNvPr>
          <p:cNvSpPr>
            <a:spLocks noChangeShapeType="1"/>
          </p:cNvSpPr>
          <p:nvPr/>
        </p:nvSpPr>
        <p:spPr bwMode="auto">
          <a:xfrm>
            <a:off x="5221296"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1" name="Line 99">
            <a:extLst>
              <a:ext uri="{FF2B5EF4-FFF2-40B4-BE49-F238E27FC236}">
                <a16:creationId xmlns:a16="http://schemas.microsoft.com/office/drawing/2014/main" id="{4F9BF6AD-B3C1-7203-CD90-0B9EBAA55A3D}"/>
              </a:ext>
            </a:extLst>
          </p:cNvPr>
          <p:cNvSpPr>
            <a:spLocks noChangeShapeType="1"/>
          </p:cNvSpPr>
          <p:nvPr/>
        </p:nvSpPr>
        <p:spPr bwMode="auto">
          <a:xfrm>
            <a:off x="5617993"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2" name="Line 100">
            <a:extLst>
              <a:ext uri="{FF2B5EF4-FFF2-40B4-BE49-F238E27FC236}">
                <a16:creationId xmlns:a16="http://schemas.microsoft.com/office/drawing/2014/main" id="{FBB97433-0378-6F8F-49C4-03F6FBD6BB51}"/>
              </a:ext>
            </a:extLst>
          </p:cNvPr>
          <p:cNvSpPr>
            <a:spLocks noChangeShapeType="1"/>
          </p:cNvSpPr>
          <p:nvPr/>
        </p:nvSpPr>
        <p:spPr bwMode="auto">
          <a:xfrm>
            <a:off x="5965103"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3" name="Line 101">
            <a:extLst>
              <a:ext uri="{FF2B5EF4-FFF2-40B4-BE49-F238E27FC236}">
                <a16:creationId xmlns:a16="http://schemas.microsoft.com/office/drawing/2014/main" id="{3740236A-5F8F-460F-4E00-1FF4D59B8BBC}"/>
              </a:ext>
            </a:extLst>
          </p:cNvPr>
          <p:cNvSpPr>
            <a:spLocks noChangeShapeType="1"/>
          </p:cNvSpPr>
          <p:nvPr/>
        </p:nvSpPr>
        <p:spPr bwMode="auto">
          <a:xfrm>
            <a:off x="6361800" y="2848994"/>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4" name="Line 102">
            <a:extLst>
              <a:ext uri="{FF2B5EF4-FFF2-40B4-BE49-F238E27FC236}">
                <a16:creationId xmlns:a16="http://schemas.microsoft.com/office/drawing/2014/main" id="{7BE26DA1-C6D8-9BF0-D0DD-7BFEEA626A47}"/>
              </a:ext>
            </a:extLst>
          </p:cNvPr>
          <p:cNvSpPr>
            <a:spLocks noChangeShapeType="1"/>
          </p:cNvSpPr>
          <p:nvPr/>
        </p:nvSpPr>
        <p:spPr bwMode="auto">
          <a:xfrm>
            <a:off x="4874186" y="3110651"/>
            <a:ext cx="1983485"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5" name="Rectangle 103">
            <a:extLst>
              <a:ext uri="{FF2B5EF4-FFF2-40B4-BE49-F238E27FC236}">
                <a16:creationId xmlns:a16="http://schemas.microsoft.com/office/drawing/2014/main" id="{D00DDF86-7146-B522-5475-CED852CBC731}"/>
              </a:ext>
            </a:extLst>
          </p:cNvPr>
          <p:cNvSpPr>
            <a:spLocks noChangeArrowheads="1"/>
          </p:cNvSpPr>
          <p:nvPr/>
        </p:nvSpPr>
        <p:spPr bwMode="auto">
          <a:xfrm>
            <a:off x="6857672" y="300598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716" name="Line 104">
            <a:extLst>
              <a:ext uri="{FF2B5EF4-FFF2-40B4-BE49-F238E27FC236}">
                <a16:creationId xmlns:a16="http://schemas.microsoft.com/office/drawing/2014/main" id="{DD700952-63DE-B2FF-25FE-86AE2A761E06}"/>
              </a:ext>
            </a:extLst>
          </p:cNvPr>
          <p:cNvSpPr>
            <a:spLocks noChangeShapeType="1"/>
          </p:cNvSpPr>
          <p:nvPr/>
        </p:nvSpPr>
        <p:spPr bwMode="auto">
          <a:xfrm>
            <a:off x="7105607" y="3110651"/>
            <a:ext cx="198349"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17" name="Rectangle 105">
            <a:extLst>
              <a:ext uri="{FF2B5EF4-FFF2-40B4-BE49-F238E27FC236}">
                <a16:creationId xmlns:a16="http://schemas.microsoft.com/office/drawing/2014/main" id="{B265A8E9-9B71-3BCA-F850-5D16821E455B}"/>
              </a:ext>
            </a:extLst>
          </p:cNvPr>
          <p:cNvSpPr>
            <a:spLocks noChangeArrowheads="1"/>
          </p:cNvSpPr>
          <p:nvPr/>
        </p:nvSpPr>
        <p:spPr bwMode="auto">
          <a:xfrm>
            <a:off x="5122122"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18" name="Rectangle 106">
            <a:extLst>
              <a:ext uri="{FF2B5EF4-FFF2-40B4-BE49-F238E27FC236}">
                <a16:creationId xmlns:a16="http://schemas.microsoft.com/office/drawing/2014/main" id="{2C0C4EC0-DA31-B276-DF18-41B33B2AE74D}"/>
              </a:ext>
            </a:extLst>
          </p:cNvPr>
          <p:cNvSpPr>
            <a:spLocks noChangeArrowheads="1"/>
          </p:cNvSpPr>
          <p:nvPr/>
        </p:nvSpPr>
        <p:spPr bwMode="auto">
          <a:xfrm>
            <a:off x="5469232"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19" name="Rectangle 107">
            <a:extLst>
              <a:ext uri="{FF2B5EF4-FFF2-40B4-BE49-F238E27FC236}">
                <a16:creationId xmlns:a16="http://schemas.microsoft.com/office/drawing/2014/main" id="{9ECB8B67-F564-C83A-59C0-3F0F0F0B14A9}"/>
              </a:ext>
            </a:extLst>
          </p:cNvPr>
          <p:cNvSpPr>
            <a:spLocks noChangeArrowheads="1"/>
          </p:cNvSpPr>
          <p:nvPr/>
        </p:nvSpPr>
        <p:spPr bwMode="auto">
          <a:xfrm>
            <a:off x="5865929"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C</a:t>
            </a:r>
          </a:p>
        </p:txBody>
      </p:sp>
      <p:sp>
        <p:nvSpPr>
          <p:cNvPr id="27720" name="Rectangle 108">
            <a:extLst>
              <a:ext uri="{FF2B5EF4-FFF2-40B4-BE49-F238E27FC236}">
                <a16:creationId xmlns:a16="http://schemas.microsoft.com/office/drawing/2014/main" id="{FDC02FC8-8F94-E9B7-C94F-3F10B51E33EB}"/>
              </a:ext>
            </a:extLst>
          </p:cNvPr>
          <p:cNvSpPr>
            <a:spLocks noChangeArrowheads="1"/>
          </p:cNvSpPr>
          <p:nvPr/>
        </p:nvSpPr>
        <p:spPr bwMode="auto">
          <a:xfrm>
            <a:off x="6262626" y="342463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M</a:t>
            </a:r>
          </a:p>
        </p:txBody>
      </p:sp>
      <p:sp>
        <p:nvSpPr>
          <p:cNvPr id="27721" name="Line 109">
            <a:extLst>
              <a:ext uri="{FF2B5EF4-FFF2-40B4-BE49-F238E27FC236}">
                <a16:creationId xmlns:a16="http://schemas.microsoft.com/office/drawing/2014/main" id="{8117826A-8589-65C5-76B4-C8678B20C572}"/>
              </a:ext>
            </a:extLst>
          </p:cNvPr>
          <p:cNvSpPr>
            <a:spLocks noChangeShapeType="1"/>
          </p:cNvSpPr>
          <p:nvPr/>
        </p:nvSpPr>
        <p:spPr bwMode="auto">
          <a:xfrm>
            <a:off x="5221296"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2" name="Line 110">
            <a:extLst>
              <a:ext uri="{FF2B5EF4-FFF2-40B4-BE49-F238E27FC236}">
                <a16:creationId xmlns:a16="http://schemas.microsoft.com/office/drawing/2014/main" id="{B4988075-5A7A-37C8-BB90-9DFF9646FC63}"/>
              </a:ext>
            </a:extLst>
          </p:cNvPr>
          <p:cNvSpPr>
            <a:spLocks noChangeShapeType="1"/>
          </p:cNvSpPr>
          <p:nvPr/>
        </p:nvSpPr>
        <p:spPr bwMode="auto">
          <a:xfrm>
            <a:off x="5617993"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3" name="Line 111">
            <a:extLst>
              <a:ext uri="{FF2B5EF4-FFF2-40B4-BE49-F238E27FC236}">
                <a16:creationId xmlns:a16="http://schemas.microsoft.com/office/drawing/2014/main" id="{17454E93-9CEF-39AD-92FA-C5466F009102}"/>
              </a:ext>
            </a:extLst>
          </p:cNvPr>
          <p:cNvSpPr>
            <a:spLocks noChangeShapeType="1"/>
          </p:cNvSpPr>
          <p:nvPr/>
        </p:nvSpPr>
        <p:spPr bwMode="auto">
          <a:xfrm>
            <a:off x="6014690"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4" name="Line 112">
            <a:extLst>
              <a:ext uri="{FF2B5EF4-FFF2-40B4-BE49-F238E27FC236}">
                <a16:creationId xmlns:a16="http://schemas.microsoft.com/office/drawing/2014/main" id="{1AD83807-E065-5CB6-1DC3-4DD809436844}"/>
              </a:ext>
            </a:extLst>
          </p:cNvPr>
          <p:cNvSpPr>
            <a:spLocks noChangeShapeType="1"/>
          </p:cNvSpPr>
          <p:nvPr/>
        </p:nvSpPr>
        <p:spPr bwMode="auto">
          <a:xfrm>
            <a:off x="6411387" y="3633965"/>
            <a:ext cx="0" cy="26165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5" name="Line 113">
            <a:extLst>
              <a:ext uri="{FF2B5EF4-FFF2-40B4-BE49-F238E27FC236}">
                <a16:creationId xmlns:a16="http://schemas.microsoft.com/office/drawing/2014/main" id="{D0FEFF09-1E95-39D1-B491-92BA3D276973}"/>
              </a:ext>
            </a:extLst>
          </p:cNvPr>
          <p:cNvSpPr>
            <a:spLocks noChangeShapeType="1"/>
          </p:cNvSpPr>
          <p:nvPr/>
        </p:nvSpPr>
        <p:spPr bwMode="auto">
          <a:xfrm>
            <a:off x="4874186" y="3895622"/>
            <a:ext cx="1983485"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6" name="Rectangle 114">
            <a:extLst>
              <a:ext uri="{FF2B5EF4-FFF2-40B4-BE49-F238E27FC236}">
                <a16:creationId xmlns:a16="http://schemas.microsoft.com/office/drawing/2014/main" id="{C3C087B3-C22C-F529-6E1E-C02459B1FDF7}"/>
              </a:ext>
            </a:extLst>
          </p:cNvPr>
          <p:cNvSpPr>
            <a:spLocks noChangeArrowheads="1"/>
          </p:cNvSpPr>
          <p:nvPr/>
        </p:nvSpPr>
        <p:spPr bwMode="auto">
          <a:xfrm>
            <a:off x="6857672" y="3790959"/>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727" name="Line 115">
            <a:extLst>
              <a:ext uri="{FF2B5EF4-FFF2-40B4-BE49-F238E27FC236}">
                <a16:creationId xmlns:a16="http://schemas.microsoft.com/office/drawing/2014/main" id="{DC996F95-4C9F-DB58-9AD6-D61040D8C588}"/>
              </a:ext>
            </a:extLst>
          </p:cNvPr>
          <p:cNvSpPr>
            <a:spLocks noChangeShapeType="1"/>
          </p:cNvSpPr>
          <p:nvPr/>
        </p:nvSpPr>
        <p:spPr bwMode="auto">
          <a:xfrm>
            <a:off x="7105607" y="3895622"/>
            <a:ext cx="198349"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28" name="Rectangle 116">
            <a:extLst>
              <a:ext uri="{FF2B5EF4-FFF2-40B4-BE49-F238E27FC236}">
                <a16:creationId xmlns:a16="http://schemas.microsoft.com/office/drawing/2014/main" id="{8324093C-8D9F-2215-87B8-B3F36C464F3C}"/>
              </a:ext>
            </a:extLst>
          </p:cNvPr>
          <p:cNvSpPr>
            <a:spLocks noChangeArrowheads="1"/>
          </p:cNvSpPr>
          <p:nvPr/>
        </p:nvSpPr>
        <p:spPr bwMode="auto">
          <a:xfrm>
            <a:off x="7204782" y="4104948"/>
            <a:ext cx="247936" cy="20932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900">
                <a:solidFill>
                  <a:schemeClr val="bg1"/>
                </a:solidFill>
                <a:ea typeface="宋体" panose="02010600030101010101" pitchFamily="2" charset="-122"/>
              </a:rPr>
              <a:t> </a:t>
            </a:r>
          </a:p>
        </p:txBody>
      </p:sp>
      <p:sp>
        <p:nvSpPr>
          <p:cNvPr id="27729" name="Line 117">
            <a:extLst>
              <a:ext uri="{FF2B5EF4-FFF2-40B4-BE49-F238E27FC236}">
                <a16:creationId xmlns:a16="http://schemas.microsoft.com/office/drawing/2014/main" id="{6BD34EC7-4F97-CF9D-B0A3-5FABB77E92AB}"/>
              </a:ext>
            </a:extLst>
          </p:cNvPr>
          <p:cNvSpPr>
            <a:spLocks noChangeShapeType="1"/>
          </p:cNvSpPr>
          <p:nvPr/>
        </p:nvSpPr>
        <p:spPr bwMode="auto">
          <a:xfrm flipV="1">
            <a:off x="7303956" y="1959359"/>
            <a:ext cx="0" cy="2145588"/>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30" name="Line 118">
            <a:extLst>
              <a:ext uri="{FF2B5EF4-FFF2-40B4-BE49-F238E27FC236}">
                <a16:creationId xmlns:a16="http://schemas.microsoft.com/office/drawing/2014/main" id="{7D01A930-08AC-BF0B-D7E6-C4EC56A29D90}"/>
              </a:ext>
            </a:extLst>
          </p:cNvPr>
          <p:cNvSpPr>
            <a:spLocks noChangeShapeType="1"/>
          </p:cNvSpPr>
          <p:nvPr/>
        </p:nvSpPr>
        <p:spPr bwMode="auto">
          <a:xfrm>
            <a:off x="7303956" y="4314273"/>
            <a:ext cx="0" cy="209326"/>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31" name="Line 121">
            <a:extLst>
              <a:ext uri="{FF2B5EF4-FFF2-40B4-BE49-F238E27FC236}">
                <a16:creationId xmlns:a16="http://schemas.microsoft.com/office/drawing/2014/main" id="{2AD8D4AE-1DA0-8730-6375-209D630058AC}"/>
              </a:ext>
            </a:extLst>
          </p:cNvPr>
          <p:cNvSpPr>
            <a:spLocks noChangeShapeType="1"/>
          </p:cNvSpPr>
          <p:nvPr/>
        </p:nvSpPr>
        <p:spPr bwMode="auto">
          <a:xfrm>
            <a:off x="2047720" y="4523599"/>
            <a:ext cx="5553759"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32" name="Text Box 122">
            <a:extLst>
              <a:ext uri="{FF2B5EF4-FFF2-40B4-BE49-F238E27FC236}">
                <a16:creationId xmlns:a16="http://schemas.microsoft.com/office/drawing/2014/main" id="{A6395C07-B46C-18E5-6B97-526197C1755B}"/>
              </a:ext>
            </a:extLst>
          </p:cNvPr>
          <p:cNvSpPr txBox="1">
            <a:spLocks noChangeArrowheads="1"/>
          </p:cNvSpPr>
          <p:nvPr/>
        </p:nvSpPr>
        <p:spPr bwMode="auto">
          <a:xfrm>
            <a:off x="628111" y="4314273"/>
            <a:ext cx="146065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dirty="0">
                <a:solidFill>
                  <a:schemeClr val="bg1"/>
                </a:solidFill>
                <a:ea typeface="宋体" panose="02010600030101010101" pitchFamily="2" charset="-122"/>
              </a:rPr>
              <a:t>Supercluster bus</a:t>
            </a:r>
          </a:p>
        </p:txBody>
      </p:sp>
      <p:sp>
        <p:nvSpPr>
          <p:cNvPr id="27733" name="Text Box 123">
            <a:extLst>
              <a:ext uri="{FF2B5EF4-FFF2-40B4-BE49-F238E27FC236}">
                <a16:creationId xmlns:a16="http://schemas.microsoft.com/office/drawing/2014/main" id="{24577F56-426B-5634-DD7E-3418C7D78427}"/>
              </a:ext>
            </a:extLst>
          </p:cNvPr>
          <p:cNvSpPr txBox="1">
            <a:spLocks noChangeArrowheads="1"/>
          </p:cNvSpPr>
          <p:nvPr/>
        </p:nvSpPr>
        <p:spPr bwMode="auto">
          <a:xfrm>
            <a:off x="5111792" y="1288863"/>
            <a:ext cx="143340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solidFill>
                  <a:schemeClr val="bg1"/>
                </a:solidFill>
                <a:ea typeface="宋体" panose="02010600030101010101" pitchFamily="2" charset="-122"/>
              </a:rPr>
              <a:t>CPU with cache</a:t>
            </a:r>
          </a:p>
        </p:txBody>
      </p:sp>
      <p:sp>
        <p:nvSpPr>
          <p:cNvPr id="27734" name="Line 124">
            <a:extLst>
              <a:ext uri="{FF2B5EF4-FFF2-40B4-BE49-F238E27FC236}">
                <a16:creationId xmlns:a16="http://schemas.microsoft.com/office/drawing/2014/main" id="{05E9BA7A-95CD-7EC4-A46B-17D17EBBE2D7}"/>
              </a:ext>
            </a:extLst>
          </p:cNvPr>
          <p:cNvSpPr>
            <a:spLocks noChangeShapeType="1"/>
          </p:cNvSpPr>
          <p:nvPr/>
        </p:nvSpPr>
        <p:spPr bwMode="auto">
          <a:xfrm flipH="1">
            <a:off x="5270883" y="1540708"/>
            <a:ext cx="247936" cy="261657"/>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7735" name="Text Box 125">
            <a:extLst>
              <a:ext uri="{FF2B5EF4-FFF2-40B4-BE49-F238E27FC236}">
                <a16:creationId xmlns:a16="http://schemas.microsoft.com/office/drawing/2014/main" id="{DDD8E337-2115-CBBA-429E-A3AD4F86FAE8}"/>
              </a:ext>
            </a:extLst>
          </p:cNvPr>
          <p:cNvSpPr txBox="1">
            <a:spLocks noChangeArrowheads="1"/>
          </p:cNvSpPr>
          <p:nvPr/>
        </p:nvSpPr>
        <p:spPr bwMode="auto">
          <a:xfrm>
            <a:off x="6446117" y="1279051"/>
            <a:ext cx="1394934"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dirty="0">
                <a:solidFill>
                  <a:schemeClr val="bg1"/>
                </a:solidFill>
                <a:ea typeface="宋体" panose="02010600030101010101" pitchFamily="2" charset="-122"/>
              </a:rPr>
              <a:t>Global memory</a:t>
            </a:r>
          </a:p>
        </p:txBody>
      </p:sp>
      <p:sp>
        <p:nvSpPr>
          <p:cNvPr id="27736" name="Line 126">
            <a:extLst>
              <a:ext uri="{FF2B5EF4-FFF2-40B4-BE49-F238E27FC236}">
                <a16:creationId xmlns:a16="http://schemas.microsoft.com/office/drawing/2014/main" id="{7E99FDC3-10DC-1983-7BF1-DD7209949B1E}"/>
              </a:ext>
            </a:extLst>
          </p:cNvPr>
          <p:cNvSpPr>
            <a:spLocks noChangeShapeType="1"/>
          </p:cNvSpPr>
          <p:nvPr/>
        </p:nvSpPr>
        <p:spPr bwMode="auto">
          <a:xfrm flipH="1">
            <a:off x="6361800" y="1488377"/>
            <a:ext cx="297523" cy="313989"/>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 name="灯片编号占位符 1">
            <a:extLst>
              <a:ext uri="{FF2B5EF4-FFF2-40B4-BE49-F238E27FC236}">
                <a16:creationId xmlns:a16="http://schemas.microsoft.com/office/drawing/2014/main" id="{E1354981-77AF-02D2-C67D-8742DBB901FC}"/>
              </a:ext>
            </a:extLst>
          </p:cNvPr>
          <p:cNvSpPr>
            <a:spLocks noGrp="1"/>
          </p:cNvSpPr>
          <p:nvPr>
            <p:ph type="sldNum" sz="quarter" idx="10"/>
          </p:nvPr>
        </p:nvSpPr>
        <p:spPr/>
        <p:txBody>
          <a:bodyPr/>
          <a:lstStyle/>
          <a:p>
            <a:fld id="{D9B6BDF2-6896-4B98-8776-C18582F63BA5}" type="slidenum">
              <a:rPr lang="zh-TW" altLang="en-US" smtClean="0"/>
              <a:pPr/>
              <a:t>15</a:t>
            </a:fld>
            <a:endParaRPr lang="zh-TW" altLang="en-US"/>
          </a:p>
        </p:txBody>
      </p:sp>
      <p:sp>
        <p:nvSpPr>
          <p:cNvPr id="4" name="Rectangle 3">
            <a:extLst>
              <a:ext uri="{FF2B5EF4-FFF2-40B4-BE49-F238E27FC236}">
                <a16:creationId xmlns:a16="http://schemas.microsoft.com/office/drawing/2014/main" id="{6E95258C-3BA9-12B7-7C3F-D31D5802DAF6}"/>
              </a:ext>
            </a:extLst>
          </p:cNvPr>
          <p:cNvSpPr txBox="1">
            <a:spLocks noChangeArrowheads="1"/>
          </p:cNvSpPr>
          <p:nvPr/>
        </p:nvSpPr>
        <p:spPr>
          <a:xfrm>
            <a:off x="857776" y="844153"/>
            <a:ext cx="7600424" cy="326293"/>
          </a:xfrm>
          <a:prstGeom prst="rect">
            <a:avLst/>
          </a:prstGeom>
        </p:spPr>
        <p:txBody>
          <a:bodyPr/>
          <a:lst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a:lstStyle>
          <a:p>
            <a:r>
              <a:rPr lang="en-US" altLang="zh-CN" sz="2000" kern="0" dirty="0">
                <a:latin typeface="Times New Roman" panose="02020603050405020304" pitchFamily="18" charset="0"/>
                <a:ea typeface="宋体" panose="02010600030101010101" pitchFamily="2" charset="-122"/>
                <a:cs typeface="Times New Roman" panose="02020603050405020304" pitchFamily="18" charset="0"/>
              </a:rPr>
              <a:t>Connect 2 clusters via supercluster bus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FEC21DD-5927-4BE9-5F94-4005D9555A3B}"/>
              </a:ext>
            </a:extLst>
          </p:cNvPr>
          <p:cNvSpPr>
            <a:spLocks noGrp="1" noChangeArrowheads="1"/>
          </p:cNvSpPr>
          <p:nvPr>
            <p:ph type="title"/>
          </p:nvPr>
        </p:nvSpPr>
        <p:spPr>
          <a:xfrm>
            <a:off x="863600" y="108349"/>
            <a:ext cx="7812090"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Caching</a:t>
            </a:r>
          </a:p>
        </p:txBody>
      </p:sp>
      <p:sp>
        <p:nvSpPr>
          <p:cNvPr id="28675" name="Rectangle 3">
            <a:extLst>
              <a:ext uri="{FF2B5EF4-FFF2-40B4-BE49-F238E27FC236}">
                <a16:creationId xmlns:a16="http://schemas.microsoft.com/office/drawing/2014/main" id="{522B2A38-23D3-7B85-8BCD-564FDCFDE139}"/>
              </a:ext>
            </a:extLst>
          </p:cNvPr>
          <p:cNvSpPr>
            <a:spLocks noGrp="1" noChangeArrowheads="1"/>
          </p:cNvSpPr>
          <p:nvPr>
            <p:ph type="body" idx="1"/>
          </p:nvPr>
        </p:nvSpPr>
        <p:spPr>
          <a:xfrm>
            <a:off x="952499" y="878019"/>
            <a:ext cx="7476067" cy="281344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Caching is done on two levels: a first-level cache and a larger second-level cache.</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Each cache block can be in one of the following three states:</a:t>
            </a:r>
          </a:p>
          <a:p>
            <a:pPr eaLnBrk="1" hangingPunct="1">
              <a:buFontTx/>
              <a:buNone/>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buFontTx/>
              <a:buChar char="•"/>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UNCACHED—The only copy of the block is in this memory.</a:t>
            </a:r>
          </a:p>
          <a:p>
            <a:pPr eaLnBrk="1" hangingPunct="1">
              <a:buFontTx/>
              <a:buChar char="•"/>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CLEAN—Memory is up-to-date; the block may be in several caches.</a:t>
            </a:r>
          </a:p>
          <a:p>
            <a:pPr eaLnBrk="1" hangingPunct="1">
              <a:buFontTx/>
              <a:buChar char="•"/>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DIRTY—Memory is incorrect; only one cache holds the block.</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377EC019-69A3-6777-A9DF-71AD909189EE}"/>
              </a:ext>
            </a:extLst>
          </p:cNvPr>
          <p:cNvSpPr>
            <a:spLocks noGrp="1"/>
          </p:cNvSpPr>
          <p:nvPr>
            <p:ph type="sldNum" sz="quarter" idx="10"/>
          </p:nvPr>
        </p:nvSpPr>
        <p:spPr/>
        <p:txBody>
          <a:bodyPr/>
          <a:lstStyle/>
          <a:p>
            <a:fld id="{D9B6BDF2-6896-4B98-8776-C18582F63BA5}" type="slidenum">
              <a:rPr lang="zh-TW" altLang="en-US" smtClean="0"/>
              <a:pPr/>
              <a:t>16</a:t>
            </a:fld>
            <a:endParaRPr lang="zh-TW"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5DF1489-9878-7587-F017-E45C91F9604D}"/>
              </a:ext>
            </a:extLst>
          </p:cNvPr>
          <p:cNvSpPr>
            <a:spLocks noGrp="1" noChangeArrowheads="1"/>
          </p:cNvSpPr>
          <p:nvPr>
            <p:ph type="title"/>
          </p:nvPr>
        </p:nvSpPr>
        <p:spPr>
          <a:xfrm>
            <a:off x="931333" y="108349"/>
            <a:ext cx="7744357"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NUMA Multiprocessors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(1)</a:t>
            </a:r>
          </a:p>
        </p:txBody>
      </p:sp>
      <p:sp>
        <p:nvSpPr>
          <p:cNvPr id="29699" name="Rectangle 3">
            <a:extLst>
              <a:ext uri="{FF2B5EF4-FFF2-40B4-BE49-F238E27FC236}">
                <a16:creationId xmlns:a16="http://schemas.microsoft.com/office/drawing/2014/main" id="{B831309A-905E-4550-8200-9CAC2C8399D4}"/>
              </a:ext>
            </a:extLst>
          </p:cNvPr>
          <p:cNvSpPr>
            <a:spLocks noGrp="1" noChangeArrowheads="1"/>
          </p:cNvSpPr>
          <p:nvPr>
            <p:ph type="body" idx="1"/>
          </p:nvPr>
        </p:nvSpPr>
        <p:spPr>
          <a:xfrm>
            <a:off x="931333" y="835687"/>
            <a:ext cx="7450668" cy="2280046"/>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Like a traditional </a:t>
            </a:r>
            <a:r>
              <a:rPr lang="en-US" altLang="zh-CN" sz="2000" b="1" dirty="0">
                <a:latin typeface="Times New Roman" panose="02020603050405020304" pitchFamily="18" charset="0"/>
                <a:ea typeface="宋体" panose="02010600030101010101" pitchFamily="2" charset="-122"/>
                <a:cs typeface="Times New Roman" panose="02020603050405020304" pitchFamily="18" charset="0"/>
              </a:rPr>
              <a:t>UMA</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000" b="1" dirty="0">
                <a:latin typeface="Times New Roman" panose="02020603050405020304" pitchFamily="18" charset="0"/>
                <a:ea typeface="宋体" panose="02010600030101010101" pitchFamily="2" charset="-122"/>
                <a:cs typeface="Times New Roman" panose="02020603050405020304" pitchFamily="18" charset="0"/>
              </a:rPr>
              <a:t>Uniform Memory Access</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multiprocessor, a NUMA machine has a single virtual address space that is visible to all CPUs. When any CPU writes a value to location </a:t>
            </a:r>
            <a:r>
              <a:rPr lang="en-US" altLang="zh-CN" sz="2000" i="1" dirty="0">
                <a:latin typeface="Times New Roman" panose="02020603050405020304" pitchFamily="18" charset="0"/>
                <a:ea typeface="宋体" panose="02010600030101010101" pitchFamily="2" charset="-122"/>
                <a:cs typeface="Times New Roman" panose="02020603050405020304" pitchFamily="18" charset="0"/>
              </a:rPr>
              <a:t>a</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 subsequent read of </a:t>
            </a:r>
            <a:r>
              <a:rPr lang="en-US" altLang="zh-CN" sz="2000" i="1" dirty="0">
                <a:latin typeface="Times New Roman" panose="02020603050405020304" pitchFamily="18" charset="0"/>
                <a:ea typeface="宋体" panose="02010600030101010101" pitchFamily="2" charset="-122"/>
                <a:cs typeface="Times New Roman" panose="02020603050405020304" pitchFamily="18" charset="0"/>
              </a:rPr>
              <a:t>a</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by a different processor will return the value just written.</a:t>
            </a:r>
          </a:p>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difference between UMA and NUMA machines lies in the fact that on a NUMA machine, access to a remote memory is much slower than access to a local memory.</a:t>
            </a:r>
          </a:p>
          <a:p>
            <a:pPr eaLnBrk="1" hangingPunct="1">
              <a:lnSpc>
                <a:spcPct val="90000"/>
              </a:lnSpc>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DA1AA75D-86E0-D63F-E597-7F504A5AB105}"/>
              </a:ext>
            </a:extLst>
          </p:cNvPr>
          <p:cNvSpPr>
            <a:spLocks noGrp="1"/>
          </p:cNvSpPr>
          <p:nvPr>
            <p:ph type="sldNum" sz="quarter" idx="10"/>
          </p:nvPr>
        </p:nvSpPr>
        <p:spPr/>
        <p:txBody>
          <a:bodyPr/>
          <a:lstStyle/>
          <a:p>
            <a:fld id="{D9B6BDF2-6896-4B98-8776-C18582F63BA5}" type="slidenum">
              <a:rPr lang="zh-TW" altLang="en-US" smtClean="0"/>
              <a:pPr/>
              <a:t>17</a:t>
            </a:fld>
            <a:endParaRPr lang="zh-TW"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960A5D4-D1C8-0463-1566-8818E1D54E55}"/>
              </a:ext>
            </a:extLst>
          </p:cNvPr>
          <p:cNvSpPr>
            <a:spLocks noGrp="1" noChangeArrowheads="1"/>
          </p:cNvSpPr>
          <p:nvPr>
            <p:ph type="title"/>
          </p:nvPr>
        </p:nvSpPr>
        <p:spPr>
          <a:xfrm>
            <a:off x="927100" y="108349"/>
            <a:ext cx="7748590"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NUMA Multiprocessors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(2)</a:t>
            </a:r>
            <a:endParaRPr lang="en-US" altLang="zh-CN" b="1" dirty="0">
              <a:ea typeface="宋体" panose="02010600030101010101" pitchFamily="2" charset="-122"/>
              <a:cs typeface="Times New Roman" panose="02020603050405020304" pitchFamily="18" charset="0"/>
            </a:endParaRPr>
          </a:p>
        </p:txBody>
      </p:sp>
      <p:sp>
        <p:nvSpPr>
          <p:cNvPr id="30723" name="Rectangle 3">
            <a:extLst>
              <a:ext uri="{FF2B5EF4-FFF2-40B4-BE49-F238E27FC236}">
                <a16:creationId xmlns:a16="http://schemas.microsoft.com/office/drawing/2014/main" id="{792C12EC-1F96-619D-2816-55B2858F3A7C}"/>
              </a:ext>
            </a:extLst>
          </p:cNvPr>
          <p:cNvSpPr>
            <a:spLocks noChangeArrowheads="1"/>
          </p:cNvSpPr>
          <p:nvPr/>
        </p:nvSpPr>
        <p:spPr bwMode="auto">
          <a:xfrm>
            <a:off x="3241675" y="14661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CPU</a:t>
            </a:r>
          </a:p>
        </p:txBody>
      </p:sp>
      <p:sp>
        <p:nvSpPr>
          <p:cNvPr id="30724" name="Rectangle 4">
            <a:extLst>
              <a:ext uri="{FF2B5EF4-FFF2-40B4-BE49-F238E27FC236}">
                <a16:creationId xmlns:a16="http://schemas.microsoft.com/office/drawing/2014/main" id="{E27B98AA-2208-88EC-414D-442A7A177206}"/>
              </a:ext>
            </a:extLst>
          </p:cNvPr>
          <p:cNvSpPr>
            <a:spLocks noChangeArrowheads="1"/>
          </p:cNvSpPr>
          <p:nvPr/>
        </p:nvSpPr>
        <p:spPr bwMode="auto">
          <a:xfrm>
            <a:off x="4556125" y="14661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M</a:t>
            </a:r>
          </a:p>
        </p:txBody>
      </p:sp>
      <p:sp>
        <p:nvSpPr>
          <p:cNvPr id="30725" name="Rectangle 5">
            <a:extLst>
              <a:ext uri="{FF2B5EF4-FFF2-40B4-BE49-F238E27FC236}">
                <a16:creationId xmlns:a16="http://schemas.microsoft.com/office/drawing/2014/main" id="{9CCF7381-011E-201B-870E-9CEAFB148430}"/>
              </a:ext>
            </a:extLst>
          </p:cNvPr>
          <p:cNvSpPr>
            <a:spLocks noChangeArrowheads="1"/>
          </p:cNvSpPr>
          <p:nvPr/>
        </p:nvSpPr>
        <p:spPr bwMode="auto">
          <a:xfrm>
            <a:off x="5813425" y="14661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I/O</a:t>
            </a:r>
          </a:p>
        </p:txBody>
      </p:sp>
      <p:sp>
        <p:nvSpPr>
          <p:cNvPr id="30726" name="Rectangle 6">
            <a:extLst>
              <a:ext uri="{FF2B5EF4-FFF2-40B4-BE49-F238E27FC236}">
                <a16:creationId xmlns:a16="http://schemas.microsoft.com/office/drawing/2014/main" id="{592696F7-1751-6662-DFB3-2E69C6AE129E}"/>
              </a:ext>
            </a:extLst>
          </p:cNvPr>
          <p:cNvSpPr>
            <a:spLocks noChangeArrowheads="1"/>
          </p:cNvSpPr>
          <p:nvPr/>
        </p:nvSpPr>
        <p:spPr bwMode="auto">
          <a:xfrm>
            <a:off x="3413125" y="215196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0727" name="Line 7">
            <a:extLst>
              <a:ext uri="{FF2B5EF4-FFF2-40B4-BE49-F238E27FC236}">
                <a16:creationId xmlns:a16="http://schemas.microsoft.com/office/drawing/2014/main" id="{9B5C456D-9CF0-DAFD-32CD-A58DF5D8555E}"/>
              </a:ext>
            </a:extLst>
          </p:cNvPr>
          <p:cNvSpPr>
            <a:spLocks noChangeShapeType="1"/>
          </p:cNvSpPr>
          <p:nvPr/>
        </p:nvSpPr>
        <p:spPr bwMode="auto">
          <a:xfrm>
            <a:off x="3527425" y="1809066"/>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28" name="Line 8">
            <a:extLst>
              <a:ext uri="{FF2B5EF4-FFF2-40B4-BE49-F238E27FC236}">
                <a16:creationId xmlns:a16="http://schemas.microsoft.com/office/drawing/2014/main" id="{74B7A7F6-780A-6138-893E-219142DBA3E5}"/>
              </a:ext>
            </a:extLst>
          </p:cNvPr>
          <p:cNvSpPr>
            <a:spLocks noChangeShapeType="1"/>
          </p:cNvSpPr>
          <p:nvPr/>
        </p:nvSpPr>
        <p:spPr bwMode="auto">
          <a:xfrm>
            <a:off x="2498725" y="2266266"/>
            <a:ext cx="9144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29" name="Line 9">
            <a:extLst>
              <a:ext uri="{FF2B5EF4-FFF2-40B4-BE49-F238E27FC236}">
                <a16:creationId xmlns:a16="http://schemas.microsoft.com/office/drawing/2014/main" id="{B0436792-9538-41C6-568D-4AE57E579E9C}"/>
              </a:ext>
            </a:extLst>
          </p:cNvPr>
          <p:cNvSpPr>
            <a:spLocks noChangeShapeType="1"/>
          </p:cNvSpPr>
          <p:nvPr/>
        </p:nvSpPr>
        <p:spPr bwMode="auto">
          <a:xfrm>
            <a:off x="3698875" y="2266266"/>
            <a:ext cx="3143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30" name="Line 10">
            <a:extLst>
              <a:ext uri="{FF2B5EF4-FFF2-40B4-BE49-F238E27FC236}">
                <a16:creationId xmlns:a16="http://schemas.microsoft.com/office/drawing/2014/main" id="{BBD642BA-539A-A20B-F5BD-D05AC1B57994}"/>
              </a:ext>
            </a:extLst>
          </p:cNvPr>
          <p:cNvSpPr>
            <a:spLocks noChangeShapeType="1"/>
          </p:cNvSpPr>
          <p:nvPr/>
        </p:nvSpPr>
        <p:spPr bwMode="auto">
          <a:xfrm>
            <a:off x="4841875" y="180906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31" name="Line 11">
            <a:extLst>
              <a:ext uri="{FF2B5EF4-FFF2-40B4-BE49-F238E27FC236}">
                <a16:creationId xmlns:a16="http://schemas.microsoft.com/office/drawing/2014/main" id="{1BBE543B-8306-7B77-266B-D9931FCE5546}"/>
              </a:ext>
            </a:extLst>
          </p:cNvPr>
          <p:cNvSpPr>
            <a:spLocks noChangeShapeType="1"/>
          </p:cNvSpPr>
          <p:nvPr/>
        </p:nvSpPr>
        <p:spPr bwMode="auto">
          <a:xfrm>
            <a:off x="6099175" y="180906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32" name="Text Box 12">
            <a:extLst>
              <a:ext uri="{FF2B5EF4-FFF2-40B4-BE49-F238E27FC236}">
                <a16:creationId xmlns:a16="http://schemas.microsoft.com/office/drawing/2014/main" id="{32578258-995F-C183-C638-F239FF425913}"/>
              </a:ext>
            </a:extLst>
          </p:cNvPr>
          <p:cNvSpPr txBox="1">
            <a:spLocks noChangeArrowheads="1"/>
          </p:cNvSpPr>
          <p:nvPr/>
        </p:nvSpPr>
        <p:spPr bwMode="auto">
          <a:xfrm>
            <a:off x="6830219" y="2105532"/>
            <a:ext cx="936475"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solidFill>
                  <a:schemeClr val="bg1"/>
                </a:solidFill>
                <a:ea typeface="宋体" panose="02010600030101010101" pitchFamily="2" charset="-122"/>
              </a:rPr>
              <a:t>Local bus</a:t>
            </a:r>
          </a:p>
        </p:txBody>
      </p:sp>
      <p:sp>
        <p:nvSpPr>
          <p:cNvPr id="30733" name="Text Box 13">
            <a:extLst>
              <a:ext uri="{FF2B5EF4-FFF2-40B4-BE49-F238E27FC236}">
                <a16:creationId xmlns:a16="http://schemas.microsoft.com/office/drawing/2014/main" id="{886C901C-C81D-FEB9-4C0D-F304B2DF2254}"/>
              </a:ext>
            </a:extLst>
          </p:cNvPr>
          <p:cNvSpPr txBox="1">
            <a:spLocks noChangeArrowheads="1"/>
          </p:cNvSpPr>
          <p:nvPr/>
        </p:nvSpPr>
        <p:spPr bwMode="auto">
          <a:xfrm>
            <a:off x="3871109" y="1314451"/>
            <a:ext cx="739305"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dirty="0">
                <a:solidFill>
                  <a:schemeClr val="bg1"/>
                </a:solidFill>
                <a:ea typeface="宋体" panose="02010600030101010101" pitchFamily="2" charset="-122"/>
              </a:rPr>
              <a:t>Cluster</a:t>
            </a:r>
          </a:p>
        </p:txBody>
      </p:sp>
      <p:sp>
        <p:nvSpPr>
          <p:cNvPr id="30734" name="Rectangle 14">
            <a:extLst>
              <a:ext uri="{FF2B5EF4-FFF2-40B4-BE49-F238E27FC236}">
                <a16:creationId xmlns:a16="http://schemas.microsoft.com/office/drawing/2014/main" id="{60A94A55-9A61-269D-3871-4855C4C5BCB8}"/>
              </a:ext>
            </a:extLst>
          </p:cNvPr>
          <p:cNvSpPr>
            <a:spLocks noChangeArrowheads="1"/>
          </p:cNvSpPr>
          <p:nvPr/>
        </p:nvSpPr>
        <p:spPr bwMode="auto">
          <a:xfrm>
            <a:off x="3298825" y="24948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CPU</a:t>
            </a:r>
          </a:p>
        </p:txBody>
      </p:sp>
      <p:sp>
        <p:nvSpPr>
          <p:cNvPr id="30735" name="Rectangle 15">
            <a:extLst>
              <a:ext uri="{FF2B5EF4-FFF2-40B4-BE49-F238E27FC236}">
                <a16:creationId xmlns:a16="http://schemas.microsoft.com/office/drawing/2014/main" id="{4711EB98-0888-D76C-3671-AD61B60540EB}"/>
              </a:ext>
            </a:extLst>
          </p:cNvPr>
          <p:cNvSpPr>
            <a:spLocks noChangeArrowheads="1"/>
          </p:cNvSpPr>
          <p:nvPr/>
        </p:nvSpPr>
        <p:spPr bwMode="auto">
          <a:xfrm>
            <a:off x="4613275" y="24948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M</a:t>
            </a:r>
          </a:p>
        </p:txBody>
      </p:sp>
      <p:sp>
        <p:nvSpPr>
          <p:cNvPr id="30736" name="Rectangle 16">
            <a:extLst>
              <a:ext uri="{FF2B5EF4-FFF2-40B4-BE49-F238E27FC236}">
                <a16:creationId xmlns:a16="http://schemas.microsoft.com/office/drawing/2014/main" id="{09727556-D804-443F-1946-4E739B931EB4}"/>
              </a:ext>
            </a:extLst>
          </p:cNvPr>
          <p:cNvSpPr>
            <a:spLocks noChangeArrowheads="1"/>
          </p:cNvSpPr>
          <p:nvPr/>
        </p:nvSpPr>
        <p:spPr bwMode="auto">
          <a:xfrm>
            <a:off x="5870575" y="249486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I/O</a:t>
            </a:r>
          </a:p>
        </p:txBody>
      </p:sp>
      <p:sp>
        <p:nvSpPr>
          <p:cNvPr id="30737" name="Rectangle 17">
            <a:extLst>
              <a:ext uri="{FF2B5EF4-FFF2-40B4-BE49-F238E27FC236}">
                <a16:creationId xmlns:a16="http://schemas.microsoft.com/office/drawing/2014/main" id="{33CF49F6-7F95-DFD9-504C-876573041717}"/>
              </a:ext>
            </a:extLst>
          </p:cNvPr>
          <p:cNvSpPr>
            <a:spLocks noChangeArrowheads="1"/>
          </p:cNvSpPr>
          <p:nvPr/>
        </p:nvSpPr>
        <p:spPr bwMode="auto">
          <a:xfrm>
            <a:off x="3470275" y="318066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0738" name="Line 18">
            <a:extLst>
              <a:ext uri="{FF2B5EF4-FFF2-40B4-BE49-F238E27FC236}">
                <a16:creationId xmlns:a16="http://schemas.microsoft.com/office/drawing/2014/main" id="{73BBD934-D847-47B0-5DE0-E7151924E763}"/>
              </a:ext>
            </a:extLst>
          </p:cNvPr>
          <p:cNvSpPr>
            <a:spLocks noChangeShapeType="1"/>
          </p:cNvSpPr>
          <p:nvPr/>
        </p:nvSpPr>
        <p:spPr bwMode="auto">
          <a:xfrm>
            <a:off x="3584575" y="2837766"/>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39" name="Line 19">
            <a:extLst>
              <a:ext uri="{FF2B5EF4-FFF2-40B4-BE49-F238E27FC236}">
                <a16:creationId xmlns:a16="http://schemas.microsoft.com/office/drawing/2014/main" id="{631AAB91-53EE-1918-8249-AB963D7C8BAA}"/>
              </a:ext>
            </a:extLst>
          </p:cNvPr>
          <p:cNvSpPr>
            <a:spLocks noChangeShapeType="1"/>
          </p:cNvSpPr>
          <p:nvPr/>
        </p:nvSpPr>
        <p:spPr bwMode="auto">
          <a:xfrm>
            <a:off x="2555875" y="3294966"/>
            <a:ext cx="9144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0" name="Line 20">
            <a:extLst>
              <a:ext uri="{FF2B5EF4-FFF2-40B4-BE49-F238E27FC236}">
                <a16:creationId xmlns:a16="http://schemas.microsoft.com/office/drawing/2014/main" id="{724885F7-9B0C-C906-0033-276EEE66C16A}"/>
              </a:ext>
            </a:extLst>
          </p:cNvPr>
          <p:cNvSpPr>
            <a:spLocks noChangeShapeType="1"/>
          </p:cNvSpPr>
          <p:nvPr/>
        </p:nvSpPr>
        <p:spPr bwMode="auto">
          <a:xfrm>
            <a:off x="4899025" y="283776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1" name="Line 21">
            <a:extLst>
              <a:ext uri="{FF2B5EF4-FFF2-40B4-BE49-F238E27FC236}">
                <a16:creationId xmlns:a16="http://schemas.microsoft.com/office/drawing/2014/main" id="{7AEA74D1-C9FF-CEFE-67F9-BB5FE6648DA1}"/>
              </a:ext>
            </a:extLst>
          </p:cNvPr>
          <p:cNvSpPr>
            <a:spLocks noChangeShapeType="1"/>
          </p:cNvSpPr>
          <p:nvPr/>
        </p:nvSpPr>
        <p:spPr bwMode="auto">
          <a:xfrm>
            <a:off x="6156325" y="283776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2" name="Line 22">
            <a:extLst>
              <a:ext uri="{FF2B5EF4-FFF2-40B4-BE49-F238E27FC236}">
                <a16:creationId xmlns:a16="http://schemas.microsoft.com/office/drawing/2014/main" id="{B5132BB1-A838-7372-25F9-0377FA7AB8EF}"/>
              </a:ext>
            </a:extLst>
          </p:cNvPr>
          <p:cNvSpPr>
            <a:spLocks noChangeShapeType="1"/>
          </p:cNvSpPr>
          <p:nvPr/>
        </p:nvSpPr>
        <p:spPr bwMode="auto">
          <a:xfrm>
            <a:off x="3756025" y="3294966"/>
            <a:ext cx="3143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3" name="Rectangle 23">
            <a:extLst>
              <a:ext uri="{FF2B5EF4-FFF2-40B4-BE49-F238E27FC236}">
                <a16:creationId xmlns:a16="http://schemas.microsoft.com/office/drawing/2014/main" id="{7F0C99AF-702E-6E1B-EEB4-6C39A3E28EEC}"/>
              </a:ext>
            </a:extLst>
          </p:cNvPr>
          <p:cNvSpPr>
            <a:spLocks noChangeArrowheads="1"/>
          </p:cNvSpPr>
          <p:nvPr/>
        </p:nvSpPr>
        <p:spPr bwMode="auto">
          <a:xfrm>
            <a:off x="3298825" y="346641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CPU</a:t>
            </a:r>
          </a:p>
        </p:txBody>
      </p:sp>
      <p:sp>
        <p:nvSpPr>
          <p:cNvPr id="30744" name="Rectangle 24">
            <a:extLst>
              <a:ext uri="{FF2B5EF4-FFF2-40B4-BE49-F238E27FC236}">
                <a16:creationId xmlns:a16="http://schemas.microsoft.com/office/drawing/2014/main" id="{8AE3B06B-86B0-78A6-47CC-DFC2E7F9F709}"/>
              </a:ext>
            </a:extLst>
          </p:cNvPr>
          <p:cNvSpPr>
            <a:spLocks noChangeArrowheads="1"/>
          </p:cNvSpPr>
          <p:nvPr/>
        </p:nvSpPr>
        <p:spPr bwMode="auto">
          <a:xfrm>
            <a:off x="4613275" y="346641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M</a:t>
            </a:r>
          </a:p>
        </p:txBody>
      </p:sp>
      <p:sp>
        <p:nvSpPr>
          <p:cNvPr id="30745" name="Rectangle 25">
            <a:extLst>
              <a:ext uri="{FF2B5EF4-FFF2-40B4-BE49-F238E27FC236}">
                <a16:creationId xmlns:a16="http://schemas.microsoft.com/office/drawing/2014/main" id="{422D1E0C-DAA4-AD0A-D37B-BB5F6FC34482}"/>
              </a:ext>
            </a:extLst>
          </p:cNvPr>
          <p:cNvSpPr>
            <a:spLocks noChangeArrowheads="1"/>
          </p:cNvSpPr>
          <p:nvPr/>
        </p:nvSpPr>
        <p:spPr bwMode="auto">
          <a:xfrm>
            <a:off x="5870575" y="3466416"/>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a:solidFill>
                  <a:schemeClr val="bg1"/>
                </a:solidFill>
                <a:ea typeface="宋体" panose="02010600030101010101" pitchFamily="2" charset="-122"/>
              </a:rPr>
              <a:t>I/O</a:t>
            </a:r>
          </a:p>
        </p:txBody>
      </p:sp>
      <p:sp>
        <p:nvSpPr>
          <p:cNvPr id="30746" name="Rectangle 26">
            <a:extLst>
              <a:ext uri="{FF2B5EF4-FFF2-40B4-BE49-F238E27FC236}">
                <a16:creationId xmlns:a16="http://schemas.microsoft.com/office/drawing/2014/main" id="{7BA72A28-CC5A-63AC-4ECD-1AE4AE1488CD}"/>
              </a:ext>
            </a:extLst>
          </p:cNvPr>
          <p:cNvSpPr>
            <a:spLocks noChangeArrowheads="1"/>
          </p:cNvSpPr>
          <p:nvPr/>
        </p:nvSpPr>
        <p:spPr bwMode="auto">
          <a:xfrm>
            <a:off x="3470275" y="4152216"/>
            <a:ext cx="28575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0747" name="Line 27">
            <a:extLst>
              <a:ext uri="{FF2B5EF4-FFF2-40B4-BE49-F238E27FC236}">
                <a16:creationId xmlns:a16="http://schemas.microsoft.com/office/drawing/2014/main" id="{E1E21D6E-AA4D-1E9E-432B-8B6F0679866F}"/>
              </a:ext>
            </a:extLst>
          </p:cNvPr>
          <p:cNvSpPr>
            <a:spLocks noChangeShapeType="1"/>
          </p:cNvSpPr>
          <p:nvPr/>
        </p:nvSpPr>
        <p:spPr bwMode="auto">
          <a:xfrm>
            <a:off x="3584575" y="3809316"/>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8" name="Line 28">
            <a:extLst>
              <a:ext uri="{FF2B5EF4-FFF2-40B4-BE49-F238E27FC236}">
                <a16:creationId xmlns:a16="http://schemas.microsoft.com/office/drawing/2014/main" id="{F1A64F18-ABD9-BE47-9F89-4847ABD937AB}"/>
              </a:ext>
            </a:extLst>
          </p:cNvPr>
          <p:cNvSpPr>
            <a:spLocks noChangeShapeType="1"/>
          </p:cNvSpPr>
          <p:nvPr/>
        </p:nvSpPr>
        <p:spPr bwMode="auto">
          <a:xfrm>
            <a:off x="2555875" y="4266516"/>
            <a:ext cx="9144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49" name="Line 29">
            <a:extLst>
              <a:ext uri="{FF2B5EF4-FFF2-40B4-BE49-F238E27FC236}">
                <a16:creationId xmlns:a16="http://schemas.microsoft.com/office/drawing/2014/main" id="{E7FFA7D3-62D4-5F9F-8CEE-A7D13FB24B2E}"/>
              </a:ext>
            </a:extLst>
          </p:cNvPr>
          <p:cNvSpPr>
            <a:spLocks noChangeShapeType="1"/>
          </p:cNvSpPr>
          <p:nvPr/>
        </p:nvSpPr>
        <p:spPr bwMode="auto">
          <a:xfrm>
            <a:off x="4899025" y="380931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0" name="Line 30">
            <a:extLst>
              <a:ext uri="{FF2B5EF4-FFF2-40B4-BE49-F238E27FC236}">
                <a16:creationId xmlns:a16="http://schemas.microsoft.com/office/drawing/2014/main" id="{250EBE0D-EAB3-3EF3-20B2-F4AD280512B2}"/>
              </a:ext>
            </a:extLst>
          </p:cNvPr>
          <p:cNvSpPr>
            <a:spLocks noChangeShapeType="1"/>
          </p:cNvSpPr>
          <p:nvPr/>
        </p:nvSpPr>
        <p:spPr bwMode="auto">
          <a:xfrm>
            <a:off x="6156325" y="3809316"/>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1" name="Line 31">
            <a:extLst>
              <a:ext uri="{FF2B5EF4-FFF2-40B4-BE49-F238E27FC236}">
                <a16:creationId xmlns:a16="http://schemas.microsoft.com/office/drawing/2014/main" id="{134F68B2-A243-7B3F-1760-0F75A60DF194}"/>
              </a:ext>
            </a:extLst>
          </p:cNvPr>
          <p:cNvSpPr>
            <a:spLocks noChangeShapeType="1"/>
          </p:cNvSpPr>
          <p:nvPr/>
        </p:nvSpPr>
        <p:spPr bwMode="auto">
          <a:xfrm>
            <a:off x="3756025" y="4266516"/>
            <a:ext cx="3143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2" name="Line 32">
            <a:extLst>
              <a:ext uri="{FF2B5EF4-FFF2-40B4-BE49-F238E27FC236}">
                <a16:creationId xmlns:a16="http://schemas.microsoft.com/office/drawing/2014/main" id="{D6AB2CD7-AE98-CBAB-835E-BBB7D52D2D13}"/>
              </a:ext>
            </a:extLst>
          </p:cNvPr>
          <p:cNvSpPr>
            <a:spLocks noChangeShapeType="1"/>
          </p:cNvSpPr>
          <p:nvPr/>
        </p:nvSpPr>
        <p:spPr bwMode="auto">
          <a:xfrm>
            <a:off x="2327275" y="1523316"/>
            <a:ext cx="0" cy="2800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3" name="Line 33">
            <a:extLst>
              <a:ext uri="{FF2B5EF4-FFF2-40B4-BE49-F238E27FC236}">
                <a16:creationId xmlns:a16="http://schemas.microsoft.com/office/drawing/2014/main" id="{9BAF4903-F3B6-AF90-8EB8-3BE670228430}"/>
              </a:ext>
            </a:extLst>
          </p:cNvPr>
          <p:cNvSpPr>
            <a:spLocks noChangeShapeType="1"/>
          </p:cNvSpPr>
          <p:nvPr/>
        </p:nvSpPr>
        <p:spPr bwMode="auto">
          <a:xfrm>
            <a:off x="2384425" y="1523316"/>
            <a:ext cx="0" cy="2800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4" name="Line 35">
            <a:extLst>
              <a:ext uri="{FF2B5EF4-FFF2-40B4-BE49-F238E27FC236}">
                <a16:creationId xmlns:a16="http://schemas.microsoft.com/office/drawing/2014/main" id="{82A6B5DE-CF47-096F-7470-9D16BE70973F}"/>
              </a:ext>
            </a:extLst>
          </p:cNvPr>
          <p:cNvSpPr>
            <a:spLocks noChangeShapeType="1"/>
          </p:cNvSpPr>
          <p:nvPr/>
        </p:nvSpPr>
        <p:spPr bwMode="auto">
          <a:xfrm flipH="1">
            <a:off x="2270125" y="1466166"/>
            <a:ext cx="57150" cy="1714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5" name="Line 36">
            <a:extLst>
              <a:ext uri="{FF2B5EF4-FFF2-40B4-BE49-F238E27FC236}">
                <a16:creationId xmlns:a16="http://schemas.microsoft.com/office/drawing/2014/main" id="{4984F49E-5BC9-1B13-390F-1F0A1848FDDE}"/>
              </a:ext>
            </a:extLst>
          </p:cNvPr>
          <p:cNvSpPr>
            <a:spLocks noChangeShapeType="1"/>
          </p:cNvSpPr>
          <p:nvPr/>
        </p:nvSpPr>
        <p:spPr bwMode="auto">
          <a:xfrm>
            <a:off x="2327275" y="1466166"/>
            <a:ext cx="171450" cy="1143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6" name="Line 37">
            <a:extLst>
              <a:ext uri="{FF2B5EF4-FFF2-40B4-BE49-F238E27FC236}">
                <a16:creationId xmlns:a16="http://schemas.microsoft.com/office/drawing/2014/main" id="{6E5F2501-AE69-32CE-E344-F82D72BC8AB6}"/>
              </a:ext>
            </a:extLst>
          </p:cNvPr>
          <p:cNvSpPr>
            <a:spLocks noChangeShapeType="1"/>
          </p:cNvSpPr>
          <p:nvPr/>
        </p:nvSpPr>
        <p:spPr bwMode="auto">
          <a:xfrm>
            <a:off x="2212975" y="4209366"/>
            <a:ext cx="114300" cy="1714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7" name="Line 38">
            <a:extLst>
              <a:ext uri="{FF2B5EF4-FFF2-40B4-BE49-F238E27FC236}">
                <a16:creationId xmlns:a16="http://schemas.microsoft.com/office/drawing/2014/main" id="{0ECD6AE7-72AD-AFF5-E96A-D6DE015A0564}"/>
              </a:ext>
            </a:extLst>
          </p:cNvPr>
          <p:cNvSpPr>
            <a:spLocks noChangeShapeType="1"/>
          </p:cNvSpPr>
          <p:nvPr/>
        </p:nvSpPr>
        <p:spPr bwMode="auto">
          <a:xfrm flipH="1">
            <a:off x="2327275" y="4209366"/>
            <a:ext cx="114300" cy="1714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0758" name="Text Box 39">
            <a:extLst>
              <a:ext uri="{FF2B5EF4-FFF2-40B4-BE49-F238E27FC236}">
                <a16:creationId xmlns:a16="http://schemas.microsoft.com/office/drawing/2014/main" id="{B063521C-4200-F4DC-1120-22247F9C01ED}"/>
              </a:ext>
            </a:extLst>
          </p:cNvPr>
          <p:cNvSpPr txBox="1">
            <a:spLocks noChangeArrowheads="1"/>
          </p:cNvSpPr>
          <p:nvPr/>
        </p:nvSpPr>
        <p:spPr bwMode="auto">
          <a:xfrm>
            <a:off x="927100" y="2380566"/>
            <a:ext cx="1428749"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dirty="0">
                <a:solidFill>
                  <a:schemeClr val="bg1"/>
                </a:solidFill>
                <a:ea typeface="宋体" panose="02010600030101010101" pitchFamily="2" charset="-122"/>
              </a:rPr>
              <a:t>Inter-cluster bus</a:t>
            </a:r>
          </a:p>
        </p:txBody>
      </p:sp>
      <p:sp>
        <p:nvSpPr>
          <p:cNvPr id="30759" name="Text Box 40">
            <a:extLst>
              <a:ext uri="{FF2B5EF4-FFF2-40B4-BE49-F238E27FC236}">
                <a16:creationId xmlns:a16="http://schemas.microsoft.com/office/drawing/2014/main" id="{AEC52CEF-AB6D-EBF8-A015-99BDD14CDE31}"/>
              </a:ext>
            </a:extLst>
          </p:cNvPr>
          <p:cNvSpPr txBox="1">
            <a:spLocks noChangeArrowheads="1"/>
          </p:cNvSpPr>
          <p:nvPr/>
        </p:nvSpPr>
        <p:spPr bwMode="auto">
          <a:xfrm>
            <a:off x="4841876" y="3752166"/>
            <a:ext cx="130837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solidFill>
                  <a:schemeClr val="bg1"/>
                </a:solidFill>
                <a:ea typeface="宋体" panose="02010600030101010101" pitchFamily="2" charset="-122"/>
              </a:rPr>
              <a:t>Local memory</a:t>
            </a:r>
          </a:p>
        </p:txBody>
      </p:sp>
      <p:sp>
        <p:nvSpPr>
          <p:cNvPr id="30760" name="Text Box 41">
            <a:extLst>
              <a:ext uri="{FF2B5EF4-FFF2-40B4-BE49-F238E27FC236}">
                <a16:creationId xmlns:a16="http://schemas.microsoft.com/office/drawing/2014/main" id="{E08BC7F7-F4A6-174B-1059-775DAE790B60}"/>
              </a:ext>
            </a:extLst>
          </p:cNvPr>
          <p:cNvSpPr txBox="1">
            <a:spLocks noChangeArrowheads="1"/>
          </p:cNvSpPr>
          <p:nvPr/>
        </p:nvSpPr>
        <p:spPr bwMode="auto">
          <a:xfrm>
            <a:off x="3527425" y="4311760"/>
            <a:ext cx="2165978"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solidFill>
                  <a:schemeClr val="bg1"/>
                </a:solidFill>
                <a:ea typeface="宋体" panose="02010600030101010101" pitchFamily="2" charset="-122"/>
              </a:rPr>
              <a:t>Microprogrammed MMU</a:t>
            </a:r>
          </a:p>
        </p:txBody>
      </p:sp>
      <p:sp>
        <p:nvSpPr>
          <p:cNvPr id="2" name="灯片编号占位符 1">
            <a:extLst>
              <a:ext uri="{FF2B5EF4-FFF2-40B4-BE49-F238E27FC236}">
                <a16:creationId xmlns:a16="http://schemas.microsoft.com/office/drawing/2014/main" id="{6D05DB5D-C0BD-AD67-3EF3-9CF2308208CC}"/>
              </a:ext>
            </a:extLst>
          </p:cNvPr>
          <p:cNvSpPr>
            <a:spLocks noGrp="1"/>
          </p:cNvSpPr>
          <p:nvPr>
            <p:ph type="sldNum" sz="quarter" idx="10"/>
          </p:nvPr>
        </p:nvSpPr>
        <p:spPr/>
        <p:txBody>
          <a:bodyPr/>
          <a:lstStyle/>
          <a:p>
            <a:fld id="{D9B6BDF2-6896-4B98-8776-C18582F63BA5}" type="slidenum">
              <a:rPr lang="zh-TW" altLang="en-US" smtClean="0"/>
              <a:pPr/>
              <a:t>18</a:t>
            </a:fld>
            <a:endParaRPr lang="zh-TW" altLang="en-US"/>
          </a:p>
        </p:txBody>
      </p:sp>
      <p:sp>
        <p:nvSpPr>
          <p:cNvPr id="3" name="Rectangle 3">
            <a:extLst>
              <a:ext uri="{FF2B5EF4-FFF2-40B4-BE49-F238E27FC236}">
                <a16:creationId xmlns:a16="http://schemas.microsoft.com/office/drawing/2014/main" id="{99881126-053C-D5D5-2743-AA91683FA79F}"/>
              </a:ext>
            </a:extLst>
          </p:cNvPr>
          <p:cNvSpPr txBox="1">
            <a:spLocks noChangeArrowheads="1"/>
          </p:cNvSpPr>
          <p:nvPr/>
        </p:nvSpPr>
        <p:spPr>
          <a:xfrm>
            <a:off x="931333" y="835687"/>
            <a:ext cx="7450668" cy="478764"/>
          </a:xfrm>
          <a:prstGeom prst="rect">
            <a:avLst/>
          </a:prstGeom>
        </p:spPr>
        <p:txBody>
          <a:bodyPr/>
          <a:lst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a:lstStyle>
          <a:p>
            <a:pPr>
              <a:lnSpc>
                <a:spcPct val="90000"/>
              </a:lnSpc>
            </a:pPr>
            <a:r>
              <a:rPr lang="en-US" altLang="zh-CN" sz="2000" kern="0" dirty="0">
                <a:latin typeface="Times New Roman" panose="02020603050405020304" pitchFamily="18" charset="0"/>
                <a:ea typeface="宋体" panose="02010600030101010101" pitchFamily="2" charset="-122"/>
                <a:cs typeface="Times New Roman" panose="02020603050405020304" pitchFamily="18" charset="0"/>
              </a:rPr>
              <a:t>Connection machine (CM2)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0D079B95-A6EE-B15E-CD47-04BD57470C8F}"/>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NUMA Multiprocessors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(3)</a:t>
            </a:r>
            <a:endParaRPr lang="en-US" altLang="zh-CN" dirty="0">
              <a:ea typeface="宋体" panose="02010600030101010101" pitchFamily="2" charset="-122"/>
              <a:cs typeface="Times New Roman" panose="02020603050405020304" pitchFamily="18" charset="0"/>
            </a:endParaRPr>
          </a:p>
        </p:txBody>
      </p:sp>
      <p:sp>
        <p:nvSpPr>
          <p:cNvPr id="31794" name="Rectangle 52">
            <a:extLst>
              <a:ext uri="{FF2B5EF4-FFF2-40B4-BE49-F238E27FC236}">
                <a16:creationId xmlns:a16="http://schemas.microsoft.com/office/drawing/2014/main" id="{46EF9D55-2A6D-0F60-933C-184DB16AD34C}"/>
              </a:ext>
            </a:extLst>
          </p:cNvPr>
          <p:cNvSpPr>
            <a:spLocks noChangeArrowheads="1"/>
          </p:cNvSpPr>
          <p:nvPr/>
        </p:nvSpPr>
        <p:spPr bwMode="auto">
          <a:xfrm>
            <a:off x="6686550" y="3086100"/>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ea typeface="宋体" panose="02010600030101010101" pitchFamily="2" charset="-122"/>
              </a:rPr>
              <a:t>7</a:t>
            </a:r>
          </a:p>
        </p:txBody>
      </p:sp>
      <p:sp>
        <p:nvSpPr>
          <p:cNvPr id="31797" name="Rectangle 55">
            <a:extLst>
              <a:ext uri="{FF2B5EF4-FFF2-40B4-BE49-F238E27FC236}">
                <a16:creationId xmlns:a16="http://schemas.microsoft.com/office/drawing/2014/main" id="{E20AF89C-C87B-553F-C8EB-859515981060}"/>
              </a:ext>
            </a:extLst>
          </p:cNvPr>
          <p:cNvSpPr>
            <a:spLocks noChangeArrowheads="1"/>
          </p:cNvSpPr>
          <p:nvPr/>
        </p:nvSpPr>
        <p:spPr bwMode="auto">
          <a:xfrm>
            <a:off x="6686550" y="3714750"/>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ea typeface="宋体" panose="02010600030101010101" pitchFamily="2" charset="-122"/>
              </a:rPr>
              <a:t>10</a:t>
            </a:r>
          </a:p>
        </p:txBody>
      </p:sp>
      <p:sp>
        <p:nvSpPr>
          <p:cNvPr id="31747" name="Rectangle 3">
            <a:extLst>
              <a:ext uri="{FF2B5EF4-FFF2-40B4-BE49-F238E27FC236}">
                <a16:creationId xmlns:a16="http://schemas.microsoft.com/office/drawing/2014/main" id="{16017B7D-CA55-85A8-0E61-36D900E17E89}"/>
              </a:ext>
            </a:extLst>
          </p:cNvPr>
          <p:cNvSpPr>
            <a:spLocks noChangeArrowheads="1"/>
          </p:cNvSpPr>
          <p:nvPr/>
        </p:nvSpPr>
        <p:spPr bwMode="auto">
          <a:xfrm>
            <a:off x="3429000" y="120226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48" name="Rectangle 4">
            <a:extLst>
              <a:ext uri="{FF2B5EF4-FFF2-40B4-BE49-F238E27FC236}">
                <a16:creationId xmlns:a16="http://schemas.microsoft.com/office/drawing/2014/main" id="{14240907-51EC-7ABE-2955-D393C15D9AAF}"/>
              </a:ext>
            </a:extLst>
          </p:cNvPr>
          <p:cNvSpPr>
            <a:spLocks noChangeArrowheads="1"/>
          </p:cNvSpPr>
          <p:nvPr/>
        </p:nvSpPr>
        <p:spPr bwMode="auto">
          <a:xfrm>
            <a:off x="3429000" y="377401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49" name="Rectangle 5">
            <a:extLst>
              <a:ext uri="{FF2B5EF4-FFF2-40B4-BE49-F238E27FC236}">
                <a16:creationId xmlns:a16="http://schemas.microsoft.com/office/drawing/2014/main" id="{62159988-C932-F6AF-A0FA-34470E71DE12}"/>
              </a:ext>
            </a:extLst>
          </p:cNvPr>
          <p:cNvSpPr>
            <a:spLocks noChangeArrowheads="1"/>
          </p:cNvSpPr>
          <p:nvPr/>
        </p:nvSpPr>
        <p:spPr bwMode="auto">
          <a:xfrm>
            <a:off x="3429000" y="291676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0" name="Rectangle 6">
            <a:extLst>
              <a:ext uri="{FF2B5EF4-FFF2-40B4-BE49-F238E27FC236}">
                <a16:creationId xmlns:a16="http://schemas.microsoft.com/office/drawing/2014/main" id="{583EF86B-B5D4-7DA2-9CF7-C2B437E6CE35}"/>
              </a:ext>
            </a:extLst>
          </p:cNvPr>
          <p:cNvSpPr>
            <a:spLocks noChangeArrowheads="1"/>
          </p:cNvSpPr>
          <p:nvPr/>
        </p:nvSpPr>
        <p:spPr bwMode="auto">
          <a:xfrm>
            <a:off x="3429000" y="205951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1" name="Rectangle 7">
            <a:extLst>
              <a:ext uri="{FF2B5EF4-FFF2-40B4-BE49-F238E27FC236}">
                <a16:creationId xmlns:a16="http://schemas.microsoft.com/office/drawing/2014/main" id="{DA65CE9C-197D-F9A1-90EE-58179761EECA}"/>
              </a:ext>
            </a:extLst>
          </p:cNvPr>
          <p:cNvSpPr>
            <a:spLocks noChangeArrowheads="1"/>
          </p:cNvSpPr>
          <p:nvPr/>
        </p:nvSpPr>
        <p:spPr bwMode="auto">
          <a:xfrm>
            <a:off x="5829300" y="120226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2" name="Rectangle 8">
            <a:extLst>
              <a:ext uri="{FF2B5EF4-FFF2-40B4-BE49-F238E27FC236}">
                <a16:creationId xmlns:a16="http://schemas.microsoft.com/office/drawing/2014/main" id="{70AC9F0A-D9E4-7681-CA49-AC3FF09FFB8D}"/>
              </a:ext>
            </a:extLst>
          </p:cNvPr>
          <p:cNvSpPr>
            <a:spLocks noChangeArrowheads="1"/>
          </p:cNvSpPr>
          <p:nvPr/>
        </p:nvSpPr>
        <p:spPr bwMode="auto">
          <a:xfrm>
            <a:off x="5829300" y="377401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3" name="Rectangle 9">
            <a:extLst>
              <a:ext uri="{FF2B5EF4-FFF2-40B4-BE49-F238E27FC236}">
                <a16:creationId xmlns:a16="http://schemas.microsoft.com/office/drawing/2014/main" id="{5155A052-A69E-9C7A-8F77-46DA8C9078AF}"/>
              </a:ext>
            </a:extLst>
          </p:cNvPr>
          <p:cNvSpPr>
            <a:spLocks noChangeArrowheads="1"/>
          </p:cNvSpPr>
          <p:nvPr/>
        </p:nvSpPr>
        <p:spPr bwMode="auto">
          <a:xfrm>
            <a:off x="5829300" y="291676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4" name="Rectangle 10">
            <a:extLst>
              <a:ext uri="{FF2B5EF4-FFF2-40B4-BE49-F238E27FC236}">
                <a16:creationId xmlns:a16="http://schemas.microsoft.com/office/drawing/2014/main" id="{A6238E75-E429-EF8F-279C-228E38450745}"/>
              </a:ext>
            </a:extLst>
          </p:cNvPr>
          <p:cNvSpPr>
            <a:spLocks noChangeArrowheads="1"/>
          </p:cNvSpPr>
          <p:nvPr/>
        </p:nvSpPr>
        <p:spPr bwMode="auto">
          <a:xfrm>
            <a:off x="5829300" y="2059516"/>
            <a:ext cx="400050" cy="742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31755" name="Rectangle 11">
            <a:extLst>
              <a:ext uri="{FF2B5EF4-FFF2-40B4-BE49-F238E27FC236}">
                <a16:creationId xmlns:a16="http://schemas.microsoft.com/office/drawing/2014/main" id="{C12DA70D-B289-120D-2308-F1EEC04D018F}"/>
              </a:ext>
            </a:extLst>
          </p:cNvPr>
          <p:cNvSpPr>
            <a:spLocks noChangeArrowheads="1"/>
          </p:cNvSpPr>
          <p:nvPr/>
        </p:nvSpPr>
        <p:spPr bwMode="auto">
          <a:xfrm>
            <a:off x="2743200" y="12022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0</a:t>
            </a:r>
          </a:p>
        </p:txBody>
      </p:sp>
      <p:sp>
        <p:nvSpPr>
          <p:cNvPr id="31756" name="Rectangle 14">
            <a:extLst>
              <a:ext uri="{FF2B5EF4-FFF2-40B4-BE49-F238E27FC236}">
                <a16:creationId xmlns:a16="http://schemas.microsoft.com/office/drawing/2014/main" id="{18CDC438-453C-734F-CCDC-A10F9A7A944A}"/>
              </a:ext>
            </a:extLst>
          </p:cNvPr>
          <p:cNvSpPr>
            <a:spLocks noChangeArrowheads="1"/>
          </p:cNvSpPr>
          <p:nvPr/>
        </p:nvSpPr>
        <p:spPr bwMode="auto">
          <a:xfrm>
            <a:off x="2743200" y="13737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a:t>
            </a:r>
          </a:p>
        </p:txBody>
      </p:sp>
      <p:sp>
        <p:nvSpPr>
          <p:cNvPr id="31757" name="Rectangle 15">
            <a:extLst>
              <a:ext uri="{FF2B5EF4-FFF2-40B4-BE49-F238E27FC236}">
                <a16:creationId xmlns:a16="http://schemas.microsoft.com/office/drawing/2014/main" id="{5E189D2F-2A1E-A219-749C-C2150E639BCA}"/>
              </a:ext>
            </a:extLst>
          </p:cNvPr>
          <p:cNvSpPr>
            <a:spLocks noChangeArrowheads="1"/>
          </p:cNvSpPr>
          <p:nvPr/>
        </p:nvSpPr>
        <p:spPr bwMode="auto">
          <a:xfrm>
            <a:off x="2743200" y="16023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2</a:t>
            </a:r>
          </a:p>
        </p:txBody>
      </p:sp>
      <p:sp>
        <p:nvSpPr>
          <p:cNvPr id="31758" name="Rectangle 16">
            <a:extLst>
              <a:ext uri="{FF2B5EF4-FFF2-40B4-BE49-F238E27FC236}">
                <a16:creationId xmlns:a16="http://schemas.microsoft.com/office/drawing/2014/main" id="{CB1D2002-353C-4366-969B-FA9A1426E26F}"/>
              </a:ext>
            </a:extLst>
          </p:cNvPr>
          <p:cNvSpPr>
            <a:spLocks noChangeArrowheads="1"/>
          </p:cNvSpPr>
          <p:nvPr/>
        </p:nvSpPr>
        <p:spPr bwMode="auto">
          <a:xfrm>
            <a:off x="2743200" y="18309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3</a:t>
            </a:r>
          </a:p>
        </p:txBody>
      </p:sp>
      <p:sp>
        <p:nvSpPr>
          <p:cNvPr id="31759" name="Line 17">
            <a:extLst>
              <a:ext uri="{FF2B5EF4-FFF2-40B4-BE49-F238E27FC236}">
                <a16:creationId xmlns:a16="http://schemas.microsoft.com/office/drawing/2014/main" id="{11EDF7B5-F95C-8988-94CC-68C0200C2570}"/>
              </a:ext>
            </a:extLst>
          </p:cNvPr>
          <p:cNvSpPr>
            <a:spLocks noChangeShapeType="1"/>
          </p:cNvSpPr>
          <p:nvPr/>
        </p:nvSpPr>
        <p:spPr bwMode="auto">
          <a:xfrm>
            <a:off x="2971800" y="12594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0" name="Line 18">
            <a:extLst>
              <a:ext uri="{FF2B5EF4-FFF2-40B4-BE49-F238E27FC236}">
                <a16:creationId xmlns:a16="http://schemas.microsoft.com/office/drawing/2014/main" id="{78AC31BD-2CA4-0F70-9E22-43C3A2B8AAD6}"/>
              </a:ext>
            </a:extLst>
          </p:cNvPr>
          <p:cNvSpPr>
            <a:spLocks noChangeShapeType="1"/>
          </p:cNvSpPr>
          <p:nvPr/>
        </p:nvSpPr>
        <p:spPr bwMode="auto">
          <a:xfrm>
            <a:off x="2971800" y="14308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1" name="Line 19">
            <a:extLst>
              <a:ext uri="{FF2B5EF4-FFF2-40B4-BE49-F238E27FC236}">
                <a16:creationId xmlns:a16="http://schemas.microsoft.com/office/drawing/2014/main" id="{E4059396-1CAB-EA4F-C5B3-980066B00704}"/>
              </a:ext>
            </a:extLst>
          </p:cNvPr>
          <p:cNvSpPr>
            <a:spLocks noChangeShapeType="1"/>
          </p:cNvSpPr>
          <p:nvPr/>
        </p:nvSpPr>
        <p:spPr bwMode="auto">
          <a:xfrm>
            <a:off x="2971800" y="16594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2" name="Line 20">
            <a:extLst>
              <a:ext uri="{FF2B5EF4-FFF2-40B4-BE49-F238E27FC236}">
                <a16:creationId xmlns:a16="http://schemas.microsoft.com/office/drawing/2014/main" id="{26F373AF-5683-4CA1-8546-12026045330D}"/>
              </a:ext>
            </a:extLst>
          </p:cNvPr>
          <p:cNvSpPr>
            <a:spLocks noChangeShapeType="1"/>
          </p:cNvSpPr>
          <p:nvPr/>
        </p:nvSpPr>
        <p:spPr bwMode="auto">
          <a:xfrm>
            <a:off x="2971800" y="18880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3" name="Rectangle 21">
            <a:extLst>
              <a:ext uri="{FF2B5EF4-FFF2-40B4-BE49-F238E27FC236}">
                <a16:creationId xmlns:a16="http://schemas.microsoft.com/office/drawing/2014/main" id="{949CA592-A78C-1033-7D2E-E32CE8391364}"/>
              </a:ext>
            </a:extLst>
          </p:cNvPr>
          <p:cNvSpPr>
            <a:spLocks noChangeArrowheads="1"/>
          </p:cNvSpPr>
          <p:nvPr/>
        </p:nvSpPr>
        <p:spPr bwMode="auto">
          <a:xfrm>
            <a:off x="2743200" y="20595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4</a:t>
            </a:r>
          </a:p>
        </p:txBody>
      </p:sp>
      <p:sp>
        <p:nvSpPr>
          <p:cNvPr id="31764" name="Rectangle 22">
            <a:extLst>
              <a:ext uri="{FF2B5EF4-FFF2-40B4-BE49-F238E27FC236}">
                <a16:creationId xmlns:a16="http://schemas.microsoft.com/office/drawing/2014/main" id="{B064C239-685A-9905-7E4F-E619222FD1C0}"/>
              </a:ext>
            </a:extLst>
          </p:cNvPr>
          <p:cNvSpPr>
            <a:spLocks noChangeArrowheads="1"/>
          </p:cNvSpPr>
          <p:nvPr/>
        </p:nvSpPr>
        <p:spPr bwMode="auto">
          <a:xfrm>
            <a:off x="2743200" y="22309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.5</a:t>
            </a:r>
          </a:p>
        </p:txBody>
      </p:sp>
      <p:sp>
        <p:nvSpPr>
          <p:cNvPr id="31765" name="Rectangle 23">
            <a:extLst>
              <a:ext uri="{FF2B5EF4-FFF2-40B4-BE49-F238E27FC236}">
                <a16:creationId xmlns:a16="http://schemas.microsoft.com/office/drawing/2014/main" id="{FB8F6DC7-F318-D8E7-9FDA-4F9A3D345C83}"/>
              </a:ext>
            </a:extLst>
          </p:cNvPr>
          <p:cNvSpPr>
            <a:spLocks noChangeArrowheads="1"/>
          </p:cNvSpPr>
          <p:nvPr/>
        </p:nvSpPr>
        <p:spPr bwMode="auto">
          <a:xfrm>
            <a:off x="2743200" y="24595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6</a:t>
            </a:r>
          </a:p>
        </p:txBody>
      </p:sp>
      <p:sp>
        <p:nvSpPr>
          <p:cNvPr id="31766" name="Rectangle 24">
            <a:extLst>
              <a:ext uri="{FF2B5EF4-FFF2-40B4-BE49-F238E27FC236}">
                <a16:creationId xmlns:a16="http://schemas.microsoft.com/office/drawing/2014/main" id="{65336186-2313-CB5A-2548-B8523F7504F3}"/>
              </a:ext>
            </a:extLst>
          </p:cNvPr>
          <p:cNvSpPr>
            <a:spLocks noChangeArrowheads="1"/>
          </p:cNvSpPr>
          <p:nvPr/>
        </p:nvSpPr>
        <p:spPr bwMode="auto">
          <a:xfrm>
            <a:off x="2743200" y="26881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7</a:t>
            </a:r>
          </a:p>
        </p:txBody>
      </p:sp>
      <p:sp>
        <p:nvSpPr>
          <p:cNvPr id="31767" name="Line 25">
            <a:extLst>
              <a:ext uri="{FF2B5EF4-FFF2-40B4-BE49-F238E27FC236}">
                <a16:creationId xmlns:a16="http://schemas.microsoft.com/office/drawing/2014/main" id="{74C36325-3E8B-CEFA-D1E2-088DA82B7CD3}"/>
              </a:ext>
            </a:extLst>
          </p:cNvPr>
          <p:cNvSpPr>
            <a:spLocks noChangeShapeType="1"/>
          </p:cNvSpPr>
          <p:nvPr/>
        </p:nvSpPr>
        <p:spPr bwMode="auto">
          <a:xfrm>
            <a:off x="2971800" y="21166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8" name="Line 26">
            <a:extLst>
              <a:ext uri="{FF2B5EF4-FFF2-40B4-BE49-F238E27FC236}">
                <a16:creationId xmlns:a16="http://schemas.microsoft.com/office/drawing/2014/main" id="{D19E9933-E1B0-7B05-AAF9-DF64729A9AC4}"/>
              </a:ext>
            </a:extLst>
          </p:cNvPr>
          <p:cNvSpPr>
            <a:spLocks noChangeShapeType="1"/>
          </p:cNvSpPr>
          <p:nvPr/>
        </p:nvSpPr>
        <p:spPr bwMode="auto">
          <a:xfrm>
            <a:off x="2971800" y="22881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69" name="Line 27">
            <a:extLst>
              <a:ext uri="{FF2B5EF4-FFF2-40B4-BE49-F238E27FC236}">
                <a16:creationId xmlns:a16="http://schemas.microsoft.com/office/drawing/2014/main" id="{D98601EE-7F90-8505-C7C0-271150102C63}"/>
              </a:ext>
            </a:extLst>
          </p:cNvPr>
          <p:cNvSpPr>
            <a:spLocks noChangeShapeType="1"/>
          </p:cNvSpPr>
          <p:nvPr/>
        </p:nvSpPr>
        <p:spPr bwMode="auto">
          <a:xfrm>
            <a:off x="2971800" y="25167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0" name="Line 28">
            <a:extLst>
              <a:ext uri="{FF2B5EF4-FFF2-40B4-BE49-F238E27FC236}">
                <a16:creationId xmlns:a16="http://schemas.microsoft.com/office/drawing/2014/main" id="{7A993B75-A35A-D039-2499-053EAC394324}"/>
              </a:ext>
            </a:extLst>
          </p:cNvPr>
          <p:cNvSpPr>
            <a:spLocks noChangeShapeType="1"/>
          </p:cNvSpPr>
          <p:nvPr/>
        </p:nvSpPr>
        <p:spPr bwMode="auto">
          <a:xfrm>
            <a:off x="2971800" y="27453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1" name="Rectangle 29">
            <a:extLst>
              <a:ext uri="{FF2B5EF4-FFF2-40B4-BE49-F238E27FC236}">
                <a16:creationId xmlns:a16="http://schemas.microsoft.com/office/drawing/2014/main" id="{992771BA-73C8-B552-D74E-BD5CF3B158AB}"/>
              </a:ext>
            </a:extLst>
          </p:cNvPr>
          <p:cNvSpPr>
            <a:spLocks noChangeArrowheads="1"/>
          </p:cNvSpPr>
          <p:nvPr/>
        </p:nvSpPr>
        <p:spPr bwMode="auto">
          <a:xfrm>
            <a:off x="2743200" y="29167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8</a:t>
            </a:r>
          </a:p>
        </p:txBody>
      </p:sp>
      <p:sp>
        <p:nvSpPr>
          <p:cNvPr id="31772" name="Rectangle 30">
            <a:extLst>
              <a:ext uri="{FF2B5EF4-FFF2-40B4-BE49-F238E27FC236}">
                <a16:creationId xmlns:a16="http://schemas.microsoft.com/office/drawing/2014/main" id="{A5619D16-3F2D-437F-26D9-2BAFA4591127}"/>
              </a:ext>
            </a:extLst>
          </p:cNvPr>
          <p:cNvSpPr>
            <a:spLocks noChangeArrowheads="1"/>
          </p:cNvSpPr>
          <p:nvPr/>
        </p:nvSpPr>
        <p:spPr bwMode="auto">
          <a:xfrm>
            <a:off x="2743200" y="30882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9</a:t>
            </a:r>
          </a:p>
        </p:txBody>
      </p:sp>
      <p:sp>
        <p:nvSpPr>
          <p:cNvPr id="31773" name="Rectangle 31">
            <a:extLst>
              <a:ext uri="{FF2B5EF4-FFF2-40B4-BE49-F238E27FC236}">
                <a16:creationId xmlns:a16="http://schemas.microsoft.com/office/drawing/2014/main" id="{A8DF72F6-5511-3A12-D344-98D2255C41EB}"/>
              </a:ext>
            </a:extLst>
          </p:cNvPr>
          <p:cNvSpPr>
            <a:spLocks noChangeArrowheads="1"/>
          </p:cNvSpPr>
          <p:nvPr/>
        </p:nvSpPr>
        <p:spPr bwMode="auto">
          <a:xfrm>
            <a:off x="2743200" y="33168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10</a:t>
            </a:r>
          </a:p>
        </p:txBody>
      </p:sp>
      <p:sp>
        <p:nvSpPr>
          <p:cNvPr id="31774" name="Rectangle 32">
            <a:extLst>
              <a:ext uri="{FF2B5EF4-FFF2-40B4-BE49-F238E27FC236}">
                <a16:creationId xmlns:a16="http://schemas.microsoft.com/office/drawing/2014/main" id="{5A05A88E-A590-F4E9-3AB5-ADC69C718430}"/>
              </a:ext>
            </a:extLst>
          </p:cNvPr>
          <p:cNvSpPr>
            <a:spLocks noChangeArrowheads="1"/>
          </p:cNvSpPr>
          <p:nvPr/>
        </p:nvSpPr>
        <p:spPr bwMode="auto">
          <a:xfrm>
            <a:off x="2743200" y="35454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a:t>
            </a:r>
          </a:p>
        </p:txBody>
      </p:sp>
      <p:sp>
        <p:nvSpPr>
          <p:cNvPr id="31775" name="Line 33">
            <a:extLst>
              <a:ext uri="{FF2B5EF4-FFF2-40B4-BE49-F238E27FC236}">
                <a16:creationId xmlns:a16="http://schemas.microsoft.com/office/drawing/2014/main" id="{5D62EA65-B6CD-A6A0-72B5-59B764DD4004}"/>
              </a:ext>
            </a:extLst>
          </p:cNvPr>
          <p:cNvSpPr>
            <a:spLocks noChangeShapeType="1"/>
          </p:cNvSpPr>
          <p:nvPr/>
        </p:nvSpPr>
        <p:spPr bwMode="auto">
          <a:xfrm>
            <a:off x="2971800" y="29739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6" name="Line 34">
            <a:extLst>
              <a:ext uri="{FF2B5EF4-FFF2-40B4-BE49-F238E27FC236}">
                <a16:creationId xmlns:a16="http://schemas.microsoft.com/office/drawing/2014/main" id="{0DA224C0-B036-1924-F26A-6357BEE90554}"/>
              </a:ext>
            </a:extLst>
          </p:cNvPr>
          <p:cNvSpPr>
            <a:spLocks noChangeShapeType="1"/>
          </p:cNvSpPr>
          <p:nvPr/>
        </p:nvSpPr>
        <p:spPr bwMode="auto">
          <a:xfrm>
            <a:off x="2971800" y="31453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7" name="Line 35">
            <a:extLst>
              <a:ext uri="{FF2B5EF4-FFF2-40B4-BE49-F238E27FC236}">
                <a16:creationId xmlns:a16="http://schemas.microsoft.com/office/drawing/2014/main" id="{1DBD9101-BAF2-739C-BC30-3696721D918E}"/>
              </a:ext>
            </a:extLst>
          </p:cNvPr>
          <p:cNvSpPr>
            <a:spLocks noChangeShapeType="1"/>
          </p:cNvSpPr>
          <p:nvPr/>
        </p:nvSpPr>
        <p:spPr bwMode="auto">
          <a:xfrm>
            <a:off x="2971800" y="33739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8" name="Line 36">
            <a:extLst>
              <a:ext uri="{FF2B5EF4-FFF2-40B4-BE49-F238E27FC236}">
                <a16:creationId xmlns:a16="http://schemas.microsoft.com/office/drawing/2014/main" id="{3664E254-0E8A-EDCB-33C3-C0B9A886563F}"/>
              </a:ext>
            </a:extLst>
          </p:cNvPr>
          <p:cNvSpPr>
            <a:spLocks noChangeShapeType="1"/>
          </p:cNvSpPr>
          <p:nvPr/>
        </p:nvSpPr>
        <p:spPr bwMode="auto">
          <a:xfrm>
            <a:off x="2971800" y="36025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79" name="Rectangle 37">
            <a:extLst>
              <a:ext uri="{FF2B5EF4-FFF2-40B4-BE49-F238E27FC236}">
                <a16:creationId xmlns:a16="http://schemas.microsoft.com/office/drawing/2014/main" id="{24C4E134-4A25-6245-6327-364AF305D52C}"/>
              </a:ext>
            </a:extLst>
          </p:cNvPr>
          <p:cNvSpPr>
            <a:spLocks noChangeArrowheads="1"/>
          </p:cNvSpPr>
          <p:nvPr/>
        </p:nvSpPr>
        <p:spPr bwMode="auto">
          <a:xfrm>
            <a:off x="2743200" y="37740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12</a:t>
            </a:r>
          </a:p>
        </p:txBody>
      </p:sp>
      <p:sp>
        <p:nvSpPr>
          <p:cNvPr id="31780" name="Rectangle 38">
            <a:extLst>
              <a:ext uri="{FF2B5EF4-FFF2-40B4-BE49-F238E27FC236}">
                <a16:creationId xmlns:a16="http://schemas.microsoft.com/office/drawing/2014/main" id="{4647541F-FA2A-FCC9-B5E7-E42D195E3EFA}"/>
              </a:ext>
            </a:extLst>
          </p:cNvPr>
          <p:cNvSpPr>
            <a:spLocks noChangeArrowheads="1"/>
          </p:cNvSpPr>
          <p:nvPr/>
        </p:nvSpPr>
        <p:spPr bwMode="auto">
          <a:xfrm>
            <a:off x="2743200" y="39454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13</a:t>
            </a:r>
          </a:p>
        </p:txBody>
      </p:sp>
      <p:sp>
        <p:nvSpPr>
          <p:cNvPr id="31781" name="Rectangle 39">
            <a:extLst>
              <a:ext uri="{FF2B5EF4-FFF2-40B4-BE49-F238E27FC236}">
                <a16:creationId xmlns:a16="http://schemas.microsoft.com/office/drawing/2014/main" id="{93D37335-666B-9B6E-89D6-408B7136F277}"/>
              </a:ext>
            </a:extLst>
          </p:cNvPr>
          <p:cNvSpPr>
            <a:spLocks noChangeArrowheads="1"/>
          </p:cNvSpPr>
          <p:nvPr/>
        </p:nvSpPr>
        <p:spPr bwMode="auto">
          <a:xfrm>
            <a:off x="2743200" y="41740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14</a:t>
            </a:r>
          </a:p>
        </p:txBody>
      </p:sp>
      <p:sp>
        <p:nvSpPr>
          <p:cNvPr id="31782" name="Rectangle 40">
            <a:extLst>
              <a:ext uri="{FF2B5EF4-FFF2-40B4-BE49-F238E27FC236}">
                <a16:creationId xmlns:a16="http://schemas.microsoft.com/office/drawing/2014/main" id="{7BD05409-2DB4-D4C8-755D-F410456E60A0}"/>
              </a:ext>
            </a:extLst>
          </p:cNvPr>
          <p:cNvSpPr>
            <a:spLocks noChangeArrowheads="1"/>
          </p:cNvSpPr>
          <p:nvPr/>
        </p:nvSpPr>
        <p:spPr bwMode="auto">
          <a:xfrm>
            <a:off x="2743200" y="44026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15</a:t>
            </a:r>
          </a:p>
        </p:txBody>
      </p:sp>
      <p:sp>
        <p:nvSpPr>
          <p:cNvPr id="31783" name="Line 41">
            <a:extLst>
              <a:ext uri="{FF2B5EF4-FFF2-40B4-BE49-F238E27FC236}">
                <a16:creationId xmlns:a16="http://schemas.microsoft.com/office/drawing/2014/main" id="{17916976-EA7F-C3F2-7661-68D1FE929AB7}"/>
              </a:ext>
            </a:extLst>
          </p:cNvPr>
          <p:cNvSpPr>
            <a:spLocks noChangeShapeType="1"/>
          </p:cNvSpPr>
          <p:nvPr/>
        </p:nvSpPr>
        <p:spPr bwMode="auto">
          <a:xfrm>
            <a:off x="2971800" y="38311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84" name="Line 42">
            <a:extLst>
              <a:ext uri="{FF2B5EF4-FFF2-40B4-BE49-F238E27FC236}">
                <a16:creationId xmlns:a16="http://schemas.microsoft.com/office/drawing/2014/main" id="{6E6059A2-2E02-401B-4431-78F4B1E7C7BA}"/>
              </a:ext>
            </a:extLst>
          </p:cNvPr>
          <p:cNvSpPr>
            <a:spLocks noChangeShapeType="1"/>
          </p:cNvSpPr>
          <p:nvPr/>
        </p:nvSpPr>
        <p:spPr bwMode="auto">
          <a:xfrm>
            <a:off x="2971800" y="40026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85" name="Line 43">
            <a:extLst>
              <a:ext uri="{FF2B5EF4-FFF2-40B4-BE49-F238E27FC236}">
                <a16:creationId xmlns:a16="http://schemas.microsoft.com/office/drawing/2014/main" id="{C78B9310-9254-F15F-722D-87AA10C11457}"/>
              </a:ext>
            </a:extLst>
          </p:cNvPr>
          <p:cNvSpPr>
            <a:spLocks noChangeShapeType="1"/>
          </p:cNvSpPr>
          <p:nvPr/>
        </p:nvSpPr>
        <p:spPr bwMode="auto">
          <a:xfrm>
            <a:off x="2971800" y="42312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86" name="Line 44">
            <a:extLst>
              <a:ext uri="{FF2B5EF4-FFF2-40B4-BE49-F238E27FC236}">
                <a16:creationId xmlns:a16="http://schemas.microsoft.com/office/drawing/2014/main" id="{EFECCD81-CA1A-7521-B460-EE56862B8006}"/>
              </a:ext>
            </a:extLst>
          </p:cNvPr>
          <p:cNvSpPr>
            <a:spLocks noChangeShapeType="1"/>
          </p:cNvSpPr>
          <p:nvPr/>
        </p:nvSpPr>
        <p:spPr bwMode="auto">
          <a:xfrm>
            <a:off x="2971800" y="44598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787" name="Rectangle 45">
            <a:extLst>
              <a:ext uri="{FF2B5EF4-FFF2-40B4-BE49-F238E27FC236}">
                <a16:creationId xmlns:a16="http://schemas.microsoft.com/office/drawing/2014/main" id="{C0FEF8EB-2FE5-9A4C-95D3-FAD9D43DF769}"/>
              </a:ext>
            </a:extLst>
          </p:cNvPr>
          <p:cNvSpPr>
            <a:spLocks noChangeArrowheads="1"/>
          </p:cNvSpPr>
          <p:nvPr/>
        </p:nvSpPr>
        <p:spPr bwMode="auto">
          <a:xfrm>
            <a:off x="6686550" y="12022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0</a:t>
            </a:r>
          </a:p>
        </p:txBody>
      </p:sp>
      <p:sp>
        <p:nvSpPr>
          <p:cNvPr id="31788" name="Rectangle 46">
            <a:extLst>
              <a:ext uri="{FF2B5EF4-FFF2-40B4-BE49-F238E27FC236}">
                <a16:creationId xmlns:a16="http://schemas.microsoft.com/office/drawing/2014/main" id="{189A3C99-9BFF-2D1F-E17F-B51219D6CA58}"/>
              </a:ext>
            </a:extLst>
          </p:cNvPr>
          <p:cNvSpPr>
            <a:spLocks noChangeArrowheads="1"/>
          </p:cNvSpPr>
          <p:nvPr/>
        </p:nvSpPr>
        <p:spPr bwMode="auto">
          <a:xfrm>
            <a:off x="6686550" y="13737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a:t>
            </a:r>
          </a:p>
        </p:txBody>
      </p:sp>
      <p:sp>
        <p:nvSpPr>
          <p:cNvPr id="31789" name="Rectangle 47">
            <a:extLst>
              <a:ext uri="{FF2B5EF4-FFF2-40B4-BE49-F238E27FC236}">
                <a16:creationId xmlns:a16="http://schemas.microsoft.com/office/drawing/2014/main" id="{FC904445-8DE2-635E-4087-F45921AF84B5}"/>
              </a:ext>
            </a:extLst>
          </p:cNvPr>
          <p:cNvSpPr>
            <a:spLocks noChangeArrowheads="1"/>
          </p:cNvSpPr>
          <p:nvPr/>
        </p:nvSpPr>
        <p:spPr bwMode="auto">
          <a:xfrm>
            <a:off x="6686550" y="16023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2</a:t>
            </a:r>
          </a:p>
        </p:txBody>
      </p:sp>
      <p:sp>
        <p:nvSpPr>
          <p:cNvPr id="31790" name="Rectangle 48">
            <a:extLst>
              <a:ext uri="{FF2B5EF4-FFF2-40B4-BE49-F238E27FC236}">
                <a16:creationId xmlns:a16="http://schemas.microsoft.com/office/drawing/2014/main" id="{2BC0A7AB-4C27-5D50-4FF6-D2BCE10D4E98}"/>
              </a:ext>
            </a:extLst>
          </p:cNvPr>
          <p:cNvSpPr>
            <a:spLocks noChangeArrowheads="1"/>
          </p:cNvSpPr>
          <p:nvPr/>
        </p:nvSpPr>
        <p:spPr bwMode="auto">
          <a:xfrm>
            <a:off x="6686550" y="18309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3</a:t>
            </a:r>
          </a:p>
        </p:txBody>
      </p:sp>
      <p:sp>
        <p:nvSpPr>
          <p:cNvPr id="31791" name="Rectangle 49">
            <a:extLst>
              <a:ext uri="{FF2B5EF4-FFF2-40B4-BE49-F238E27FC236}">
                <a16:creationId xmlns:a16="http://schemas.microsoft.com/office/drawing/2014/main" id="{E97E4835-A349-8217-FB6C-B82934FFE7A3}"/>
              </a:ext>
            </a:extLst>
          </p:cNvPr>
          <p:cNvSpPr>
            <a:spLocks noChangeArrowheads="1"/>
          </p:cNvSpPr>
          <p:nvPr/>
        </p:nvSpPr>
        <p:spPr bwMode="auto">
          <a:xfrm>
            <a:off x="6686550" y="20595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4</a:t>
            </a:r>
          </a:p>
        </p:txBody>
      </p:sp>
      <p:sp>
        <p:nvSpPr>
          <p:cNvPr id="31792" name="Rectangle 50">
            <a:extLst>
              <a:ext uri="{FF2B5EF4-FFF2-40B4-BE49-F238E27FC236}">
                <a16:creationId xmlns:a16="http://schemas.microsoft.com/office/drawing/2014/main" id="{CFCB2188-71E6-9855-10F4-6317BDA0CBF7}"/>
              </a:ext>
            </a:extLst>
          </p:cNvPr>
          <p:cNvSpPr>
            <a:spLocks noChangeArrowheads="1"/>
          </p:cNvSpPr>
          <p:nvPr/>
        </p:nvSpPr>
        <p:spPr bwMode="auto">
          <a:xfrm>
            <a:off x="6686550" y="22309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.5</a:t>
            </a:r>
          </a:p>
        </p:txBody>
      </p:sp>
      <p:sp>
        <p:nvSpPr>
          <p:cNvPr id="31793" name="Rectangle 51">
            <a:extLst>
              <a:ext uri="{FF2B5EF4-FFF2-40B4-BE49-F238E27FC236}">
                <a16:creationId xmlns:a16="http://schemas.microsoft.com/office/drawing/2014/main" id="{B870D51D-9A24-7F50-FC3F-784E3A9EF365}"/>
              </a:ext>
            </a:extLst>
          </p:cNvPr>
          <p:cNvSpPr>
            <a:spLocks noChangeArrowheads="1"/>
          </p:cNvSpPr>
          <p:nvPr/>
        </p:nvSpPr>
        <p:spPr bwMode="auto">
          <a:xfrm>
            <a:off x="6686550" y="24595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6</a:t>
            </a:r>
          </a:p>
        </p:txBody>
      </p:sp>
      <p:sp>
        <p:nvSpPr>
          <p:cNvPr id="31795" name="Rectangle 53">
            <a:extLst>
              <a:ext uri="{FF2B5EF4-FFF2-40B4-BE49-F238E27FC236}">
                <a16:creationId xmlns:a16="http://schemas.microsoft.com/office/drawing/2014/main" id="{E4640472-5B64-C491-67EE-21213DFE7DA5}"/>
              </a:ext>
            </a:extLst>
          </p:cNvPr>
          <p:cNvSpPr>
            <a:spLocks noChangeArrowheads="1"/>
          </p:cNvSpPr>
          <p:nvPr/>
        </p:nvSpPr>
        <p:spPr bwMode="auto">
          <a:xfrm>
            <a:off x="6686550" y="29167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8</a:t>
            </a:r>
          </a:p>
        </p:txBody>
      </p:sp>
      <p:sp>
        <p:nvSpPr>
          <p:cNvPr id="31796" name="Rectangle 54">
            <a:extLst>
              <a:ext uri="{FF2B5EF4-FFF2-40B4-BE49-F238E27FC236}">
                <a16:creationId xmlns:a16="http://schemas.microsoft.com/office/drawing/2014/main" id="{F6C4F3E1-D79F-4FC6-86A1-D518F643C40C}"/>
              </a:ext>
            </a:extLst>
          </p:cNvPr>
          <p:cNvSpPr>
            <a:spLocks noChangeArrowheads="1"/>
          </p:cNvSpPr>
          <p:nvPr/>
        </p:nvSpPr>
        <p:spPr bwMode="auto">
          <a:xfrm>
            <a:off x="6686550" y="30882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9</a:t>
            </a:r>
          </a:p>
        </p:txBody>
      </p:sp>
      <p:sp>
        <p:nvSpPr>
          <p:cNvPr id="31798" name="Rectangle 56">
            <a:extLst>
              <a:ext uri="{FF2B5EF4-FFF2-40B4-BE49-F238E27FC236}">
                <a16:creationId xmlns:a16="http://schemas.microsoft.com/office/drawing/2014/main" id="{C065DA39-9C78-4AE0-320C-5C7E6BA2545A}"/>
              </a:ext>
            </a:extLst>
          </p:cNvPr>
          <p:cNvSpPr>
            <a:spLocks noChangeArrowheads="1"/>
          </p:cNvSpPr>
          <p:nvPr/>
        </p:nvSpPr>
        <p:spPr bwMode="auto">
          <a:xfrm>
            <a:off x="6686550" y="35454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a:t>
            </a:r>
          </a:p>
        </p:txBody>
      </p:sp>
      <p:sp>
        <p:nvSpPr>
          <p:cNvPr id="31799" name="Rectangle 57">
            <a:extLst>
              <a:ext uri="{FF2B5EF4-FFF2-40B4-BE49-F238E27FC236}">
                <a16:creationId xmlns:a16="http://schemas.microsoft.com/office/drawing/2014/main" id="{D0108F22-9001-00B5-9A9F-CAE2CECA27DA}"/>
              </a:ext>
            </a:extLst>
          </p:cNvPr>
          <p:cNvSpPr>
            <a:spLocks noChangeArrowheads="1"/>
          </p:cNvSpPr>
          <p:nvPr/>
        </p:nvSpPr>
        <p:spPr bwMode="auto">
          <a:xfrm>
            <a:off x="6686550" y="377401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12</a:t>
            </a:r>
          </a:p>
        </p:txBody>
      </p:sp>
      <p:sp>
        <p:nvSpPr>
          <p:cNvPr id="31800" name="Rectangle 58">
            <a:extLst>
              <a:ext uri="{FF2B5EF4-FFF2-40B4-BE49-F238E27FC236}">
                <a16:creationId xmlns:a16="http://schemas.microsoft.com/office/drawing/2014/main" id="{4356C9DF-0ECE-6A8C-7B48-4870FB307DBB}"/>
              </a:ext>
            </a:extLst>
          </p:cNvPr>
          <p:cNvSpPr>
            <a:spLocks noChangeArrowheads="1"/>
          </p:cNvSpPr>
          <p:nvPr/>
        </p:nvSpPr>
        <p:spPr bwMode="auto">
          <a:xfrm>
            <a:off x="6686550" y="39454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13</a:t>
            </a:r>
          </a:p>
        </p:txBody>
      </p:sp>
      <p:sp>
        <p:nvSpPr>
          <p:cNvPr id="31801" name="Rectangle 59">
            <a:extLst>
              <a:ext uri="{FF2B5EF4-FFF2-40B4-BE49-F238E27FC236}">
                <a16:creationId xmlns:a16="http://schemas.microsoft.com/office/drawing/2014/main" id="{391DB381-5CB9-FF8E-A8BD-8AC5A4E8883F}"/>
              </a:ext>
            </a:extLst>
          </p:cNvPr>
          <p:cNvSpPr>
            <a:spLocks noChangeArrowheads="1"/>
          </p:cNvSpPr>
          <p:nvPr/>
        </p:nvSpPr>
        <p:spPr bwMode="auto">
          <a:xfrm>
            <a:off x="6686550" y="41740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14</a:t>
            </a:r>
          </a:p>
        </p:txBody>
      </p:sp>
      <p:sp>
        <p:nvSpPr>
          <p:cNvPr id="31802" name="Rectangle 60">
            <a:extLst>
              <a:ext uri="{FF2B5EF4-FFF2-40B4-BE49-F238E27FC236}">
                <a16:creationId xmlns:a16="http://schemas.microsoft.com/office/drawing/2014/main" id="{FF1E4A10-EE2D-858B-E283-0E4325DB2C2F}"/>
              </a:ext>
            </a:extLst>
          </p:cNvPr>
          <p:cNvSpPr>
            <a:spLocks noChangeArrowheads="1"/>
          </p:cNvSpPr>
          <p:nvPr/>
        </p:nvSpPr>
        <p:spPr bwMode="auto">
          <a:xfrm>
            <a:off x="6686550" y="4402666"/>
            <a:ext cx="228600" cy="114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15</a:t>
            </a:r>
          </a:p>
        </p:txBody>
      </p:sp>
      <p:sp>
        <p:nvSpPr>
          <p:cNvPr id="31803" name="Line 61">
            <a:extLst>
              <a:ext uri="{FF2B5EF4-FFF2-40B4-BE49-F238E27FC236}">
                <a16:creationId xmlns:a16="http://schemas.microsoft.com/office/drawing/2014/main" id="{C6419860-5CB2-82AB-AC29-18F938B7EF6C}"/>
              </a:ext>
            </a:extLst>
          </p:cNvPr>
          <p:cNvSpPr>
            <a:spLocks noChangeShapeType="1"/>
          </p:cNvSpPr>
          <p:nvPr/>
        </p:nvSpPr>
        <p:spPr bwMode="auto">
          <a:xfrm flipH="1">
            <a:off x="6229350" y="12594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4" name="Line 62">
            <a:extLst>
              <a:ext uri="{FF2B5EF4-FFF2-40B4-BE49-F238E27FC236}">
                <a16:creationId xmlns:a16="http://schemas.microsoft.com/office/drawing/2014/main" id="{25B19EB9-2196-9C7A-66A2-AE6A91E026C3}"/>
              </a:ext>
            </a:extLst>
          </p:cNvPr>
          <p:cNvSpPr>
            <a:spLocks noChangeShapeType="1"/>
          </p:cNvSpPr>
          <p:nvPr/>
        </p:nvSpPr>
        <p:spPr bwMode="auto">
          <a:xfrm flipH="1">
            <a:off x="6229350" y="14308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5" name="Line 63">
            <a:extLst>
              <a:ext uri="{FF2B5EF4-FFF2-40B4-BE49-F238E27FC236}">
                <a16:creationId xmlns:a16="http://schemas.microsoft.com/office/drawing/2014/main" id="{387A9CF2-C2C2-76DA-7FF1-85B98C2371E3}"/>
              </a:ext>
            </a:extLst>
          </p:cNvPr>
          <p:cNvSpPr>
            <a:spLocks noChangeShapeType="1"/>
          </p:cNvSpPr>
          <p:nvPr/>
        </p:nvSpPr>
        <p:spPr bwMode="auto">
          <a:xfrm flipH="1">
            <a:off x="6229350" y="16594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6" name="Line 64">
            <a:extLst>
              <a:ext uri="{FF2B5EF4-FFF2-40B4-BE49-F238E27FC236}">
                <a16:creationId xmlns:a16="http://schemas.microsoft.com/office/drawing/2014/main" id="{DB8F459B-20C6-3841-1D35-2A98855E929C}"/>
              </a:ext>
            </a:extLst>
          </p:cNvPr>
          <p:cNvSpPr>
            <a:spLocks noChangeShapeType="1"/>
          </p:cNvSpPr>
          <p:nvPr/>
        </p:nvSpPr>
        <p:spPr bwMode="auto">
          <a:xfrm flipH="1">
            <a:off x="6229350" y="18880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7" name="Line 65">
            <a:extLst>
              <a:ext uri="{FF2B5EF4-FFF2-40B4-BE49-F238E27FC236}">
                <a16:creationId xmlns:a16="http://schemas.microsoft.com/office/drawing/2014/main" id="{A9BD9515-BAEE-0A4A-6E9B-26650283C194}"/>
              </a:ext>
            </a:extLst>
          </p:cNvPr>
          <p:cNvSpPr>
            <a:spLocks noChangeShapeType="1"/>
          </p:cNvSpPr>
          <p:nvPr/>
        </p:nvSpPr>
        <p:spPr bwMode="auto">
          <a:xfrm flipH="1">
            <a:off x="6229350" y="21166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8" name="Line 66">
            <a:extLst>
              <a:ext uri="{FF2B5EF4-FFF2-40B4-BE49-F238E27FC236}">
                <a16:creationId xmlns:a16="http://schemas.microsoft.com/office/drawing/2014/main" id="{F1AD0C0D-D61A-ADE7-46AB-998FC4C926AD}"/>
              </a:ext>
            </a:extLst>
          </p:cNvPr>
          <p:cNvSpPr>
            <a:spLocks noChangeShapeType="1"/>
          </p:cNvSpPr>
          <p:nvPr/>
        </p:nvSpPr>
        <p:spPr bwMode="auto">
          <a:xfrm flipH="1">
            <a:off x="6229350" y="22881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09" name="Line 67">
            <a:extLst>
              <a:ext uri="{FF2B5EF4-FFF2-40B4-BE49-F238E27FC236}">
                <a16:creationId xmlns:a16="http://schemas.microsoft.com/office/drawing/2014/main" id="{838CE7F8-B644-F104-17E1-9CFF872AF066}"/>
              </a:ext>
            </a:extLst>
          </p:cNvPr>
          <p:cNvSpPr>
            <a:spLocks noChangeShapeType="1"/>
          </p:cNvSpPr>
          <p:nvPr/>
        </p:nvSpPr>
        <p:spPr bwMode="auto">
          <a:xfrm flipH="1">
            <a:off x="6229350" y="25167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0" name="Line 68">
            <a:extLst>
              <a:ext uri="{FF2B5EF4-FFF2-40B4-BE49-F238E27FC236}">
                <a16:creationId xmlns:a16="http://schemas.microsoft.com/office/drawing/2014/main" id="{22CF5A80-CC28-B414-63BC-892CBB4C1DAE}"/>
              </a:ext>
            </a:extLst>
          </p:cNvPr>
          <p:cNvSpPr>
            <a:spLocks noChangeShapeType="1"/>
          </p:cNvSpPr>
          <p:nvPr/>
        </p:nvSpPr>
        <p:spPr bwMode="auto">
          <a:xfrm flipH="1">
            <a:off x="6229350" y="27453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1" name="Line 69">
            <a:extLst>
              <a:ext uri="{FF2B5EF4-FFF2-40B4-BE49-F238E27FC236}">
                <a16:creationId xmlns:a16="http://schemas.microsoft.com/office/drawing/2014/main" id="{26E78E72-7945-27AA-3144-E42210E67DC1}"/>
              </a:ext>
            </a:extLst>
          </p:cNvPr>
          <p:cNvSpPr>
            <a:spLocks noChangeShapeType="1"/>
          </p:cNvSpPr>
          <p:nvPr/>
        </p:nvSpPr>
        <p:spPr bwMode="auto">
          <a:xfrm flipH="1">
            <a:off x="6229350" y="29739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2" name="Line 70">
            <a:extLst>
              <a:ext uri="{FF2B5EF4-FFF2-40B4-BE49-F238E27FC236}">
                <a16:creationId xmlns:a16="http://schemas.microsoft.com/office/drawing/2014/main" id="{F73DFE01-81D0-C60F-7E30-1A895AC3BADF}"/>
              </a:ext>
            </a:extLst>
          </p:cNvPr>
          <p:cNvSpPr>
            <a:spLocks noChangeShapeType="1"/>
          </p:cNvSpPr>
          <p:nvPr/>
        </p:nvSpPr>
        <p:spPr bwMode="auto">
          <a:xfrm flipH="1">
            <a:off x="6229350" y="31453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3" name="Line 71">
            <a:extLst>
              <a:ext uri="{FF2B5EF4-FFF2-40B4-BE49-F238E27FC236}">
                <a16:creationId xmlns:a16="http://schemas.microsoft.com/office/drawing/2014/main" id="{91675AC2-2CF0-E85E-6213-2C88A2C2A23F}"/>
              </a:ext>
            </a:extLst>
          </p:cNvPr>
          <p:cNvSpPr>
            <a:spLocks noChangeShapeType="1"/>
          </p:cNvSpPr>
          <p:nvPr/>
        </p:nvSpPr>
        <p:spPr bwMode="auto">
          <a:xfrm flipH="1">
            <a:off x="6229350" y="33739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4" name="Line 72">
            <a:extLst>
              <a:ext uri="{FF2B5EF4-FFF2-40B4-BE49-F238E27FC236}">
                <a16:creationId xmlns:a16="http://schemas.microsoft.com/office/drawing/2014/main" id="{8F20F63D-E5CE-6633-27D0-0D6FAFECFE72}"/>
              </a:ext>
            </a:extLst>
          </p:cNvPr>
          <p:cNvSpPr>
            <a:spLocks noChangeShapeType="1"/>
          </p:cNvSpPr>
          <p:nvPr/>
        </p:nvSpPr>
        <p:spPr bwMode="auto">
          <a:xfrm flipH="1">
            <a:off x="6229350" y="36025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5" name="Line 73">
            <a:extLst>
              <a:ext uri="{FF2B5EF4-FFF2-40B4-BE49-F238E27FC236}">
                <a16:creationId xmlns:a16="http://schemas.microsoft.com/office/drawing/2014/main" id="{C712FE97-48BB-AA13-428B-BC4CD732A056}"/>
              </a:ext>
            </a:extLst>
          </p:cNvPr>
          <p:cNvSpPr>
            <a:spLocks noChangeShapeType="1"/>
          </p:cNvSpPr>
          <p:nvPr/>
        </p:nvSpPr>
        <p:spPr bwMode="auto">
          <a:xfrm flipH="1">
            <a:off x="6229350" y="383116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6" name="Line 74">
            <a:extLst>
              <a:ext uri="{FF2B5EF4-FFF2-40B4-BE49-F238E27FC236}">
                <a16:creationId xmlns:a16="http://schemas.microsoft.com/office/drawing/2014/main" id="{76E1044D-08A3-A98B-CC31-DD077F2317CB}"/>
              </a:ext>
            </a:extLst>
          </p:cNvPr>
          <p:cNvSpPr>
            <a:spLocks noChangeShapeType="1"/>
          </p:cNvSpPr>
          <p:nvPr/>
        </p:nvSpPr>
        <p:spPr bwMode="auto">
          <a:xfrm flipH="1">
            <a:off x="6229350" y="40026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7" name="Line 75">
            <a:extLst>
              <a:ext uri="{FF2B5EF4-FFF2-40B4-BE49-F238E27FC236}">
                <a16:creationId xmlns:a16="http://schemas.microsoft.com/office/drawing/2014/main" id="{BB297750-7F40-FCE0-B905-E076D8C8F18F}"/>
              </a:ext>
            </a:extLst>
          </p:cNvPr>
          <p:cNvSpPr>
            <a:spLocks noChangeShapeType="1"/>
          </p:cNvSpPr>
          <p:nvPr/>
        </p:nvSpPr>
        <p:spPr bwMode="auto">
          <a:xfrm flipH="1">
            <a:off x="6229350" y="42312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8" name="Line 76">
            <a:extLst>
              <a:ext uri="{FF2B5EF4-FFF2-40B4-BE49-F238E27FC236}">
                <a16:creationId xmlns:a16="http://schemas.microsoft.com/office/drawing/2014/main" id="{E83C95BC-A099-0958-FA29-85249CD55160}"/>
              </a:ext>
            </a:extLst>
          </p:cNvPr>
          <p:cNvSpPr>
            <a:spLocks noChangeShapeType="1"/>
          </p:cNvSpPr>
          <p:nvPr/>
        </p:nvSpPr>
        <p:spPr bwMode="auto">
          <a:xfrm flipH="1">
            <a:off x="6229350" y="4459816"/>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19" name="Line 77">
            <a:extLst>
              <a:ext uri="{FF2B5EF4-FFF2-40B4-BE49-F238E27FC236}">
                <a16:creationId xmlns:a16="http://schemas.microsoft.com/office/drawing/2014/main" id="{BEAEBF55-26A7-46B2-E24B-1E006E116606}"/>
              </a:ext>
            </a:extLst>
          </p:cNvPr>
          <p:cNvSpPr>
            <a:spLocks noChangeShapeType="1"/>
          </p:cNvSpPr>
          <p:nvPr/>
        </p:nvSpPr>
        <p:spPr bwMode="auto">
          <a:xfrm>
            <a:off x="3829050" y="1259416"/>
            <a:ext cx="1943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0" name="Line 78">
            <a:extLst>
              <a:ext uri="{FF2B5EF4-FFF2-40B4-BE49-F238E27FC236}">
                <a16:creationId xmlns:a16="http://schemas.microsoft.com/office/drawing/2014/main" id="{AD5E3214-C1F6-5E65-E81B-ADF031BCC249}"/>
              </a:ext>
            </a:extLst>
          </p:cNvPr>
          <p:cNvSpPr>
            <a:spLocks noChangeShapeType="1"/>
          </p:cNvSpPr>
          <p:nvPr/>
        </p:nvSpPr>
        <p:spPr bwMode="auto">
          <a:xfrm>
            <a:off x="3829050" y="1430866"/>
            <a:ext cx="2000250" cy="6858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1" name="Line 79">
            <a:extLst>
              <a:ext uri="{FF2B5EF4-FFF2-40B4-BE49-F238E27FC236}">
                <a16:creationId xmlns:a16="http://schemas.microsoft.com/office/drawing/2014/main" id="{9276AEEC-FD1A-F845-F9D3-FA8E48915E64}"/>
              </a:ext>
            </a:extLst>
          </p:cNvPr>
          <p:cNvSpPr>
            <a:spLocks noChangeShapeType="1"/>
          </p:cNvSpPr>
          <p:nvPr/>
        </p:nvSpPr>
        <p:spPr bwMode="auto">
          <a:xfrm>
            <a:off x="3829050" y="1659466"/>
            <a:ext cx="2000250" cy="13144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2" name="Line 80">
            <a:extLst>
              <a:ext uri="{FF2B5EF4-FFF2-40B4-BE49-F238E27FC236}">
                <a16:creationId xmlns:a16="http://schemas.microsoft.com/office/drawing/2014/main" id="{62D450DC-3864-D78D-DC14-F4CF40670516}"/>
              </a:ext>
            </a:extLst>
          </p:cNvPr>
          <p:cNvSpPr>
            <a:spLocks noChangeShapeType="1"/>
          </p:cNvSpPr>
          <p:nvPr/>
        </p:nvSpPr>
        <p:spPr bwMode="auto">
          <a:xfrm>
            <a:off x="3829050" y="1888066"/>
            <a:ext cx="2000250" cy="20002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3" name="Line 81">
            <a:extLst>
              <a:ext uri="{FF2B5EF4-FFF2-40B4-BE49-F238E27FC236}">
                <a16:creationId xmlns:a16="http://schemas.microsoft.com/office/drawing/2014/main" id="{A33D1F2D-9C8D-1F24-3DB7-9945A08A3B78}"/>
              </a:ext>
            </a:extLst>
          </p:cNvPr>
          <p:cNvSpPr>
            <a:spLocks noChangeShapeType="1"/>
          </p:cNvSpPr>
          <p:nvPr/>
        </p:nvSpPr>
        <p:spPr bwMode="auto">
          <a:xfrm flipV="1">
            <a:off x="3829050" y="1430866"/>
            <a:ext cx="2000250" cy="6858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4" name="Line 82">
            <a:extLst>
              <a:ext uri="{FF2B5EF4-FFF2-40B4-BE49-F238E27FC236}">
                <a16:creationId xmlns:a16="http://schemas.microsoft.com/office/drawing/2014/main" id="{244F4AE7-5590-321F-7400-B410CD8E172D}"/>
              </a:ext>
            </a:extLst>
          </p:cNvPr>
          <p:cNvSpPr>
            <a:spLocks noChangeShapeType="1"/>
          </p:cNvSpPr>
          <p:nvPr/>
        </p:nvSpPr>
        <p:spPr bwMode="auto">
          <a:xfrm>
            <a:off x="3829050" y="2288116"/>
            <a:ext cx="2000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5" name="Line 84">
            <a:extLst>
              <a:ext uri="{FF2B5EF4-FFF2-40B4-BE49-F238E27FC236}">
                <a16:creationId xmlns:a16="http://schemas.microsoft.com/office/drawing/2014/main" id="{1E6620FB-214A-2F63-63E1-19A39EC22286}"/>
              </a:ext>
            </a:extLst>
          </p:cNvPr>
          <p:cNvSpPr>
            <a:spLocks noChangeShapeType="1"/>
          </p:cNvSpPr>
          <p:nvPr/>
        </p:nvSpPr>
        <p:spPr bwMode="auto">
          <a:xfrm>
            <a:off x="3829050" y="2516716"/>
            <a:ext cx="2000250" cy="6286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6" name="Line 85">
            <a:extLst>
              <a:ext uri="{FF2B5EF4-FFF2-40B4-BE49-F238E27FC236}">
                <a16:creationId xmlns:a16="http://schemas.microsoft.com/office/drawing/2014/main" id="{4C2BA9E5-CC1A-119B-17A8-C64606CD3E0B}"/>
              </a:ext>
            </a:extLst>
          </p:cNvPr>
          <p:cNvSpPr>
            <a:spLocks noChangeShapeType="1"/>
          </p:cNvSpPr>
          <p:nvPr/>
        </p:nvSpPr>
        <p:spPr bwMode="auto">
          <a:xfrm>
            <a:off x="3829050" y="2745316"/>
            <a:ext cx="2000250" cy="12573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7" name="Line 86">
            <a:extLst>
              <a:ext uri="{FF2B5EF4-FFF2-40B4-BE49-F238E27FC236}">
                <a16:creationId xmlns:a16="http://schemas.microsoft.com/office/drawing/2014/main" id="{84A410D2-5A9B-DF06-8834-6B7EAAA65E0A}"/>
              </a:ext>
            </a:extLst>
          </p:cNvPr>
          <p:cNvSpPr>
            <a:spLocks noChangeShapeType="1"/>
          </p:cNvSpPr>
          <p:nvPr/>
        </p:nvSpPr>
        <p:spPr bwMode="auto">
          <a:xfrm flipV="1">
            <a:off x="3829050" y="1659466"/>
            <a:ext cx="2000250" cy="13144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8" name="Line 87">
            <a:extLst>
              <a:ext uri="{FF2B5EF4-FFF2-40B4-BE49-F238E27FC236}">
                <a16:creationId xmlns:a16="http://schemas.microsoft.com/office/drawing/2014/main" id="{D0572376-5D19-BCA0-9C26-A13D83692000}"/>
              </a:ext>
            </a:extLst>
          </p:cNvPr>
          <p:cNvSpPr>
            <a:spLocks noChangeShapeType="1"/>
          </p:cNvSpPr>
          <p:nvPr/>
        </p:nvSpPr>
        <p:spPr bwMode="auto">
          <a:xfrm flipV="1">
            <a:off x="3829050" y="2516716"/>
            <a:ext cx="2000250" cy="6286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29" name="Line 88">
            <a:extLst>
              <a:ext uri="{FF2B5EF4-FFF2-40B4-BE49-F238E27FC236}">
                <a16:creationId xmlns:a16="http://schemas.microsoft.com/office/drawing/2014/main" id="{9D6EAEF3-CBC1-E147-2946-2F8BA8898BCB}"/>
              </a:ext>
            </a:extLst>
          </p:cNvPr>
          <p:cNvSpPr>
            <a:spLocks noChangeShapeType="1"/>
          </p:cNvSpPr>
          <p:nvPr/>
        </p:nvSpPr>
        <p:spPr bwMode="auto">
          <a:xfrm>
            <a:off x="3829050" y="3373966"/>
            <a:ext cx="2000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0" name="Line 89">
            <a:extLst>
              <a:ext uri="{FF2B5EF4-FFF2-40B4-BE49-F238E27FC236}">
                <a16:creationId xmlns:a16="http://schemas.microsoft.com/office/drawing/2014/main" id="{CAF959D7-3F46-85EA-4B7F-D6EFA59A6A2D}"/>
              </a:ext>
            </a:extLst>
          </p:cNvPr>
          <p:cNvSpPr>
            <a:spLocks noChangeShapeType="1"/>
          </p:cNvSpPr>
          <p:nvPr/>
        </p:nvSpPr>
        <p:spPr bwMode="auto">
          <a:xfrm>
            <a:off x="3829050" y="3602566"/>
            <a:ext cx="2000250" cy="6286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1" name="Line 90">
            <a:extLst>
              <a:ext uri="{FF2B5EF4-FFF2-40B4-BE49-F238E27FC236}">
                <a16:creationId xmlns:a16="http://schemas.microsoft.com/office/drawing/2014/main" id="{FB6F6568-864C-145E-3A18-85162AD7E835}"/>
              </a:ext>
            </a:extLst>
          </p:cNvPr>
          <p:cNvSpPr>
            <a:spLocks noChangeShapeType="1"/>
          </p:cNvSpPr>
          <p:nvPr/>
        </p:nvSpPr>
        <p:spPr bwMode="auto">
          <a:xfrm flipV="1">
            <a:off x="3829050" y="1888066"/>
            <a:ext cx="2000250" cy="19431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2" name="Line 91">
            <a:extLst>
              <a:ext uri="{FF2B5EF4-FFF2-40B4-BE49-F238E27FC236}">
                <a16:creationId xmlns:a16="http://schemas.microsoft.com/office/drawing/2014/main" id="{0742347F-FCB7-163A-E6B5-97CA610C0FFD}"/>
              </a:ext>
            </a:extLst>
          </p:cNvPr>
          <p:cNvSpPr>
            <a:spLocks noChangeShapeType="1"/>
          </p:cNvSpPr>
          <p:nvPr/>
        </p:nvSpPr>
        <p:spPr bwMode="auto">
          <a:xfrm flipV="1">
            <a:off x="3829050" y="2745316"/>
            <a:ext cx="2000250" cy="12573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3" name="Line 92">
            <a:extLst>
              <a:ext uri="{FF2B5EF4-FFF2-40B4-BE49-F238E27FC236}">
                <a16:creationId xmlns:a16="http://schemas.microsoft.com/office/drawing/2014/main" id="{02D31BDE-A1BD-FFC8-15CC-24FFE3195279}"/>
              </a:ext>
            </a:extLst>
          </p:cNvPr>
          <p:cNvSpPr>
            <a:spLocks noChangeShapeType="1"/>
          </p:cNvSpPr>
          <p:nvPr/>
        </p:nvSpPr>
        <p:spPr bwMode="auto">
          <a:xfrm flipV="1">
            <a:off x="3829050" y="3602566"/>
            <a:ext cx="2000250" cy="6858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4" name="Line 93">
            <a:extLst>
              <a:ext uri="{FF2B5EF4-FFF2-40B4-BE49-F238E27FC236}">
                <a16:creationId xmlns:a16="http://schemas.microsoft.com/office/drawing/2014/main" id="{75EF1D13-CA86-65B6-2255-2BC824B7A23D}"/>
              </a:ext>
            </a:extLst>
          </p:cNvPr>
          <p:cNvSpPr>
            <a:spLocks noChangeShapeType="1"/>
          </p:cNvSpPr>
          <p:nvPr/>
        </p:nvSpPr>
        <p:spPr bwMode="auto">
          <a:xfrm>
            <a:off x="3829050" y="4459816"/>
            <a:ext cx="20002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5" name="Text Box 95">
            <a:extLst>
              <a:ext uri="{FF2B5EF4-FFF2-40B4-BE49-F238E27FC236}">
                <a16:creationId xmlns:a16="http://schemas.microsoft.com/office/drawing/2014/main" id="{643E2EF6-76CE-D65A-BA03-0F871224D387}"/>
              </a:ext>
            </a:extLst>
          </p:cNvPr>
          <p:cNvSpPr txBox="1">
            <a:spLocks noChangeArrowheads="1"/>
          </p:cNvSpPr>
          <p:nvPr/>
        </p:nvSpPr>
        <p:spPr bwMode="auto">
          <a:xfrm>
            <a:off x="4502944" y="755782"/>
            <a:ext cx="71846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a:solidFill>
                  <a:schemeClr val="bg1"/>
                </a:solidFill>
                <a:ea typeface="宋体" panose="02010600030101010101" pitchFamily="2" charset="-122"/>
              </a:rPr>
              <a:t>Switch</a:t>
            </a:r>
          </a:p>
        </p:txBody>
      </p:sp>
      <p:sp>
        <p:nvSpPr>
          <p:cNvPr id="31836" name="Line 96">
            <a:extLst>
              <a:ext uri="{FF2B5EF4-FFF2-40B4-BE49-F238E27FC236}">
                <a16:creationId xmlns:a16="http://schemas.microsoft.com/office/drawing/2014/main" id="{D88F4934-6836-0C97-46C2-EB86A3329F56}"/>
              </a:ext>
            </a:extLst>
          </p:cNvPr>
          <p:cNvSpPr>
            <a:spLocks noChangeShapeType="1"/>
          </p:cNvSpPr>
          <p:nvPr/>
        </p:nvSpPr>
        <p:spPr bwMode="auto">
          <a:xfrm flipH="1">
            <a:off x="3600450" y="973666"/>
            <a:ext cx="91440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31837" name="Line 97">
            <a:extLst>
              <a:ext uri="{FF2B5EF4-FFF2-40B4-BE49-F238E27FC236}">
                <a16:creationId xmlns:a16="http://schemas.microsoft.com/office/drawing/2014/main" id="{8DF98EDD-2632-8A7D-C3D9-F941E4DE13A1}"/>
              </a:ext>
            </a:extLst>
          </p:cNvPr>
          <p:cNvSpPr>
            <a:spLocks noChangeShapeType="1"/>
          </p:cNvSpPr>
          <p:nvPr/>
        </p:nvSpPr>
        <p:spPr bwMode="auto">
          <a:xfrm>
            <a:off x="5143500" y="973666"/>
            <a:ext cx="91440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 name="灯片编号占位符 1">
            <a:extLst>
              <a:ext uri="{FF2B5EF4-FFF2-40B4-BE49-F238E27FC236}">
                <a16:creationId xmlns:a16="http://schemas.microsoft.com/office/drawing/2014/main" id="{4D797989-3778-C15E-94B2-8136C65F3612}"/>
              </a:ext>
            </a:extLst>
          </p:cNvPr>
          <p:cNvSpPr>
            <a:spLocks noGrp="1"/>
          </p:cNvSpPr>
          <p:nvPr>
            <p:ph type="sldNum" sz="quarter" idx="10"/>
          </p:nvPr>
        </p:nvSpPr>
        <p:spPr/>
        <p:txBody>
          <a:bodyPr/>
          <a:lstStyle/>
          <a:p>
            <a:fld id="{D9B6BDF2-6896-4B98-8776-C18582F63BA5}" type="slidenum">
              <a:rPr lang="zh-TW" altLang="en-US" smtClean="0"/>
              <a:pPr/>
              <a:t>19</a:t>
            </a:fld>
            <a:endParaRPr lang="zh-TW" altLang="en-US"/>
          </a:p>
        </p:txBody>
      </p:sp>
      <p:sp>
        <p:nvSpPr>
          <p:cNvPr id="4" name="Rectangle 3">
            <a:extLst>
              <a:ext uri="{FF2B5EF4-FFF2-40B4-BE49-F238E27FC236}">
                <a16:creationId xmlns:a16="http://schemas.microsoft.com/office/drawing/2014/main" id="{C11F864B-E249-D124-7748-194DCD71BEF1}"/>
              </a:ext>
            </a:extLst>
          </p:cNvPr>
          <p:cNvSpPr txBox="1">
            <a:spLocks noChangeArrowheads="1"/>
          </p:cNvSpPr>
          <p:nvPr/>
        </p:nvSpPr>
        <p:spPr>
          <a:xfrm>
            <a:off x="931333" y="835687"/>
            <a:ext cx="7450668" cy="478764"/>
          </a:xfrm>
          <a:prstGeom prst="rect">
            <a:avLst/>
          </a:prstGeom>
        </p:spPr>
        <p:txBody>
          <a:bodyPr/>
          <a:lst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a:lstStyle>
          <a:p>
            <a:pPr>
              <a:lnSpc>
                <a:spcPct val="90000"/>
              </a:lnSpc>
            </a:pPr>
            <a:r>
              <a:rPr lang="en-US" altLang="zh-CN" sz="2000" kern="0" dirty="0">
                <a:latin typeface="Times New Roman" panose="02020603050405020304" pitchFamily="18" charset="0"/>
                <a:ea typeface="宋体" panose="02010600030101010101" pitchFamily="2" charset="-122"/>
                <a:cs typeface="Times New Roman" panose="02020603050405020304" pitchFamily="18" charset="0"/>
              </a:rPr>
              <a:t>BNN Butterfly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a:extLst>
              <a:ext uri="{FF2B5EF4-FFF2-40B4-BE49-F238E27FC236}">
                <a16:creationId xmlns:a16="http://schemas.microsoft.com/office/drawing/2014/main" id="{721166F3-B6A9-BC63-85E6-A259753924E7}"/>
              </a:ext>
            </a:extLst>
          </p:cNvPr>
          <p:cNvSpPr>
            <a:spLocks noGrp="1" noChangeArrowheads="1"/>
          </p:cNvSpPr>
          <p:nvPr>
            <p:ph type="title"/>
          </p:nvPr>
        </p:nvSpPr>
        <p:spPr>
          <a:xfrm>
            <a:off x="825388" y="108349"/>
            <a:ext cx="7850302"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Shared </a:t>
            </a:r>
            <a:r>
              <a:rPr lang="en-US" altLang="zh-CN" dirty="0">
                <a:latin typeface="Times New Roman" panose="02020603050405020304" pitchFamily="18" charset="0"/>
                <a:ea typeface="宋体" panose="02010600030101010101" pitchFamily="2" charset="-122"/>
                <a:cs typeface="Times New Roman" panose="02020603050405020304" pitchFamily="18" charset="0"/>
              </a:rPr>
              <a:t>M</a:t>
            </a:r>
            <a:r>
              <a:rPr lang="en-US" altLang="zh-CN" b="1" dirty="0">
                <a:latin typeface="Times New Roman" panose="02020603050405020304" pitchFamily="18" charset="0"/>
                <a:ea typeface="宋体" panose="02010600030101010101" pitchFamily="2" charset="-122"/>
                <a:cs typeface="Times New Roman" panose="02020603050405020304" pitchFamily="18" charset="0"/>
              </a:rPr>
              <a:t>emory</a:t>
            </a: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340" name="Rectangle 3">
            <a:extLst>
              <a:ext uri="{FF2B5EF4-FFF2-40B4-BE49-F238E27FC236}">
                <a16:creationId xmlns:a16="http://schemas.microsoft.com/office/drawing/2014/main" id="{79419BCE-D906-F313-4054-1CD9909B6325}"/>
              </a:ext>
            </a:extLst>
          </p:cNvPr>
          <p:cNvSpPr>
            <a:spLocks noGrp="1" noChangeArrowheads="1"/>
          </p:cNvSpPr>
          <p:nvPr>
            <p:ph type="body" idx="1"/>
          </p:nvPr>
        </p:nvSpPr>
        <p:spPr>
          <a:xfrm>
            <a:off x="836498" y="844154"/>
            <a:ext cx="7850302" cy="46127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On-Chip Memory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7" name="组合 6">
            <a:extLst>
              <a:ext uri="{FF2B5EF4-FFF2-40B4-BE49-F238E27FC236}">
                <a16:creationId xmlns:a16="http://schemas.microsoft.com/office/drawing/2014/main" id="{ABB9E14B-3486-459C-9633-D4A1249A4833}"/>
              </a:ext>
            </a:extLst>
          </p:cNvPr>
          <p:cNvGrpSpPr/>
          <p:nvPr/>
        </p:nvGrpSpPr>
        <p:grpSpPr>
          <a:xfrm>
            <a:off x="836498" y="1241248"/>
            <a:ext cx="7632354" cy="3244545"/>
            <a:chOff x="825388" y="1103683"/>
            <a:chExt cx="7632354" cy="3244545"/>
          </a:xfrm>
        </p:grpSpPr>
        <p:grpSp>
          <p:nvGrpSpPr>
            <p:cNvPr id="6" name="组合 5">
              <a:extLst>
                <a:ext uri="{FF2B5EF4-FFF2-40B4-BE49-F238E27FC236}">
                  <a16:creationId xmlns:a16="http://schemas.microsoft.com/office/drawing/2014/main" id="{C663FFAA-BA7B-3B47-D906-5C5B7421B6F7}"/>
                </a:ext>
              </a:extLst>
            </p:cNvPr>
            <p:cNvGrpSpPr/>
            <p:nvPr/>
          </p:nvGrpSpPr>
          <p:grpSpPr>
            <a:xfrm>
              <a:off x="3539080" y="2166316"/>
              <a:ext cx="1105564" cy="394692"/>
              <a:chOff x="3539080" y="2166316"/>
              <a:chExt cx="1105564" cy="394692"/>
            </a:xfrm>
          </p:grpSpPr>
          <p:sp>
            <p:nvSpPr>
              <p:cNvPr id="14384" name="Line 48">
                <a:extLst>
                  <a:ext uri="{FF2B5EF4-FFF2-40B4-BE49-F238E27FC236}">
                    <a16:creationId xmlns:a16="http://schemas.microsoft.com/office/drawing/2014/main" id="{44312632-C6A6-AB11-9D70-5BAAE26653F2}"/>
                  </a:ext>
                </a:extLst>
              </p:cNvPr>
              <p:cNvSpPr>
                <a:spLocks noChangeShapeType="1"/>
              </p:cNvSpPr>
              <p:nvPr/>
            </p:nvSpPr>
            <p:spPr bwMode="auto">
              <a:xfrm>
                <a:off x="3539080" y="2561008"/>
                <a:ext cx="1105564"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89" name="Text Box 54">
                <a:extLst>
                  <a:ext uri="{FF2B5EF4-FFF2-40B4-BE49-F238E27FC236}">
                    <a16:creationId xmlns:a16="http://schemas.microsoft.com/office/drawing/2014/main" id="{06955CBF-F4E2-6BB1-AD03-EF392DB79B8A}"/>
                  </a:ext>
                </a:extLst>
              </p:cNvPr>
              <p:cNvSpPr txBox="1">
                <a:spLocks noChangeArrowheads="1"/>
              </p:cNvSpPr>
              <p:nvPr/>
            </p:nvSpPr>
            <p:spPr bwMode="auto">
              <a:xfrm>
                <a:off x="3608995" y="2166316"/>
                <a:ext cx="963005" cy="332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500" dirty="0">
                    <a:ea typeface="宋体" panose="02010600030101010101" pitchFamily="2" charset="-122"/>
                  </a:rPr>
                  <a:t>extension</a:t>
                </a:r>
              </a:p>
            </p:txBody>
          </p:sp>
        </p:grpSp>
        <p:grpSp>
          <p:nvGrpSpPr>
            <p:cNvPr id="5" name="组合 4">
              <a:extLst>
                <a:ext uri="{FF2B5EF4-FFF2-40B4-BE49-F238E27FC236}">
                  <a16:creationId xmlns:a16="http://schemas.microsoft.com/office/drawing/2014/main" id="{E7806429-460E-525F-F5F1-BD194AABA300}"/>
                </a:ext>
              </a:extLst>
            </p:cNvPr>
            <p:cNvGrpSpPr/>
            <p:nvPr/>
          </p:nvGrpSpPr>
          <p:grpSpPr>
            <a:xfrm>
              <a:off x="825388" y="1620414"/>
              <a:ext cx="3027084" cy="2598182"/>
              <a:chOff x="825388" y="1620414"/>
              <a:chExt cx="3027084" cy="2598182"/>
            </a:xfrm>
          </p:grpSpPr>
          <p:sp>
            <p:nvSpPr>
              <p:cNvPr id="14341" name="Rectangle 4">
                <a:extLst>
                  <a:ext uri="{FF2B5EF4-FFF2-40B4-BE49-F238E27FC236}">
                    <a16:creationId xmlns:a16="http://schemas.microsoft.com/office/drawing/2014/main" id="{21B413D9-835D-D702-9C93-986691B7F874}"/>
                  </a:ext>
                </a:extLst>
              </p:cNvPr>
              <p:cNvSpPr>
                <a:spLocks noChangeArrowheads="1"/>
              </p:cNvSpPr>
              <p:nvPr/>
            </p:nvSpPr>
            <p:spPr bwMode="auto">
              <a:xfrm>
                <a:off x="1253080" y="2046658"/>
                <a:ext cx="2286000" cy="1028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dirty="0">
                  <a:solidFill>
                    <a:schemeClr val="bg1"/>
                  </a:solidFill>
                  <a:ea typeface="宋体" panose="02010600030101010101" pitchFamily="2" charset="-122"/>
                </a:endParaRPr>
              </a:p>
            </p:txBody>
          </p:sp>
          <p:sp>
            <p:nvSpPr>
              <p:cNvPr id="14342" name="Rectangle 5">
                <a:extLst>
                  <a:ext uri="{FF2B5EF4-FFF2-40B4-BE49-F238E27FC236}">
                    <a16:creationId xmlns:a16="http://schemas.microsoft.com/office/drawing/2014/main" id="{A7B33DE1-4EFB-7314-2388-5A01DFFCA2BD}"/>
                  </a:ext>
                </a:extLst>
              </p:cNvPr>
              <p:cNvSpPr>
                <a:spLocks noChangeArrowheads="1"/>
              </p:cNvSpPr>
              <p:nvPr/>
            </p:nvSpPr>
            <p:spPr bwMode="auto">
              <a:xfrm>
                <a:off x="1424530" y="2218108"/>
                <a:ext cx="6858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CPU</a:t>
                </a:r>
              </a:p>
            </p:txBody>
          </p:sp>
          <p:sp>
            <p:nvSpPr>
              <p:cNvPr id="14343" name="Rectangle 6">
                <a:extLst>
                  <a:ext uri="{FF2B5EF4-FFF2-40B4-BE49-F238E27FC236}">
                    <a16:creationId xmlns:a16="http://schemas.microsoft.com/office/drawing/2014/main" id="{F9088801-22BC-E132-7946-A35BC9290AF3}"/>
                  </a:ext>
                </a:extLst>
              </p:cNvPr>
              <p:cNvSpPr>
                <a:spLocks noChangeArrowheads="1"/>
              </p:cNvSpPr>
              <p:nvPr/>
            </p:nvSpPr>
            <p:spPr bwMode="auto">
              <a:xfrm>
                <a:off x="2681830" y="2218108"/>
                <a:ext cx="8001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Memory</a:t>
                </a:r>
              </a:p>
            </p:txBody>
          </p:sp>
          <p:sp>
            <p:nvSpPr>
              <p:cNvPr id="14344" name="Line 7">
                <a:extLst>
                  <a:ext uri="{FF2B5EF4-FFF2-40B4-BE49-F238E27FC236}">
                    <a16:creationId xmlns:a16="http://schemas.microsoft.com/office/drawing/2014/main" id="{B0AF3313-9103-60AD-237D-6253974FE803}"/>
                  </a:ext>
                </a:extLst>
              </p:cNvPr>
              <p:cNvSpPr>
                <a:spLocks noChangeShapeType="1"/>
              </p:cNvSpPr>
              <p:nvPr/>
            </p:nvSpPr>
            <p:spPr bwMode="auto">
              <a:xfrm>
                <a:off x="2110330" y="2332408"/>
                <a:ext cx="571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45" name="Line 8">
                <a:extLst>
                  <a:ext uri="{FF2B5EF4-FFF2-40B4-BE49-F238E27FC236}">
                    <a16:creationId xmlns:a16="http://schemas.microsoft.com/office/drawing/2014/main" id="{AD5012D8-1EDE-5A1D-D648-80EA152A3CC7}"/>
                  </a:ext>
                </a:extLst>
              </p:cNvPr>
              <p:cNvSpPr>
                <a:spLocks noChangeShapeType="1"/>
              </p:cNvSpPr>
              <p:nvPr/>
            </p:nvSpPr>
            <p:spPr bwMode="auto">
              <a:xfrm>
                <a:off x="2110330" y="2389558"/>
                <a:ext cx="571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46" name="Line 9">
                <a:extLst>
                  <a:ext uri="{FF2B5EF4-FFF2-40B4-BE49-F238E27FC236}">
                    <a16:creationId xmlns:a16="http://schemas.microsoft.com/office/drawing/2014/main" id="{B0236477-DFAF-983F-82DE-40E0F9A61009}"/>
                  </a:ext>
                </a:extLst>
              </p:cNvPr>
              <p:cNvSpPr>
                <a:spLocks noChangeShapeType="1"/>
              </p:cNvSpPr>
              <p:nvPr/>
            </p:nvSpPr>
            <p:spPr bwMode="auto">
              <a:xfrm>
                <a:off x="2110330" y="2675308"/>
                <a:ext cx="571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47" name="Line 10">
                <a:extLst>
                  <a:ext uri="{FF2B5EF4-FFF2-40B4-BE49-F238E27FC236}">
                    <a16:creationId xmlns:a16="http://schemas.microsoft.com/office/drawing/2014/main" id="{078D6E26-876A-C99A-CAC5-DEE9DA271EBA}"/>
                  </a:ext>
                </a:extLst>
              </p:cNvPr>
              <p:cNvSpPr>
                <a:spLocks noChangeShapeType="1"/>
              </p:cNvSpPr>
              <p:nvPr/>
            </p:nvSpPr>
            <p:spPr bwMode="auto">
              <a:xfrm>
                <a:off x="2110330" y="2732458"/>
                <a:ext cx="571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48" name="AutoShape 11">
                <a:extLst>
                  <a:ext uri="{FF2B5EF4-FFF2-40B4-BE49-F238E27FC236}">
                    <a16:creationId xmlns:a16="http://schemas.microsoft.com/office/drawing/2014/main" id="{E16C4690-25B5-A090-6EEB-571767348DA9}"/>
                  </a:ext>
                </a:extLst>
              </p:cNvPr>
              <p:cNvSpPr>
                <a:spLocks noChangeArrowheads="1"/>
              </p:cNvSpPr>
              <p:nvPr/>
            </p:nvSpPr>
            <p:spPr bwMode="auto">
              <a:xfrm>
                <a:off x="2453230" y="25610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49" name="AutoShape 12">
                <a:extLst>
                  <a:ext uri="{FF2B5EF4-FFF2-40B4-BE49-F238E27FC236}">
                    <a16:creationId xmlns:a16="http://schemas.microsoft.com/office/drawing/2014/main" id="{6C7A5418-80C3-E1AE-63E0-CB3EB17061E1}"/>
                  </a:ext>
                </a:extLst>
              </p:cNvPr>
              <p:cNvSpPr>
                <a:spLocks noChangeArrowheads="1"/>
              </p:cNvSpPr>
              <p:nvPr/>
            </p:nvSpPr>
            <p:spPr bwMode="auto">
              <a:xfrm>
                <a:off x="2338930" y="25610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14350" name="AutoShape 13">
                <a:extLst>
                  <a:ext uri="{FF2B5EF4-FFF2-40B4-BE49-F238E27FC236}">
                    <a16:creationId xmlns:a16="http://schemas.microsoft.com/office/drawing/2014/main" id="{AC85CC00-2DC3-AEB7-9EA8-D6981558A76D}"/>
                  </a:ext>
                </a:extLst>
              </p:cNvPr>
              <p:cNvSpPr>
                <a:spLocks noChangeArrowheads="1"/>
              </p:cNvSpPr>
              <p:nvPr/>
            </p:nvSpPr>
            <p:spPr bwMode="auto">
              <a:xfrm>
                <a:off x="2224630" y="25610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85" name="Line 50">
                <a:extLst>
                  <a:ext uri="{FF2B5EF4-FFF2-40B4-BE49-F238E27FC236}">
                    <a16:creationId xmlns:a16="http://schemas.microsoft.com/office/drawing/2014/main" id="{7FEABD44-48A7-FDD1-0041-2D31148476A4}"/>
                  </a:ext>
                </a:extLst>
              </p:cNvPr>
              <p:cNvSpPr>
                <a:spLocks noChangeShapeType="1"/>
              </p:cNvSpPr>
              <p:nvPr/>
            </p:nvSpPr>
            <p:spPr bwMode="auto">
              <a:xfrm flipH="1">
                <a:off x="1767430" y="1818058"/>
                <a:ext cx="22860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86" name="Text Box 51">
                <a:extLst>
                  <a:ext uri="{FF2B5EF4-FFF2-40B4-BE49-F238E27FC236}">
                    <a16:creationId xmlns:a16="http://schemas.microsoft.com/office/drawing/2014/main" id="{B17D1652-AEDC-5554-4128-54A25B19B4A4}"/>
                  </a:ext>
                </a:extLst>
              </p:cNvPr>
              <p:cNvSpPr txBox="1">
                <a:spLocks noChangeArrowheads="1"/>
              </p:cNvSpPr>
              <p:nvPr/>
            </p:nvSpPr>
            <p:spPr bwMode="auto">
              <a:xfrm>
                <a:off x="1984124" y="1620414"/>
                <a:ext cx="144783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Chip package</a:t>
                </a:r>
              </a:p>
            </p:txBody>
          </p:sp>
          <p:sp>
            <p:nvSpPr>
              <p:cNvPr id="14387" name="Line 52">
                <a:extLst>
                  <a:ext uri="{FF2B5EF4-FFF2-40B4-BE49-F238E27FC236}">
                    <a16:creationId xmlns:a16="http://schemas.microsoft.com/office/drawing/2014/main" id="{B153296A-71C5-9A6C-B1FA-E1A6FAD84A52}"/>
                  </a:ext>
                </a:extLst>
              </p:cNvPr>
              <p:cNvSpPr>
                <a:spLocks noChangeShapeType="1"/>
              </p:cNvSpPr>
              <p:nvPr/>
            </p:nvSpPr>
            <p:spPr bwMode="auto">
              <a:xfrm flipH="1" flipV="1">
                <a:off x="2338930" y="2732458"/>
                <a:ext cx="285750" cy="4572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88" name="Text Box 53">
                <a:extLst>
                  <a:ext uri="{FF2B5EF4-FFF2-40B4-BE49-F238E27FC236}">
                    <a16:creationId xmlns:a16="http://schemas.microsoft.com/office/drawing/2014/main" id="{0A45ADD6-6EAA-B65B-21B5-A24A387C6123}"/>
                  </a:ext>
                </a:extLst>
              </p:cNvPr>
              <p:cNvSpPr txBox="1">
                <a:spLocks noChangeArrowheads="1"/>
              </p:cNvSpPr>
              <p:nvPr/>
            </p:nvSpPr>
            <p:spPr bwMode="auto">
              <a:xfrm>
                <a:off x="825388" y="3143324"/>
                <a:ext cx="302708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500" dirty="0">
                    <a:ea typeface="宋体" panose="02010600030101010101" pitchFamily="2" charset="-122"/>
                  </a:rPr>
                  <a:t>Address and data lines Connecting the CPU to the memory</a:t>
                </a:r>
              </a:p>
            </p:txBody>
          </p:sp>
          <p:sp>
            <p:nvSpPr>
              <p:cNvPr id="14390" name="Text Box 55">
                <a:extLst>
                  <a:ext uri="{FF2B5EF4-FFF2-40B4-BE49-F238E27FC236}">
                    <a16:creationId xmlns:a16="http://schemas.microsoft.com/office/drawing/2014/main" id="{D45C8E1C-F0D4-AC5B-4D7E-0BB56964FED7}"/>
                  </a:ext>
                </a:extLst>
              </p:cNvPr>
              <p:cNvSpPr txBox="1">
                <a:spLocks noChangeArrowheads="1"/>
              </p:cNvSpPr>
              <p:nvPr/>
            </p:nvSpPr>
            <p:spPr bwMode="auto">
              <a:xfrm>
                <a:off x="1126874" y="3849264"/>
                <a:ext cx="23519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ea typeface="宋体" panose="02010600030101010101" pitchFamily="2" charset="-122"/>
                  </a:rPr>
                  <a:t>A single-chip computer</a:t>
                </a:r>
              </a:p>
            </p:txBody>
          </p:sp>
        </p:grpSp>
        <p:grpSp>
          <p:nvGrpSpPr>
            <p:cNvPr id="4" name="组合 3">
              <a:extLst>
                <a:ext uri="{FF2B5EF4-FFF2-40B4-BE49-F238E27FC236}">
                  <a16:creationId xmlns:a16="http://schemas.microsoft.com/office/drawing/2014/main" id="{FC7ED234-2EB4-6301-68E6-F05E06354722}"/>
                </a:ext>
              </a:extLst>
            </p:cNvPr>
            <p:cNvGrpSpPr/>
            <p:nvPr/>
          </p:nvGrpSpPr>
          <p:grpSpPr>
            <a:xfrm>
              <a:off x="3893834" y="1103683"/>
              <a:ext cx="4563908" cy="3244545"/>
              <a:chOff x="3893834" y="1103683"/>
              <a:chExt cx="4563908" cy="3244545"/>
            </a:xfrm>
          </p:grpSpPr>
          <p:grpSp>
            <p:nvGrpSpPr>
              <p:cNvPr id="3" name="组合 2">
                <a:extLst>
                  <a:ext uri="{FF2B5EF4-FFF2-40B4-BE49-F238E27FC236}">
                    <a16:creationId xmlns:a16="http://schemas.microsoft.com/office/drawing/2014/main" id="{D69339C4-CB84-5808-4B36-95B87CEA58A2}"/>
                  </a:ext>
                </a:extLst>
              </p:cNvPr>
              <p:cNvGrpSpPr/>
              <p:nvPr/>
            </p:nvGrpSpPr>
            <p:grpSpPr>
              <a:xfrm>
                <a:off x="4689888" y="1103683"/>
                <a:ext cx="3143250" cy="2800350"/>
                <a:chOff x="4282030" y="1132258"/>
                <a:chExt cx="3143250" cy="2800350"/>
              </a:xfrm>
            </p:grpSpPr>
            <p:sp>
              <p:nvSpPr>
                <p:cNvPr id="14338" name="Rectangle 47">
                  <a:extLst>
                    <a:ext uri="{FF2B5EF4-FFF2-40B4-BE49-F238E27FC236}">
                      <a16:creationId xmlns:a16="http://schemas.microsoft.com/office/drawing/2014/main" id="{8CA7E9CD-D2C1-57A0-6FA3-542181C023D3}"/>
                    </a:ext>
                  </a:extLst>
                </p:cNvPr>
                <p:cNvSpPr>
                  <a:spLocks noChangeArrowheads="1"/>
                </p:cNvSpPr>
                <p:nvPr/>
              </p:nvSpPr>
              <p:spPr bwMode="auto">
                <a:xfrm>
                  <a:off x="4282030" y="1132258"/>
                  <a:ext cx="3143250" cy="28003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51" name="Rectangle 14">
                  <a:extLst>
                    <a:ext uri="{FF2B5EF4-FFF2-40B4-BE49-F238E27FC236}">
                      <a16:creationId xmlns:a16="http://schemas.microsoft.com/office/drawing/2014/main" id="{58942CA2-ED2E-A5C4-BBC7-9801D39C96AC}"/>
                    </a:ext>
                  </a:extLst>
                </p:cNvPr>
                <p:cNvSpPr>
                  <a:spLocks noChangeArrowheads="1"/>
                </p:cNvSpPr>
                <p:nvPr/>
              </p:nvSpPr>
              <p:spPr bwMode="auto">
                <a:xfrm>
                  <a:off x="4453480" y="2275258"/>
                  <a:ext cx="6858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CPU1</a:t>
                  </a:r>
                </a:p>
              </p:txBody>
            </p:sp>
            <p:sp>
              <p:nvSpPr>
                <p:cNvPr id="14352" name="Rectangle 15">
                  <a:extLst>
                    <a:ext uri="{FF2B5EF4-FFF2-40B4-BE49-F238E27FC236}">
                      <a16:creationId xmlns:a16="http://schemas.microsoft.com/office/drawing/2014/main" id="{B689C046-793D-8B80-5DCF-0768CBE7B999}"/>
                    </a:ext>
                  </a:extLst>
                </p:cNvPr>
                <p:cNvSpPr>
                  <a:spLocks noChangeArrowheads="1"/>
                </p:cNvSpPr>
                <p:nvPr/>
              </p:nvSpPr>
              <p:spPr bwMode="auto">
                <a:xfrm>
                  <a:off x="5482180" y="2275258"/>
                  <a:ext cx="8001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Memory</a:t>
                  </a:r>
                </a:p>
              </p:txBody>
            </p:sp>
            <p:sp>
              <p:nvSpPr>
                <p:cNvPr id="14353" name="Line 16">
                  <a:extLst>
                    <a:ext uri="{FF2B5EF4-FFF2-40B4-BE49-F238E27FC236}">
                      <a16:creationId xmlns:a16="http://schemas.microsoft.com/office/drawing/2014/main" id="{D61196F2-B103-19E6-610A-DA773C036CD3}"/>
                    </a:ext>
                  </a:extLst>
                </p:cNvPr>
                <p:cNvSpPr>
                  <a:spLocks noChangeShapeType="1"/>
                </p:cNvSpPr>
                <p:nvPr/>
              </p:nvSpPr>
              <p:spPr bwMode="auto">
                <a:xfrm>
                  <a:off x="5139280" y="238955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54" name="Line 17">
                  <a:extLst>
                    <a:ext uri="{FF2B5EF4-FFF2-40B4-BE49-F238E27FC236}">
                      <a16:creationId xmlns:a16="http://schemas.microsoft.com/office/drawing/2014/main" id="{D56C1FFF-534E-CC90-02FF-A7487AE41F10}"/>
                    </a:ext>
                  </a:extLst>
                </p:cNvPr>
                <p:cNvSpPr>
                  <a:spLocks noChangeShapeType="1"/>
                </p:cNvSpPr>
                <p:nvPr/>
              </p:nvSpPr>
              <p:spPr bwMode="auto">
                <a:xfrm>
                  <a:off x="5139280" y="244670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55" name="Line 18">
                  <a:extLst>
                    <a:ext uri="{FF2B5EF4-FFF2-40B4-BE49-F238E27FC236}">
                      <a16:creationId xmlns:a16="http://schemas.microsoft.com/office/drawing/2014/main" id="{C37CB7BA-1F7D-2169-1306-7E7E1D4295B0}"/>
                    </a:ext>
                  </a:extLst>
                </p:cNvPr>
                <p:cNvSpPr>
                  <a:spLocks noChangeShapeType="1"/>
                </p:cNvSpPr>
                <p:nvPr/>
              </p:nvSpPr>
              <p:spPr bwMode="auto">
                <a:xfrm>
                  <a:off x="5139280" y="273245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56" name="Line 19">
                  <a:extLst>
                    <a:ext uri="{FF2B5EF4-FFF2-40B4-BE49-F238E27FC236}">
                      <a16:creationId xmlns:a16="http://schemas.microsoft.com/office/drawing/2014/main" id="{6232AACF-7546-A87C-9749-7556BAEDC0A9}"/>
                    </a:ext>
                  </a:extLst>
                </p:cNvPr>
                <p:cNvSpPr>
                  <a:spLocks noChangeShapeType="1"/>
                </p:cNvSpPr>
                <p:nvPr/>
              </p:nvSpPr>
              <p:spPr bwMode="auto">
                <a:xfrm>
                  <a:off x="5139280" y="278960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57" name="AutoShape 20">
                  <a:extLst>
                    <a:ext uri="{FF2B5EF4-FFF2-40B4-BE49-F238E27FC236}">
                      <a16:creationId xmlns:a16="http://schemas.microsoft.com/office/drawing/2014/main" id="{FBF91521-DEF2-3167-D9E4-B76A16CFB173}"/>
                    </a:ext>
                  </a:extLst>
                </p:cNvPr>
                <p:cNvSpPr>
                  <a:spLocks noChangeArrowheads="1"/>
                </p:cNvSpPr>
                <p:nvPr/>
              </p:nvSpPr>
              <p:spPr bwMode="auto">
                <a:xfrm>
                  <a:off x="519643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58" name="AutoShape 21">
                  <a:extLst>
                    <a:ext uri="{FF2B5EF4-FFF2-40B4-BE49-F238E27FC236}">
                      <a16:creationId xmlns:a16="http://schemas.microsoft.com/office/drawing/2014/main" id="{213788DB-FFD6-39B7-F328-DDA5487668BA}"/>
                    </a:ext>
                  </a:extLst>
                </p:cNvPr>
                <p:cNvSpPr>
                  <a:spLocks noChangeArrowheads="1"/>
                </p:cNvSpPr>
                <p:nvPr/>
              </p:nvSpPr>
              <p:spPr bwMode="auto">
                <a:xfrm>
                  <a:off x="531073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59" name="AutoShape 22">
                  <a:extLst>
                    <a:ext uri="{FF2B5EF4-FFF2-40B4-BE49-F238E27FC236}">
                      <a16:creationId xmlns:a16="http://schemas.microsoft.com/office/drawing/2014/main" id="{01FD31AA-69CE-BA51-A7CB-17017490CBF4}"/>
                    </a:ext>
                  </a:extLst>
                </p:cNvPr>
                <p:cNvSpPr>
                  <a:spLocks noChangeArrowheads="1"/>
                </p:cNvSpPr>
                <p:nvPr/>
              </p:nvSpPr>
              <p:spPr bwMode="auto">
                <a:xfrm>
                  <a:off x="536788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60" name="Rectangle 23">
                  <a:extLst>
                    <a:ext uri="{FF2B5EF4-FFF2-40B4-BE49-F238E27FC236}">
                      <a16:creationId xmlns:a16="http://schemas.microsoft.com/office/drawing/2014/main" id="{FC2797FA-8A61-90A4-11BD-3BC38E46614E}"/>
                    </a:ext>
                  </a:extLst>
                </p:cNvPr>
                <p:cNvSpPr>
                  <a:spLocks noChangeArrowheads="1"/>
                </p:cNvSpPr>
                <p:nvPr/>
              </p:nvSpPr>
              <p:spPr bwMode="auto">
                <a:xfrm>
                  <a:off x="5539330" y="3132508"/>
                  <a:ext cx="6858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CPU4</a:t>
                  </a:r>
                </a:p>
              </p:txBody>
            </p:sp>
            <p:sp>
              <p:nvSpPr>
                <p:cNvPr id="14361" name="Rectangle 24">
                  <a:extLst>
                    <a:ext uri="{FF2B5EF4-FFF2-40B4-BE49-F238E27FC236}">
                      <a16:creationId xmlns:a16="http://schemas.microsoft.com/office/drawing/2014/main" id="{F24E34FF-2C25-8D73-4298-906E0D99820D}"/>
                    </a:ext>
                  </a:extLst>
                </p:cNvPr>
                <p:cNvSpPr>
                  <a:spLocks noChangeArrowheads="1"/>
                </p:cNvSpPr>
                <p:nvPr/>
              </p:nvSpPr>
              <p:spPr bwMode="auto">
                <a:xfrm>
                  <a:off x="5539330" y="1418008"/>
                  <a:ext cx="6858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CPU2</a:t>
                  </a:r>
                </a:p>
              </p:txBody>
            </p:sp>
            <p:sp>
              <p:nvSpPr>
                <p:cNvPr id="14362" name="Rectangle 25">
                  <a:extLst>
                    <a:ext uri="{FF2B5EF4-FFF2-40B4-BE49-F238E27FC236}">
                      <a16:creationId xmlns:a16="http://schemas.microsoft.com/office/drawing/2014/main" id="{87D8804F-A732-0339-A798-9E169EED1CAE}"/>
                    </a:ext>
                  </a:extLst>
                </p:cNvPr>
                <p:cNvSpPr>
                  <a:spLocks noChangeArrowheads="1"/>
                </p:cNvSpPr>
                <p:nvPr/>
              </p:nvSpPr>
              <p:spPr bwMode="auto">
                <a:xfrm>
                  <a:off x="6625180" y="2275258"/>
                  <a:ext cx="68580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CPU3</a:t>
                  </a:r>
                </a:p>
              </p:txBody>
            </p:sp>
            <p:sp>
              <p:nvSpPr>
                <p:cNvPr id="14363" name="Line 26">
                  <a:extLst>
                    <a:ext uri="{FF2B5EF4-FFF2-40B4-BE49-F238E27FC236}">
                      <a16:creationId xmlns:a16="http://schemas.microsoft.com/office/drawing/2014/main" id="{B619E043-8BD7-E2D5-C6E8-B1AFC2032C01}"/>
                    </a:ext>
                  </a:extLst>
                </p:cNvPr>
                <p:cNvSpPr>
                  <a:spLocks noChangeShapeType="1"/>
                </p:cNvSpPr>
                <p:nvPr/>
              </p:nvSpPr>
              <p:spPr bwMode="auto">
                <a:xfrm>
                  <a:off x="6282280" y="238955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64" name="Line 27">
                  <a:extLst>
                    <a:ext uri="{FF2B5EF4-FFF2-40B4-BE49-F238E27FC236}">
                      <a16:creationId xmlns:a16="http://schemas.microsoft.com/office/drawing/2014/main" id="{03F83377-4CCB-F4B5-672F-D748D56413AB}"/>
                    </a:ext>
                  </a:extLst>
                </p:cNvPr>
                <p:cNvSpPr>
                  <a:spLocks noChangeShapeType="1"/>
                </p:cNvSpPr>
                <p:nvPr/>
              </p:nvSpPr>
              <p:spPr bwMode="auto">
                <a:xfrm>
                  <a:off x="6282280" y="244670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65" name="Line 28">
                  <a:extLst>
                    <a:ext uri="{FF2B5EF4-FFF2-40B4-BE49-F238E27FC236}">
                      <a16:creationId xmlns:a16="http://schemas.microsoft.com/office/drawing/2014/main" id="{3054E5BD-6F5A-0FC3-D830-5F63E2BE3E38}"/>
                    </a:ext>
                  </a:extLst>
                </p:cNvPr>
                <p:cNvSpPr>
                  <a:spLocks noChangeShapeType="1"/>
                </p:cNvSpPr>
                <p:nvPr/>
              </p:nvSpPr>
              <p:spPr bwMode="auto">
                <a:xfrm>
                  <a:off x="6282280" y="278960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66" name="AutoShape 29">
                  <a:extLst>
                    <a:ext uri="{FF2B5EF4-FFF2-40B4-BE49-F238E27FC236}">
                      <a16:creationId xmlns:a16="http://schemas.microsoft.com/office/drawing/2014/main" id="{CE429A9E-287F-49D9-B108-2825EE8173B9}"/>
                    </a:ext>
                  </a:extLst>
                </p:cNvPr>
                <p:cNvSpPr>
                  <a:spLocks noChangeArrowheads="1"/>
                </p:cNvSpPr>
                <p:nvPr/>
              </p:nvSpPr>
              <p:spPr bwMode="auto">
                <a:xfrm>
                  <a:off x="633943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67" name="AutoShape 30">
                  <a:extLst>
                    <a:ext uri="{FF2B5EF4-FFF2-40B4-BE49-F238E27FC236}">
                      <a16:creationId xmlns:a16="http://schemas.microsoft.com/office/drawing/2014/main" id="{982E21F5-F52E-17A2-DBA8-AD2184817F49}"/>
                    </a:ext>
                  </a:extLst>
                </p:cNvPr>
                <p:cNvSpPr>
                  <a:spLocks noChangeArrowheads="1"/>
                </p:cNvSpPr>
                <p:nvPr/>
              </p:nvSpPr>
              <p:spPr bwMode="auto">
                <a:xfrm>
                  <a:off x="645373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68" name="AutoShape 31">
                  <a:extLst>
                    <a:ext uri="{FF2B5EF4-FFF2-40B4-BE49-F238E27FC236}">
                      <a16:creationId xmlns:a16="http://schemas.microsoft.com/office/drawing/2014/main" id="{14EFB340-425E-C13A-BA6A-B917F8081EE9}"/>
                    </a:ext>
                  </a:extLst>
                </p:cNvPr>
                <p:cNvSpPr>
                  <a:spLocks noChangeArrowheads="1"/>
                </p:cNvSpPr>
                <p:nvPr/>
              </p:nvSpPr>
              <p:spPr bwMode="auto">
                <a:xfrm>
                  <a:off x="6510880" y="26181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69" name="Line 32">
                  <a:extLst>
                    <a:ext uri="{FF2B5EF4-FFF2-40B4-BE49-F238E27FC236}">
                      <a16:creationId xmlns:a16="http://schemas.microsoft.com/office/drawing/2014/main" id="{42A47751-E30C-43A7-01A2-5DC5448E8047}"/>
                    </a:ext>
                  </a:extLst>
                </p:cNvPr>
                <p:cNvSpPr>
                  <a:spLocks noChangeShapeType="1"/>
                </p:cNvSpPr>
                <p:nvPr/>
              </p:nvSpPr>
              <p:spPr bwMode="auto">
                <a:xfrm>
                  <a:off x="6282280" y="2732458"/>
                  <a:ext cx="342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0" name="Line 33">
                  <a:extLst>
                    <a:ext uri="{FF2B5EF4-FFF2-40B4-BE49-F238E27FC236}">
                      <a16:creationId xmlns:a16="http://schemas.microsoft.com/office/drawing/2014/main" id="{13D42630-60F0-B225-442A-9035D7A43E07}"/>
                    </a:ext>
                  </a:extLst>
                </p:cNvPr>
                <p:cNvSpPr>
                  <a:spLocks noChangeShapeType="1"/>
                </p:cNvSpPr>
                <p:nvPr/>
              </p:nvSpPr>
              <p:spPr bwMode="auto">
                <a:xfrm>
                  <a:off x="5653630" y="198950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1" name="Line 34">
                  <a:extLst>
                    <a:ext uri="{FF2B5EF4-FFF2-40B4-BE49-F238E27FC236}">
                      <a16:creationId xmlns:a16="http://schemas.microsoft.com/office/drawing/2014/main" id="{768A0FFC-5D2D-0D72-00F2-23681C2A289F}"/>
                    </a:ext>
                  </a:extLst>
                </p:cNvPr>
                <p:cNvSpPr>
                  <a:spLocks noChangeShapeType="1"/>
                </p:cNvSpPr>
                <p:nvPr/>
              </p:nvSpPr>
              <p:spPr bwMode="auto">
                <a:xfrm>
                  <a:off x="5710780" y="198950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2" name="Line 35">
                  <a:extLst>
                    <a:ext uri="{FF2B5EF4-FFF2-40B4-BE49-F238E27FC236}">
                      <a16:creationId xmlns:a16="http://schemas.microsoft.com/office/drawing/2014/main" id="{CA3E9732-A6D5-1E3F-5993-D8513854C8EE}"/>
                    </a:ext>
                  </a:extLst>
                </p:cNvPr>
                <p:cNvSpPr>
                  <a:spLocks noChangeShapeType="1"/>
                </p:cNvSpPr>
                <p:nvPr/>
              </p:nvSpPr>
              <p:spPr bwMode="auto">
                <a:xfrm>
                  <a:off x="6053680" y="198950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3" name="Line 36">
                  <a:extLst>
                    <a:ext uri="{FF2B5EF4-FFF2-40B4-BE49-F238E27FC236}">
                      <a16:creationId xmlns:a16="http://schemas.microsoft.com/office/drawing/2014/main" id="{1FC472ED-4723-5629-73D7-D70BDD4BD25A}"/>
                    </a:ext>
                  </a:extLst>
                </p:cNvPr>
                <p:cNvSpPr>
                  <a:spLocks noChangeShapeType="1"/>
                </p:cNvSpPr>
                <p:nvPr/>
              </p:nvSpPr>
              <p:spPr bwMode="auto">
                <a:xfrm>
                  <a:off x="6110830" y="198950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4" name="Line 37">
                  <a:extLst>
                    <a:ext uri="{FF2B5EF4-FFF2-40B4-BE49-F238E27FC236}">
                      <a16:creationId xmlns:a16="http://schemas.microsoft.com/office/drawing/2014/main" id="{B4DFA777-5DE9-E88B-3AD9-2C3F48A6CC96}"/>
                    </a:ext>
                  </a:extLst>
                </p:cNvPr>
                <p:cNvSpPr>
                  <a:spLocks noChangeShapeType="1"/>
                </p:cNvSpPr>
                <p:nvPr/>
              </p:nvSpPr>
              <p:spPr bwMode="auto">
                <a:xfrm>
                  <a:off x="5653630" y="284675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5" name="Line 38">
                  <a:extLst>
                    <a:ext uri="{FF2B5EF4-FFF2-40B4-BE49-F238E27FC236}">
                      <a16:creationId xmlns:a16="http://schemas.microsoft.com/office/drawing/2014/main" id="{E7AA882F-397C-86F8-9B1B-142181C85877}"/>
                    </a:ext>
                  </a:extLst>
                </p:cNvPr>
                <p:cNvSpPr>
                  <a:spLocks noChangeShapeType="1"/>
                </p:cNvSpPr>
                <p:nvPr/>
              </p:nvSpPr>
              <p:spPr bwMode="auto">
                <a:xfrm>
                  <a:off x="5710780" y="284675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6" name="Line 39">
                  <a:extLst>
                    <a:ext uri="{FF2B5EF4-FFF2-40B4-BE49-F238E27FC236}">
                      <a16:creationId xmlns:a16="http://schemas.microsoft.com/office/drawing/2014/main" id="{75381749-EB2D-2D14-533F-E1E58C9D7376}"/>
                    </a:ext>
                  </a:extLst>
                </p:cNvPr>
                <p:cNvSpPr>
                  <a:spLocks noChangeShapeType="1"/>
                </p:cNvSpPr>
                <p:nvPr/>
              </p:nvSpPr>
              <p:spPr bwMode="auto">
                <a:xfrm>
                  <a:off x="6053680" y="284675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7" name="Line 40">
                  <a:extLst>
                    <a:ext uri="{FF2B5EF4-FFF2-40B4-BE49-F238E27FC236}">
                      <a16:creationId xmlns:a16="http://schemas.microsoft.com/office/drawing/2014/main" id="{0AF25DC4-6B71-351B-6DE1-060463D9FA8A}"/>
                    </a:ext>
                  </a:extLst>
                </p:cNvPr>
                <p:cNvSpPr>
                  <a:spLocks noChangeShapeType="1"/>
                </p:cNvSpPr>
                <p:nvPr/>
              </p:nvSpPr>
              <p:spPr bwMode="auto">
                <a:xfrm>
                  <a:off x="6110830" y="2846758"/>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4378" name="AutoShape 41">
                  <a:extLst>
                    <a:ext uri="{FF2B5EF4-FFF2-40B4-BE49-F238E27FC236}">
                      <a16:creationId xmlns:a16="http://schemas.microsoft.com/office/drawing/2014/main" id="{9F94F3E3-4286-9515-9B32-2D60474E2218}"/>
                    </a:ext>
                  </a:extLst>
                </p:cNvPr>
                <p:cNvSpPr>
                  <a:spLocks noChangeArrowheads="1"/>
                </p:cNvSpPr>
                <p:nvPr/>
              </p:nvSpPr>
              <p:spPr bwMode="auto">
                <a:xfrm>
                  <a:off x="5767930" y="29610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79" name="AutoShape 42">
                  <a:extLst>
                    <a:ext uri="{FF2B5EF4-FFF2-40B4-BE49-F238E27FC236}">
                      <a16:creationId xmlns:a16="http://schemas.microsoft.com/office/drawing/2014/main" id="{EBD9BAF3-2941-FF40-DCBB-688E6C176F2D}"/>
                    </a:ext>
                  </a:extLst>
                </p:cNvPr>
                <p:cNvSpPr>
                  <a:spLocks noChangeArrowheads="1"/>
                </p:cNvSpPr>
                <p:nvPr/>
              </p:nvSpPr>
              <p:spPr bwMode="auto">
                <a:xfrm>
                  <a:off x="5882230" y="29610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80" name="AutoShape 43">
                  <a:extLst>
                    <a:ext uri="{FF2B5EF4-FFF2-40B4-BE49-F238E27FC236}">
                      <a16:creationId xmlns:a16="http://schemas.microsoft.com/office/drawing/2014/main" id="{6D39002C-044E-020C-46C4-76F5A55BA439}"/>
                    </a:ext>
                  </a:extLst>
                </p:cNvPr>
                <p:cNvSpPr>
                  <a:spLocks noChangeArrowheads="1"/>
                </p:cNvSpPr>
                <p:nvPr/>
              </p:nvSpPr>
              <p:spPr bwMode="auto">
                <a:xfrm>
                  <a:off x="5939380" y="296105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81" name="AutoShape 44">
                  <a:extLst>
                    <a:ext uri="{FF2B5EF4-FFF2-40B4-BE49-F238E27FC236}">
                      <a16:creationId xmlns:a16="http://schemas.microsoft.com/office/drawing/2014/main" id="{FB0807C6-1F3B-9223-0B3C-475B74B57A8F}"/>
                    </a:ext>
                  </a:extLst>
                </p:cNvPr>
                <p:cNvSpPr>
                  <a:spLocks noChangeArrowheads="1"/>
                </p:cNvSpPr>
                <p:nvPr/>
              </p:nvSpPr>
              <p:spPr bwMode="auto">
                <a:xfrm>
                  <a:off x="5767930" y="21038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82" name="AutoShape 45">
                  <a:extLst>
                    <a:ext uri="{FF2B5EF4-FFF2-40B4-BE49-F238E27FC236}">
                      <a16:creationId xmlns:a16="http://schemas.microsoft.com/office/drawing/2014/main" id="{17FBC5E3-E9E2-4353-990E-4442BFC51A6E}"/>
                    </a:ext>
                  </a:extLst>
                </p:cNvPr>
                <p:cNvSpPr>
                  <a:spLocks noChangeArrowheads="1"/>
                </p:cNvSpPr>
                <p:nvPr/>
              </p:nvSpPr>
              <p:spPr bwMode="auto">
                <a:xfrm>
                  <a:off x="5882230" y="21038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14383" name="AutoShape 46">
                  <a:extLst>
                    <a:ext uri="{FF2B5EF4-FFF2-40B4-BE49-F238E27FC236}">
                      <a16:creationId xmlns:a16="http://schemas.microsoft.com/office/drawing/2014/main" id="{FAF1DB23-82BE-5614-3576-33EFDA74727F}"/>
                    </a:ext>
                  </a:extLst>
                </p:cNvPr>
                <p:cNvSpPr>
                  <a:spLocks noChangeArrowheads="1"/>
                </p:cNvSpPr>
                <p:nvPr/>
              </p:nvSpPr>
              <p:spPr bwMode="auto">
                <a:xfrm>
                  <a:off x="5939380" y="2103808"/>
                  <a:ext cx="57150" cy="57150"/>
                </a:xfrm>
                <a:prstGeom prst="flowChartConnector">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grpSp>
          <p:sp>
            <p:nvSpPr>
              <p:cNvPr id="14391" name="Text Box 56">
                <a:extLst>
                  <a:ext uri="{FF2B5EF4-FFF2-40B4-BE49-F238E27FC236}">
                    <a16:creationId xmlns:a16="http://schemas.microsoft.com/office/drawing/2014/main" id="{E6962282-B6DA-D42B-922A-BB086C21F379}"/>
                  </a:ext>
                </a:extLst>
              </p:cNvPr>
              <p:cNvSpPr txBox="1">
                <a:spLocks noChangeArrowheads="1"/>
              </p:cNvSpPr>
              <p:nvPr/>
            </p:nvSpPr>
            <p:spPr bwMode="auto">
              <a:xfrm>
                <a:off x="3893834" y="3978896"/>
                <a:ext cx="45639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ea typeface="宋体" panose="02010600030101010101" pitchFamily="2" charset="-122"/>
                  </a:rPr>
                  <a:t>A hypothetical shared-memory Multiprocessor </a:t>
                </a:r>
              </a:p>
            </p:txBody>
          </p:sp>
        </p:grpSp>
      </p:grpSp>
      <p:sp>
        <p:nvSpPr>
          <p:cNvPr id="8" name="灯片编号占位符 7">
            <a:extLst>
              <a:ext uri="{FF2B5EF4-FFF2-40B4-BE49-F238E27FC236}">
                <a16:creationId xmlns:a16="http://schemas.microsoft.com/office/drawing/2014/main" id="{05B88BF8-E7FA-A932-4048-C1A68B58501A}"/>
              </a:ext>
            </a:extLst>
          </p:cNvPr>
          <p:cNvSpPr>
            <a:spLocks noGrp="1"/>
          </p:cNvSpPr>
          <p:nvPr>
            <p:ph type="sldNum" sz="quarter" idx="10"/>
          </p:nvPr>
        </p:nvSpPr>
        <p:spPr/>
        <p:txBody>
          <a:bodyPr/>
          <a:lstStyle/>
          <a:p>
            <a:fld id="{D9B6BDF2-6896-4B98-8776-C18582F63BA5}" type="slidenum">
              <a:rPr lang="zh-TW" altLang="en-US" smtClean="0"/>
              <a:pPr/>
              <a:t>2</a:t>
            </a:fld>
            <a:endParaRPr lang="zh-TW"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4D22C6A9-7AA5-B15A-5E4D-D9F501ACF80E}"/>
              </a:ext>
            </a:extLst>
          </p:cNvPr>
          <p:cNvSpPr>
            <a:spLocks noGrp="1" noChangeArrowheads="1"/>
          </p:cNvSpPr>
          <p:nvPr>
            <p:ph type="title"/>
          </p:nvPr>
        </p:nvSpPr>
        <p:spPr>
          <a:xfrm>
            <a:off x="880533" y="108349"/>
            <a:ext cx="7795157"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Properties of NUMA Multiprocessors</a:t>
            </a:r>
          </a:p>
        </p:txBody>
      </p:sp>
      <p:sp>
        <p:nvSpPr>
          <p:cNvPr id="32771" name="Rectangle 3">
            <a:extLst>
              <a:ext uri="{FF2B5EF4-FFF2-40B4-BE49-F238E27FC236}">
                <a16:creationId xmlns:a16="http://schemas.microsoft.com/office/drawing/2014/main" id="{BD87AB5F-E282-7EBC-7175-EE9DAC9A03AA}"/>
              </a:ext>
            </a:extLst>
          </p:cNvPr>
          <p:cNvSpPr>
            <a:spLocks noGrp="1" noChangeArrowheads="1"/>
          </p:cNvSpPr>
          <p:nvPr>
            <p:ph type="body" idx="1"/>
          </p:nvPr>
        </p:nvSpPr>
        <p:spPr>
          <a:xfrm>
            <a:off x="939800" y="844153"/>
            <a:ext cx="7735890" cy="1813586"/>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Access to remote memory is possible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Accessing remote memory is slower than accessing local memory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Remote access times are not hidden by caching </a:t>
            </a:r>
          </a:p>
        </p:txBody>
      </p:sp>
      <p:sp>
        <p:nvSpPr>
          <p:cNvPr id="2" name="灯片编号占位符 1">
            <a:extLst>
              <a:ext uri="{FF2B5EF4-FFF2-40B4-BE49-F238E27FC236}">
                <a16:creationId xmlns:a16="http://schemas.microsoft.com/office/drawing/2014/main" id="{13C59CD1-6F13-E7FF-D50A-C0D395C42E51}"/>
              </a:ext>
            </a:extLst>
          </p:cNvPr>
          <p:cNvSpPr>
            <a:spLocks noGrp="1"/>
          </p:cNvSpPr>
          <p:nvPr>
            <p:ph type="sldNum" sz="quarter" idx="10"/>
          </p:nvPr>
        </p:nvSpPr>
        <p:spPr/>
        <p:txBody>
          <a:bodyPr/>
          <a:lstStyle/>
          <a:p>
            <a:fld id="{D9B6BDF2-6896-4B98-8776-C18582F63BA5}" type="slidenum">
              <a:rPr lang="zh-TW" altLang="en-US" smtClean="0"/>
              <a:pPr/>
              <a:t>20</a:t>
            </a:fld>
            <a:endParaRPr lang="zh-TW"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91CFE6A-4014-9424-5500-32AB57EC3385}"/>
              </a:ext>
            </a:extLst>
          </p:cNvPr>
          <p:cNvSpPr>
            <a:spLocks noGrp="1" noChangeArrowheads="1"/>
          </p:cNvSpPr>
          <p:nvPr>
            <p:ph type="title"/>
          </p:nvPr>
        </p:nvSpPr>
        <p:spPr>
          <a:xfrm>
            <a:off x="863600" y="108349"/>
            <a:ext cx="7812090"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NUMA Algorithms</a:t>
            </a:r>
          </a:p>
        </p:txBody>
      </p:sp>
      <p:sp>
        <p:nvSpPr>
          <p:cNvPr id="33795" name="Rectangle 3">
            <a:extLst>
              <a:ext uri="{FF2B5EF4-FFF2-40B4-BE49-F238E27FC236}">
                <a16:creationId xmlns:a16="http://schemas.microsoft.com/office/drawing/2014/main" id="{690DF929-A597-4D7F-8F40-A6A1F22F2B2C}"/>
              </a:ext>
            </a:extLst>
          </p:cNvPr>
          <p:cNvSpPr>
            <a:spLocks noGrp="1" noChangeArrowheads="1"/>
          </p:cNvSpPr>
          <p:nvPr>
            <p:ph type="body" idx="1"/>
          </p:nvPr>
        </p:nvSpPr>
        <p:spPr>
          <a:xfrm>
            <a:off x="863600" y="844153"/>
            <a:ext cx="7281333" cy="2483247"/>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In NUMA, it matters a great deal which page is located in which memory. The key issue in NUMA software is the decision of where to place each page to maximize performance.</a:t>
            </a:r>
          </a:p>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 </a:t>
            </a:r>
            <a:r>
              <a:rPr lang="en-US" altLang="zh-CN" sz="2000" b="1" dirty="0">
                <a:latin typeface="Times New Roman" panose="02020603050405020304" pitchFamily="18" charset="0"/>
                <a:ea typeface="宋体" panose="02010600030101010101" pitchFamily="2" charset="-122"/>
                <a:cs typeface="Times New Roman" panose="02020603050405020304" pitchFamily="18" charset="0"/>
              </a:rPr>
              <a:t>page scanner</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running in the background can gather usage statistics about local and remote references. If the usage statistics indicate that a page is in the wrong place, the page scanner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unmaps</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the page so that the next reference causes a page fault.</a:t>
            </a:r>
          </a:p>
          <a:p>
            <a:pPr eaLnBrk="1" hangingPunct="1">
              <a:lnSpc>
                <a:spcPct val="90000"/>
              </a:lnSpc>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D742E24F-976A-44F4-129B-340B0C9C4212}"/>
              </a:ext>
            </a:extLst>
          </p:cNvPr>
          <p:cNvSpPr>
            <a:spLocks noGrp="1"/>
          </p:cNvSpPr>
          <p:nvPr>
            <p:ph type="sldNum" sz="quarter" idx="10"/>
          </p:nvPr>
        </p:nvSpPr>
        <p:spPr/>
        <p:txBody>
          <a:bodyPr/>
          <a:lstStyle/>
          <a:p>
            <a:fld id="{D9B6BDF2-6896-4B98-8776-C18582F63BA5}" type="slidenum">
              <a:rPr lang="zh-TW" altLang="en-US" smtClean="0"/>
              <a:pPr/>
              <a:t>21</a:t>
            </a:fld>
            <a:endParaRPr lang="zh-TW"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9C34687-016D-3E5E-D520-CE7DA7AA9F27}"/>
              </a:ext>
            </a:extLst>
          </p:cNvPr>
          <p:cNvSpPr>
            <a:spLocks noGrp="1" noChangeArrowheads="1"/>
          </p:cNvSpPr>
          <p:nvPr>
            <p:ph type="title"/>
          </p:nvPr>
        </p:nvSpPr>
        <p:spPr>
          <a:xfrm>
            <a:off x="787401" y="108349"/>
            <a:ext cx="8177212" cy="519113"/>
          </a:xfrm>
        </p:spPr>
        <p:txBody>
          <a:bodyPr/>
          <a:lstStyle/>
          <a:p>
            <a:pPr eaLnBrk="1" hangingPunct="1"/>
            <a:r>
              <a:rPr lang="en-US" altLang="zh-CN" sz="3200" b="1" dirty="0">
                <a:latin typeface="Times New Roman" panose="02020603050405020304" pitchFamily="18" charset="0"/>
                <a:ea typeface="宋体" panose="02010600030101010101" pitchFamily="2" charset="-122"/>
                <a:cs typeface="Times New Roman" panose="02020603050405020304" pitchFamily="18" charset="0"/>
              </a:rPr>
              <a:t>Comparison of Shared Memory Systems</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 (1)</a:t>
            </a:r>
          </a:p>
        </p:txBody>
      </p:sp>
      <p:grpSp>
        <p:nvGrpSpPr>
          <p:cNvPr id="3" name="组合 2">
            <a:extLst>
              <a:ext uri="{FF2B5EF4-FFF2-40B4-BE49-F238E27FC236}">
                <a16:creationId xmlns:a16="http://schemas.microsoft.com/office/drawing/2014/main" id="{04214DD5-7EFB-5EFF-FE66-C3212DFD9C6B}"/>
              </a:ext>
            </a:extLst>
          </p:cNvPr>
          <p:cNvGrpSpPr/>
          <p:nvPr/>
        </p:nvGrpSpPr>
        <p:grpSpPr>
          <a:xfrm>
            <a:off x="925496" y="1082941"/>
            <a:ext cx="7720217" cy="3276184"/>
            <a:chOff x="891629" y="1051983"/>
            <a:chExt cx="7720217" cy="3276184"/>
          </a:xfrm>
        </p:grpSpPr>
        <p:sp>
          <p:nvSpPr>
            <p:cNvPr id="34819" name="Rectangle 3">
              <a:extLst>
                <a:ext uri="{FF2B5EF4-FFF2-40B4-BE49-F238E27FC236}">
                  <a16:creationId xmlns:a16="http://schemas.microsoft.com/office/drawing/2014/main" id="{195BBEBB-E09F-C167-0D87-7ADAB16321B3}"/>
                </a:ext>
              </a:extLst>
            </p:cNvPr>
            <p:cNvSpPr>
              <a:spLocks noChangeArrowheads="1"/>
            </p:cNvSpPr>
            <p:nvPr/>
          </p:nvSpPr>
          <p:spPr bwMode="auto">
            <a:xfrm>
              <a:off x="1771650" y="2023533"/>
              <a:ext cx="10287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Single-bus</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multi-processor</a:t>
              </a:r>
            </a:p>
          </p:txBody>
        </p:sp>
        <p:sp>
          <p:nvSpPr>
            <p:cNvPr id="34820" name="Rectangle 4">
              <a:extLst>
                <a:ext uri="{FF2B5EF4-FFF2-40B4-BE49-F238E27FC236}">
                  <a16:creationId xmlns:a16="http://schemas.microsoft.com/office/drawing/2014/main" id="{D19305ED-532E-8FA4-6D98-16F85EF46905}"/>
                </a:ext>
              </a:extLst>
            </p:cNvPr>
            <p:cNvSpPr>
              <a:spLocks noChangeArrowheads="1"/>
            </p:cNvSpPr>
            <p:nvPr/>
          </p:nvSpPr>
          <p:spPr bwMode="auto">
            <a:xfrm>
              <a:off x="2914650" y="2023533"/>
              <a:ext cx="8001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Switched</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multi-</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processor</a:t>
              </a:r>
            </a:p>
          </p:txBody>
        </p:sp>
        <p:sp>
          <p:nvSpPr>
            <p:cNvPr id="34821" name="Rectangle 5">
              <a:extLst>
                <a:ext uri="{FF2B5EF4-FFF2-40B4-BE49-F238E27FC236}">
                  <a16:creationId xmlns:a16="http://schemas.microsoft.com/office/drawing/2014/main" id="{0769C8F4-8576-4BBF-0D6D-3DD618129D18}"/>
                </a:ext>
              </a:extLst>
            </p:cNvPr>
            <p:cNvSpPr>
              <a:spLocks noChangeArrowheads="1"/>
            </p:cNvSpPr>
            <p:nvPr/>
          </p:nvSpPr>
          <p:spPr bwMode="auto">
            <a:xfrm>
              <a:off x="3829050" y="2023533"/>
              <a:ext cx="8001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NUMA </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machine</a:t>
              </a:r>
            </a:p>
          </p:txBody>
        </p:sp>
        <p:sp>
          <p:nvSpPr>
            <p:cNvPr id="34822" name="Rectangle 6">
              <a:extLst>
                <a:ext uri="{FF2B5EF4-FFF2-40B4-BE49-F238E27FC236}">
                  <a16:creationId xmlns:a16="http://schemas.microsoft.com/office/drawing/2014/main" id="{23EB1108-EAB3-22EE-AC61-A067EAA12F77}"/>
                </a:ext>
              </a:extLst>
            </p:cNvPr>
            <p:cNvSpPr>
              <a:spLocks noChangeArrowheads="1"/>
            </p:cNvSpPr>
            <p:nvPr/>
          </p:nvSpPr>
          <p:spPr bwMode="auto">
            <a:xfrm>
              <a:off x="4743450" y="2023533"/>
              <a:ext cx="8001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Page-</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based</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DSM</a:t>
              </a:r>
            </a:p>
          </p:txBody>
        </p:sp>
        <p:sp>
          <p:nvSpPr>
            <p:cNvPr id="34823" name="Rectangle 7">
              <a:extLst>
                <a:ext uri="{FF2B5EF4-FFF2-40B4-BE49-F238E27FC236}">
                  <a16:creationId xmlns:a16="http://schemas.microsoft.com/office/drawing/2014/main" id="{EE09AD52-9D47-5143-78D0-2BA65C3F25F6}"/>
                </a:ext>
              </a:extLst>
            </p:cNvPr>
            <p:cNvSpPr>
              <a:spLocks noChangeArrowheads="1"/>
            </p:cNvSpPr>
            <p:nvPr/>
          </p:nvSpPr>
          <p:spPr bwMode="auto">
            <a:xfrm>
              <a:off x="5657850" y="2023533"/>
              <a:ext cx="8001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Shared-</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variable</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DSM</a:t>
              </a:r>
            </a:p>
          </p:txBody>
        </p:sp>
        <p:sp>
          <p:nvSpPr>
            <p:cNvPr id="34824" name="Rectangle 8">
              <a:extLst>
                <a:ext uri="{FF2B5EF4-FFF2-40B4-BE49-F238E27FC236}">
                  <a16:creationId xmlns:a16="http://schemas.microsoft.com/office/drawing/2014/main" id="{BF0CC614-C5D2-F87C-154B-2A23A8314F8E}"/>
                </a:ext>
              </a:extLst>
            </p:cNvPr>
            <p:cNvSpPr>
              <a:spLocks noChangeArrowheads="1"/>
            </p:cNvSpPr>
            <p:nvPr/>
          </p:nvSpPr>
          <p:spPr bwMode="auto">
            <a:xfrm>
              <a:off x="6572250" y="2023533"/>
              <a:ext cx="800100"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solidFill>
                    <a:schemeClr val="bg1"/>
                  </a:solidFill>
                  <a:ea typeface="宋体" panose="02010600030101010101" pitchFamily="2" charset="-122"/>
                  <a:cs typeface="Times New Roman" panose="02020603050405020304" pitchFamily="18" charset="0"/>
                </a:rPr>
                <a:t>Object-</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based</a:t>
              </a:r>
            </a:p>
            <a:p>
              <a:pPr algn="ctr" eaLnBrk="1" hangingPunct="1"/>
              <a:r>
                <a:rPr lang="en-US" altLang="zh-CN" sz="1200" dirty="0">
                  <a:solidFill>
                    <a:schemeClr val="bg1"/>
                  </a:solidFill>
                  <a:ea typeface="宋体" panose="02010600030101010101" pitchFamily="2" charset="-122"/>
                  <a:cs typeface="Times New Roman" panose="02020603050405020304" pitchFamily="18" charset="0"/>
                </a:rPr>
                <a:t>DSM</a:t>
              </a:r>
            </a:p>
          </p:txBody>
        </p:sp>
        <p:sp>
          <p:nvSpPr>
            <p:cNvPr id="34825" name="Line 9">
              <a:extLst>
                <a:ext uri="{FF2B5EF4-FFF2-40B4-BE49-F238E27FC236}">
                  <a16:creationId xmlns:a16="http://schemas.microsoft.com/office/drawing/2014/main" id="{0FDA50B5-0106-5C50-05E3-725BEF7552C5}"/>
                </a:ext>
              </a:extLst>
            </p:cNvPr>
            <p:cNvSpPr>
              <a:spLocks noChangeShapeType="1"/>
            </p:cNvSpPr>
            <p:nvPr/>
          </p:nvSpPr>
          <p:spPr bwMode="auto">
            <a:xfrm>
              <a:off x="240030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26" name="Line 10">
              <a:extLst>
                <a:ext uri="{FF2B5EF4-FFF2-40B4-BE49-F238E27FC236}">
                  <a16:creationId xmlns:a16="http://schemas.microsoft.com/office/drawing/2014/main" id="{31A53600-5B8F-A7CD-0CAB-4993F6A65AAC}"/>
                </a:ext>
              </a:extLst>
            </p:cNvPr>
            <p:cNvSpPr>
              <a:spLocks noChangeShapeType="1"/>
            </p:cNvSpPr>
            <p:nvPr/>
          </p:nvSpPr>
          <p:spPr bwMode="auto">
            <a:xfrm>
              <a:off x="331470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27" name="Line 11">
              <a:extLst>
                <a:ext uri="{FF2B5EF4-FFF2-40B4-BE49-F238E27FC236}">
                  <a16:creationId xmlns:a16="http://schemas.microsoft.com/office/drawing/2014/main" id="{1CFD9F5C-8070-33EB-4CEC-D4D871C20697}"/>
                </a:ext>
              </a:extLst>
            </p:cNvPr>
            <p:cNvSpPr>
              <a:spLocks noChangeShapeType="1"/>
            </p:cNvSpPr>
            <p:nvPr/>
          </p:nvSpPr>
          <p:spPr bwMode="auto">
            <a:xfrm>
              <a:off x="514350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28" name="Line 12">
              <a:extLst>
                <a:ext uri="{FF2B5EF4-FFF2-40B4-BE49-F238E27FC236}">
                  <a16:creationId xmlns:a16="http://schemas.microsoft.com/office/drawing/2014/main" id="{D3A85595-E184-9BDD-4147-BD8CF8B1FF52}"/>
                </a:ext>
              </a:extLst>
            </p:cNvPr>
            <p:cNvSpPr>
              <a:spLocks noChangeShapeType="1"/>
            </p:cNvSpPr>
            <p:nvPr/>
          </p:nvSpPr>
          <p:spPr bwMode="auto">
            <a:xfrm>
              <a:off x="605790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29" name="Line 13">
              <a:extLst>
                <a:ext uri="{FF2B5EF4-FFF2-40B4-BE49-F238E27FC236}">
                  <a16:creationId xmlns:a16="http://schemas.microsoft.com/office/drawing/2014/main" id="{F94425EC-75D0-A90E-F08E-44C9D551A9D5}"/>
                </a:ext>
              </a:extLst>
            </p:cNvPr>
            <p:cNvSpPr>
              <a:spLocks noChangeShapeType="1"/>
            </p:cNvSpPr>
            <p:nvPr/>
          </p:nvSpPr>
          <p:spPr bwMode="auto">
            <a:xfrm>
              <a:off x="691515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30" name="Line 14">
              <a:extLst>
                <a:ext uri="{FF2B5EF4-FFF2-40B4-BE49-F238E27FC236}">
                  <a16:creationId xmlns:a16="http://schemas.microsoft.com/office/drawing/2014/main" id="{73EAA2C2-9D65-7F34-99AC-DB2D8EA8C09D}"/>
                </a:ext>
              </a:extLst>
            </p:cNvPr>
            <p:cNvSpPr>
              <a:spLocks noChangeShapeType="1"/>
            </p:cNvSpPr>
            <p:nvPr/>
          </p:nvSpPr>
          <p:spPr bwMode="auto">
            <a:xfrm>
              <a:off x="4229100" y="2880783"/>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31" name="Line 15">
              <a:extLst>
                <a:ext uri="{FF2B5EF4-FFF2-40B4-BE49-F238E27FC236}">
                  <a16:creationId xmlns:a16="http://schemas.microsoft.com/office/drawing/2014/main" id="{A820F369-7DB1-FEBF-819B-628B20FE41B2}"/>
                </a:ext>
              </a:extLst>
            </p:cNvPr>
            <p:cNvSpPr>
              <a:spLocks noChangeShapeType="1"/>
            </p:cNvSpPr>
            <p:nvPr/>
          </p:nvSpPr>
          <p:spPr bwMode="auto">
            <a:xfrm>
              <a:off x="1943100" y="3395133"/>
              <a:ext cx="5429250" cy="0"/>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32" name="Text Box 16">
              <a:extLst>
                <a:ext uri="{FF2B5EF4-FFF2-40B4-BE49-F238E27FC236}">
                  <a16:creationId xmlns:a16="http://schemas.microsoft.com/office/drawing/2014/main" id="{B81ABE8D-B1DD-9A22-A010-4EC439B0AC0E}"/>
                </a:ext>
              </a:extLst>
            </p:cNvPr>
            <p:cNvSpPr txBox="1">
              <a:spLocks noChangeArrowheads="1"/>
            </p:cNvSpPr>
            <p:nvPr/>
          </p:nvSpPr>
          <p:spPr bwMode="auto">
            <a:xfrm>
              <a:off x="2171700" y="3509433"/>
              <a:ext cx="5709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Cache</a:t>
              </a:r>
            </a:p>
            <a:p>
              <a:pPr algn="ctr" eaLnBrk="1" hangingPunct="1"/>
              <a:r>
                <a:rPr lang="en-US" altLang="zh-CN" sz="1200" dirty="0">
                  <a:ea typeface="宋体" panose="02010600030101010101" pitchFamily="2" charset="-122"/>
                  <a:cs typeface="Times New Roman" panose="02020603050405020304" pitchFamily="18" charset="0"/>
                </a:rPr>
                <a:t>block</a:t>
              </a:r>
            </a:p>
          </p:txBody>
        </p:sp>
        <p:sp>
          <p:nvSpPr>
            <p:cNvPr id="34833" name="Text Box 17">
              <a:extLst>
                <a:ext uri="{FF2B5EF4-FFF2-40B4-BE49-F238E27FC236}">
                  <a16:creationId xmlns:a16="http://schemas.microsoft.com/office/drawing/2014/main" id="{2F7E056E-ED8F-C43E-8577-A3128CF9A944}"/>
                </a:ext>
              </a:extLst>
            </p:cNvPr>
            <p:cNvSpPr txBox="1">
              <a:spLocks noChangeArrowheads="1"/>
            </p:cNvSpPr>
            <p:nvPr/>
          </p:nvSpPr>
          <p:spPr bwMode="auto">
            <a:xfrm>
              <a:off x="3086100" y="3509433"/>
              <a:ext cx="5709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Cache</a:t>
              </a:r>
            </a:p>
            <a:p>
              <a:pPr eaLnBrk="1" hangingPunct="1"/>
              <a:r>
                <a:rPr lang="en-US" altLang="zh-CN" sz="1200" dirty="0">
                  <a:ea typeface="宋体" panose="02010600030101010101" pitchFamily="2" charset="-122"/>
                  <a:cs typeface="Times New Roman" panose="02020603050405020304" pitchFamily="18" charset="0"/>
                </a:rPr>
                <a:t>block</a:t>
              </a:r>
            </a:p>
          </p:txBody>
        </p:sp>
        <p:sp>
          <p:nvSpPr>
            <p:cNvPr id="34834" name="Text Box 18">
              <a:extLst>
                <a:ext uri="{FF2B5EF4-FFF2-40B4-BE49-F238E27FC236}">
                  <a16:creationId xmlns:a16="http://schemas.microsoft.com/office/drawing/2014/main" id="{69B0E978-2CEE-6E23-A1DE-D46A6E171479}"/>
                </a:ext>
              </a:extLst>
            </p:cNvPr>
            <p:cNvSpPr txBox="1">
              <a:spLocks noChangeArrowheads="1"/>
            </p:cNvSpPr>
            <p:nvPr/>
          </p:nvSpPr>
          <p:spPr bwMode="auto">
            <a:xfrm>
              <a:off x="4005664" y="3504458"/>
              <a:ext cx="4844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a:ea typeface="宋体" panose="02010600030101010101" pitchFamily="2" charset="-122"/>
                  <a:cs typeface="Times New Roman" panose="02020603050405020304" pitchFamily="18" charset="0"/>
                </a:rPr>
                <a:t>Page</a:t>
              </a:r>
            </a:p>
          </p:txBody>
        </p:sp>
        <p:sp>
          <p:nvSpPr>
            <p:cNvPr id="34835" name="Text Box 19">
              <a:extLst>
                <a:ext uri="{FF2B5EF4-FFF2-40B4-BE49-F238E27FC236}">
                  <a16:creationId xmlns:a16="http://schemas.microsoft.com/office/drawing/2014/main" id="{E774967A-8046-EF89-D58C-4D11ABC498DF}"/>
                </a:ext>
              </a:extLst>
            </p:cNvPr>
            <p:cNvSpPr txBox="1">
              <a:spLocks noChangeArrowheads="1"/>
            </p:cNvSpPr>
            <p:nvPr/>
          </p:nvSpPr>
          <p:spPr bwMode="auto">
            <a:xfrm>
              <a:off x="4942430" y="3512880"/>
              <a:ext cx="4844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Page</a:t>
              </a:r>
            </a:p>
          </p:txBody>
        </p:sp>
        <p:sp>
          <p:nvSpPr>
            <p:cNvPr id="34836" name="Text Box 20">
              <a:extLst>
                <a:ext uri="{FF2B5EF4-FFF2-40B4-BE49-F238E27FC236}">
                  <a16:creationId xmlns:a16="http://schemas.microsoft.com/office/drawing/2014/main" id="{3F2FB37E-FB58-D63E-FB2E-798EA0F8A311}"/>
                </a:ext>
              </a:extLst>
            </p:cNvPr>
            <p:cNvSpPr txBox="1">
              <a:spLocks noChangeArrowheads="1"/>
            </p:cNvSpPr>
            <p:nvPr/>
          </p:nvSpPr>
          <p:spPr bwMode="auto">
            <a:xfrm>
              <a:off x="5600412" y="3520688"/>
              <a:ext cx="111508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Data structure</a:t>
              </a:r>
            </a:p>
          </p:txBody>
        </p:sp>
        <p:sp>
          <p:nvSpPr>
            <p:cNvPr id="34837" name="Text Box 21">
              <a:extLst>
                <a:ext uri="{FF2B5EF4-FFF2-40B4-BE49-F238E27FC236}">
                  <a16:creationId xmlns:a16="http://schemas.microsoft.com/office/drawing/2014/main" id="{D52E4497-E126-9743-2B7D-D8147052FC27}"/>
                </a:ext>
              </a:extLst>
            </p:cNvPr>
            <p:cNvSpPr txBox="1">
              <a:spLocks noChangeArrowheads="1"/>
            </p:cNvSpPr>
            <p:nvPr/>
          </p:nvSpPr>
          <p:spPr bwMode="auto">
            <a:xfrm>
              <a:off x="6731794" y="3538936"/>
              <a:ext cx="5966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Object</a:t>
              </a:r>
            </a:p>
          </p:txBody>
        </p:sp>
        <p:sp>
          <p:nvSpPr>
            <p:cNvPr id="34838" name="Text Box 22">
              <a:extLst>
                <a:ext uri="{FF2B5EF4-FFF2-40B4-BE49-F238E27FC236}">
                  <a16:creationId xmlns:a16="http://schemas.microsoft.com/office/drawing/2014/main" id="{62BB0562-1B90-D9E6-0A2C-907C383D61C9}"/>
                </a:ext>
              </a:extLst>
            </p:cNvPr>
            <p:cNvSpPr txBox="1">
              <a:spLocks noChangeArrowheads="1"/>
            </p:cNvSpPr>
            <p:nvPr/>
          </p:nvSpPr>
          <p:spPr bwMode="auto">
            <a:xfrm>
              <a:off x="7335931" y="3219881"/>
              <a:ext cx="127591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Loosely coupled</a:t>
              </a:r>
            </a:p>
          </p:txBody>
        </p:sp>
        <p:sp>
          <p:nvSpPr>
            <p:cNvPr id="34839" name="Text Box 23">
              <a:extLst>
                <a:ext uri="{FF2B5EF4-FFF2-40B4-BE49-F238E27FC236}">
                  <a16:creationId xmlns:a16="http://schemas.microsoft.com/office/drawing/2014/main" id="{D6ACA76C-3DA5-21F4-9F37-401DAF9124D0}"/>
                </a:ext>
              </a:extLst>
            </p:cNvPr>
            <p:cNvSpPr txBox="1">
              <a:spLocks noChangeArrowheads="1"/>
            </p:cNvSpPr>
            <p:nvPr/>
          </p:nvSpPr>
          <p:spPr bwMode="auto">
            <a:xfrm>
              <a:off x="891629" y="3254535"/>
              <a:ext cx="12589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Tightly coupled</a:t>
              </a:r>
            </a:p>
          </p:txBody>
        </p:sp>
        <p:sp>
          <p:nvSpPr>
            <p:cNvPr id="34840" name="Text Box 24">
              <a:extLst>
                <a:ext uri="{FF2B5EF4-FFF2-40B4-BE49-F238E27FC236}">
                  <a16:creationId xmlns:a16="http://schemas.microsoft.com/office/drawing/2014/main" id="{831CD80D-AFF5-7790-3958-ED27F450677B}"/>
                </a:ext>
              </a:extLst>
            </p:cNvPr>
            <p:cNvSpPr txBox="1">
              <a:spLocks noChangeArrowheads="1"/>
            </p:cNvSpPr>
            <p:nvPr/>
          </p:nvSpPr>
          <p:spPr bwMode="auto">
            <a:xfrm>
              <a:off x="1097247" y="3576237"/>
              <a:ext cx="109051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Transfer unit</a:t>
              </a:r>
            </a:p>
          </p:txBody>
        </p:sp>
        <p:sp>
          <p:nvSpPr>
            <p:cNvPr id="34841" name="Text Box 25">
              <a:extLst>
                <a:ext uri="{FF2B5EF4-FFF2-40B4-BE49-F238E27FC236}">
                  <a16:creationId xmlns:a16="http://schemas.microsoft.com/office/drawing/2014/main" id="{C0F0999D-7F00-8E1C-9BE3-FB17AF7B46BD}"/>
                </a:ext>
              </a:extLst>
            </p:cNvPr>
            <p:cNvSpPr txBox="1">
              <a:spLocks noChangeArrowheads="1"/>
            </p:cNvSpPr>
            <p:nvPr/>
          </p:nvSpPr>
          <p:spPr bwMode="auto">
            <a:xfrm>
              <a:off x="2442636" y="3168652"/>
              <a:ext cx="6815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Sequent</a:t>
              </a:r>
            </a:p>
            <a:p>
              <a:pPr algn="ctr" eaLnBrk="1" hangingPunct="1"/>
              <a:r>
                <a:rPr lang="en-US" altLang="zh-CN" sz="1200" dirty="0">
                  <a:ea typeface="宋体" panose="02010600030101010101" pitchFamily="2" charset="-122"/>
                  <a:cs typeface="Times New Roman" panose="02020603050405020304" pitchFamily="18" charset="0"/>
                </a:rPr>
                <a:t>Firefly</a:t>
              </a:r>
            </a:p>
          </p:txBody>
        </p:sp>
        <p:sp>
          <p:nvSpPr>
            <p:cNvPr id="34842" name="Text Box 26">
              <a:extLst>
                <a:ext uri="{FF2B5EF4-FFF2-40B4-BE49-F238E27FC236}">
                  <a16:creationId xmlns:a16="http://schemas.microsoft.com/office/drawing/2014/main" id="{F0463345-D1C3-18CA-5A0C-41AB77D3EDE5}"/>
                </a:ext>
              </a:extLst>
            </p:cNvPr>
            <p:cNvSpPr txBox="1">
              <a:spLocks noChangeArrowheads="1"/>
            </p:cNvSpPr>
            <p:nvPr/>
          </p:nvSpPr>
          <p:spPr bwMode="auto">
            <a:xfrm>
              <a:off x="3340102" y="3168652"/>
              <a:ext cx="6815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Dash</a:t>
              </a:r>
            </a:p>
            <a:p>
              <a:pPr algn="ctr" eaLnBrk="1" hangingPunct="1"/>
              <a:r>
                <a:rPr lang="en-US" altLang="zh-CN" sz="1200" dirty="0">
                  <a:ea typeface="宋体" panose="02010600030101010101" pitchFamily="2" charset="-122"/>
                  <a:cs typeface="Times New Roman" panose="02020603050405020304" pitchFamily="18" charset="0"/>
                </a:rPr>
                <a:t>Alewife</a:t>
              </a:r>
            </a:p>
          </p:txBody>
        </p:sp>
        <p:sp>
          <p:nvSpPr>
            <p:cNvPr id="34843" name="Text Box 27">
              <a:extLst>
                <a:ext uri="{FF2B5EF4-FFF2-40B4-BE49-F238E27FC236}">
                  <a16:creationId xmlns:a16="http://schemas.microsoft.com/office/drawing/2014/main" id="{CCF0C408-81F7-E3BF-6DBE-DB4521E12763}"/>
                </a:ext>
              </a:extLst>
            </p:cNvPr>
            <p:cNvSpPr txBox="1">
              <a:spLocks noChangeArrowheads="1"/>
            </p:cNvSpPr>
            <p:nvPr/>
          </p:nvSpPr>
          <p:spPr bwMode="auto">
            <a:xfrm>
              <a:off x="4254502" y="3168652"/>
              <a:ext cx="74251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Cm*</a:t>
              </a:r>
            </a:p>
            <a:p>
              <a:pPr algn="ctr" eaLnBrk="1" hangingPunct="1"/>
              <a:r>
                <a:rPr lang="en-US" altLang="zh-CN" sz="1200" dirty="0">
                  <a:ea typeface="宋体" panose="02010600030101010101" pitchFamily="2" charset="-122"/>
                  <a:cs typeface="Times New Roman" panose="02020603050405020304" pitchFamily="18" charset="0"/>
                </a:rPr>
                <a:t>Butterfly</a:t>
              </a:r>
            </a:p>
          </p:txBody>
        </p:sp>
        <p:sp>
          <p:nvSpPr>
            <p:cNvPr id="34844" name="Text Box 30">
              <a:extLst>
                <a:ext uri="{FF2B5EF4-FFF2-40B4-BE49-F238E27FC236}">
                  <a16:creationId xmlns:a16="http://schemas.microsoft.com/office/drawing/2014/main" id="{ADBAFC97-980E-791E-2FDD-CBA21214C747}"/>
                </a:ext>
              </a:extLst>
            </p:cNvPr>
            <p:cNvSpPr txBox="1">
              <a:spLocks noChangeArrowheads="1"/>
            </p:cNvSpPr>
            <p:nvPr/>
          </p:nvSpPr>
          <p:spPr bwMode="auto">
            <a:xfrm>
              <a:off x="5216656" y="3159007"/>
              <a:ext cx="65378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Ivy</a:t>
              </a:r>
            </a:p>
            <a:p>
              <a:pPr algn="ctr" eaLnBrk="1" hangingPunct="1"/>
              <a:r>
                <a:rPr lang="en-US" altLang="zh-CN" sz="1200" dirty="0">
                  <a:ea typeface="宋体" panose="02010600030101010101" pitchFamily="2" charset="-122"/>
                  <a:cs typeface="Times New Roman" panose="02020603050405020304" pitchFamily="18" charset="0"/>
                </a:rPr>
                <a:t>Mirage</a:t>
              </a:r>
            </a:p>
          </p:txBody>
        </p:sp>
        <p:sp>
          <p:nvSpPr>
            <p:cNvPr id="34845" name="Text Box 31">
              <a:extLst>
                <a:ext uri="{FF2B5EF4-FFF2-40B4-BE49-F238E27FC236}">
                  <a16:creationId xmlns:a16="http://schemas.microsoft.com/office/drawing/2014/main" id="{A6E186D7-289B-932A-D011-7DAAB9676CBA}"/>
                </a:ext>
              </a:extLst>
            </p:cNvPr>
            <p:cNvSpPr txBox="1">
              <a:spLocks noChangeArrowheads="1"/>
            </p:cNvSpPr>
            <p:nvPr/>
          </p:nvSpPr>
          <p:spPr bwMode="auto">
            <a:xfrm>
              <a:off x="6045994" y="3136768"/>
              <a:ext cx="69762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Munin</a:t>
              </a:r>
            </a:p>
            <a:p>
              <a:pPr algn="ctr" eaLnBrk="1" hangingPunct="1"/>
              <a:r>
                <a:rPr lang="en-US" altLang="zh-CN" sz="1200" dirty="0">
                  <a:ea typeface="宋体" panose="02010600030101010101" pitchFamily="2" charset="-122"/>
                  <a:cs typeface="Times New Roman" panose="02020603050405020304" pitchFamily="18" charset="0"/>
                </a:rPr>
                <a:t>Midway</a:t>
              </a:r>
            </a:p>
          </p:txBody>
        </p:sp>
        <p:sp>
          <p:nvSpPr>
            <p:cNvPr id="34846" name="Text Box 32">
              <a:extLst>
                <a:ext uri="{FF2B5EF4-FFF2-40B4-BE49-F238E27FC236}">
                  <a16:creationId xmlns:a16="http://schemas.microsoft.com/office/drawing/2014/main" id="{880FEE5D-9169-9A43-A5D8-0D1F667FF9A3}"/>
                </a:ext>
              </a:extLst>
            </p:cNvPr>
            <p:cNvSpPr txBox="1">
              <a:spLocks noChangeArrowheads="1"/>
            </p:cNvSpPr>
            <p:nvPr/>
          </p:nvSpPr>
          <p:spPr bwMode="auto">
            <a:xfrm>
              <a:off x="6915150" y="3168652"/>
              <a:ext cx="54534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Linda</a:t>
              </a:r>
            </a:p>
            <a:p>
              <a:pPr algn="ctr" eaLnBrk="1" hangingPunct="1"/>
              <a:r>
                <a:rPr lang="en-US" altLang="zh-CN" sz="1200" dirty="0">
                  <a:ea typeface="宋体" panose="02010600030101010101" pitchFamily="2" charset="-122"/>
                  <a:cs typeface="Times New Roman" panose="02020603050405020304" pitchFamily="18" charset="0"/>
                </a:rPr>
                <a:t>Orca</a:t>
              </a:r>
            </a:p>
          </p:txBody>
        </p:sp>
        <p:sp>
          <p:nvSpPr>
            <p:cNvPr id="34847" name="Text Box 34">
              <a:extLst>
                <a:ext uri="{FF2B5EF4-FFF2-40B4-BE49-F238E27FC236}">
                  <a16:creationId xmlns:a16="http://schemas.microsoft.com/office/drawing/2014/main" id="{9C52C2FB-E294-E56C-EA62-24D66CF232DD}"/>
                </a:ext>
              </a:extLst>
            </p:cNvPr>
            <p:cNvSpPr txBox="1">
              <a:spLocks noChangeArrowheads="1"/>
            </p:cNvSpPr>
            <p:nvPr/>
          </p:nvSpPr>
          <p:spPr bwMode="auto">
            <a:xfrm>
              <a:off x="2686050" y="4023783"/>
              <a:ext cx="186942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a:ea typeface="宋体" panose="02010600030101010101" pitchFamily="2" charset="-122"/>
                  <a:cs typeface="Times New Roman" panose="02020603050405020304" pitchFamily="18" charset="0"/>
                </a:rPr>
                <a:t>Remote access in hardware</a:t>
              </a:r>
            </a:p>
          </p:txBody>
        </p:sp>
        <p:sp>
          <p:nvSpPr>
            <p:cNvPr id="34848" name="Freeform 36">
              <a:extLst>
                <a:ext uri="{FF2B5EF4-FFF2-40B4-BE49-F238E27FC236}">
                  <a16:creationId xmlns:a16="http://schemas.microsoft.com/office/drawing/2014/main" id="{7DFF5B81-03D6-801B-24EF-9D1781848E11}"/>
                </a:ext>
              </a:extLst>
            </p:cNvPr>
            <p:cNvSpPr>
              <a:spLocks/>
            </p:cNvSpPr>
            <p:nvPr/>
          </p:nvSpPr>
          <p:spPr bwMode="auto">
            <a:xfrm>
              <a:off x="2171700" y="3795183"/>
              <a:ext cx="2171700" cy="228600"/>
            </a:xfrm>
            <a:custGeom>
              <a:avLst/>
              <a:gdLst>
                <a:gd name="T0" fmla="*/ 0 w 1792"/>
                <a:gd name="T1" fmla="*/ 0 h 192"/>
                <a:gd name="T2" fmla="*/ 155121 w 1792"/>
                <a:gd name="T3" fmla="*/ 152400 h 192"/>
                <a:gd name="T4" fmla="*/ 542925 w 1792"/>
                <a:gd name="T5" fmla="*/ 152400 h 192"/>
                <a:gd name="T6" fmla="*/ 1396093 w 1792"/>
                <a:gd name="T7" fmla="*/ 152400 h 192"/>
                <a:gd name="T8" fmla="*/ 1551214 w 1792"/>
                <a:gd name="T9" fmla="*/ 304800 h 192"/>
                <a:gd name="T10" fmla="*/ 1706336 w 1792"/>
                <a:gd name="T11" fmla="*/ 152400 h 192"/>
                <a:gd name="T12" fmla="*/ 2714625 w 1792"/>
                <a:gd name="T13" fmla="*/ 152400 h 192"/>
                <a:gd name="T14" fmla="*/ 2792186 w 1792"/>
                <a:gd name="T15" fmla="*/ 0 h 1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92" h="192">
                  <a:moveTo>
                    <a:pt x="0" y="0"/>
                  </a:moveTo>
                  <a:cubicBezTo>
                    <a:pt x="20" y="40"/>
                    <a:pt x="40" y="80"/>
                    <a:pt x="96" y="96"/>
                  </a:cubicBezTo>
                  <a:cubicBezTo>
                    <a:pt x="152" y="112"/>
                    <a:pt x="208" y="96"/>
                    <a:pt x="336" y="96"/>
                  </a:cubicBezTo>
                  <a:cubicBezTo>
                    <a:pt x="464" y="96"/>
                    <a:pt x="760" y="80"/>
                    <a:pt x="864" y="96"/>
                  </a:cubicBezTo>
                  <a:cubicBezTo>
                    <a:pt x="968" y="112"/>
                    <a:pt x="928" y="192"/>
                    <a:pt x="960" y="192"/>
                  </a:cubicBezTo>
                  <a:cubicBezTo>
                    <a:pt x="992" y="192"/>
                    <a:pt x="936" y="112"/>
                    <a:pt x="1056" y="96"/>
                  </a:cubicBezTo>
                  <a:cubicBezTo>
                    <a:pt x="1176" y="80"/>
                    <a:pt x="1568" y="112"/>
                    <a:pt x="1680" y="96"/>
                  </a:cubicBezTo>
                  <a:cubicBezTo>
                    <a:pt x="1792" y="80"/>
                    <a:pt x="1720" y="24"/>
                    <a:pt x="1728"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49" name="Freeform 37">
              <a:extLst>
                <a:ext uri="{FF2B5EF4-FFF2-40B4-BE49-F238E27FC236}">
                  <a16:creationId xmlns:a16="http://schemas.microsoft.com/office/drawing/2014/main" id="{E1456D01-88B0-B4AD-CF3A-76E7292CE904}"/>
                </a:ext>
              </a:extLst>
            </p:cNvPr>
            <p:cNvSpPr>
              <a:spLocks/>
            </p:cNvSpPr>
            <p:nvPr/>
          </p:nvSpPr>
          <p:spPr bwMode="auto">
            <a:xfrm>
              <a:off x="5029200" y="3795183"/>
              <a:ext cx="2171700" cy="228600"/>
            </a:xfrm>
            <a:custGeom>
              <a:avLst/>
              <a:gdLst>
                <a:gd name="T0" fmla="*/ 0 w 1792"/>
                <a:gd name="T1" fmla="*/ 0 h 192"/>
                <a:gd name="T2" fmla="*/ 155121 w 1792"/>
                <a:gd name="T3" fmla="*/ 152400 h 192"/>
                <a:gd name="T4" fmla="*/ 542925 w 1792"/>
                <a:gd name="T5" fmla="*/ 152400 h 192"/>
                <a:gd name="T6" fmla="*/ 1396093 w 1792"/>
                <a:gd name="T7" fmla="*/ 152400 h 192"/>
                <a:gd name="T8" fmla="*/ 1551214 w 1792"/>
                <a:gd name="T9" fmla="*/ 304800 h 192"/>
                <a:gd name="T10" fmla="*/ 1706336 w 1792"/>
                <a:gd name="T11" fmla="*/ 152400 h 192"/>
                <a:gd name="T12" fmla="*/ 2714625 w 1792"/>
                <a:gd name="T13" fmla="*/ 152400 h 192"/>
                <a:gd name="T14" fmla="*/ 2792186 w 1792"/>
                <a:gd name="T15" fmla="*/ 0 h 1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92" h="192">
                  <a:moveTo>
                    <a:pt x="0" y="0"/>
                  </a:moveTo>
                  <a:cubicBezTo>
                    <a:pt x="20" y="40"/>
                    <a:pt x="40" y="80"/>
                    <a:pt x="96" y="96"/>
                  </a:cubicBezTo>
                  <a:cubicBezTo>
                    <a:pt x="152" y="112"/>
                    <a:pt x="208" y="96"/>
                    <a:pt x="336" y="96"/>
                  </a:cubicBezTo>
                  <a:cubicBezTo>
                    <a:pt x="464" y="96"/>
                    <a:pt x="760" y="80"/>
                    <a:pt x="864" y="96"/>
                  </a:cubicBezTo>
                  <a:cubicBezTo>
                    <a:pt x="968" y="112"/>
                    <a:pt x="928" y="192"/>
                    <a:pt x="960" y="192"/>
                  </a:cubicBezTo>
                  <a:cubicBezTo>
                    <a:pt x="992" y="192"/>
                    <a:pt x="936" y="112"/>
                    <a:pt x="1056" y="96"/>
                  </a:cubicBezTo>
                  <a:cubicBezTo>
                    <a:pt x="1176" y="80"/>
                    <a:pt x="1568" y="112"/>
                    <a:pt x="1680" y="96"/>
                  </a:cubicBezTo>
                  <a:cubicBezTo>
                    <a:pt x="1792" y="80"/>
                    <a:pt x="1720" y="24"/>
                    <a:pt x="1728"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0" name="Text Box 38">
              <a:extLst>
                <a:ext uri="{FF2B5EF4-FFF2-40B4-BE49-F238E27FC236}">
                  <a16:creationId xmlns:a16="http://schemas.microsoft.com/office/drawing/2014/main" id="{DDD7D6DF-C417-88A5-1585-8400BDC43ABC}"/>
                </a:ext>
              </a:extLst>
            </p:cNvPr>
            <p:cNvSpPr txBox="1">
              <a:spLocks noChangeArrowheads="1"/>
            </p:cNvSpPr>
            <p:nvPr/>
          </p:nvSpPr>
          <p:spPr bwMode="auto">
            <a:xfrm>
              <a:off x="5531644" y="4051168"/>
              <a:ext cx="18261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a:ea typeface="宋体" panose="02010600030101010101" pitchFamily="2" charset="-122"/>
                  <a:cs typeface="Times New Roman" panose="02020603050405020304" pitchFamily="18" charset="0"/>
                </a:rPr>
                <a:t>Remote access in software</a:t>
              </a:r>
            </a:p>
          </p:txBody>
        </p:sp>
        <p:sp>
          <p:nvSpPr>
            <p:cNvPr id="34851" name="Text Box 39">
              <a:extLst>
                <a:ext uri="{FF2B5EF4-FFF2-40B4-BE49-F238E27FC236}">
                  <a16:creationId xmlns:a16="http://schemas.microsoft.com/office/drawing/2014/main" id="{51DD65C3-42E9-1008-4570-EFAFC9B845DC}"/>
                </a:ext>
              </a:extLst>
            </p:cNvPr>
            <p:cNvSpPr txBox="1">
              <a:spLocks noChangeArrowheads="1"/>
            </p:cNvSpPr>
            <p:nvPr/>
          </p:nvSpPr>
          <p:spPr bwMode="auto">
            <a:xfrm>
              <a:off x="2216944" y="1536568"/>
              <a:ext cx="137249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Managed by MMU</a:t>
              </a:r>
            </a:p>
          </p:txBody>
        </p:sp>
        <p:sp>
          <p:nvSpPr>
            <p:cNvPr id="34852" name="Text Box 40">
              <a:extLst>
                <a:ext uri="{FF2B5EF4-FFF2-40B4-BE49-F238E27FC236}">
                  <a16:creationId xmlns:a16="http://schemas.microsoft.com/office/drawing/2014/main" id="{386D7618-3E9F-F3D6-F0F6-3C40E886E9BB}"/>
                </a:ext>
              </a:extLst>
            </p:cNvPr>
            <p:cNvSpPr txBox="1">
              <a:spLocks noChangeArrowheads="1"/>
            </p:cNvSpPr>
            <p:nvPr/>
          </p:nvSpPr>
          <p:spPr bwMode="auto">
            <a:xfrm>
              <a:off x="4045744" y="1536568"/>
              <a:ext cx="121205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dirty="0">
                  <a:ea typeface="宋体" panose="02010600030101010101" pitchFamily="2" charset="-122"/>
                  <a:cs typeface="Times New Roman" panose="02020603050405020304" pitchFamily="18" charset="0"/>
                </a:rPr>
                <a:t>Managed by OS</a:t>
              </a:r>
            </a:p>
          </p:txBody>
        </p:sp>
        <p:sp>
          <p:nvSpPr>
            <p:cNvPr id="34853" name="Text Box 41">
              <a:extLst>
                <a:ext uri="{FF2B5EF4-FFF2-40B4-BE49-F238E27FC236}">
                  <a16:creationId xmlns:a16="http://schemas.microsoft.com/office/drawing/2014/main" id="{54ADC3DB-658F-09AC-6C4F-3AE1CE852881}"/>
                </a:ext>
              </a:extLst>
            </p:cNvPr>
            <p:cNvSpPr txBox="1">
              <a:spLocks noChangeArrowheads="1"/>
            </p:cNvSpPr>
            <p:nvPr/>
          </p:nvSpPr>
          <p:spPr bwMode="auto">
            <a:xfrm>
              <a:off x="5703094" y="1460365"/>
              <a:ext cx="15856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200" dirty="0">
                  <a:ea typeface="宋体" panose="02010600030101010101" pitchFamily="2" charset="-122"/>
                  <a:cs typeface="Times New Roman" panose="02020603050405020304" pitchFamily="18" charset="0"/>
                </a:rPr>
                <a:t>Managed by language </a:t>
              </a:r>
            </a:p>
            <a:p>
              <a:pPr algn="ctr" eaLnBrk="1" hangingPunct="1"/>
              <a:r>
                <a:rPr lang="en-US" altLang="zh-CN" sz="1200" dirty="0">
                  <a:ea typeface="宋体" panose="02010600030101010101" pitchFamily="2" charset="-122"/>
                  <a:cs typeface="Times New Roman" panose="02020603050405020304" pitchFamily="18" charset="0"/>
                </a:rPr>
                <a:t>runtime system</a:t>
              </a:r>
            </a:p>
          </p:txBody>
        </p:sp>
        <p:sp>
          <p:nvSpPr>
            <p:cNvPr id="34854" name="Freeform 46">
              <a:extLst>
                <a:ext uri="{FF2B5EF4-FFF2-40B4-BE49-F238E27FC236}">
                  <a16:creationId xmlns:a16="http://schemas.microsoft.com/office/drawing/2014/main" id="{630064CA-D88D-945B-BD09-9A4DB1F53262}"/>
                </a:ext>
              </a:extLst>
            </p:cNvPr>
            <p:cNvSpPr>
              <a:spLocks/>
            </p:cNvSpPr>
            <p:nvPr/>
          </p:nvSpPr>
          <p:spPr bwMode="auto">
            <a:xfrm>
              <a:off x="2000250" y="1794933"/>
              <a:ext cx="1657350" cy="171450"/>
            </a:xfrm>
            <a:custGeom>
              <a:avLst/>
              <a:gdLst>
                <a:gd name="T0" fmla="*/ 0 w 1392"/>
                <a:gd name="T1" fmla="*/ 228600 h 144"/>
                <a:gd name="T2" fmla="*/ 152400 w 1392"/>
                <a:gd name="T3" fmla="*/ 152400 h 144"/>
                <a:gd name="T4" fmla="*/ 762000 w 1392"/>
                <a:gd name="T5" fmla="*/ 152400 h 144"/>
                <a:gd name="T6" fmla="*/ 914400 w 1392"/>
                <a:gd name="T7" fmla="*/ 0 h 144"/>
                <a:gd name="T8" fmla="*/ 1066800 w 1392"/>
                <a:gd name="T9" fmla="*/ 152400 h 144"/>
                <a:gd name="T10" fmla="*/ 1981200 w 1392"/>
                <a:gd name="T11" fmla="*/ 152400 h 144"/>
                <a:gd name="T12" fmla="*/ 2209800 w 1392"/>
                <a:gd name="T13" fmla="*/ 228600 h 1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92" h="144">
                  <a:moveTo>
                    <a:pt x="0" y="144"/>
                  </a:moveTo>
                  <a:cubicBezTo>
                    <a:pt x="8" y="124"/>
                    <a:pt x="16" y="104"/>
                    <a:pt x="96" y="96"/>
                  </a:cubicBezTo>
                  <a:cubicBezTo>
                    <a:pt x="176" y="88"/>
                    <a:pt x="400" y="112"/>
                    <a:pt x="480" y="96"/>
                  </a:cubicBezTo>
                  <a:cubicBezTo>
                    <a:pt x="560" y="80"/>
                    <a:pt x="544" y="0"/>
                    <a:pt x="576" y="0"/>
                  </a:cubicBezTo>
                  <a:cubicBezTo>
                    <a:pt x="608" y="0"/>
                    <a:pt x="560" y="80"/>
                    <a:pt x="672" y="96"/>
                  </a:cubicBezTo>
                  <a:cubicBezTo>
                    <a:pt x="784" y="112"/>
                    <a:pt x="1128" y="88"/>
                    <a:pt x="1248" y="96"/>
                  </a:cubicBezTo>
                  <a:cubicBezTo>
                    <a:pt x="1368" y="104"/>
                    <a:pt x="1380" y="124"/>
                    <a:pt x="1392" y="14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5" name="Freeform 47">
              <a:extLst>
                <a:ext uri="{FF2B5EF4-FFF2-40B4-BE49-F238E27FC236}">
                  <a16:creationId xmlns:a16="http://schemas.microsoft.com/office/drawing/2014/main" id="{F041FE78-ADF7-373F-B3F2-71877E258EC5}"/>
                </a:ext>
              </a:extLst>
            </p:cNvPr>
            <p:cNvSpPr>
              <a:spLocks/>
            </p:cNvSpPr>
            <p:nvPr/>
          </p:nvSpPr>
          <p:spPr bwMode="auto">
            <a:xfrm>
              <a:off x="3886200" y="1794933"/>
              <a:ext cx="1657350" cy="171450"/>
            </a:xfrm>
            <a:custGeom>
              <a:avLst/>
              <a:gdLst>
                <a:gd name="T0" fmla="*/ 0 w 1392"/>
                <a:gd name="T1" fmla="*/ 228600 h 144"/>
                <a:gd name="T2" fmla="*/ 152400 w 1392"/>
                <a:gd name="T3" fmla="*/ 152400 h 144"/>
                <a:gd name="T4" fmla="*/ 762000 w 1392"/>
                <a:gd name="T5" fmla="*/ 152400 h 144"/>
                <a:gd name="T6" fmla="*/ 914400 w 1392"/>
                <a:gd name="T7" fmla="*/ 0 h 144"/>
                <a:gd name="T8" fmla="*/ 1066800 w 1392"/>
                <a:gd name="T9" fmla="*/ 152400 h 144"/>
                <a:gd name="T10" fmla="*/ 1981200 w 1392"/>
                <a:gd name="T11" fmla="*/ 152400 h 144"/>
                <a:gd name="T12" fmla="*/ 2209800 w 1392"/>
                <a:gd name="T13" fmla="*/ 228600 h 1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92" h="144">
                  <a:moveTo>
                    <a:pt x="0" y="144"/>
                  </a:moveTo>
                  <a:cubicBezTo>
                    <a:pt x="8" y="124"/>
                    <a:pt x="16" y="104"/>
                    <a:pt x="96" y="96"/>
                  </a:cubicBezTo>
                  <a:cubicBezTo>
                    <a:pt x="176" y="88"/>
                    <a:pt x="400" y="112"/>
                    <a:pt x="480" y="96"/>
                  </a:cubicBezTo>
                  <a:cubicBezTo>
                    <a:pt x="560" y="80"/>
                    <a:pt x="544" y="0"/>
                    <a:pt x="576" y="0"/>
                  </a:cubicBezTo>
                  <a:cubicBezTo>
                    <a:pt x="608" y="0"/>
                    <a:pt x="560" y="80"/>
                    <a:pt x="672" y="96"/>
                  </a:cubicBezTo>
                  <a:cubicBezTo>
                    <a:pt x="784" y="112"/>
                    <a:pt x="1128" y="88"/>
                    <a:pt x="1248" y="96"/>
                  </a:cubicBezTo>
                  <a:cubicBezTo>
                    <a:pt x="1368" y="104"/>
                    <a:pt x="1380" y="124"/>
                    <a:pt x="1392" y="14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6" name="Freeform 48">
              <a:extLst>
                <a:ext uri="{FF2B5EF4-FFF2-40B4-BE49-F238E27FC236}">
                  <a16:creationId xmlns:a16="http://schemas.microsoft.com/office/drawing/2014/main" id="{14E4E6E6-4C88-99D9-2353-80E8D100DC37}"/>
                </a:ext>
              </a:extLst>
            </p:cNvPr>
            <p:cNvSpPr>
              <a:spLocks/>
            </p:cNvSpPr>
            <p:nvPr/>
          </p:nvSpPr>
          <p:spPr bwMode="auto">
            <a:xfrm>
              <a:off x="5715000" y="1794933"/>
              <a:ext cx="1657350" cy="171450"/>
            </a:xfrm>
            <a:custGeom>
              <a:avLst/>
              <a:gdLst>
                <a:gd name="T0" fmla="*/ 0 w 1392"/>
                <a:gd name="T1" fmla="*/ 228600 h 144"/>
                <a:gd name="T2" fmla="*/ 152400 w 1392"/>
                <a:gd name="T3" fmla="*/ 152400 h 144"/>
                <a:gd name="T4" fmla="*/ 762000 w 1392"/>
                <a:gd name="T5" fmla="*/ 152400 h 144"/>
                <a:gd name="T6" fmla="*/ 914400 w 1392"/>
                <a:gd name="T7" fmla="*/ 0 h 144"/>
                <a:gd name="T8" fmla="*/ 1066800 w 1392"/>
                <a:gd name="T9" fmla="*/ 152400 h 144"/>
                <a:gd name="T10" fmla="*/ 1981200 w 1392"/>
                <a:gd name="T11" fmla="*/ 152400 h 144"/>
                <a:gd name="T12" fmla="*/ 2209800 w 1392"/>
                <a:gd name="T13" fmla="*/ 228600 h 1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92" h="144">
                  <a:moveTo>
                    <a:pt x="0" y="144"/>
                  </a:moveTo>
                  <a:cubicBezTo>
                    <a:pt x="8" y="124"/>
                    <a:pt x="16" y="104"/>
                    <a:pt x="96" y="96"/>
                  </a:cubicBezTo>
                  <a:cubicBezTo>
                    <a:pt x="176" y="88"/>
                    <a:pt x="400" y="112"/>
                    <a:pt x="480" y="96"/>
                  </a:cubicBezTo>
                  <a:cubicBezTo>
                    <a:pt x="560" y="80"/>
                    <a:pt x="544" y="0"/>
                    <a:pt x="576" y="0"/>
                  </a:cubicBezTo>
                  <a:cubicBezTo>
                    <a:pt x="608" y="0"/>
                    <a:pt x="560" y="80"/>
                    <a:pt x="672" y="96"/>
                  </a:cubicBezTo>
                  <a:cubicBezTo>
                    <a:pt x="784" y="112"/>
                    <a:pt x="1128" y="88"/>
                    <a:pt x="1248" y="96"/>
                  </a:cubicBezTo>
                  <a:cubicBezTo>
                    <a:pt x="1368" y="104"/>
                    <a:pt x="1380" y="124"/>
                    <a:pt x="1392" y="14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7" name="Freeform 49">
              <a:extLst>
                <a:ext uri="{FF2B5EF4-FFF2-40B4-BE49-F238E27FC236}">
                  <a16:creationId xmlns:a16="http://schemas.microsoft.com/office/drawing/2014/main" id="{329905D3-C5AA-37B3-9623-5FCEBEA40AFA}"/>
                </a:ext>
              </a:extLst>
            </p:cNvPr>
            <p:cNvSpPr>
              <a:spLocks/>
            </p:cNvSpPr>
            <p:nvPr/>
          </p:nvSpPr>
          <p:spPr bwMode="auto">
            <a:xfrm>
              <a:off x="2000250" y="1337733"/>
              <a:ext cx="1657350" cy="171450"/>
            </a:xfrm>
            <a:custGeom>
              <a:avLst/>
              <a:gdLst>
                <a:gd name="T0" fmla="*/ 0 w 1392"/>
                <a:gd name="T1" fmla="*/ 228600 h 144"/>
                <a:gd name="T2" fmla="*/ 152400 w 1392"/>
                <a:gd name="T3" fmla="*/ 152400 h 144"/>
                <a:gd name="T4" fmla="*/ 762000 w 1392"/>
                <a:gd name="T5" fmla="*/ 152400 h 144"/>
                <a:gd name="T6" fmla="*/ 914400 w 1392"/>
                <a:gd name="T7" fmla="*/ 0 h 144"/>
                <a:gd name="T8" fmla="*/ 1066800 w 1392"/>
                <a:gd name="T9" fmla="*/ 152400 h 144"/>
                <a:gd name="T10" fmla="*/ 1981200 w 1392"/>
                <a:gd name="T11" fmla="*/ 152400 h 144"/>
                <a:gd name="T12" fmla="*/ 2209800 w 1392"/>
                <a:gd name="T13" fmla="*/ 228600 h 1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92" h="144">
                  <a:moveTo>
                    <a:pt x="0" y="144"/>
                  </a:moveTo>
                  <a:cubicBezTo>
                    <a:pt x="8" y="124"/>
                    <a:pt x="16" y="104"/>
                    <a:pt x="96" y="96"/>
                  </a:cubicBezTo>
                  <a:cubicBezTo>
                    <a:pt x="176" y="88"/>
                    <a:pt x="400" y="112"/>
                    <a:pt x="480" y="96"/>
                  </a:cubicBezTo>
                  <a:cubicBezTo>
                    <a:pt x="560" y="80"/>
                    <a:pt x="544" y="0"/>
                    <a:pt x="576" y="0"/>
                  </a:cubicBezTo>
                  <a:cubicBezTo>
                    <a:pt x="608" y="0"/>
                    <a:pt x="560" y="80"/>
                    <a:pt x="672" y="96"/>
                  </a:cubicBezTo>
                  <a:cubicBezTo>
                    <a:pt x="784" y="112"/>
                    <a:pt x="1128" y="88"/>
                    <a:pt x="1248" y="96"/>
                  </a:cubicBezTo>
                  <a:cubicBezTo>
                    <a:pt x="1368" y="104"/>
                    <a:pt x="1380" y="124"/>
                    <a:pt x="1392" y="14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8" name="Freeform 54">
              <a:extLst>
                <a:ext uri="{FF2B5EF4-FFF2-40B4-BE49-F238E27FC236}">
                  <a16:creationId xmlns:a16="http://schemas.microsoft.com/office/drawing/2014/main" id="{D790B1D6-A3FE-9C7C-98C2-80EFC45C5830}"/>
                </a:ext>
              </a:extLst>
            </p:cNvPr>
            <p:cNvSpPr>
              <a:spLocks/>
            </p:cNvSpPr>
            <p:nvPr/>
          </p:nvSpPr>
          <p:spPr bwMode="auto">
            <a:xfrm>
              <a:off x="3829050" y="1337733"/>
              <a:ext cx="3543300" cy="171450"/>
            </a:xfrm>
            <a:custGeom>
              <a:avLst/>
              <a:gdLst>
                <a:gd name="T0" fmla="*/ 0 w 2976"/>
                <a:gd name="T1" fmla="*/ 228600 h 144"/>
                <a:gd name="T2" fmla="*/ 228600 w 2976"/>
                <a:gd name="T3" fmla="*/ 152400 h 144"/>
                <a:gd name="T4" fmla="*/ 2133600 w 2976"/>
                <a:gd name="T5" fmla="*/ 152400 h 144"/>
                <a:gd name="T6" fmla="*/ 2286000 w 2976"/>
                <a:gd name="T7" fmla="*/ 0 h 144"/>
                <a:gd name="T8" fmla="*/ 2438400 w 2976"/>
                <a:gd name="T9" fmla="*/ 152400 h 144"/>
                <a:gd name="T10" fmla="*/ 4495800 w 2976"/>
                <a:gd name="T11" fmla="*/ 152400 h 144"/>
                <a:gd name="T12" fmla="*/ 4724400 w 2976"/>
                <a:gd name="T13" fmla="*/ 228600 h 1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76" h="144">
                  <a:moveTo>
                    <a:pt x="0" y="144"/>
                  </a:moveTo>
                  <a:lnTo>
                    <a:pt x="144" y="96"/>
                  </a:lnTo>
                  <a:lnTo>
                    <a:pt x="1344" y="96"/>
                  </a:lnTo>
                  <a:lnTo>
                    <a:pt x="1440" y="0"/>
                  </a:lnTo>
                  <a:lnTo>
                    <a:pt x="1536" y="96"/>
                  </a:lnTo>
                  <a:lnTo>
                    <a:pt x="2832" y="96"/>
                  </a:lnTo>
                  <a:lnTo>
                    <a:pt x="2976" y="144"/>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200">
                <a:latin typeface="Times New Roman" panose="02020603050405020304" pitchFamily="18" charset="0"/>
                <a:cs typeface="Times New Roman" panose="02020603050405020304" pitchFamily="18" charset="0"/>
              </a:endParaRPr>
            </a:p>
          </p:txBody>
        </p:sp>
        <p:sp>
          <p:nvSpPr>
            <p:cNvPr id="34859" name="Text Box 55">
              <a:extLst>
                <a:ext uri="{FF2B5EF4-FFF2-40B4-BE49-F238E27FC236}">
                  <a16:creationId xmlns:a16="http://schemas.microsoft.com/office/drawing/2014/main" id="{99FF8DA2-31D0-EEB2-296F-AA1BE2B8B2AE}"/>
                </a:ext>
              </a:extLst>
            </p:cNvPr>
            <p:cNvSpPr txBox="1">
              <a:spLocks noChangeArrowheads="1"/>
            </p:cNvSpPr>
            <p:nvPr/>
          </p:nvSpPr>
          <p:spPr bwMode="auto">
            <a:xfrm>
              <a:off x="2114550" y="1051983"/>
              <a:ext cx="198964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a:ea typeface="宋体" panose="02010600030101010101" pitchFamily="2" charset="-122"/>
                  <a:cs typeface="Times New Roman" panose="02020603050405020304" pitchFamily="18" charset="0"/>
                </a:rPr>
                <a:t>Hardware-controlled caching</a:t>
              </a:r>
            </a:p>
          </p:txBody>
        </p:sp>
        <p:sp>
          <p:nvSpPr>
            <p:cNvPr id="34860" name="Text Box 56">
              <a:extLst>
                <a:ext uri="{FF2B5EF4-FFF2-40B4-BE49-F238E27FC236}">
                  <a16:creationId xmlns:a16="http://schemas.microsoft.com/office/drawing/2014/main" id="{A6BF68D2-1FB6-28EA-8E4C-00DD460AEDBB}"/>
                </a:ext>
              </a:extLst>
            </p:cNvPr>
            <p:cNvSpPr txBox="1">
              <a:spLocks noChangeArrowheads="1"/>
            </p:cNvSpPr>
            <p:nvPr/>
          </p:nvSpPr>
          <p:spPr bwMode="auto">
            <a:xfrm>
              <a:off x="4800600" y="1051983"/>
              <a:ext cx="193835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200">
                  <a:ea typeface="宋体" panose="02010600030101010101" pitchFamily="2" charset="-122"/>
                  <a:cs typeface="Times New Roman" panose="02020603050405020304" pitchFamily="18" charset="0"/>
                </a:rPr>
                <a:t>Software-controlled caching</a:t>
              </a:r>
            </a:p>
          </p:txBody>
        </p:sp>
      </p:grpSp>
      <p:sp>
        <p:nvSpPr>
          <p:cNvPr id="2" name="灯片编号占位符 1">
            <a:extLst>
              <a:ext uri="{FF2B5EF4-FFF2-40B4-BE49-F238E27FC236}">
                <a16:creationId xmlns:a16="http://schemas.microsoft.com/office/drawing/2014/main" id="{4A08A2EF-6CB4-6EB0-9CE7-1C7966B14917}"/>
              </a:ext>
            </a:extLst>
          </p:cNvPr>
          <p:cNvSpPr>
            <a:spLocks noGrp="1"/>
          </p:cNvSpPr>
          <p:nvPr>
            <p:ph type="sldNum" sz="quarter" idx="10"/>
          </p:nvPr>
        </p:nvSpPr>
        <p:spPr/>
        <p:txBody>
          <a:bodyPr/>
          <a:lstStyle/>
          <a:p>
            <a:fld id="{D9B6BDF2-6896-4B98-8776-C18582F63BA5}" type="slidenum">
              <a:rPr lang="zh-TW" altLang="en-US" smtClean="0"/>
              <a:pPr/>
              <a:t>22</a:t>
            </a:fld>
            <a:endParaRPr lang="zh-TW"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C808F3C5-AB38-2138-2D69-0EA6D0BB7518}"/>
              </a:ext>
            </a:extLst>
          </p:cNvPr>
          <p:cNvSpPr>
            <a:spLocks noGrp="1" noChangeArrowheads="1"/>
          </p:cNvSpPr>
          <p:nvPr>
            <p:ph type="title"/>
          </p:nvPr>
        </p:nvSpPr>
        <p:spPr/>
        <p:txBody>
          <a:bodyPr/>
          <a:lstStyle/>
          <a:p>
            <a:pPr eaLnBrk="1" hangingPunct="1"/>
            <a:r>
              <a:rPr lang="en-US" altLang="zh-CN" sz="3200" b="1" dirty="0">
                <a:latin typeface="Times New Roman" panose="02020603050405020304" pitchFamily="18" charset="0"/>
                <a:ea typeface="宋体" panose="02010600030101010101" pitchFamily="2" charset="-122"/>
                <a:cs typeface="Times New Roman" panose="02020603050405020304" pitchFamily="18" charset="0"/>
              </a:rPr>
              <a:t>Comparison of Shared Memory Systems (2)</a:t>
            </a:r>
            <a:endParaRPr lang="zh-CN" altLang="zh-CN" sz="3200" dirty="0">
              <a:ea typeface="宋体" panose="02010600030101010101" pitchFamily="2" charset="-122"/>
            </a:endParaRPr>
          </a:p>
        </p:txBody>
      </p:sp>
      <p:graphicFrame>
        <p:nvGraphicFramePr>
          <p:cNvPr id="593033" name="Group 137">
            <a:extLst>
              <a:ext uri="{FF2B5EF4-FFF2-40B4-BE49-F238E27FC236}">
                <a16:creationId xmlns:a16="http://schemas.microsoft.com/office/drawing/2014/main" id="{9C1C4724-7A1F-F600-705D-1E9B2279E44A}"/>
              </a:ext>
            </a:extLst>
          </p:cNvPr>
          <p:cNvGraphicFramePr>
            <a:graphicFrameLocks noGrp="1"/>
          </p:cNvGraphicFramePr>
          <p:nvPr>
            <p:extLst>
              <p:ext uri="{D42A27DB-BD31-4B8C-83A1-F6EECF244321}">
                <p14:modId xmlns:p14="http://schemas.microsoft.com/office/powerpoint/2010/main" val="3329146341"/>
              </p:ext>
            </p:extLst>
          </p:nvPr>
        </p:nvGraphicFramePr>
        <p:xfrm>
          <a:off x="851286" y="1371600"/>
          <a:ext cx="7230533" cy="3070013"/>
        </p:xfrm>
        <a:graphic>
          <a:graphicData uri="http://schemas.openxmlformats.org/drawingml/2006/table">
            <a:tbl>
              <a:tblPr/>
              <a:tblGrid>
                <a:gridCol w="2506133">
                  <a:extLst>
                    <a:ext uri="{9D8B030D-6E8A-4147-A177-3AD203B41FA5}">
                      <a16:colId xmlns:a16="http://schemas.microsoft.com/office/drawing/2014/main" val="1640046445"/>
                    </a:ext>
                  </a:extLst>
                </a:gridCol>
                <a:gridCol w="939800">
                  <a:extLst>
                    <a:ext uri="{9D8B030D-6E8A-4147-A177-3AD203B41FA5}">
                      <a16:colId xmlns:a16="http://schemas.microsoft.com/office/drawing/2014/main" val="3977250294"/>
                    </a:ext>
                  </a:extLst>
                </a:gridCol>
                <a:gridCol w="745067">
                  <a:extLst>
                    <a:ext uri="{9D8B030D-6E8A-4147-A177-3AD203B41FA5}">
                      <a16:colId xmlns:a16="http://schemas.microsoft.com/office/drawing/2014/main" val="280420366"/>
                    </a:ext>
                  </a:extLst>
                </a:gridCol>
                <a:gridCol w="719666">
                  <a:extLst>
                    <a:ext uri="{9D8B030D-6E8A-4147-A177-3AD203B41FA5}">
                      <a16:colId xmlns:a16="http://schemas.microsoft.com/office/drawing/2014/main" val="1011038520"/>
                    </a:ext>
                  </a:extLst>
                </a:gridCol>
                <a:gridCol w="863600">
                  <a:extLst>
                    <a:ext uri="{9D8B030D-6E8A-4147-A177-3AD203B41FA5}">
                      <a16:colId xmlns:a16="http://schemas.microsoft.com/office/drawing/2014/main" val="4084732211"/>
                    </a:ext>
                  </a:extLst>
                </a:gridCol>
                <a:gridCol w="691188">
                  <a:extLst>
                    <a:ext uri="{9D8B030D-6E8A-4147-A177-3AD203B41FA5}">
                      <a16:colId xmlns:a16="http://schemas.microsoft.com/office/drawing/2014/main" val="2009375399"/>
                    </a:ext>
                  </a:extLst>
                </a:gridCol>
                <a:gridCol w="765079">
                  <a:extLst>
                    <a:ext uri="{9D8B030D-6E8A-4147-A177-3AD203B41FA5}">
                      <a16:colId xmlns:a16="http://schemas.microsoft.com/office/drawing/2014/main" val="2746506319"/>
                    </a:ext>
                  </a:extLst>
                </a:gridCol>
              </a:tblGrid>
              <a:tr h="388620">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Item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Single bus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Switched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NUMA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Page based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Shared variable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Object based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209403880"/>
                  </a:ext>
                </a:extLst>
              </a:tr>
              <a:tr h="290407">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Linear, shared virtual address space?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No</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No</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293019176"/>
                  </a:ext>
                </a:extLst>
              </a:tr>
              <a:tr h="304800">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Possible operations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R/W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R/W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R/W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R/W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R/W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General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572479800"/>
                  </a:ext>
                </a:extLst>
              </a:tr>
              <a:tr h="296333">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Encapsulation and methods?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88372463"/>
                  </a:ext>
                </a:extLst>
              </a:tr>
              <a:tr h="0">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Is remote access possible in hardware?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No</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No</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No</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670874308"/>
                  </a:ext>
                </a:extLst>
              </a:tr>
              <a:tr h="222673">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Is unattached memory possible?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Yes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667761448"/>
                  </a:ext>
                </a:extLst>
              </a:tr>
              <a:tr h="384387">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Who converts remote memory accesses to messages?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MMU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MMU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MMU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OS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Runtime system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Runtime system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246372440"/>
                  </a:ext>
                </a:extLst>
              </a:tr>
              <a:tr h="258233">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Transfer medium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Bus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Bus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Bus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Network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Network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Network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982635270"/>
                  </a:ext>
                </a:extLst>
              </a:tr>
              <a:tr h="220133">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Data migration done by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Hardware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Hardware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Software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Software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Software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Software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83168334"/>
                  </a:ext>
                </a:extLst>
              </a:tr>
              <a:tr h="315807">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Transfer unit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Block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Block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Page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Page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Shared variable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1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Object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021098794"/>
                  </a:ext>
                </a:extLst>
              </a:tr>
            </a:tbl>
          </a:graphicData>
        </a:graphic>
      </p:graphicFrame>
      <p:sp>
        <p:nvSpPr>
          <p:cNvPr id="35933" name="Line 138">
            <a:extLst>
              <a:ext uri="{FF2B5EF4-FFF2-40B4-BE49-F238E27FC236}">
                <a16:creationId xmlns:a16="http://schemas.microsoft.com/office/drawing/2014/main" id="{179A6F00-1206-44A2-0F19-9CE4816F9511}"/>
              </a:ext>
            </a:extLst>
          </p:cNvPr>
          <p:cNvSpPr>
            <a:spLocks noChangeShapeType="1"/>
          </p:cNvSpPr>
          <p:nvPr/>
        </p:nvSpPr>
        <p:spPr bwMode="auto">
          <a:xfrm flipV="1">
            <a:off x="3351068" y="1079500"/>
            <a:ext cx="2429931" cy="2"/>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35934" name="Line 139">
            <a:extLst>
              <a:ext uri="{FF2B5EF4-FFF2-40B4-BE49-F238E27FC236}">
                <a16:creationId xmlns:a16="http://schemas.microsoft.com/office/drawing/2014/main" id="{91A6D5F7-E9B7-BAEE-3AAA-7007E4B95B62}"/>
              </a:ext>
            </a:extLst>
          </p:cNvPr>
          <p:cNvSpPr>
            <a:spLocks noChangeShapeType="1"/>
          </p:cNvSpPr>
          <p:nvPr/>
        </p:nvSpPr>
        <p:spPr bwMode="auto">
          <a:xfrm flipV="1">
            <a:off x="5781001" y="1087969"/>
            <a:ext cx="2199217" cy="0"/>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35935" name="Line 140">
            <a:extLst>
              <a:ext uri="{FF2B5EF4-FFF2-40B4-BE49-F238E27FC236}">
                <a16:creationId xmlns:a16="http://schemas.microsoft.com/office/drawing/2014/main" id="{D71369AB-0E71-810D-DE7D-0D3FCB9E9EF6}"/>
              </a:ext>
            </a:extLst>
          </p:cNvPr>
          <p:cNvSpPr>
            <a:spLocks noChangeShapeType="1"/>
          </p:cNvSpPr>
          <p:nvPr/>
        </p:nvSpPr>
        <p:spPr bwMode="auto">
          <a:xfrm>
            <a:off x="3351069" y="914400"/>
            <a:ext cx="0" cy="4000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35936" name="Line 141">
            <a:extLst>
              <a:ext uri="{FF2B5EF4-FFF2-40B4-BE49-F238E27FC236}">
                <a16:creationId xmlns:a16="http://schemas.microsoft.com/office/drawing/2014/main" id="{F1BEE339-E575-9874-3E2C-904B6EB10EFF}"/>
              </a:ext>
            </a:extLst>
          </p:cNvPr>
          <p:cNvSpPr>
            <a:spLocks noChangeShapeType="1"/>
          </p:cNvSpPr>
          <p:nvPr/>
        </p:nvSpPr>
        <p:spPr bwMode="auto">
          <a:xfrm>
            <a:off x="5780999" y="850900"/>
            <a:ext cx="0" cy="4000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35937" name="Line 142">
            <a:extLst>
              <a:ext uri="{FF2B5EF4-FFF2-40B4-BE49-F238E27FC236}">
                <a16:creationId xmlns:a16="http://schemas.microsoft.com/office/drawing/2014/main" id="{29CCFD16-CBD5-A20F-8F7E-2C5C96983E58}"/>
              </a:ext>
            </a:extLst>
          </p:cNvPr>
          <p:cNvSpPr>
            <a:spLocks noChangeShapeType="1"/>
          </p:cNvSpPr>
          <p:nvPr/>
        </p:nvSpPr>
        <p:spPr bwMode="auto">
          <a:xfrm>
            <a:off x="8081819" y="850900"/>
            <a:ext cx="0" cy="457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35938" name="Text Box 143">
            <a:extLst>
              <a:ext uri="{FF2B5EF4-FFF2-40B4-BE49-F238E27FC236}">
                <a16:creationId xmlns:a16="http://schemas.microsoft.com/office/drawing/2014/main" id="{00521402-58B1-F9E2-F535-56644A4D299F}"/>
              </a:ext>
            </a:extLst>
          </p:cNvPr>
          <p:cNvSpPr txBox="1">
            <a:spLocks noChangeArrowheads="1"/>
          </p:cNvSpPr>
          <p:nvPr/>
        </p:nvSpPr>
        <p:spPr bwMode="auto">
          <a:xfrm>
            <a:off x="3880313" y="814343"/>
            <a:ext cx="1300356"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Multiprocessors</a:t>
            </a:r>
          </a:p>
        </p:txBody>
      </p:sp>
      <p:sp>
        <p:nvSpPr>
          <p:cNvPr id="35939" name="Text Box 144">
            <a:extLst>
              <a:ext uri="{FF2B5EF4-FFF2-40B4-BE49-F238E27FC236}">
                <a16:creationId xmlns:a16="http://schemas.microsoft.com/office/drawing/2014/main" id="{727E1270-A030-43A6-0CF5-BD7B2CB73F55}"/>
              </a:ext>
            </a:extLst>
          </p:cNvPr>
          <p:cNvSpPr txBox="1">
            <a:spLocks noChangeArrowheads="1"/>
          </p:cNvSpPr>
          <p:nvPr/>
        </p:nvSpPr>
        <p:spPr bwMode="auto">
          <a:xfrm>
            <a:off x="6600724" y="858200"/>
            <a:ext cx="55976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DSM</a:t>
            </a:r>
          </a:p>
        </p:txBody>
      </p:sp>
      <p:sp>
        <p:nvSpPr>
          <p:cNvPr id="2" name="灯片编号占位符 1">
            <a:extLst>
              <a:ext uri="{FF2B5EF4-FFF2-40B4-BE49-F238E27FC236}">
                <a16:creationId xmlns:a16="http://schemas.microsoft.com/office/drawing/2014/main" id="{C730F6F2-248E-CF2A-78AF-45F577308EB1}"/>
              </a:ext>
            </a:extLst>
          </p:cNvPr>
          <p:cNvSpPr>
            <a:spLocks noGrp="1"/>
          </p:cNvSpPr>
          <p:nvPr>
            <p:ph type="sldNum" sz="quarter" idx="10"/>
          </p:nvPr>
        </p:nvSpPr>
        <p:spPr/>
        <p:txBody>
          <a:bodyPr/>
          <a:lstStyle/>
          <a:p>
            <a:fld id="{D9B6BDF2-6896-4B98-8776-C18582F63BA5}" type="slidenum">
              <a:rPr lang="zh-TW" altLang="en-US" smtClean="0"/>
              <a:pPr/>
              <a:t>23</a:t>
            </a:fld>
            <a:endParaRPr lang="zh-TW"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C34E6BD8-ED5C-68C3-669C-0B48F64E7B84}"/>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Consistency Models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36867" name="Rectangle 3">
            <a:extLst>
              <a:ext uri="{FF2B5EF4-FFF2-40B4-BE49-F238E27FC236}">
                <a16:creationId xmlns:a16="http://schemas.microsoft.com/office/drawing/2014/main" id="{87581759-E777-48EC-F18F-635C46D8E0AA}"/>
              </a:ext>
            </a:extLst>
          </p:cNvPr>
          <p:cNvSpPr>
            <a:spLocks noGrp="1" noChangeArrowheads="1"/>
          </p:cNvSpPr>
          <p:nvPr>
            <p:ph type="body" idx="1"/>
          </p:nvPr>
        </p:nvSpPr>
        <p:spPr>
          <a:xfrm>
            <a:off x="914400" y="844153"/>
            <a:ext cx="7772400" cy="3533114"/>
          </a:xfrm>
        </p:spPr>
        <p:txBody>
          <a:bodyPr/>
          <a:lstStyle/>
          <a:p>
            <a:pPr eaLnBrk="1" hangingPunct="1">
              <a:lnSpc>
                <a:spcPct val="90000"/>
              </a:lnSpc>
            </a:pPr>
            <a:r>
              <a:rPr lang="en-US" altLang="zh-CN" sz="2000" b="1" dirty="0">
                <a:latin typeface="Times New Roman" panose="02020603050405020304" pitchFamily="18" charset="0"/>
                <a:ea typeface="宋体" panose="02010600030101010101" pitchFamily="2" charset="-122"/>
                <a:cs typeface="Times New Roman" panose="02020603050405020304" pitchFamily="18" charset="0"/>
              </a:rPr>
              <a:t>Strict Consistency</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 Any read to a memory location x returns the value stored by the most recent write operation to x</a:t>
            </a:r>
          </a:p>
          <a:p>
            <a:pPr eaLnBrk="1" hangingPunct="1">
              <a:lnSpc>
                <a:spcPct val="90000"/>
              </a:lnSpc>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marL="0" indent="0">
              <a:lnSpc>
                <a:spcPct val="90000"/>
              </a:lnSpc>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Strict consistency</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P1:  W(x)1</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P2:               R(x)1</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a:lnSpc>
                <a:spcPct val="90000"/>
              </a:lnSpc>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Not strict consistency</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P1: W(x)1</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P2:              R(x)0   R(x)1</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2" name="灯片编号占位符 1">
            <a:extLst>
              <a:ext uri="{FF2B5EF4-FFF2-40B4-BE49-F238E27FC236}">
                <a16:creationId xmlns:a16="http://schemas.microsoft.com/office/drawing/2014/main" id="{939F8D8D-CA74-8B16-080B-341E37AEFC45}"/>
              </a:ext>
            </a:extLst>
          </p:cNvPr>
          <p:cNvSpPr>
            <a:spLocks noGrp="1"/>
          </p:cNvSpPr>
          <p:nvPr>
            <p:ph type="sldNum" sz="quarter" idx="10"/>
          </p:nvPr>
        </p:nvSpPr>
        <p:spPr/>
        <p:txBody>
          <a:bodyPr/>
          <a:lstStyle/>
          <a:p>
            <a:fld id="{D9B6BDF2-6896-4B98-8776-C18582F63BA5}" type="slidenum">
              <a:rPr lang="zh-TW" altLang="en-US" smtClean="0"/>
              <a:pPr/>
              <a:t>24</a:t>
            </a:fld>
            <a:endParaRPr lang="zh-TW"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EF408A2-DE57-D1CB-A312-7E73E24A6547}"/>
              </a:ext>
            </a:extLst>
          </p:cNvPr>
          <p:cNvSpPr>
            <a:spLocks noGrp="1" noChangeArrowheads="1"/>
          </p:cNvSpPr>
          <p:nvPr>
            <p:ph type="title"/>
          </p:nvPr>
        </p:nvSpPr>
        <p:spPr>
          <a:xfrm>
            <a:off x="931333" y="108349"/>
            <a:ext cx="7744357"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Sequential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(1)</a:t>
            </a:r>
          </a:p>
        </p:txBody>
      </p:sp>
      <p:sp>
        <p:nvSpPr>
          <p:cNvPr id="37891" name="Rectangle 3">
            <a:extLst>
              <a:ext uri="{FF2B5EF4-FFF2-40B4-BE49-F238E27FC236}">
                <a16:creationId xmlns:a16="http://schemas.microsoft.com/office/drawing/2014/main" id="{F1274277-5266-7A8F-82A6-EA22AA924A2B}"/>
              </a:ext>
            </a:extLst>
          </p:cNvPr>
          <p:cNvSpPr>
            <a:spLocks noGrp="1" noChangeArrowheads="1"/>
          </p:cNvSpPr>
          <p:nvPr>
            <p:ph type="body" idx="1"/>
          </p:nvPr>
        </p:nvSpPr>
        <p:spPr>
          <a:xfrm>
            <a:off x="931333" y="852620"/>
            <a:ext cx="7222067" cy="1719130"/>
          </a:xfrm>
        </p:spPr>
        <p:txBody>
          <a:bodyPr/>
          <a:lstStyle/>
          <a:p>
            <a:pPr eaLnBrk="1" hangingPunct="1"/>
            <a:r>
              <a:rPr lang="en-US" altLang="zh-CN" sz="2000" dirty="0">
                <a:ea typeface="宋体" panose="02010600030101010101" pitchFamily="2" charset="-122"/>
                <a:cs typeface="Times New Roman" panose="02020603050405020304" pitchFamily="18" charset="0"/>
              </a:rPr>
              <a:t>The result of any execution is the same as if the operations of all processors were executed in some sequential order, and the operations of each individual processor appear in this sequence in the order specified by its program.</a:t>
            </a:r>
          </a:p>
          <a:p>
            <a:pPr eaLnBrk="1" hangingPunct="1"/>
            <a:endParaRPr lang="en-US" altLang="zh-CN" sz="2000" dirty="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ED5EF050-ACF1-F633-F032-C81F5140A730}"/>
              </a:ext>
            </a:extLst>
          </p:cNvPr>
          <p:cNvSpPr>
            <a:spLocks noGrp="1"/>
          </p:cNvSpPr>
          <p:nvPr>
            <p:ph type="sldNum" sz="quarter" idx="10"/>
          </p:nvPr>
        </p:nvSpPr>
        <p:spPr/>
        <p:txBody>
          <a:bodyPr/>
          <a:lstStyle/>
          <a:p>
            <a:fld id="{D9B6BDF2-6896-4B98-8776-C18582F63BA5}" type="slidenum">
              <a:rPr lang="zh-TW" altLang="en-US" smtClean="0"/>
              <a:pPr/>
              <a:t>25</a:t>
            </a:fld>
            <a:endParaRPr lang="zh-TW"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647D1BFF-42A0-11AB-9704-900064C438E5}"/>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Sequential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(2)</a:t>
            </a:r>
            <a:endParaRPr lang="zh-CN" altLang="zh-CN" dirty="0">
              <a:ea typeface="宋体" panose="02010600030101010101" pitchFamily="2" charset="-122"/>
            </a:endParaRPr>
          </a:p>
        </p:txBody>
      </p:sp>
      <p:sp>
        <p:nvSpPr>
          <p:cNvPr id="38915" name="Rectangle 3">
            <a:extLst>
              <a:ext uri="{FF2B5EF4-FFF2-40B4-BE49-F238E27FC236}">
                <a16:creationId xmlns:a16="http://schemas.microsoft.com/office/drawing/2014/main" id="{12E1432A-8FD7-B587-B32A-228513551699}"/>
              </a:ext>
            </a:extLst>
          </p:cNvPr>
          <p:cNvSpPr>
            <a:spLocks noGrp="1" noChangeArrowheads="1"/>
          </p:cNvSpPr>
          <p:nvPr>
            <p:ph type="body" idx="1"/>
          </p:nvPr>
        </p:nvSpPr>
        <p:spPr>
          <a:xfrm>
            <a:off x="889000" y="861087"/>
            <a:ext cx="7786690" cy="3671888"/>
          </a:xfrm>
        </p:spPr>
        <p:txBody>
          <a:bodyPr/>
          <a:lstStyle/>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P1: W(x)1                                                         P1: W(x)1</a:t>
            </a: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P2:              R(x)0  R(x)1                                  P2:                R(x)1   R(x)1</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Two possible results of running the same program</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a=1;                                  b=1;                              c=1;</a:t>
            </a: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print(</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b,c</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print(</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a,c</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print(</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a,b</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Three parallel processes: P1, P2, P3. </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P1P2P3: 00 00 00  is not permitted.</a:t>
            </a: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P2P2P3: 00 10 01  is not permitted.</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All processes see all shared accesses in the same order.</a:t>
            </a:r>
          </a:p>
          <a:p>
            <a:pPr eaLnBrk="1" hangingPunct="1">
              <a:lnSpc>
                <a:spcPct val="90000"/>
              </a:lnSpc>
              <a:spcBef>
                <a:spcPts val="0"/>
              </a:spcBef>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C62350A9-8195-A8B7-49D9-2345AB34EB25}"/>
              </a:ext>
            </a:extLst>
          </p:cNvPr>
          <p:cNvSpPr>
            <a:spLocks noGrp="1"/>
          </p:cNvSpPr>
          <p:nvPr>
            <p:ph type="sldNum" sz="quarter" idx="10"/>
          </p:nvPr>
        </p:nvSpPr>
        <p:spPr/>
        <p:txBody>
          <a:bodyPr/>
          <a:lstStyle/>
          <a:p>
            <a:fld id="{D9B6BDF2-6896-4B98-8776-C18582F63BA5}" type="slidenum">
              <a:rPr lang="zh-TW" altLang="en-US" smtClean="0"/>
              <a:pPr/>
              <a:t>26</a:t>
            </a:fld>
            <a:endParaRPr lang="zh-TW"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B467744-CA09-737B-0F0A-EFA7C6338E01}"/>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Causal Consistency (1)</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39939" name="Rectangle 3">
            <a:extLst>
              <a:ext uri="{FF2B5EF4-FFF2-40B4-BE49-F238E27FC236}">
                <a16:creationId xmlns:a16="http://schemas.microsoft.com/office/drawing/2014/main" id="{E6F89755-1093-4BA9-7F72-50507CBE66FA}"/>
              </a:ext>
            </a:extLst>
          </p:cNvPr>
          <p:cNvSpPr>
            <a:spLocks noGrp="1" noChangeArrowheads="1"/>
          </p:cNvSpPr>
          <p:nvPr>
            <p:ph type="body" idx="1"/>
          </p:nvPr>
        </p:nvSpPr>
        <p:spPr>
          <a:xfrm>
            <a:off x="750863" y="840828"/>
            <a:ext cx="7804048" cy="3606481"/>
          </a:xfrm>
        </p:spPr>
        <p:txBody>
          <a:bodyPr/>
          <a:lstStyle/>
          <a:p>
            <a:pPr eaLnBrk="1" hangingPunct="1"/>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Writes that are potentially causally related must be seen by all processes in the same order. Concurrent writes may be seen in a different order on different machines. </a:t>
            </a:r>
          </a:p>
          <a:p>
            <a:pPr eaLnBrk="1" hangingPunct="1"/>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P1: W(x)1                                   W(x)3</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P2:                 R(x)1     W(x)2</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P3:                 R(x)1                                   R(x)3   R(x)2</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P4:                 R(x)1                                   R(x)2   R(x)3</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This sequence is allowed with  causally consistent memory, but not with sequentially consistent memory or strictly consistent memory.</a:t>
            </a:r>
          </a:p>
          <a:p>
            <a:pPr eaLnBrk="1" hangingPunct="1"/>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14AAD152-CC8E-7420-24A9-359379A044D2}"/>
              </a:ext>
            </a:extLst>
          </p:cNvPr>
          <p:cNvSpPr>
            <a:spLocks noGrp="1"/>
          </p:cNvSpPr>
          <p:nvPr>
            <p:ph type="sldNum" sz="quarter" idx="10"/>
          </p:nvPr>
        </p:nvSpPr>
        <p:spPr/>
        <p:txBody>
          <a:bodyPr/>
          <a:lstStyle/>
          <a:p>
            <a:fld id="{D9B6BDF2-6896-4B98-8776-C18582F63BA5}" type="slidenum">
              <a:rPr lang="zh-TW" altLang="en-US" smtClean="0"/>
              <a:pPr/>
              <a:t>27</a:t>
            </a:fld>
            <a:endParaRPr lang="zh-TW"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D4C5BC7C-62E5-7A33-C449-5055C1D00D86}"/>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Causal Consistency (2)</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40963" name="Rectangle 3">
            <a:extLst>
              <a:ext uri="{FF2B5EF4-FFF2-40B4-BE49-F238E27FC236}">
                <a16:creationId xmlns:a16="http://schemas.microsoft.com/office/drawing/2014/main" id="{DC84DD8D-C3D0-E662-5DC3-0F0B160210D3}"/>
              </a:ext>
            </a:extLst>
          </p:cNvPr>
          <p:cNvSpPr>
            <a:spLocks noGrp="1" noChangeArrowheads="1"/>
          </p:cNvSpPr>
          <p:nvPr>
            <p:ph type="body" idx="1"/>
          </p:nvPr>
        </p:nvSpPr>
        <p:spPr>
          <a:xfrm>
            <a:off x="1168400" y="844153"/>
            <a:ext cx="7518400" cy="3671888"/>
          </a:xfrm>
        </p:spPr>
        <p:txBody>
          <a:bodyPr/>
          <a:lstStyle/>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P1: W(x)1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P2:                 R(x)1   W(x)2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P3:                                               R(x)2  R(x)1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P4:                                               R(x)1  R(x)2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 violation of causal memory</a:t>
            </a:r>
          </a:p>
          <a:p>
            <a:pPr eaLnBrk="1" hangingPunct="1">
              <a:lnSpc>
                <a:spcPct val="90000"/>
              </a:lnSpc>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P1:  W(x)1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P2:                        W(x)2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P3:                                               R(x)2  R(x)1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P4:                                               R(x)1  R(x)2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 correct sequence of events in causal memory </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All processes see all casually-related shared accesses in the same order.</a:t>
            </a:r>
          </a:p>
          <a:p>
            <a:pPr eaLnBrk="1" hangingPunct="1">
              <a:lnSpc>
                <a:spcPct val="90000"/>
              </a:lnSpc>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995FE0C8-FD78-B7A8-6360-37BDF6B21D93}"/>
              </a:ext>
            </a:extLst>
          </p:cNvPr>
          <p:cNvSpPr>
            <a:spLocks noGrp="1"/>
          </p:cNvSpPr>
          <p:nvPr>
            <p:ph type="sldNum" sz="quarter" idx="10"/>
          </p:nvPr>
        </p:nvSpPr>
        <p:spPr/>
        <p:txBody>
          <a:bodyPr/>
          <a:lstStyle/>
          <a:p>
            <a:fld id="{D9B6BDF2-6896-4B98-8776-C18582F63BA5}" type="slidenum">
              <a:rPr lang="zh-TW" altLang="en-US" smtClean="0"/>
              <a:pPr/>
              <a:t>28</a:t>
            </a:fld>
            <a:endParaRPr lang="zh-TW"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BA31504-BA43-A357-E92D-FD5CA18F4639}"/>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PRAM Consistency </a:t>
            </a:r>
          </a:p>
        </p:txBody>
      </p:sp>
      <p:sp>
        <p:nvSpPr>
          <p:cNvPr id="41987" name="Rectangle 3">
            <a:extLst>
              <a:ext uri="{FF2B5EF4-FFF2-40B4-BE49-F238E27FC236}">
                <a16:creationId xmlns:a16="http://schemas.microsoft.com/office/drawing/2014/main" id="{C77C799B-D6EE-A0B4-EA00-34B6CAB48F10}"/>
              </a:ext>
            </a:extLst>
          </p:cNvPr>
          <p:cNvSpPr>
            <a:spLocks noGrp="1" noChangeArrowheads="1"/>
          </p:cNvSpPr>
          <p:nvPr>
            <p:ph type="body" idx="1"/>
          </p:nvPr>
        </p:nvSpPr>
        <p:spPr>
          <a:xfrm>
            <a:off x="440267" y="844153"/>
            <a:ext cx="8524346" cy="3671888"/>
          </a:xfrm>
        </p:spPr>
        <p:txBody>
          <a:bodyPr/>
          <a:lstStyle/>
          <a:p>
            <a:pPr eaLnBrk="1" hangingPunct="1">
              <a:lnSpc>
                <a:spcPct val="90000"/>
              </a:lnSpc>
            </a:pPr>
            <a:r>
              <a:rPr lang="en-US" altLang="zh-CN" sz="2100" dirty="0">
                <a:latin typeface="Times New Roman" panose="02020603050405020304" pitchFamily="18" charset="0"/>
                <a:ea typeface="宋体" panose="02010600030101010101" pitchFamily="2" charset="-122"/>
                <a:cs typeface="Times New Roman" panose="02020603050405020304" pitchFamily="18" charset="0"/>
              </a:rPr>
              <a:t>Writes done by a single process are received by all other processes in the order in which they were issued, but writes from different processes may be seen in a different order by different processes.</a:t>
            </a:r>
          </a:p>
          <a:p>
            <a:pPr eaLnBrk="1" hangingPunct="1">
              <a:lnSpc>
                <a:spcPct val="90000"/>
              </a:lnSpc>
              <a:buFont typeface="Wingdings" panose="05000000000000000000" pitchFamily="2" charset="2"/>
              <a:buNone/>
            </a:pPr>
            <a:endParaRPr lang="en-US" altLang="zh-CN" sz="135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buFont typeface="Wingdings" panose="05000000000000000000" pitchFamily="2" charset="2"/>
              <a:buNone/>
            </a:pPr>
            <a:endParaRPr lang="en-US" altLang="zh-CN" sz="135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P1: W(x)1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P2:                      R(x)1   W(x)2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P3:                                                    R(x)1   R(x)2</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P4:                                                    R(x)2   R(x)1</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 valid sequence of events for PRAM consistency but not for the above stronger models.</a:t>
            </a:r>
          </a:p>
          <a:p>
            <a:pPr eaLnBrk="1" hangingPunct="1">
              <a:lnSpc>
                <a:spcPct val="90000"/>
              </a:lnSpc>
            </a:pPr>
            <a:endParaRPr lang="en-US" altLang="zh-CN" sz="135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9F8A8632-5A91-48F4-A2BC-28A7C1F546DC}"/>
              </a:ext>
            </a:extLst>
          </p:cNvPr>
          <p:cNvSpPr>
            <a:spLocks noGrp="1"/>
          </p:cNvSpPr>
          <p:nvPr>
            <p:ph type="sldNum" sz="quarter" idx="10"/>
          </p:nvPr>
        </p:nvSpPr>
        <p:spPr/>
        <p:txBody>
          <a:bodyPr/>
          <a:lstStyle/>
          <a:p>
            <a:fld id="{D9B6BDF2-6896-4B98-8776-C18582F63BA5}" type="slidenum">
              <a:rPr lang="zh-TW" altLang="en-US" smtClean="0"/>
              <a:pPr/>
              <a:t>29</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41A8A75-5DD1-10C8-686D-80BD53CD429B}"/>
              </a:ext>
            </a:extLst>
          </p:cNvPr>
          <p:cNvSpPr>
            <a:spLocks noGrp="1" noChangeArrowheads="1"/>
          </p:cNvSpPr>
          <p:nvPr>
            <p:ph type="title"/>
          </p:nvPr>
        </p:nvSpPr>
        <p:spPr>
          <a:xfrm>
            <a:off x="817296" y="108349"/>
            <a:ext cx="7858394"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Bus-Based Multiprocessors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15363" name="Rectangle 3">
            <a:extLst>
              <a:ext uri="{FF2B5EF4-FFF2-40B4-BE49-F238E27FC236}">
                <a16:creationId xmlns:a16="http://schemas.microsoft.com/office/drawing/2014/main" id="{3B115F2D-9ABC-09FA-0726-729EBC31DFB9}"/>
              </a:ext>
            </a:extLst>
          </p:cNvPr>
          <p:cNvSpPr>
            <a:spLocks noChangeArrowheads="1"/>
          </p:cNvSpPr>
          <p:nvPr/>
        </p:nvSpPr>
        <p:spPr bwMode="auto">
          <a:xfrm>
            <a:off x="2059929" y="1432800"/>
            <a:ext cx="800100" cy="400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CPU</a:t>
            </a:r>
          </a:p>
        </p:txBody>
      </p:sp>
      <p:sp>
        <p:nvSpPr>
          <p:cNvPr id="15364" name="Rectangle 4">
            <a:extLst>
              <a:ext uri="{FF2B5EF4-FFF2-40B4-BE49-F238E27FC236}">
                <a16:creationId xmlns:a16="http://schemas.microsoft.com/office/drawing/2014/main" id="{09E7D087-6893-D0EA-20C8-6378A7902BF0}"/>
              </a:ext>
            </a:extLst>
          </p:cNvPr>
          <p:cNvSpPr>
            <a:spLocks noChangeArrowheads="1"/>
          </p:cNvSpPr>
          <p:nvPr/>
        </p:nvSpPr>
        <p:spPr bwMode="auto">
          <a:xfrm>
            <a:off x="3202929" y="1432800"/>
            <a:ext cx="800100" cy="400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CPU</a:t>
            </a:r>
          </a:p>
        </p:txBody>
      </p:sp>
      <p:sp>
        <p:nvSpPr>
          <p:cNvPr id="15365" name="Rectangle 5">
            <a:extLst>
              <a:ext uri="{FF2B5EF4-FFF2-40B4-BE49-F238E27FC236}">
                <a16:creationId xmlns:a16="http://schemas.microsoft.com/office/drawing/2014/main" id="{EE5A7455-75FA-DC3C-31BA-A87A5EE66CC2}"/>
              </a:ext>
            </a:extLst>
          </p:cNvPr>
          <p:cNvSpPr>
            <a:spLocks noChangeArrowheads="1"/>
          </p:cNvSpPr>
          <p:nvPr/>
        </p:nvSpPr>
        <p:spPr bwMode="auto">
          <a:xfrm>
            <a:off x="4403079" y="1432800"/>
            <a:ext cx="800100" cy="400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CPU</a:t>
            </a:r>
          </a:p>
        </p:txBody>
      </p:sp>
      <p:sp>
        <p:nvSpPr>
          <p:cNvPr id="15366" name="Rectangle 6">
            <a:extLst>
              <a:ext uri="{FF2B5EF4-FFF2-40B4-BE49-F238E27FC236}">
                <a16:creationId xmlns:a16="http://schemas.microsoft.com/office/drawing/2014/main" id="{9BD2D2D7-BC62-F3E7-4CE0-D2427EA7EA5C}"/>
              </a:ext>
            </a:extLst>
          </p:cNvPr>
          <p:cNvSpPr>
            <a:spLocks noChangeArrowheads="1"/>
          </p:cNvSpPr>
          <p:nvPr/>
        </p:nvSpPr>
        <p:spPr bwMode="auto">
          <a:xfrm>
            <a:off x="5831829" y="1432800"/>
            <a:ext cx="800100" cy="400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Memory</a:t>
            </a:r>
          </a:p>
        </p:txBody>
      </p:sp>
      <p:sp>
        <p:nvSpPr>
          <p:cNvPr id="15367" name="Line 7">
            <a:extLst>
              <a:ext uri="{FF2B5EF4-FFF2-40B4-BE49-F238E27FC236}">
                <a16:creationId xmlns:a16="http://schemas.microsoft.com/office/drawing/2014/main" id="{35EEF989-1780-26D1-DCCE-7C0A684E9A4A}"/>
              </a:ext>
            </a:extLst>
          </p:cNvPr>
          <p:cNvSpPr>
            <a:spLocks noChangeShapeType="1"/>
          </p:cNvSpPr>
          <p:nvPr/>
        </p:nvSpPr>
        <p:spPr bwMode="auto">
          <a:xfrm>
            <a:off x="2459979" y="1832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68" name="Line 8">
            <a:extLst>
              <a:ext uri="{FF2B5EF4-FFF2-40B4-BE49-F238E27FC236}">
                <a16:creationId xmlns:a16="http://schemas.microsoft.com/office/drawing/2014/main" id="{D0B9F1A0-7038-3056-8810-53ABC1DE153B}"/>
              </a:ext>
            </a:extLst>
          </p:cNvPr>
          <p:cNvSpPr>
            <a:spLocks noChangeShapeType="1"/>
          </p:cNvSpPr>
          <p:nvPr/>
        </p:nvSpPr>
        <p:spPr bwMode="auto">
          <a:xfrm>
            <a:off x="6231879" y="1832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69" name="Line 9">
            <a:extLst>
              <a:ext uri="{FF2B5EF4-FFF2-40B4-BE49-F238E27FC236}">
                <a16:creationId xmlns:a16="http://schemas.microsoft.com/office/drawing/2014/main" id="{FBD03682-F961-F2AE-5E98-24FAA870DA56}"/>
              </a:ext>
            </a:extLst>
          </p:cNvPr>
          <p:cNvSpPr>
            <a:spLocks noChangeShapeType="1"/>
          </p:cNvSpPr>
          <p:nvPr/>
        </p:nvSpPr>
        <p:spPr bwMode="auto">
          <a:xfrm>
            <a:off x="4803129" y="1832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70" name="Line 10">
            <a:extLst>
              <a:ext uri="{FF2B5EF4-FFF2-40B4-BE49-F238E27FC236}">
                <a16:creationId xmlns:a16="http://schemas.microsoft.com/office/drawing/2014/main" id="{33F30786-FC06-C684-F2D3-E8F7229D8EBA}"/>
              </a:ext>
            </a:extLst>
          </p:cNvPr>
          <p:cNvSpPr>
            <a:spLocks noChangeShapeType="1"/>
          </p:cNvSpPr>
          <p:nvPr/>
        </p:nvSpPr>
        <p:spPr bwMode="auto">
          <a:xfrm>
            <a:off x="3602979" y="1832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71" name="Line 11">
            <a:extLst>
              <a:ext uri="{FF2B5EF4-FFF2-40B4-BE49-F238E27FC236}">
                <a16:creationId xmlns:a16="http://schemas.microsoft.com/office/drawing/2014/main" id="{A410E495-B8AF-1980-0C9A-35F398201CA7}"/>
              </a:ext>
            </a:extLst>
          </p:cNvPr>
          <p:cNvSpPr>
            <a:spLocks noChangeShapeType="1"/>
          </p:cNvSpPr>
          <p:nvPr/>
        </p:nvSpPr>
        <p:spPr bwMode="auto">
          <a:xfrm>
            <a:off x="1774179" y="2118600"/>
            <a:ext cx="5372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72" name="Text Box 12">
            <a:extLst>
              <a:ext uri="{FF2B5EF4-FFF2-40B4-BE49-F238E27FC236}">
                <a16:creationId xmlns:a16="http://schemas.microsoft.com/office/drawing/2014/main" id="{F7590CBB-D454-EEF5-556C-FEACB11DF824}"/>
              </a:ext>
            </a:extLst>
          </p:cNvPr>
          <p:cNvSpPr txBox="1">
            <a:spLocks noChangeArrowheads="1"/>
          </p:cNvSpPr>
          <p:nvPr/>
        </p:nvSpPr>
        <p:spPr bwMode="auto">
          <a:xfrm>
            <a:off x="3933181" y="1837733"/>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ea typeface="宋体" panose="02010600030101010101" pitchFamily="2" charset="-122"/>
              </a:rPr>
              <a:t>Bus</a:t>
            </a:r>
          </a:p>
        </p:txBody>
      </p:sp>
      <p:sp>
        <p:nvSpPr>
          <p:cNvPr id="15373" name="Text Box 13">
            <a:extLst>
              <a:ext uri="{FF2B5EF4-FFF2-40B4-BE49-F238E27FC236}">
                <a16:creationId xmlns:a16="http://schemas.microsoft.com/office/drawing/2014/main" id="{93B938F7-2990-060E-9D9F-3BBC8D5E221E}"/>
              </a:ext>
            </a:extLst>
          </p:cNvPr>
          <p:cNvSpPr txBox="1">
            <a:spLocks noChangeArrowheads="1"/>
          </p:cNvSpPr>
          <p:nvPr/>
        </p:nvSpPr>
        <p:spPr bwMode="auto">
          <a:xfrm>
            <a:off x="3305323" y="2092406"/>
            <a:ext cx="176849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A multiprocessor</a:t>
            </a:r>
          </a:p>
        </p:txBody>
      </p:sp>
      <p:sp>
        <p:nvSpPr>
          <p:cNvPr id="15374" name="Rectangle 14">
            <a:extLst>
              <a:ext uri="{FF2B5EF4-FFF2-40B4-BE49-F238E27FC236}">
                <a16:creationId xmlns:a16="http://schemas.microsoft.com/office/drawing/2014/main" id="{C0BDE52A-D114-B053-95F9-601887F17DF5}"/>
              </a:ext>
            </a:extLst>
          </p:cNvPr>
          <p:cNvSpPr>
            <a:spLocks noChangeArrowheads="1"/>
          </p:cNvSpPr>
          <p:nvPr/>
        </p:nvSpPr>
        <p:spPr bwMode="auto">
          <a:xfrm>
            <a:off x="2059929" y="2632950"/>
            <a:ext cx="8001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 </a:t>
            </a:r>
          </a:p>
        </p:txBody>
      </p:sp>
      <p:sp>
        <p:nvSpPr>
          <p:cNvPr id="15375" name="Line 15">
            <a:extLst>
              <a:ext uri="{FF2B5EF4-FFF2-40B4-BE49-F238E27FC236}">
                <a16:creationId xmlns:a16="http://schemas.microsoft.com/office/drawing/2014/main" id="{AB24EE8B-49BD-12AF-CCF2-CFBFAEE318C6}"/>
              </a:ext>
            </a:extLst>
          </p:cNvPr>
          <p:cNvSpPr>
            <a:spLocks noChangeShapeType="1"/>
          </p:cNvSpPr>
          <p:nvPr/>
        </p:nvSpPr>
        <p:spPr bwMode="auto">
          <a:xfrm>
            <a:off x="2059929" y="3033000"/>
            <a:ext cx="800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5376" name="Text Box 16">
            <a:extLst>
              <a:ext uri="{FF2B5EF4-FFF2-40B4-BE49-F238E27FC236}">
                <a16:creationId xmlns:a16="http://schemas.microsoft.com/office/drawing/2014/main" id="{800F10EC-A570-18B2-A26C-F93EF064B64D}"/>
              </a:ext>
            </a:extLst>
          </p:cNvPr>
          <p:cNvSpPr txBox="1">
            <a:spLocks noChangeArrowheads="1"/>
          </p:cNvSpPr>
          <p:nvPr/>
        </p:nvSpPr>
        <p:spPr bwMode="auto">
          <a:xfrm>
            <a:off x="2162323" y="2663906"/>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CPU</a:t>
            </a:r>
          </a:p>
        </p:txBody>
      </p:sp>
      <p:sp>
        <p:nvSpPr>
          <p:cNvPr id="15377" name="Text Box 17">
            <a:extLst>
              <a:ext uri="{FF2B5EF4-FFF2-40B4-BE49-F238E27FC236}">
                <a16:creationId xmlns:a16="http://schemas.microsoft.com/office/drawing/2014/main" id="{0340841F-9ACC-9257-B334-E558D4F564DB}"/>
              </a:ext>
            </a:extLst>
          </p:cNvPr>
          <p:cNvSpPr txBox="1">
            <a:spLocks noChangeArrowheads="1"/>
          </p:cNvSpPr>
          <p:nvPr/>
        </p:nvSpPr>
        <p:spPr bwMode="auto">
          <a:xfrm>
            <a:off x="2113771" y="3006806"/>
            <a:ext cx="7617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solidFill>
                  <a:schemeClr val="bg1"/>
                </a:solidFill>
                <a:ea typeface="宋体" panose="02010600030101010101" pitchFamily="2" charset="-122"/>
              </a:rPr>
              <a:t>Cache</a:t>
            </a:r>
          </a:p>
        </p:txBody>
      </p:sp>
      <p:sp>
        <p:nvSpPr>
          <p:cNvPr id="15378" name="Rectangle 18">
            <a:extLst>
              <a:ext uri="{FF2B5EF4-FFF2-40B4-BE49-F238E27FC236}">
                <a16:creationId xmlns:a16="http://schemas.microsoft.com/office/drawing/2014/main" id="{32B3C372-5321-8391-B3D9-851C590D89F3}"/>
              </a:ext>
            </a:extLst>
          </p:cNvPr>
          <p:cNvSpPr>
            <a:spLocks noChangeArrowheads="1"/>
          </p:cNvSpPr>
          <p:nvPr/>
        </p:nvSpPr>
        <p:spPr bwMode="auto">
          <a:xfrm>
            <a:off x="3602979" y="2632950"/>
            <a:ext cx="8001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 </a:t>
            </a:r>
          </a:p>
        </p:txBody>
      </p:sp>
      <p:sp>
        <p:nvSpPr>
          <p:cNvPr id="15379" name="Text Box 19">
            <a:extLst>
              <a:ext uri="{FF2B5EF4-FFF2-40B4-BE49-F238E27FC236}">
                <a16:creationId xmlns:a16="http://schemas.microsoft.com/office/drawing/2014/main" id="{A810F458-DCBF-654F-483D-265DA2359D0B}"/>
              </a:ext>
            </a:extLst>
          </p:cNvPr>
          <p:cNvSpPr txBox="1">
            <a:spLocks noChangeArrowheads="1"/>
          </p:cNvSpPr>
          <p:nvPr/>
        </p:nvSpPr>
        <p:spPr bwMode="auto">
          <a:xfrm>
            <a:off x="3684912" y="2690100"/>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solidFill>
                  <a:schemeClr val="bg1"/>
                </a:solidFill>
                <a:ea typeface="宋体" panose="02010600030101010101" pitchFamily="2" charset="-122"/>
              </a:rPr>
              <a:t>CPU</a:t>
            </a:r>
          </a:p>
        </p:txBody>
      </p:sp>
      <p:sp>
        <p:nvSpPr>
          <p:cNvPr id="15380" name="Rectangle 20">
            <a:extLst>
              <a:ext uri="{FF2B5EF4-FFF2-40B4-BE49-F238E27FC236}">
                <a16:creationId xmlns:a16="http://schemas.microsoft.com/office/drawing/2014/main" id="{C654379F-A96F-3360-0CB7-5C1F2D5C35B3}"/>
              </a:ext>
            </a:extLst>
          </p:cNvPr>
          <p:cNvSpPr>
            <a:spLocks noChangeArrowheads="1"/>
          </p:cNvSpPr>
          <p:nvPr/>
        </p:nvSpPr>
        <p:spPr bwMode="auto">
          <a:xfrm>
            <a:off x="5088879" y="2632950"/>
            <a:ext cx="8001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 </a:t>
            </a:r>
          </a:p>
        </p:txBody>
      </p:sp>
      <p:sp>
        <p:nvSpPr>
          <p:cNvPr id="15381" name="Text Box 21">
            <a:extLst>
              <a:ext uri="{FF2B5EF4-FFF2-40B4-BE49-F238E27FC236}">
                <a16:creationId xmlns:a16="http://schemas.microsoft.com/office/drawing/2014/main" id="{AF113757-AA42-E813-02DA-24431C1FFE22}"/>
              </a:ext>
            </a:extLst>
          </p:cNvPr>
          <p:cNvSpPr txBox="1">
            <a:spLocks noChangeArrowheads="1"/>
          </p:cNvSpPr>
          <p:nvPr/>
        </p:nvSpPr>
        <p:spPr bwMode="auto">
          <a:xfrm>
            <a:off x="5191273" y="2663906"/>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CPU</a:t>
            </a:r>
          </a:p>
        </p:txBody>
      </p:sp>
      <p:sp>
        <p:nvSpPr>
          <p:cNvPr id="15382" name="Line 22">
            <a:extLst>
              <a:ext uri="{FF2B5EF4-FFF2-40B4-BE49-F238E27FC236}">
                <a16:creationId xmlns:a16="http://schemas.microsoft.com/office/drawing/2014/main" id="{4D3D3F1B-4EA2-BE0D-E0C7-34764EA7B251}"/>
              </a:ext>
            </a:extLst>
          </p:cNvPr>
          <p:cNvSpPr>
            <a:spLocks noChangeShapeType="1"/>
          </p:cNvSpPr>
          <p:nvPr/>
        </p:nvSpPr>
        <p:spPr bwMode="auto">
          <a:xfrm>
            <a:off x="3602979" y="3033000"/>
            <a:ext cx="800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5383" name="Line 23">
            <a:extLst>
              <a:ext uri="{FF2B5EF4-FFF2-40B4-BE49-F238E27FC236}">
                <a16:creationId xmlns:a16="http://schemas.microsoft.com/office/drawing/2014/main" id="{DACF0969-0A7D-7C92-10B4-C4191DE4F3C4}"/>
              </a:ext>
            </a:extLst>
          </p:cNvPr>
          <p:cNvSpPr>
            <a:spLocks noChangeShapeType="1"/>
          </p:cNvSpPr>
          <p:nvPr/>
        </p:nvSpPr>
        <p:spPr bwMode="auto">
          <a:xfrm>
            <a:off x="5088879" y="3033000"/>
            <a:ext cx="800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5384" name="Text Box 24">
            <a:extLst>
              <a:ext uri="{FF2B5EF4-FFF2-40B4-BE49-F238E27FC236}">
                <a16:creationId xmlns:a16="http://schemas.microsoft.com/office/drawing/2014/main" id="{FF2186D5-D263-DA52-EDDD-38E07F772DF1}"/>
              </a:ext>
            </a:extLst>
          </p:cNvPr>
          <p:cNvSpPr txBox="1">
            <a:spLocks noChangeArrowheads="1"/>
          </p:cNvSpPr>
          <p:nvPr/>
        </p:nvSpPr>
        <p:spPr bwMode="auto">
          <a:xfrm>
            <a:off x="3660636" y="2975850"/>
            <a:ext cx="7617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solidFill>
                  <a:schemeClr val="bg1"/>
                </a:solidFill>
                <a:ea typeface="宋体" panose="02010600030101010101" pitchFamily="2" charset="-122"/>
              </a:rPr>
              <a:t>Cache</a:t>
            </a:r>
          </a:p>
        </p:txBody>
      </p:sp>
      <p:sp>
        <p:nvSpPr>
          <p:cNvPr id="15385" name="Text Box 25">
            <a:extLst>
              <a:ext uri="{FF2B5EF4-FFF2-40B4-BE49-F238E27FC236}">
                <a16:creationId xmlns:a16="http://schemas.microsoft.com/office/drawing/2014/main" id="{08CDC16F-8077-B799-B9E7-0B4D07979EAE}"/>
              </a:ext>
            </a:extLst>
          </p:cNvPr>
          <p:cNvSpPr txBox="1">
            <a:spLocks noChangeArrowheads="1"/>
          </p:cNvSpPr>
          <p:nvPr/>
        </p:nvSpPr>
        <p:spPr bwMode="auto">
          <a:xfrm>
            <a:off x="5134123" y="2982024"/>
            <a:ext cx="7617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solidFill>
                  <a:schemeClr val="bg1"/>
                </a:solidFill>
                <a:ea typeface="宋体" panose="02010600030101010101" pitchFamily="2" charset="-122"/>
              </a:rPr>
              <a:t>Cache</a:t>
            </a:r>
          </a:p>
        </p:txBody>
      </p:sp>
      <p:sp>
        <p:nvSpPr>
          <p:cNvPr id="15386" name="Rectangle 27">
            <a:extLst>
              <a:ext uri="{FF2B5EF4-FFF2-40B4-BE49-F238E27FC236}">
                <a16:creationId xmlns:a16="http://schemas.microsoft.com/office/drawing/2014/main" id="{6B349016-F54A-D583-33E2-FA16E0ECF914}"/>
              </a:ext>
            </a:extLst>
          </p:cNvPr>
          <p:cNvSpPr>
            <a:spLocks noChangeArrowheads="1"/>
          </p:cNvSpPr>
          <p:nvPr/>
        </p:nvSpPr>
        <p:spPr bwMode="auto">
          <a:xfrm>
            <a:off x="6403329" y="2632950"/>
            <a:ext cx="800100" cy="400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Memory</a:t>
            </a:r>
          </a:p>
        </p:txBody>
      </p:sp>
      <p:sp>
        <p:nvSpPr>
          <p:cNvPr id="15387" name="Line 28">
            <a:extLst>
              <a:ext uri="{FF2B5EF4-FFF2-40B4-BE49-F238E27FC236}">
                <a16:creationId xmlns:a16="http://schemas.microsoft.com/office/drawing/2014/main" id="{3A4DF034-572C-98BA-F0F6-23E1534E3007}"/>
              </a:ext>
            </a:extLst>
          </p:cNvPr>
          <p:cNvSpPr>
            <a:spLocks noChangeShapeType="1"/>
          </p:cNvSpPr>
          <p:nvPr/>
        </p:nvSpPr>
        <p:spPr bwMode="auto">
          <a:xfrm>
            <a:off x="2517129" y="33187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88" name="Line 29">
            <a:extLst>
              <a:ext uri="{FF2B5EF4-FFF2-40B4-BE49-F238E27FC236}">
                <a16:creationId xmlns:a16="http://schemas.microsoft.com/office/drawing/2014/main" id="{C6DDDD87-869D-C5A4-D8F8-73FF4168587F}"/>
              </a:ext>
            </a:extLst>
          </p:cNvPr>
          <p:cNvSpPr>
            <a:spLocks noChangeShapeType="1"/>
          </p:cNvSpPr>
          <p:nvPr/>
        </p:nvSpPr>
        <p:spPr bwMode="auto">
          <a:xfrm>
            <a:off x="6803379" y="3033000"/>
            <a:ext cx="0" cy="5715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89" name="Line 30">
            <a:extLst>
              <a:ext uri="{FF2B5EF4-FFF2-40B4-BE49-F238E27FC236}">
                <a16:creationId xmlns:a16="http://schemas.microsoft.com/office/drawing/2014/main" id="{CD542DFE-7F97-4955-B74E-EFB67C0FB988}"/>
              </a:ext>
            </a:extLst>
          </p:cNvPr>
          <p:cNvSpPr>
            <a:spLocks noChangeShapeType="1"/>
          </p:cNvSpPr>
          <p:nvPr/>
        </p:nvSpPr>
        <p:spPr bwMode="auto">
          <a:xfrm>
            <a:off x="5488929" y="33187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90" name="Line 31">
            <a:extLst>
              <a:ext uri="{FF2B5EF4-FFF2-40B4-BE49-F238E27FC236}">
                <a16:creationId xmlns:a16="http://schemas.microsoft.com/office/drawing/2014/main" id="{7D29DA36-40C5-B5CB-D3F4-BA1FEB4F95B6}"/>
              </a:ext>
            </a:extLst>
          </p:cNvPr>
          <p:cNvSpPr>
            <a:spLocks noChangeShapeType="1"/>
          </p:cNvSpPr>
          <p:nvPr/>
        </p:nvSpPr>
        <p:spPr bwMode="auto">
          <a:xfrm>
            <a:off x="4003029" y="33187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91" name="Line 32">
            <a:extLst>
              <a:ext uri="{FF2B5EF4-FFF2-40B4-BE49-F238E27FC236}">
                <a16:creationId xmlns:a16="http://schemas.microsoft.com/office/drawing/2014/main" id="{44A9FAE1-DF81-B051-E65F-64AC2059AD7C}"/>
              </a:ext>
            </a:extLst>
          </p:cNvPr>
          <p:cNvSpPr>
            <a:spLocks noChangeShapeType="1"/>
          </p:cNvSpPr>
          <p:nvPr/>
        </p:nvSpPr>
        <p:spPr bwMode="auto">
          <a:xfrm>
            <a:off x="1831329" y="3604500"/>
            <a:ext cx="53721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5392" name="Text Box 33">
            <a:extLst>
              <a:ext uri="{FF2B5EF4-FFF2-40B4-BE49-F238E27FC236}">
                <a16:creationId xmlns:a16="http://schemas.microsoft.com/office/drawing/2014/main" id="{F67CBB33-36C1-D8C1-4CDC-105429C95A8E}"/>
              </a:ext>
            </a:extLst>
          </p:cNvPr>
          <p:cNvSpPr txBox="1">
            <a:spLocks noChangeArrowheads="1"/>
          </p:cNvSpPr>
          <p:nvPr/>
        </p:nvSpPr>
        <p:spPr bwMode="auto">
          <a:xfrm>
            <a:off x="4300130" y="3313509"/>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ea typeface="宋体" panose="02010600030101010101" pitchFamily="2" charset="-122"/>
              </a:rPr>
              <a:t>Bus</a:t>
            </a:r>
          </a:p>
        </p:txBody>
      </p:sp>
      <p:sp>
        <p:nvSpPr>
          <p:cNvPr id="15393" name="Text Box 34">
            <a:extLst>
              <a:ext uri="{FF2B5EF4-FFF2-40B4-BE49-F238E27FC236}">
                <a16:creationId xmlns:a16="http://schemas.microsoft.com/office/drawing/2014/main" id="{F7396ACF-6A76-7086-FF37-58117065FF64}"/>
              </a:ext>
            </a:extLst>
          </p:cNvPr>
          <p:cNvSpPr txBox="1">
            <a:spLocks noChangeArrowheads="1"/>
          </p:cNvSpPr>
          <p:nvPr/>
        </p:nvSpPr>
        <p:spPr bwMode="auto">
          <a:xfrm>
            <a:off x="3088629" y="3718800"/>
            <a:ext cx="30124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A multiprocessor with caching</a:t>
            </a:r>
          </a:p>
        </p:txBody>
      </p:sp>
      <p:sp>
        <p:nvSpPr>
          <p:cNvPr id="2" name="灯片编号占位符 1">
            <a:extLst>
              <a:ext uri="{FF2B5EF4-FFF2-40B4-BE49-F238E27FC236}">
                <a16:creationId xmlns:a16="http://schemas.microsoft.com/office/drawing/2014/main" id="{EA878D9D-0ED2-1582-B436-D5CBECB70CB8}"/>
              </a:ext>
            </a:extLst>
          </p:cNvPr>
          <p:cNvSpPr>
            <a:spLocks noGrp="1"/>
          </p:cNvSpPr>
          <p:nvPr>
            <p:ph type="sldNum" sz="quarter" idx="10"/>
          </p:nvPr>
        </p:nvSpPr>
        <p:spPr/>
        <p:txBody>
          <a:bodyPr/>
          <a:lstStyle/>
          <a:p>
            <a:fld id="{D9B6BDF2-6896-4B98-8776-C18582F63BA5}" type="slidenum">
              <a:rPr lang="zh-TW" altLang="en-US" smtClean="0"/>
              <a:pPr/>
              <a:t>3</a:t>
            </a:fld>
            <a:endParaRPr lang="zh-TW"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48091483-D26E-85E9-F3F6-5479F229C49E}"/>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Processor Consistency</a:t>
            </a:r>
          </a:p>
        </p:txBody>
      </p:sp>
      <p:sp>
        <p:nvSpPr>
          <p:cNvPr id="43011" name="Rectangle 3">
            <a:extLst>
              <a:ext uri="{FF2B5EF4-FFF2-40B4-BE49-F238E27FC236}">
                <a16:creationId xmlns:a16="http://schemas.microsoft.com/office/drawing/2014/main" id="{8B7545AF-76E6-27A3-ECA1-8DCB23FD7D2A}"/>
              </a:ext>
            </a:extLst>
          </p:cNvPr>
          <p:cNvSpPr>
            <a:spLocks noGrp="1" noChangeArrowheads="1"/>
          </p:cNvSpPr>
          <p:nvPr>
            <p:ph type="body" idx="1"/>
          </p:nvPr>
        </p:nvSpPr>
        <p:spPr>
          <a:xfrm>
            <a:off x="798510" y="844153"/>
            <a:ext cx="7888289" cy="1653514"/>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Processor consistency is PRAM consistency + memory coherence. That is, for every memory location, x, there be global agreement about the order of writes to x. Writes to different locations need not be viewed in the same order by different processes.</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2775A665-375E-7928-3068-745B2EE8F018}"/>
              </a:ext>
            </a:extLst>
          </p:cNvPr>
          <p:cNvSpPr>
            <a:spLocks noGrp="1"/>
          </p:cNvSpPr>
          <p:nvPr>
            <p:ph type="sldNum" sz="quarter" idx="10"/>
          </p:nvPr>
        </p:nvSpPr>
        <p:spPr/>
        <p:txBody>
          <a:bodyPr/>
          <a:lstStyle/>
          <a:p>
            <a:fld id="{D9B6BDF2-6896-4B98-8776-C18582F63BA5}" type="slidenum">
              <a:rPr lang="zh-TW" altLang="en-US" smtClean="0"/>
              <a:pPr/>
              <a:t>30</a:t>
            </a:fld>
            <a:endParaRPr lang="zh-TW"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558BD968-77C4-3B5A-4894-F7C86708174F}"/>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Weak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(1)</a:t>
            </a:r>
          </a:p>
        </p:txBody>
      </p:sp>
      <p:sp>
        <p:nvSpPr>
          <p:cNvPr id="44035" name="Rectangle 3">
            <a:extLst>
              <a:ext uri="{FF2B5EF4-FFF2-40B4-BE49-F238E27FC236}">
                <a16:creationId xmlns:a16="http://schemas.microsoft.com/office/drawing/2014/main" id="{922011A1-C5ED-C6B7-A6D2-A3841128D46B}"/>
              </a:ext>
            </a:extLst>
          </p:cNvPr>
          <p:cNvSpPr>
            <a:spLocks noGrp="1" noChangeArrowheads="1"/>
          </p:cNvSpPr>
          <p:nvPr>
            <p:ph type="body" idx="1"/>
          </p:nvPr>
        </p:nvSpPr>
        <p:spPr>
          <a:xfrm>
            <a:off x="457200" y="844153"/>
            <a:ext cx="8229600" cy="2482453"/>
          </a:xfrm>
        </p:spPr>
        <p:txBody>
          <a:bodyPr/>
          <a:lstStyle/>
          <a:p>
            <a:pPr marL="400050" indent="-400050">
              <a:lnSpc>
                <a:spcPct val="90000"/>
              </a:lnSpc>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weak consistency has three properties</a:t>
            </a:r>
          </a:p>
          <a:p>
            <a:pPr marL="400050" indent="-400050">
              <a:lnSpc>
                <a:spcPct val="90000"/>
              </a:lnSpc>
              <a:buFont typeface="Wingdings" panose="05000000000000000000" pitchFamily="2" charset="2"/>
              <a:buAutoNum type="arabicPeriod"/>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Accesses to synchronization variables are sequentially consistent.</a:t>
            </a:r>
          </a:p>
          <a:p>
            <a:pPr marL="400050" indent="-400050">
              <a:lnSpc>
                <a:spcPct val="90000"/>
              </a:lnSpc>
              <a:buFont typeface="Wingdings" panose="05000000000000000000" pitchFamily="2" charset="2"/>
              <a:buAutoNum type="arabicPeriod"/>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No access to a synchronization variable is allowed to be performed until all previous writes have completed everywhere.</a:t>
            </a:r>
          </a:p>
          <a:p>
            <a:pPr marL="400050" indent="-400050">
              <a:lnSpc>
                <a:spcPct val="90000"/>
              </a:lnSpc>
              <a:buFont typeface="Wingdings" panose="05000000000000000000" pitchFamily="2" charset="2"/>
              <a:buAutoNum type="arabicPeriod"/>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No data access (read or write) is allowed to be performed until all previous accesses to synchronization variables have been performed. </a:t>
            </a:r>
          </a:p>
        </p:txBody>
      </p:sp>
      <p:sp>
        <p:nvSpPr>
          <p:cNvPr id="2" name="灯片编号占位符 1">
            <a:extLst>
              <a:ext uri="{FF2B5EF4-FFF2-40B4-BE49-F238E27FC236}">
                <a16:creationId xmlns:a16="http://schemas.microsoft.com/office/drawing/2014/main" id="{4A6C1405-26AB-1267-79D1-572ED6FE3111}"/>
              </a:ext>
            </a:extLst>
          </p:cNvPr>
          <p:cNvSpPr>
            <a:spLocks noGrp="1"/>
          </p:cNvSpPr>
          <p:nvPr>
            <p:ph type="sldNum" sz="quarter" idx="10"/>
          </p:nvPr>
        </p:nvSpPr>
        <p:spPr/>
        <p:txBody>
          <a:bodyPr/>
          <a:lstStyle/>
          <a:p>
            <a:fld id="{D9B6BDF2-6896-4B98-8776-C18582F63BA5}" type="slidenum">
              <a:rPr lang="zh-TW" altLang="en-US" smtClean="0"/>
              <a:pPr/>
              <a:t>31</a:t>
            </a:fld>
            <a:endParaRPr lang="zh-TW"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87CC8A2-7558-859D-35B1-1DCFE0A462AE}"/>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Weak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(2)</a:t>
            </a:r>
            <a:endParaRPr lang="zh-CN" altLang="zh-CN" dirty="0">
              <a:ea typeface="宋体" panose="02010600030101010101" pitchFamily="2" charset="-122"/>
            </a:endParaRPr>
          </a:p>
        </p:txBody>
      </p:sp>
      <p:sp>
        <p:nvSpPr>
          <p:cNvPr id="45059" name="Rectangle 3">
            <a:extLst>
              <a:ext uri="{FF2B5EF4-FFF2-40B4-BE49-F238E27FC236}">
                <a16:creationId xmlns:a16="http://schemas.microsoft.com/office/drawing/2014/main" id="{512D7881-7F3E-D665-BC12-380D03512E79}"/>
              </a:ext>
            </a:extLst>
          </p:cNvPr>
          <p:cNvSpPr>
            <a:spLocks noGrp="1" noChangeArrowheads="1"/>
          </p:cNvSpPr>
          <p:nvPr>
            <p:ph type="body" idx="1"/>
          </p:nvPr>
        </p:nvSpPr>
        <p:spPr>
          <a:xfrm>
            <a:off x="872836" y="844153"/>
            <a:ext cx="7813964" cy="3671888"/>
          </a:xfrm>
        </p:spPr>
        <p:txBody>
          <a:bodyPr/>
          <a:lstStyle/>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P1: W(x)1   W(x)2   S</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P2:                                       R(x)1   R(x)2    S</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P3:                                       R(x)2   R(x)1    S</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 valid sequence of events for weak consistency.</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P1: W(x)1   W(x)2    S</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P2:                                       S   R(x)</a:t>
            </a:r>
          </a:p>
          <a:p>
            <a:pPr algn="ct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An invalid sequence for weak consistency.   </a:t>
            </a:r>
          </a:p>
          <a:p>
            <a:pPr algn="ct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P2 must get 2 instead of 1 because it is already synchronized.</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algn="ct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Shared data can only be counted on to be consistent after a synchronization is done.</a:t>
            </a:r>
          </a:p>
          <a:p>
            <a:pPr eaLnBrk="1" hangingPunct="1">
              <a:lnSpc>
                <a:spcPct val="90000"/>
              </a:lnSpc>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4CC6C430-813B-D075-1B85-616DC19FE881}"/>
              </a:ext>
            </a:extLst>
          </p:cNvPr>
          <p:cNvSpPr>
            <a:spLocks noGrp="1"/>
          </p:cNvSpPr>
          <p:nvPr>
            <p:ph type="sldNum" sz="quarter" idx="10"/>
          </p:nvPr>
        </p:nvSpPr>
        <p:spPr/>
        <p:txBody>
          <a:bodyPr/>
          <a:lstStyle/>
          <a:p>
            <a:fld id="{D9B6BDF2-6896-4B98-8776-C18582F63BA5}" type="slidenum">
              <a:rPr lang="zh-TW" altLang="en-US" smtClean="0"/>
              <a:pPr/>
              <a:t>32</a:t>
            </a:fld>
            <a:endParaRPr lang="zh-TW"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696284AD-9603-67F3-AC85-24F613A77785}"/>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Release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46083" name="Rectangle 3">
            <a:extLst>
              <a:ext uri="{FF2B5EF4-FFF2-40B4-BE49-F238E27FC236}">
                <a16:creationId xmlns:a16="http://schemas.microsoft.com/office/drawing/2014/main" id="{26F6AC99-C83B-A827-1C52-29ADCA7CFFE1}"/>
              </a:ext>
            </a:extLst>
          </p:cNvPr>
          <p:cNvSpPr>
            <a:spLocks noGrp="1" noChangeArrowheads="1"/>
          </p:cNvSpPr>
          <p:nvPr>
            <p:ph type="body" idx="1"/>
          </p:nvPr>
        </p:nvSpPr>
        <p:spPr/>
        <p:txBody>
          <a:bodyPr/>
          <a:lstStyle/>
          <a:p>
            <a:pPr eaLnBrk="1" hangingPunct="1">
              <a:lnSpc>
                <a:spcPct val="90000"/>
              </a:lnSpc>
            </a:pPr>
            <a:r>
              <a:rPr lang="en-US" altLang="zh-CN" sz="2100" dirty="0">
                <a:latin typeface="Times New Roman" panose="02020603050405020304" pitchFamily="18" charset="0"/>
                <a:ea typeface="宋体" panose="02010600030101010101" pitchFamily="2" charset="-122"/>
                <a:cs typeface="Times New Roman" panose="02020603050405020304" pitchFamily="18" charset="0"/>
              </a:rPr>
              <a:t>Release consistency provides </a:t>
            </a:r>
            <a:r>
              <a:rPr lang="en-US" altLang="zh-CN" sz="2100" b="1" dirty="0">
                <a:latin typeface="Times New Roman" panose="02020603050405020304" pitchFamily="18" charset="0"/>
                <a:ea typeface="宋体" panose="02010600030101010101" pitchFamily="2" charset="-122"/>
                <a:cs typeface="Times New Roman" panose="02020603050405020304" pitchFamily="18" charset="0"/>
              </a:rPr>
              <a:t>acquire</a:t>
            </a:r>
            <a:r>
              <a:rPr lang="en-US" altLang="zh-CN" sz="2100" dirty="0">
                <a:latin typeface="Times New Roman" panose="02020603050405020304" pitchFamily="18" charset="0"/>
                <a:ea typeface="宋体" panose="02010600030101010101" pitchFamily="2" charset="-122"/>
                <a:cs typeface="Times New Roman" panose="02020603050405020304" pitchFamily="18" charset="0"/>
              </a:rPr>
              <a:t> and </a:t>
            </a:r>
            <a:r>
              <a:rPr lang="en-US" altLang="zh-CN" sz="2100" b="1" dirty="0">
                <a:latin typeface="Times New Roman" panose="02020603050405020304" pitchFamily="18" charset="0"/>
                <a:ea typeface="宋体" panose="02010600030101010101" pitchFamily="2" charset="-122"/>
                <a:cs typeface="Times New Roman" panose="02020603050405020304" pitchFamily="18" charset="0"/>
              </a:rPr>
              <a:t>release</a:t>
            </a:r>
            <a:r>
              <a:rPr lang="en-US" altLang="zh-CN" sz="2100" dirty="0">
                <a:latin typeface="Times New Roman" panose="02020603050405020304" pitchFamily="18" charset="0"/>
                <a:ea typeface="宋体" panose="02010600030101010101" pitchFamily="2" charset="-122"/>
                <a:cs typeface="Times New Roman" panose="02020603050405020304" pitchFamily="18" charset="0"/>
              </a:rPr>
              <a:t> accesses. Acquire accesses are used to tell the memory system that a critical region is about to be entered. Release accesses say that a critical region has just been exited. </a:t>
            </a:r>
          </a:p>
          <a:p>
            <a:pPr eaLnBrk="1" hangingPunct="1">
              <a:lnSpc>
                <a:spcPct val="90000"/>
              </a:lnSpc>
            </a:pPr>
            <a:endParaRPr lang="en-US" altLang="zh-CN" sz="21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P1: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Acq</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(L)  W(x)1  W(x)2  Rel(L)</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P2: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Acq</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(L)  R(x)2   Rel(L)</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P3:                                                                                                     R(x)1</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 valid event sequence for release consistency. P3 does not acquire, so the result is not guaranteed.</a:t>
            </a:r>
          </a:p>
          <a:p>
            <a:pPr eaLnBrk="1" hangingPunct="1">
              <a:lnSpc>
                <a:spcPct val="90000"/>
              </a:lnSpc>
            </a:pPr>
            <a:endParaRPr lang="en-US" altLang="zh-CN" sz="135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C92F92AF-052F-429E-2CDD-EC73D558ADEA}"/>
              </a:ext>
            </a:extLst>
          </p:cNvPr>
          <p:cNvSpPr>
            <a:spLocks noGrp="1"/>
          </p:cNvSpPr>
          <p:nvPr>
            <p:ph type="sldNum" sz="quarter" idx="10"/>
          </p:nvPr>
        </p:nvSpPr>
        <p:spPr/>
        <p:txBody>
          <a:bodyPr/>
          <a:lstStyle/>
          <a:p>
            <a:fld id="{D9B6BDF2-6896-4B98-8776-C18582F63BA5}" type="slidenum">
              <a:rPr lang="zh-TW" altLang="en-US" smtClean="0"/>
              <a:pPr/>
              <a:t>33</a:t>
            </a:fld>
            <a:endParaRPr lang="zh-TW"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FDF0EA59-06EB-984B-CC2E-6EB833C686A3}"/>
              </a:ext>
            </a:extLst>
          </p:cNvPr>
          <p:cNvSpPr>
            <a:spLocks noGrp="1" noChangeArrowheads="1"/>
          </p:cNvSpPr>
          <p:nvPr>
            <p:ph type="title"/>
          </p:nvPr>
        </p:nvSpPr>
        <p:spPr>
          <a:xfrm>
            <a:off x="872067" y="108349"/>
            <a:ext cx="7803623"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Lazy Consistency </a:t>
            </a:r>
            <a:endParaRPr lang="zh-CN" altLang="zh-CN" dirty="0">
              <a:ea typeface="宋体" panose="02010600030101010101" pitchFamily="2" charset="-122"/>
            </a:endParaRPr>
          </a:p>
        </p:txBody>
      </p:sp>
      <p:sp>
        <p:nvSpPr>
          <p:cNvPr id="47107" name="Rectangle 3">
            <a:extLst>
              <a:ext uri="{FF2B5EF4-FFF2-40B4-BE49-F238E27FC236}">
                <a16:creationId xmlns:a16="http://schemas.microsoft.com/office/drawing/2014/main" id="{2BB044D1-CAEA-C365-6EC9-623BB83DD15C}"/>
              </a:ext>
            </a:extLst>
          </p:cNvPr>
          <p:cNvSpPr>
            <a:spLocks noGrp="1" noChangeArrowheads="1"/>
          </p:cNvSpPr>
          <p:nvPr>
            <p:ph type="body" idx="1"/>
          </p:nvPr>
        </p:nvSpPr>
        <p:spPr>
          <a:xfrm>
            <a:off x="1007533" y="844153"/>
            <a:ext cx="7476068"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Shared data are made consistent when a critical region is exited.</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In </a:t>
            </a:r>
            <a:r>
              <a:rPr lang="en-US" altLang="zh-CN" sz="2000" b="1" dirty="0">
                <a:latin typeface="Times New Roman" panose="02020603050405020304" pitchFamily="18" charset="0"/>
                <a:ea typeface="宋体" panose="02010600030101010101" pitchFamily="2" charset="-122"/>
                <a:cs typeface="Times New Roman" panose="02020603050405020304" pitchFamily="18" charset="0"/>
              </a:rPr>
              <a:t>lazy release consistency</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the time of a release, nothing is sent anywhere. Instead, when an acquire is done, the processor trying to do the acquire has to get the most recent values of the variables from the machine or machines holding them. </a:t>
            </a:r>
          </a:p>
        </p:txBody>
      </p:sp>
      <p:sp>
        <p:nvSpPr>
          <p:cNvPr id="2" name="灯片编号占位符 1">
            <a:extLst>
              <a:ext uri="{FF2B5EF4-FFF2-40B4-BE49-F238E27FC236}">
                <a16:creationId xmlns:a16="http://schemas.microsoft.com/office/drawing/2014/main" id="{76345F15-664C-121D-3425-194D14B825FA}"/>
              </a:ext>
            </a:extLst>
          </p:cNvPr>
          <p:cNvSpPr>
            <a:spLocks noGrp="1"/>
          </p:cNvSpPr>
          <p:nvPr>
            <p:ph type="sldNum" sz="quarter" idx="10"/>
          </p:nvPr>
        </p:nvSpPr>
        <p:spPr/>
        <p:txBody>
          <a:bodyPr/>
          <a:lstStyle/>
          <a:p>
            <a:fld id="{D9B6BDF2-6896-4B98-8776-C18582F63BA5}" type="slidenum">
              <a:rPr lang="zh-TW" altLang="en-US" smtClean="0"/>
              <a:pPr/>
              <a:t>34</a:t>
            </a:fld>
            <a:endParaRPr lang="zh-TW"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08DF7596-A48C-9381-1BB0-EA1DBEFFCB00}"/>
              </a:ext>
            </a:extLst>
          </p:cNvPr>
          <p:cNvSpPr>
            <a:spLocks noGrp="1" noChangeArrowheads="1"/>
          </p:cNvSpPr>
          <p:nvPr>
            <p:ph type="title"/>
          </p:nvPr>
        </p:nvSpPr>
        <p:spPr>
          <a:xfrm>
            <a:off x="860957" y="108349"/>
            <a:ext cx="7814733"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Entry Consistency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48131" name="Rectangle 3">
            <a:extLst>
              <a:ext uri="{FF2B5EF4-FFF2-40B4-BE49-F238E27FC236}">
                <a16:creationId xmlns:a16="http://schemas.microsoft.com/office/drawing/2014/main" id="{9435B6AF-849C-604B-55F5-AB5359690010}"/>
              </a:ext>
            </a:extLst>
          </p:cNvPr>
          <p:cNvSpPr>
            <a:spLocks noGrp="1" noChangeArrowheads="1"/>
          </p:cNvSpPr>
          <p:nvPr>
            <p:ph type="body" idx="1"/>
          </p:nvPr>
        </p:nvSpPr>
        <p:spPr>
          <a:xfrm>
            <a:off x="872066" y="844153"/>
            <a:ext cx="7391401" cy="172759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Shared data pertaining to a critical region are made consistent when a critical region is entered.</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Formally, a memory exhibits entry consistency if it meets all the following conditions:</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AB7833A6-0B3B-02F9-0E13-3B7E59E481C4}"/>
              </a:ext>
            </a:extLst>
          </p:cNvPr>
          <p:cNvSpPr>
            <a:spLocks noGrp="1"/>
          </p:cNvSpPr>
          <p:nvPr>
            <p:ph type="sldNum" sz="quarter" idx="10"/>
          </p:nvPr>
        </p:nvSpPr>
        <p:spPr/>
        <p:txBody>
          <a:bodyPr/>
          <a:lstStyle/>
          <a:p>
            <a:fld id="{D9B6BDF2-6896-4B98-8776-C18582F63BA5}" type="slidenum">
              <a:rPr lang="zh-TW" altLang="en-US" smtClean="0"/>
              <a:pPr/>
              <a:t>35</a:t>
            </a:fld>
            <a:endParaRPr lang="zh-TW"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A9093BEA-26B1-DBC0-B2AC-1F998B62DADD}"/>
              </a:ext>
            </a:extLst>
          </p:cNvPr>
          <p:cNvSpPr>
            <a:spLocks noGrp="1" noChangeArrowheads="1"/>
          </p:cNvSpPr>
          <p:nvPr>
            <p:ph type="title"/>
          </p:nvPr>
        </p:nvSpPr>
        <p:spPr>
          <a:xfrm>
            <a:off x="787401" y="108349"/>
            <a:ext cx="8177212"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Page-Based Distributed Shared Memory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49155" name="Rectangle 3">
            <a:extLst>
              <a:ext uri="{FF2B5EF4-FFF2-40B4-BE49-F238E27FC236}">
                <a16:creationId xmlns:a16="http://schemas.microsoft.com/office/drawing/2014/main" id="{9CE98339-409F-1460-25BE-0F9B7AD7B689}"/>
              </a:ext>
            </a:extLst>
          </p:cNvPr>
          <p:cNvSpPr>
            <a:spLocks noGrp="1" noChangeArrowheads="1"/>
          </p:cNvSpPr>
          <p:nvPr>
            <p:ph type="body" idx="1"/>
          </p:nvPr>
        </p:nvSpPr>
        <p:spPr>
          <a:xfrm>
            <a:off x="787400" y="844153"/>
            <a:ext cx="7899399"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These systems are built on top of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multicomputers</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that is, processors connected by a specialized message-passing network, workstations on a LAN, or similar designs. The essential element here is that no processor can directly access any other processor’s memory. </a:t>
            </a:r>
          </a:p>
        </p:txBody>
      </p:sp>
      <p:sp>
        <p:nvSpPr>
          <p:cNvPr id="2" name="灯片编号占位符 1">
            <a:extLst>
              <a:ext uri="{FF2B5EF4-FFF2-40B4-BE49-F238E27FC236}">
                <a16:creationId xmlns:a16="http://schemas.microsoft.com/office/drawing/2014/main" id="{852A9932-733C-4ED0-F283-86BFEFDD4DF1}"/>
              </a:ext>
            </a:extLst>
          </p:cNvPr>
          <p:cNvSpPr>
            <a:spLocks noGrp="1"/>
          </p:cNvSpPr>
          <p:nvPr>
            <p:ph type="sldNum" sz="quarter" idx="10"/>
          </p:nvPr>
        </p:nvSpPr>
        <p:spPr/>
        <p:txBody>
          <a:bodyPr/>
          <a:lstStyle/>
          <a:p>
            <a:fld id="{D9B6BDF2-6896-4B98-8776-C18582F63BA5}" type="slidenum">
              <a:rPr lang="zh-TW" altLang="en-US" smtClean="0"/>
              <a:pPr/>
              <a:t>36</a:t>
            </a:fld>
            <a:endParaRPr lang="zh-TW"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6CA455C3-CF46-18ED-1C4F-BFFDD3E63AC9}"/>
              </a:ext>
            </a:extLst>
          </p:cNvPr>
          <p:cNvSpPr>
            <a:spLocks noGrp="1" noChangeArrowheads="1"/>
          </p:cNvSpPr>
          <p:nvPr>
            <p:ph type="title"/>
          </p:nvPr>
        </p:nvSpPr>
        <p:spPr/>
        <p:txBody>
          <a:bodyPr/>
          <a:lstStyle/>
          <a:p>
            <a:pPr eaLnBrk="1" hangingPunct="1"/>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Chunks of Address Space Distributed (1)</a:t>
            </a:r>
          </a:p>
        </p:txBody>
      </p:sp>
      <p:grpSp>
        <p:nvGrpSpPr>
          <p:cNvPr id="3" name="组合 2">
            <a:extLst>
              <a:ext uri="{FF2B5EF4-FFF2-40B4-BE49-F238E27FC236}">
                <a16:creationId xmlns:a16="http://schemas.microsoft.com/office/drawing/2014/main" id="{30F8DE46-CDBE-46D6-1193-D6199F943FB9}"/>
              </a:ext>
            </a:extLst>
          </p:cNvPr>
          <p:cNvGrpSpPr/>
          <p:nvPr/>
        </p:nvGrpSpPr>
        <p:grpSpPr>
          <a:xfrm>
            <a:off x="1576916" y="1225606"/>
            <a:ext cx="6057900" cy="3083926"/>
            <a:chOff x="1576916" y="1225606"/>
            <a:chExt cx="6057900" cy="3083926"/>
          </a:xfrm>
        </p:grpSpPr>
        <p:sp>
          <p:nvSpPr>
            <p:cNvPr id="50179" name="Rectangle 3">
              <a:extLst>
                <a:ext uri="{FF2B5EF4-FFF2-40B4-BE49-F238E27FC236}">
                  <a16:creationId xmlns:a16="http://schemas.microsoft.com/office/drawing/2014/main" id="{AD3D2D85-D2F3-DCC7-FE62-B9A187FBC95F}"/>
                </a:ext>
              </a:extLst>
            </p:cNvPr>
            <p:cNvSpPr>
              <a:spLocks noChangeArrowheads="1"/>
            </p:cNvSpPr>
            <p:nvPr/>
          </p:nvSpPr>
          <p:spPr bwMode="auto">
            <a:xfrm>
              <a:off x="1748366" y="2652182"/>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0180" name="Rectangle 4">
              <a:extLst>
                <a:ext uri="{FF2B5EF4-FFF2-40B4-BE49-F238E27FC236}">
                  <a16:creationId xmlns:a16="http://schemas.microsoft.com/office/drawing/2014/main" id="{FC477C1C-28A2-1E08-C0D8-9E4C47C93C1C}"/>
                </a:ext>
              </a:extLst>
            </p:cNvPr>
            <p:cNvSpPr>
              <a:spLocks noChangeArrowheads="1"/>
            </p:cNvSpPr>
            <p:nvPr/>
          </p:nvSpPr>
          <p:spPr bwMode="auto">
            <a:xfrm>
              <a:off x="6263216" y="2652182"/>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0181" name="Rectangle 5">
              <a:extLst>
                <a:ext uri="{FF2B5EF4-FFF2-40B4-BE49-F238E27FC236}">
                  <a16:creationId xmlns:a16="http://schemas.microsoft.com/office/drawing/2014/main" id="{87EF6E8D-BCEB-C733-BD3F-79EDCAB0AAE2}"/>
                </a:ext>
              </a:extLst>
            </p:cNvPr>
            <p:cNvSpPr>
              <a:spLocks noChangeArrowheads="1"/>
            </p:cNvSpPr>
            <p:nvPr/>
          </p:nvSpPr>
          <p:spPr bwMode="auto">
            <a:xfrm>
              <a:off x="4777316" y="2652182"/>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0182" name="Rectangle 6">
              <a:extLst>
                <a:ext uri="{FF2B5EF4-FFF2-40B4-BE49-F238E27FC236}">
                  <a16:creationId xmlns:a16="http://schemas.microsoft.com/office/drawing/2014/main" id="{474AA200-34C8-D7FF-8CBA-01EA12E6DACC}"/>
                </a:ext>
              </a:extLst>
            </p:cNvPr>
            <p:cNvSpPr>
              <a:spLocks noChangeArrowheads="1"/>
            </p:cNvSpPr>
            <p:nvPr/>
          </p:nvSpPr>
          <p:spPr bwMode="auto">
            <a:xfrm>
              <a:off x="3234266" y="2652182"/>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0183" name="Rectangle 7">
              <a:extLst>
                <a:ext uri="{FF2B5EF4-FFF2-40B4-BE49-F238E27FC236}">
                  <a16:creationId xmlns:a16="http://schemas.microsoft.com/office/drawing/2014/main" id="{F9F4E25B-651F-B6AF-4DE6-9BA7F297D20F}"/>
                </a:ext>
              </a:extLst>
            </p:cNvPr>
            <p:cNvSpPr>
              <a:spLocks noChangeArrowheads="1"/>
            </p:cNvSpPr>
            <p:nvPr/>
          </p:nvSpPr>
          <p:spPr bwMode="auto">
            <a:xfrm>
              <a:off x="1862666" y="2766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0</a:t>
              </a:r>
            </a:p>
          </p:txBody>
        </p:sp>
        <p:sp>
          <p:nvSpPr>
            <p:cNvPr id="50184" name="Rectangle 8">
              <a:extLst>
                <a:ext uri="{FF2B5EF4-FFF2-40B4-BE49-F238E27FC236}">
                  <a16:creationId xmlns:a16="http://schemas.microsoft.com/office/drawing/2014/main" id="{A0A9E18A-34F8-B865-B337-54BB8E9D89B5}"/>
                </a:ext>
              </a:extLst>
            </p:cNvPr>
            <p:cNvSpPr>
              <a:spLocks noChangeArrowheads="1"/>
            </p:cNvSpPr>
            <p:nvPr/>
          </p:nvSpPr>
          <p:spPr bwMode="auto">
            <a:xfrm>
              <a:off x="2205566" y="2766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2</a:t>
              </a:r>
            </a:p>
          </p:txBody>
        </p:sp>
        <p:sp>
          <p:nvSpPr>
            <p:cNvPr id="50185" name="Rectangle 9">
              <a:extLst>
                <a:ext uri="{FF2B5EF4-FFF2-40B4-BE49-F238E27FC236}">
                  <a16:creationId xmlns:a16="http://schemas.microsoft.com/office/drawing/2014/main" id="{8B184F78-F537-899C-E0A0-0B5A8B0EBBC9}"/>
                </a:ext>
              </a:extLst>
            </p:cNvPr>
            <p:cNvSpPr>
              <a:spLocks noChangeArrowheads="1"/>
            </p:cNvSpPr>
            <p:nvPr/>
          </p:nvSpPr>
          <p:spPr bwMode="auto">
            <a:xfrm>
              <a:off x="2548466" y="2766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5</a:t>
              </a:r>
            </a:p>
          </p:txBody>
        </p:sp>
        <p:sp>
          <p:nvSpPr>
            <p:cNvPr id="50186" name="Rectangle 10">
              <a:extLst>
                <a:ext uri="{FF2B5EF4-FFF2-40B4-BE49-F238E27FC236}">
                  <a16:creationId xmlns:a16="http://schemas.microsoft.com/office/drawing/2014/main" id="{2F6EC5F0-7732-3CC5-ED38-C5E6BDDE0AC6}"/>
                </a:ext>
              </a:extLst>
            </p:cNvPr>
            <p:cNvSpPr>
              <a:spLocks noChangeArrowheads="1"/>
            </p:cNvSpPr>
            <p:nvPr/>
          </p:nvSpPr>
          <p:spPr bwMode="auto">
            <a:xfrm>
              <a:off x="1862666" y="31665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9</a:t>
              </a:r>
            </a:p>
          </p:txBody>
        </p:sp>
        <p:sp>
          <p:nvSpPr>
            <p:cNvPr id="50187" name="Rectangle 11">
              <a:extLst>
                <a:ext uri="{FF2B5EF4-FFF2-40B4-BE49-F238E27FC236}">
                  <a16:creationId xmlns:a16="http://schemas.microsoft.com/office/drawing/2014/main" id="{E5659564-3F40-8D34-70FE-D050AE80DCF8}"/>
                </a:ext>
              </a:extLst>
            </p:cNvPr>
            <p:cNvSpPr>
              <a:spLocks noChangeArrowheads="1"/>
            </p:cNvSpPr>
            <p:nvPr/>
          </p:nvSpPr>
          <p:spPr bwMode="auto">
            <a:xfrm>
              <a:off x="334856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a:t>
              </a:r>
            </a:p>
          </p:txBody>
        </p:sp>
        <p:sp>
          <p:nvSpPr>
            <p:cNvPr id="50188" name="Rectangle 12">
              <a:extLst>
                <a:ext uri="{FF2B5EF4-FFF2-40B4-BE49-F238E27FC236}">
                  <a16:creationId xmlns:a16="http://schemas.microsoft.com/office/drawing/2014/main" id="{C3D98B06-6635-B11D-B32C-C0A02DB83CF2}"/>
                </a:ext>
              </a:extLst>
            </p:cNvPr>
            <p:cNvSpPr>
              <a:spLocks noChangeArrowheads="1"/>
            </p:cNvSpPr>
            <p:nvPr/>
          </p:nvSpPr>
          <p:spPr bwMode="auto">
            <a:xfrm>
              <a:off x="369146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3</a:t>
              </a:r>
            </a:p>
          </p:txBody>
        </p:sp>
        <p:sp>
          <p:nvSpPr>
            <p:cNvPr id="50189" name="Rectangle 13">
              <a:extLst>
                <a:ext uri="{FF2B5EF4-FFF2-40B4-BE49-F238E27FC236}">
                  <a16:creationId xmlns:a16="http://schemas.microsoft.com/office/drawing/2014/main" id="{BB204C2C-3403-24BE-FA5E-0FA8BDA73723}"/>
                </a:ext>
              </a:extLst>
            </p:cNvPr>
            <p:cNvSpPr>
              <a:spLocks noChangeArrowheads="1"/>
            </p:cNvSpPr>
            <p:nvPr/>
          </p:nvSpPr>
          <p:spPr bwMode="auto">
            <a:xfrm>
              <a:off x="403436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6</a:t>
              </a:r>
            </a:p>
          </p:txBody>
        </p:sp>
        <p:sp>
          <p:nvSpPr>
            <p:cNvPr id="50190" name="Rectangle 14">
              <a:extLst>
                <a:ext uri="{FF2B5EF4-FFF2-40B4-BE49-F238E27FC236}">
                  <a16:creationId xmlns:a16="http://schemas.microsoft.com/office/drawing/2014/main" id="{D7BB2585-7A66-83C3-884B-E61CCA77DA42}"/>
                </a:ext>
              </a:extLst>
            </p:cNvPr>
            <p:cNvSpPr>
              <a:spLocks noChangeArrowheads="1"/>
            </p:cNvSpPr>
            <p:nvPr/>
          </p:nvSpPr>
          <p:spPr bwMode="auto">
            <a:xfrm>
              <a:off x="3348566" y="32236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8</a:t>
              </a:r>
            </a:p>
          </p:txBody>
        </p:sp>
        <p:sp>
          <p:nvSpPr>
            <p:cNvPr id="50191" name="Rectangle 15">
              <a:extLst>
                <a:ext uri="{FF2B5EF4-FFF2-40B4-BE49-F238E27FC236}">
                  <a16:creationId xmlns:a16="http://schemas.microsoft.com/office/drawing/2014/main" id="{FA9D005E-699C-F483-0D5F-D656D28E1EB6}"/>
                </a:ext>
              </a:extLst>
            </p:cNvPr>
            <p:cNvSpPr>
              <a:spLocks noChangeArrowheads="1"/>
            </p:cNvSpPr>
            <p:nvPr/>
          </p:nvSpPr>
          <p:spPr bwMode="auto">
            <a:xfrm>
              <a:off x="489161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4</a:t>
              </a:r>
            </a:p>
          </p:txBody>
        </p:sp>
        <p:sp>
          <p:nvSpPr>
            <p:cNvPr id="50192" name="Rectangle 16">
              <a:extLst>
                <a:ext uri="{FF2B5EF4-FFF2-40B4-BE49-F238E27FC236}">
                  <a16:creationId xmlns:a16="http://schemas.microsoft.com/office/drawing/2014/main" id="{8370F953-CEFF-9F4E-B15E-3FDDC3BD702C}"/>
                </a:ext>
              </a:extLst>
            </p:cNvPr>
            <p:cNvSpPr>
              <a:spLocks noChangeArrowheads="1"/>
            </p:cNvSpPr>
            <p:nvPr/>
          </p:nvSpPr>
          <p:spPr bwMode="auto">
            <a:xfrm>
              <a:off x="523451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7</a:t>
              </a:r>
            </a:p>
          </p:txBody>
        </p:sp>
        <p:sp>
          <p:nvSpPr>
            <p:cNvPr id="50193" name="Rectangle 17">
              <a:extLst>
                <a:ext uri="{FF2B5EF4-FFF2-40B4-BE49-F238E27FC236}">
                  <a16:creationId xmlns:a16="http://schemas.microsoft.com/office/drawing/2014/main" id="{4D9F9370-5436-3F31-72B7-23CAB5C5BFE3}"/>
                </a:ext>
              </a:extLst>
            </p:cNvPr>
            <p:cNvSpPr>
              <a:spLocks noChangeArrowheads="1"/>
            </p:cNvSpPr>
            <p:nvPr/>
          </p:nvSpPr>
          <p:spPr bwMode="auto">
            <a:xfrm>
              <a:off x="557741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a:t>
              </a:r>
            </a:p>
          </p:txBody>
        </p:sp>
        <p:sp>
          <p:nvSpPr>
            <p:cNvPr id="50194" name="Rectangle 18">
              <a:extLst>
                <a:ext uri="{FF2B5EF4-FFF2-40B4-BE49-F238E27FC236}">
                  <a16:creationId xmlns:a16="http://schemas.microsoft.com/office/drawing/2014/main" id="{91B614AF-8AF2-9AA2-4471-5AD520CC6413}"/>
                </a:ext>
              </a:extLst>
            </p:cNvPr>
            <p:cNvSpPr>
              <a:spLocks noChangeArrowheads="1"/>
            </p:cNvSpPr>
            <p:nvPr/>
          </p:nvSpPr>
          <p:spPr bwMode="auto">
            <a:xfrm>
              <a:off x="4891616" y="32236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12</a:t>
              </a:r>
            </a:p>
          </p:txBody>
        </p:sp>
        <p:sp>
          <p:nvSpPr>
            <p:cNvPr id="50195" name="Rectangle 19">
              <a:extLst>
                <a:ext uri="{FF2B5EF4-FFF2-40B4-BE49-F238E27FC236}">
                  <a16:creationId xmlns:a16="http://schemas.microsoft.com/office/drawing/2014/main" id="{65A9EA30-DF7B-BA33-7E24-F56D18BE16C7}"/>
                </a:ext>
              </a:extLst>
            </p:cNvPr>
            <p:cNvSpPr>
              <a:spLocks noChangeArrowheads="1"/>
            </p:cNvSpPr>
            <p:nvPr/>
          </p:nvSpPr>
          <p:spPr bwMode="auto">
            <a:xfrm>
              <a:off x="637751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13</a:t>
              </a:r>
            </a:p>
          </p:txBody>
        </p:sp>
        <p:sp>
          <p:nvSpPr>
            <p:cNvPr id="50196" name="Rectangle 20">
              <a:extLst>
                <a:ext uri="{FF2B5EF4-FFF2-40B4-BE49-F238E27FC236}">
                  <a16:creationId xmlns:a16="http://schemas.microsoft.com/office/drawing/2014/main" id="{56EB3B0C-D005-30C2-B3AD-3B55D8F8D76A}"/>
                </a:ext>
              </a:extLst>
            </p:cNvPr>
            <p:cNvSpPr>
              <a:spLocks noChangeArrowheads="1"/>
            </p:cNvSpPr>
            <p:nvPr/>
          </p:nvSpPr>
          <p:spPr bwMode="auto">
            <a:xfrm>
              <a:off x="6720416" y="282363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15</a:t>
              </a:r>
            </a:p>
          </p:txBody>
        </p:sp>
        <p:sp>
          <p:nvSpPr>
            <p:cNvPr id="50197" name="Rectangle 23">
              <a:extLst>
                <a:ext uri="{FF2B5EF4-FFF2-40B4-BE49-F238E27FC236}">
                  <a16:creationId xmlns:a16="http://schemas.microsoft.com/office/drawing/2014/main" id="{6C2190BF-47B6-E996-1DF1-1B5FFA806D40}"/>
                </a:ext>
              </a:extLst>
            </p:cNvPr>
            <p:cNvSpPr>
              <a:spLocks noChangeArrowheads="1"/>
            </p:cNvSpPr>
            <p:nvPr/>
          </p:nvSpPr>
          <p:spPr bwMode="auto">
            <a:xfrm>
              <a:off x="3691466" y="32236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10</a:t>
              </a:r>
            </a:p>
          </p:txBody>
        </p:sp>
        <p:sp>
          <p:nvSpPr>
            <p:cNvPr id="50198" name="Rectangle 24">
              <a:extLst>
                <a:ext uri="{FF2B5EF4-FFF2-40B4-BE49-F238E27FC236}">
                  <a16:creationId xmlns:a16="http://schemas.microsoft.com/office/drawing/2014/main" id="{ED55DD99-6DA6-69CF-31B2-0A1F32EFAA9C}"/>
                </a:ext>
              </a:extLst>
            </p:cNvPr>
            <p:cNvSpPr>
              <a:spLocks noChangeArrowheads="1"/>
            </p:cNvSpPr>
            <p:nvPr/>
          </p:nvSpPr>
          <p:spPr bwMode="auto">
            <a:xfrm>
              <a:off x="5234516" y="32236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14</a:t>
              </a:r>
            </a:p>
          </p:txBody>
        </p:sp>
        <p:sp>
          <p:nvSpPr>
            <p:cNvPr id="50199" name="Line 25">
              <a:extLst>
                <a:ext uri="{FF2B5EF4-FFF2-40B4-BE49-F238E27FC236}">
                  <a16:creationId xmlns:a16="http://schemas.microsoft.com/office/drawing/2014/main" id="{6F40BBBA-A16C-133C-1830-9335777B9DA7}"/>
                </a:ext>
              </a:extLst>
            </p:cNvPr>
            <p:cNvSpPr>
              <a:spLocks noChangeShapeType="1"/>
            </p:cNvSpPr>
            <p:nvPr/>
          </p:nvSpPr>
          <p:spPr bwMode="auto">
            <a:xfrm>
              <a:off x="1748366" y="3795182"/>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0" name="Line 26">
              <a:extLst>
                <a:ext uri="{FF2B5EF4-FFF2-40B4-BE49-F238E27FC236}">
                  <a16:creationId xmlns:a16="http://schemas.microsoft.com/office/drawing/2014/main" id="{2703CB85-0ED6-2C74-A6EE-D0D106FC6D3B}"/>
                </a:ext>
              </a:extLst>
            </p:cNvPr>
            <p:cNvSpPr>
              <a:spLocks noChangeShapeType="1"/>
            </p:cNvSpPr>
            <p:nvPr/>
          </p:nvSpPr>
          <p:spPr bwMode="auto">
            <a:xfrm>
              <a:off x="3234266" y="3795182"/>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1" name="Line 27">
              <a:extLst>
                <a:ext uri="{FF2B5EF4-FFF2-40B4-BE49-F238E27FC236}">
                  <a16:creationId xmlns:a16="http://schemas.microsoft.com/office/drawing/2014/main" id="{D31209A5-1F5A-EC48-56C7-94298CDA7FE0}"/>
                </a:ext>
              </a:extLst>
            </p:cNvPr>
            <p:cNvSpPr>
              <a:spLocks noChangeShapeType="1"/>
            </p:cNvSpPr>
            <p:nvPr/>
          </p:nvSpPr>
          <p:spPr bwMode="auto">
            <a:xfrm>
              <a:off x="4777316" y="3795182"/>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2" name="Line 28">
              <a:extLst>
                <a:ext uri="{FF2B5EF4-FFF2-40B4-BE49-F238E27FC236}">
                  <a16:creationId xmlns:a16="http://schemas.microsoft.com/office/drawing/2014/main" id="{D4B73C89-B3AE-FD80-BC30-25779A8C7C1F}"/>
                </a:ext>
              </a:extLst>
            </p:cNvPr>
            <p:cNvSpPr>
              <a:spLocks noChangeShapeType="1"/>
            </p:cNvSpPr>
            <p:nvPr/>
          </p:nvSpPr>
          <p:spPr bwMode="auto">
            <a:xfrm>
              <a:off x="6263216" y="3795182"/>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3" name="Line 29">
              <a:extLst>
                <a:ext uri="{FF2B5EF4-FFF2-40B4-BE49-F238E27FC236}">
                  <a16:creationId xmlns:a16="http://schemas.microsoft.com/office/drawing/2014/main" id="{5886186A-754B-4CE9-1B57-D78E1ECD89D0}"/>
                </a:ext>
              </a:extLst>
            </p:cNvPr>
            <p:cNvSpPr>
              <a:spLocks noChangeShapeType="1"/>
            </p:cNvSpPr>
            <p:nvPr/>
          </p:nvSpPr>
          <p:spPr bwMode="auto">
            <a:xfrm>
              <a:off x="2262716" y="4023782"/>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4" name="Line 30">
              <a:extLst>
                <a:ext uri="{FF2B5EF4-FFF2-40B4-BE49-F238E27FC236}">
                  <a16:creationId xmlns:a16="http://schemas.microsoft.com/office/drawing/2014/main" id="{3973C8A3-08DF-3018-7645-F48E1639E03A}"/>
                </a:ext>
              </a:extLst>
            </p:cNvPr>
            <p:cNvSpPr>
              <a:spLocks noChangeShapeType="1"/>
            </p:cNvSpPr>
            <p:nvPr/>
          </p:nvSpPr>
          <p:spPr bwMode="auto">
            <a:xfrm>
              <a:off x="6777566" y="4023782"/>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5" name="Line 31">
              <a:extLst>
                <a:ext uri="{FF2B5EF4-FFF2-40B4-BE49-F238E27FC236}">
                  <a16:creationId xmlns:a16="http://schemas.microsoft.com/office/drawing/2014/main" id="{CA8C2637-6F85-967C-2CFA-AA431DA8CF69}"/>
                </a:ext>
              </a:extLst>
            </p:cNvPr>
            <p:cNvSpPr>
              <a:spLocks noChangeShapeType="1"/>
            </p:cNvSpPr>
            <p:nvPr/>
          </p:nvSpPr>
          <p:spPr bwMode="auto">
            <a:xfrm>
              <a:off x="5234516" y="4023782"/>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6" name="Line 32">
              <a:extLst>
                <a:ext uri="{FF2B5EF4-FFF2-40B4-BE49-F238E27FC236}">
                  <a16:creationId xmlns:a16="http://schemas.microsoft.com/office/drawing/2014/main" id="{8B7D3FF0-6894-FA2D-C069-A7852A2AEB2B}"/>
                </a:ext>
              </a:extLst>
            </p:cNvPr>
            <p:cNvSpPr>
              <a:spLocks noChangeShapeType="1"/>
            </p:cNvSpPr>
            <p:nvPr/>
          </p:nvSpPr>
          <p:spPr bwMode="auto">
            <a:xfrm>
              <a:off x="3805766" y="4023782"/>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7" name="Line 33">
              <a:extLst>
                <a:ext uri="{FF2B5EF4-FFF2-40B4-BE49-F238E27FC236}">
                  <a16:creationId xmlns:a16="http://schemas.microsoft.com/office/drawing/2014/main" id="{EE16B78E-BED7-68AC-FBA4-70F59D089D95}"/>
                </a:ext>
              </a:extLst>
            </p:cNvPr>
            <p:cNvSpPr>
              <a:spLocks noChangeShapeType="1"/>
            </p:cNvSpPr>
            <p:nvPr/>
          </p:nvSpPr>
          <p:spPr bwMode="auto">
            <a:xfrm>
              <a:off x="1576916" y="4309532"/>
              <a:ext cx="60579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08" name="Text Box 35">
              <a:extLst>
                <a:ext uri="{FF2B5EF4-FFF2-40B4-BE49-F238E27FC236}">
                  <a16:creationId xmlns:a16="http://schemas.microsoft.com/office/drawing/2014/main" id="{07D24C70-F7D0-B60B-F152-2A3F6E45DFC3}"/>
                </a:ext>
              </a:extLst>
            </p:cNvPr>
            <p:cNvSpPr txBox="1">
              <a:spLocks noChangeArrowheads="1"/>
            </p:cNvSpPr>
            <p:nvPr/>
          </p:nvSpPr>
          <p:spPr bwMode="auto">
            <a:xfrm>
              <a:off x="1907910" y="3764488"/>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CPU1</a:t>
              </a:r>
            </a:p>
          </p:txBody>
        </p:sp>
        <p:sp>
          <p:nvSpPr>
            <p:cNvPr id="50209" name="Text Box 38">
              <a:extLst>
                <a:ext uri="{FF2B5EF4-FFF2-40B4-BE49-F238E27FC236}">
                  <a16:creationId xmlns:a16="http://schemas.microsoft.com/office/drawing/2014/main" id="{E302ACC6-D16F-6EA1-D34F-52AC86BABADE}"/>
                </a:ext>
              </a:extLst>
            </p:cNvPr>
            <p:cNvSpPr txBox="1">
              <a:spLocks noChangeArrowheads="1"/>
            </p:cNvSpPr>
            <p:nvPr/>
          </p:nvSpPr>
          <p:spPr bwMode="auto">
            <a:xfrm>
              <a:off x="3450960" y="3772955"/>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CPU2</a:t>
              </a:r>
            </a:p>
          </p:txBody>
        </p:sp>
        <p:sp>
          <p:nvSpPr>
            <p:cNvPr id="50210" name="Text Box 41">
              <a:extLst>
                <a:ext uri="{FF2B5EF4-FFF2-40B4-BE49-F238E27FC236}">
                  <a16:creationId xmlns:a16="http://schemas.microsoft.com/office/drawing/2014/main" id="{521DCCF4-ECCE-EC5A-20C3-213A73282018}"/>
                </a:ext>
              </a:extLst>
            </p:cNvPr>
            <p:cNvSpPr txBox="1">
              <a:spLocks noChangeArrowheads="1"/>
            </p:cNvSpPr>
            <p:nvPr/>
          </p:nvSpPr>
          <p:spPr bwMode="auto">
            <a:xfrm>
              <a:off x="5051160" y="3772955"/>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CPU3</a:t>
              </a:r>
            </a:p>
          </p:txBody>
        </p:sp>
        <p:sp>
          <p:nvSpPr>
            <p:cNvPr id="50211" name="Text Box 44">
              <a:extLst>
                <a:ext uri="{FF2B5EF4-FFF2-40B4-BE49-F238E27FC236}">
                  <a16:creationId xmlns:a16="http://schemas.microsoft.com/office/drawing/2014/main" id="{59E97086-F265-C1B5-3C17-64858A008D85}"/>
                </a:ext>
              </a:extLst>
            </p:cNvPr>
            <p:cNvSpPr txBox="1">
              <a:spLocks noChangeArrowheads="1"/>
            </p:cNvSpPr>
            <p:nvPr/>
          </p:nvSpPr>
          <p:spPr bwMode="auto">
            <a:xfrm>
              <a:off x="6537060" y="3772955"/>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CPU4</a:t>
              </a:r>
            </a:p>
          </p:txBody>
        </p:sp>
        <p:sp>
          <p:nvSpPr>
            <p:cNvPr id="50212" name="Rectangle 45">
              <a:extLst>
                <a:ext uri="{FF2B5EF4-FFF2-40B4-BE49-F238E27FC236}">
                  <a16:creationId xmlns:a16="http://schemas.microsoft.com/office/drawing/2014/main" id="{65066BE2-EB09-77D0-25FE-53BC6D9F95EB}"/>
                </a:ext>
              </a:extLst>
            </p:cNvPr>
            <p:cNvSpPr>
              <a:spLocks noChangeArrowheads="1"/>
            </p:cNvSpPr>
            <p:nvPr/>
          </p:nvSpPr>
          <p:spPr bwMode="auto">
            <a:xfrm>
              <a:off x="27770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0</a:t>
              </a:r>
            </a:p>
          </p:txBody>
        </p:sp>
        <p:sp>
          <p:nvSpPr>
            <p:cNvPr id="50213" name="Rectangle 46">
              <a:extLst>
                <a:ext uri="{FF2B5EF4-FFF2-40B4-BE49-F238E27FC236}">
                  <a16:creationId xmlns:a16="http://schemas.microsoft.com/office/drawing/2014/main" id="{7670BFF2-25CA-BA12-21CD-81EE6AE06593}"/>
                </a:ext>
              </a:extLst>
            </p:cNvPr>
            <p:cNvSpPr>
              <a:spLocks noChangeArrowheads="1"/>
            </p:cNvSpPr>
            <p:nvPr/>
          </p:nvSpPr>
          <p:spPr bwMode="auto">
            <a:xfrm>
              <a:off x="30056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a:t>
              </a:r>
            </a:p>
          </p:txBody>
        </p:sp>
        <p:sp>
          <p:nvSpPr>
            <p:cNvPr id="50214" name="Rectangle 47">
              <a:extLst>
                <a:ext uri="{FF2B5EF4-FFF2-40B4-BE49-F238E27FC236}">
                  <a16:creationId xmlns:a16="http://schemas.microsoft.com/office/drawing/2014/main" id="{0E7A585B-B7E1-83E1-DAF2-22B288652F2E}"/>
                </a:ext>
              </a:extLst>
            </p:cNvPr>
            <p:cNvSpPr>
              <a:spLocks noChangeArrowheads="1"/>
            </p:cNvSpPr>
            <p:nvPr/>
          </p:nvSpPr>
          <p:spPr bwMode="auto">
            <a:xfrm>
              <a:off x="32342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2</a:t>
              </a:r>
            </a:p>
          </p:txBody>
        </p:sp>
        <p:sp>
          <p:nvSpPr>
            <p:cNvPr id="50215" name="Rectangle 48">
              <a:extLst>
                <a:ext uri="{FF2B5EF4-FFF2-40B4-BE49-F238E27FC236}">
                  <a16:creationId xmlns:a16="http://schemas.microsoft.com/office/drawing/2014/main" id="{57FED9F8-FBB6-8857-6979-C06C9EB0A4FC}"/>
                </a:ext>
              </a:extLst>
            </p:cNvPr>
            <p:cNvSpPr>
              <a:spLocks noChangeArrowheads="1"/>
            </p:cNvSpPr>
            <p:nvPr/>
          </p:nvSpPr>
          <p:spPr bwMode="auto">
            <a:xfrm>
              <a:off x="34628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3</a:t>
              </a:r>
            </a:p>
          </p:txBody>
        </p:sp>
        <p:sp>
          <p:nvSpPr>
            <p:cNvPr id="50216" name="Rectangle 49">
              <a:extLst>
                <a:ext uri="{FF2B5EF4-FFF2-40B4-BE49-F238E27FC236}">
                  <a16:creationId xmlns:a16="http://schemas.microsoft.com/office/drawing/2014/main" id="{21AEFF67-425D-34E7-6DDC-B5FC41485BD4}"/>
                </a:ext>
              </a:extLst>
            </p:cNvPr>
            <p:cNvSpPr>
              <a:spLocks noChangeArrowheads="1"/>
            </p:cNvSpPr>
            <p:nvPr/>
          </p:nvSpPr>
          <p:spPr bwMode="auto">
            <a:xfrm>
              <a:off x="36914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4</a:t>
              </a:r>
            </a:p>
          </p:txBody>
        </p:sp>
        <p:sp>
          <p:nvSpPr>
            <p:cNvPr id="50217" name="Rectangle 50">
              <a:extLst>
                <a:ext uri="{FF2B5EF4-FFF2-40B4-BE49-F238E27FC236}">
                  <a16:creationId xmlns:a16="http://schemas.microsoft.com/office/drawing/2014/main" id="{99156B0A-2D42-B182-D5FC-05778134CE39}"/>
                </a:ext>
              </a:extLst>
            </p:cNvPr>
            <p:cNvSpPr>
              <a:spLocks noChangeArrowheads="1"/>
            </p:cNvSpPr>
            <p:nvPr/>
          </p:nvSpPr>
          <p:spPr bwMode="auto">
            <a:xfrm>
              <a:off x="39200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5</a:t>
              </a:r>
            </a:p>
          </p:txBody>
        </p:sp>
        <p:sp>
          <p:nvSpPr>
            <p:cNvPr id="50218" name="Rectangle 51">
              <a:extLst>
                <a:ext uri="{FF2B5EF4-FFF2-40B4-BE49-F238E27FC236}">
                  <a16:creationId xmlns:a16="http://schemas.microsoft.com/office/drawing/2014/main" id="{A057C902-1E2A-F45B-604C-64D3007ABF20}"/>
                </a:ext>
              </a:extLst>
            </p:cNvPr>
            <p:cNvSpPr>
              <a:spLocks noChangeArrowheads="1"/>
            </p:cNvSpPr>
            <p:nvPr/>
          </p:nvSpPr>
          <p:spPr bwMode="auto">
            <a:xfrm>
              <a:off x="41486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6</a:t>
              </a:r>
            </a:p>
          </p:txBody>
        </p:sp>
        <p:sp>
          <p:nvSpPr>
            <p:cNvPr id="50219" name="Rectangle 52">
              <a:extLst>
                <a:ext uri="{FF2B5EF4-FFF2-40B4-BE49-F238E27FC236}">
                  <a16:creationId xmlns:a16="http://schemas.microsoft.com/office/drawing/2014/main" id="{9BEC5614-3828-CF2E-E37D-42231D97C7D9}"/>
                </a:ext>
              </a:extLst>
            </p:cNvPr>
            <p:cNvSpPr>
              <a:spLocks noChangeArrowheads="1"/>
            </p:cNvSpPr>
            <p:nvPr/>
          </p:nvSpPr>
          <p:spPr bwMode="auto">
            <a:xfrm>
              <a:off x="43772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7</a:t>
              </a:r>
            </a:p>
          </p:txBody>
        </p:sp>
        <p:sp>
          <p:nvSpPr>
            <p:cNvPr id="50220" name="Rectangle 53">
              <a:extLst>
                <a:ext uri="{FF2B5EF4-FFF2-40B4-BE49-F238E27FC236}">
                  <a16:creationId xmlns:a16="http://schemas.microsoft.com/office/drawing/2014/main" id="{E9C248C5-B9FF-838F-69E2-4163E1AB27CB}"/>
                </a:ext>
              </a:extLst>
            </p:cNvPr>
            <p:cNvSpPr>
              <a:spLocks noChangeArrowheads="1"/>
            </p:cNvSpPr>
            <p:nvPr/>
          </p:nvSpPr>
          <p:spPr bwMode="auto">
            <a:xfrm>
              <a:off x="46058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8</a:t>
              </a:r>
            </a:p>
          </p:txBody>
        </p:sp>
        <p:sp>
          <p:nvSpPr>
            <p:cNvPr id="50221" name="Rectangle 54">
              <a:extLst>
                <a:ext uri="{FF2B5EF4-FFF2-40B4-BE49-F238E27FC236}">
                  <a16:creationId xmlns:a16="http://schemas.microsoft.com/office/drawing/2014/main" id="{BE4494DB-A399-9A7E-67E1-2B5173E5A83A}"/>
                </a:ext>
              </a:extLst>
            </p:cNvPr>
            <p:cNvSpPr>
              <a:spLocks noChangeArrowheads="1"/>
            </p:cNvSpPr>
            <p:nvPr/>
          </p:nvSpPr>
          <p:spPr bwMode="auto">
            <a:xfrm>
              <a:off x="48344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9</a:t>
              </a:r>
            </a:p>
          </p:txBody>
        </p:sp>
        <p:sp>
          <p:nvSpPr>
            <p:cNvPr id="50222" name="Rectangle 55">
              <a:extLst>
                <a:ext uri="{FF2B5EF4-FFF2-40B4-BE49-F238E27FC236}">
                  <a16:creationId xmlns:a16="http://schemas.microsoft.com/office/drawing/2014/main" id="{62312257-26B6-D36A-E0EF-917C24D67B86}"/>
                </a:ext>
              </a:extLst>
            </p:cNvPr>
            <p:cNvSpPr>
              <a:spLocks noChangeArrowheads="1"/>
            </p:cNvSpPr>
            <p:nvPr/>
          </p:nvSpPr>
          <p:spPr bwMode="auto">
            <a:xfrm>
              <a:off x="50630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10</a:t>
              </a:r>
            </a:p>
          </p:txBody>
        </p:sp>
        <p:sp>
          <p:nvSpPr>
            <p:cNvPr id="50223" name="Rectangle 56">
              <a:extLst>
                <a:ext uri="{FF2B5EF4-FFF2-40B4-BE49-F238E27FC236}">
                  <a16:creationId xmlns:a16="http://schemas.microsoft.com/office/drawing/2014/main" id="{8BF1C954-3DDD-E00A-6466-BC64BBADDFCC}"/>
                </a:ext>
              </a:extLst>
            </p:cNvPr>
            <p:cNvSpPr>
              <a:spLocks noChangeArrowheads="1"/>
            </p:cNvSpPr>
            <p:nvPr/>
          </p:nvSpPr>
          <p:spPr bwMode="auto">
            <a:xfrm>
              <a:off x="52916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 </a:t>
              </a:r>
            </a:p>
          </p:txBody>
        </p:sp>
        <p:sp>
          <p:nvSpPr>
            <p:cNvPr id="50224" name="Rectangle 57">
              <a:extLst>
                <a:ext uri="{FF2B5EF4-FFF2-40B4-BE49-F238E27FC236}">
                  <a16:creationId xmlns:a16="http://schemas.microsoft.com/office/drawing/2014/main" id="{6851943B-6FF9-6B13-EC24-47A9B0D8C908}"/>
                </a:ext>
              </a:extLst>
            </p:cNvPr>
            <p:cNvSpPr>
              <a:spLocks noChangeArrowheads="1"/>
            </p:cNvSpPr>
            <p:nvPr/>
          </p:nvSpPr>
          <p:spPr bwMode="auto">
            <a:xfrm>
              <a:off x="55202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12</a:t>
              </a:r>
            </a:p>
          </p:txBody>
        </p:sp>
        <p:sp>
          <p:nvSpPr>
            <p:cNvPr id="50225" name="Rectangle 58">
              <a:extLst>
                <a:ext uri="{FF2B5EF4-FFF2-40B4-BE49-F238E27FC236}">
                  <a16:creationId xmlns:a16="http://schemas.microsoft.com/office/drawing/2014/main" id="{577C9E32-D08F-9799-4504-CFC9B6FC772A}"/>
                </a:ext>
              </a:extLst>
            </p:cNvPr>
            <p:cNvSpPr>
              <a:spLocks noChangeArrowheads="1"/>
            </p:cNvSpPr>
            <p:nvPr/>
          </p:nvSpPr>
          <p:spPr bwMode="auto">
            <a:xfrm>
              <a:off x="57488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13</a:t>
              </a:r>
            </a:p>
          </p:txBody>
        </p:sp>
        <p:sp>
          <p:nvSpPr>
            <p:cNvPr id="50226" name="Rectangle 59">
              <a:extLst>
                <a:ext uri="{FF2B5EF4-FFF2-40B4-BE49-F238E27FC236}">
                  <a16:creationId xmlns:a16="http://schemas.microsoft.com/office/drawing/2014/main" id="{2A356EA2-F54C-AF66-24CC-9FF58D44A712}"/>
                </a:ext>
              </a:extLst>
            </p:cNvPr>
            <p:cNvSpPr>
              <a:spLocks noChangeArrowheads="1"/>
            </p:cNvSpPr>
            <p:nvPr/>
          </p:nvSpPr>
          <p:spPr bwMode="auto">
            <a:xfrm>
              <a:off x="59774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14</a:t>
              </a:r>
            </a:p>
          </p:txBody>
        </p:sp>
        <p:sp>
          <p:nvSpPr>
            <p:cNvPr id="50227" name="Rectangle 60">
              <a:extLst>
                <a:ext uri="{FF2B5EF4-FFF2-40B4-BE49-F238E27FC236}">
                  <a16:creationId xmlns:a16="http://schemas.microsoft.com/office/drawing/2014/main" id="{8231AFE2-EE49-3CA7-DD43-C85A18EF033D}"/>
                </a:ext>
              </a:extLst>
            </p:cNvPr>
            <p:cNvSpPr>
              <a:spLocks noChangeArrowheads="1"/>
            </p:cNvSpPr>
            <p:nvPr/>
          </p:nvSpPr>
          <p:spPr bwMode="auto">
            <a:xfrm>
              <a:off x="6206066" y="1623482"/>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 15</a:t>
              </a:r>
            </a:p>
          </p:txBody>
        </p:sp>
        <p:sp>
          <p:nvSpPr>
            <p:cNvPr id="50228" name="Text Box 61">
              <a:extLst>
                <a:ext uri="{FF2B5EF4-FFF2-40B4-BE49-F238E27FC236}">
                  <a16:creationId xmlns:a16="http://schemas.microsoft.com/office/drawing/2014/main" id="{8A5C3E23-32FF-9755-741D-13D9E41E3BA1}"/>
                </a:ext>
              </a:extLst>
            </p:cNvPr>
            <p:cNvSpPr txBox="1">
              <a:spLocks noChangeArrowheads="1"/>
            </p:cNvSpPr>
            <p:nvPr/>
          </p:nvSpPr>
          <p:spPr bwMode="auto">
            <a:xfrm>
              <a:off x="3450960" y="1225606"/>
              <a:ext cx="24978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600" dirty="0">
                  <a:ea typeface="宋体" panose="02010600030101010101" pitchFamily="2" charset="-122"/>
                </a:rPr>
                <a:t>Shared global address space</a:t>
              </a:r>
            </a:p>
          </p:txBody>
        </p:sp>
        <p:sp>
          <p:nvSpPr>
            <p:cNvPr id="50229" name="Line 62">
              <a:extLst>
                <a:ext uri="{FF2B5EF4-FFF2-40B4-BE49-F238E27FC236}">
                  <a16:creationId xmlns:a16="http://schemas.microsoft.com/office/drawing/2014/main" id="{B7EFBB56-9281-2929-16E9-77E1B0F20C4E}"/>
                </a:ext>
              </a:extLst>
            </p:cNvPr>
            <p:cNvSpPr>
              <a:spLocks noChangeShapeType="1"/>
            </p:cNvSpPr>
            <p:nvPr/>
          </p:nvSpPr>
          <p:spPr bwMode="auto">
            <a:xfrm flipH="1">
              <a:off x="1919816" y="1909232"/>
              <a:ext cx="9715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0" name="Line 63">
              <a:extLst>
                <a:ext uri="{FF2B5EF4-FFF2-40B4-BE49-F238E27FC236}">
                  <a16:creationId xmlns:a16="http://schemas.microsoft.com/office/drawing/2014/main" id="{782388C7-42F0-223A-71CB-CC511FD24BD6}"/>
                </a:ext>
              </a:extLst>
            </p:cNvPr>
            <p:cNvSpPr>
              <a:spLocks noChangeShapeType="1"/>
            </p:cNvSpPr>
            <p:nvPr/>
          </p:nvSpPr>
          <p:spPr bwMode="auto">
            <a:xfrm flipH="1">
              <a:off x="2319866" y="1909232"/>
              <a:ext cx="10287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1" name="Line 64">
              <a:extLst>
                <a:ext uri="{FF2B5EF4-FFF2-40B4-BE49-F238E27FC236}">
                  <a16:creationId xmlns:a16="http://schemas.microsoft.com/office/drawing/2014/main" id="{7ACD9738-D425-5A78-0CC2-6F4B57E41DCD}"/>
                </a:ext>
              </a:extLst>
            </p:cNvPr>
            <p:cNvSpPr>
              <a:spLocks noChangeShapeType="1"/>
            </p:cNvSpPr>
            <p:nvPr/>
          </p:nvSpPr>
          <p:spPr bwMode="auto">
            <a:xfrm flipH="1">
              <a:off x="2605616" y="1909232"/>
              <a:ext cx="14287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2" name="Line 65">
              <a:extLst>
                <a:ext uri="{FF2B5EF4-FFF2-40B4-BE49-F238E27FC236}">
                  <a16:creationId xmlns:a16="http://schemas.microsoft.com/office/drawing/2014/main" id="{16349393-7976-DAE8-FFC6-5D85B94E7F0E}"/>
                </a:ext>
              </a:extLst>
            </p:cNvPr>
            <p:cNvSpPr>
              <a:spLocks noChangeShapeType="1"/>
            </p:cNvSpPr>
            <p:nvPr/>
          </p:nvSpPr>
          <p:spPr bwMode="auto">
            <a:xfrm flipH="1">
              <a:off x="2777066" y="1909232"/>
              <a:ext cx="21717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3" name="Line 66">
              <a:extLst>
                <a:ext uri="{FF2B5EF4-FFF2-40B4-BE49-F238E27FC236}">
                  <a16:creationId xmlns:a16="http://schemas.microsoft.com/office/drawing/2014/main" id="{47F969EF-0C47-1B5B-8E96-BEF2E1AA8748}"/>
                </a:ext>
              </a:extLst>
            </p:cNvPr>
            <p:cNvSpPr>
              <a:spLocks noChangeShapeType="1"/>
            </p:cNvSpPr>
            <p:nvPr/>
          </p:nvSpPr>
          <p:spPr bwMode="auto">
            <a:xfrm>
              <a:off x="3062816" y="1909232"/>
              <a:ext cx="4000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4" name="Line 67">
              <a:extLst>
                <a:ext uri="{FF2B5EF4-FFF2-40B4-BE49-F238E27FC236}">
                  <a16:creationId xmlns:a16="http://schemas.microsoft.com/office/drawing/2014/main" id="{557E8036-84B6-C3A4-591C-D1E20042590A}"/>
                </a:ext>
              </a:extLst>
            </p:cNvPr>
            <p:cNvSpPr>
              <a:spLocks noChangeShapeType="1"/>
            </p:cNvSpPr>
            <p:nvPr/>
          </p:nvSpPr>
          <p:spPr bwMode="auto">
            <a:xfrm>
              <a:off x="3577166" y="1909232"/>
              <a:ext cx="2286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5" name="Line 68">
              <a:extLst>
                <a:ext uri="{FF2B5EF4-FFF2-40B4-BE49-F238E27FC236}">
                  <a16:creationId xmlns:a16="http://schemas.microsoft.com/office/drawing/2014/main" id="{0917F0DC-8B0F-E292-0406-4AEC546EDDA7}"/>
                </a:ext>
              </a:extLst>
            </p:cNvPr>
            <p:cNvSpPr>
              <a:spLocks noChangeShapeType="1"/>
            </p:cNvSpPr>
            <p:nvPr/>
          </p:nvSpPr>
          <p:spPr bwMode="auto">
            <a:xfrm flipH="1">
              <a:off x="4205816" y="1909232"/>
              <a:ext cx="571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6" name="Line 69">
              <a:extLst>
                <a:ext uri="{FF2B5EF4-FFF2-40B4-BE49-F238E27FC236}">
                  <a16:creationId xmlns:a16="http://schemas.microsoft.com/office/drawing/2014/main" id="{C3272D53-6CB7-1C7D-A009-9248E3B4CBE8}"/>
                </a:ext>
              </a:extLst>
            </p:cNvPr>
            <p:cNvSpPr>
              <a:spLocks noChangeShapeType="1"/>
            </p:cNvSpPr>
            <p:nvPr/>
          </p:nvSpPr>
          <p:spPr bwMode="auto">
            <a:xfrm flipH="1">
              <a:off x="3920066" y="1909232"/>
              <a:ext cx="8001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7" name="Line 70">
              <a:extLst>
                <a:ext uri="{FF2B5EF4-FFF2-40B4-BE49-F238E27FC236}">
                  <a16:creationId xmlns:a16="http://schemas.microsoft.com/office/drawing/2014/main" id="{1B64CCBE-8A1A-5D54-85E8-E2329064F034}"/>
                </a:ext>
              </a:extLst>
            </p:cNvPr>
            <p:cNvSpPr>
              <a:spLocks noChangeShapeType="1"/>
            </p:cNvSpPr>
            <p:nvPr/>
          </p:nvSpPr>
          <p:spPr bwMode="auto">
            <a:xfrm flipH="1">
              <a:off x="3634316" y="1909232"/>
              <a:ext cx="15430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8" name="Line 71">
              <a:extLst>
                <a:ext uri="{FF2B5EF4-FFF2-40B4-BE49-F238E27FC236}">
                  <a16:creationId xmlns:a16="http://schemas.microsoft.com/office/drawing/2014/main" id="{B6EA0F5D-D866-54F0-FE24-DB455B8CCAFA}"/>
                </a:ext>
              </a:extLst>
            </p:cNvPr>
            <p:cNvSpPr>
              <a:spLocks noChangeShapeType="1"/>
            </p:cNvSpPr>
            <p:nvPr/>
          </p:nvSpPr>
          <p:spPr bwMode="auto">
            <a:xfrm>
              <a:off x="3805766" y="1909232"/>
              <a:ext cx="11430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39" name="Line 72">
              <a:extLst>
                <a:ext uri="{FF2B5EF4-FFF2-40B4-BE49-F238E27FC236}">
                  <a16:creationId xmlns:a16="http://schemas.microsoft.com/office/drawing/2014/main" id="{3781CEAA-63BB-B834-3099-5281DF61F5DA}"/>
                </a:ext>
              </a:extLst>
            </p:cNvPr>
            <p:cNvSpPr>
              <a:spLocks noChangeShapeType="1"/>
            </p:cNvSpPr>
            <p:nvPr/>
          </p:nvSpPr>
          <p:spPr bwMode="auto">
            <a:xfrm>
              <a:off x="4491566" y="1909232"/>
              <a:ext cx="8001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0" name="Line 73">
              <a:extLst>
                <a:ext uri="{FF2B5EF4-FFF2-40B4-BE49-F238E27FC236}">
                  <a16:creationId xmlns:a16="http://schemas.microsoft.com/office/drawing/2014/main" id="{46DBC148-2A90-DFCE-AAB9-C10FB51C3489}"/>
                </a:ext>
              </a:extLst>
            </p:cNvPr>
            <p:cNvSpPr>
              <a:spLocks noChangeShapeType="1"/>
            </p:cNvSpPr>
            <p:nvPr/>
          </p:nvSpPr>
          <p:spPr bwMode="auto">
            <a:xfrm>
              <a:off x="5405966" y="1909232"/>
              <a:ext cx="2857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1" name="Line 74">
              <a:extLst>
                <a:ext uri="{FF2B5EF4-FFF2-40B4-BE49-F238E27FC236}">
                  <a16:creationId xmlns:a16="http://schemas.microsoft.com/office/drawing/2014/main" id="{4DBBCB3C-50F3-F63B-98BC-70C12B0B28C9}"/>
                </a:ext>
              </a:extLst>
            </p:cNvPr>
            <p:cNvSpPr>
              <a:spLocks noChangeShapeType="1"/>
            </p:cNvSpPr>
            <p:nvPr/>
          </p:nvSpPr>
          <p:spPr bwMode="auto">
            <a:xfrm flipH="1">
              <a:off x="5405966" y="1909232"/>
              <a:ext cx="22860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2" name="Line 75">
              <a:extLst>
                <a:ext uri="{FF2B5EF4-FFF2-40B4-BE49-F238E27FC236}">
                  <a16:creationId xmlns:a16="http://schemas.microsoft.com/office/drawing/2014/main" id="{745E03FB-B883-9949-2B92-8AB1EFF096AF}"/>
                </a:ext>
              </a:extLst>
            </p:cNvPr>
            <p:cNvSpPr>
              <a:spLocks noChangeShapeType="1"/>
            </p:cNvSpPr>
            <p:nvPr/>
          </p:nvSpPr>
          <p:spPr bwMode="auto">
            <a:xfrm flipH="1">
              <a:off x="5806016" y="1909232"/>
              <a:ext cx="2857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3" name="Line 76">
              <a:extLst>
                <a:ext uri="{FF2B5EF4-FFF2-40B4-BE49-F238E27FC236}">
                  <a16:creationId xmlns:a16="http://schemas.microsoft.com/office/drawing/2014/main" id="{B6660759-D836-4F6D-74E2-1E42E4B503D4}"/>
                </a:ext>
              </a:extLst>
            </p:cNvPr>
            <p:cNvSpPr>
              <a:spLocks noChangeShapeType="1"/>
            </p:cNvSpPr>
            <p:nvPr/>
          </p:nvSpPr>
          <p:spPr bwMode="auto">
            <a:xfrm>
              <a:off x="5863166" y="1909232"/>
              <a:ext cx="6286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4" name="Line 77">
              <a:extLst>
                <a:ext uri="{FF2B5EF4-FFF2-40B4-BE49-F238E27FC236}">
                  <a16:creationId xmlns:a16="http://schemas.microsoft.com/office/drawing/2014/main" id="{6AF5DCB6-D667-1294-1F00-2FE14E0A7A75}"/>
                </a:ext>
              </a:extLst>
            </p:cNvPr>
            <p:cNvSpPr>
              <a:spLocks noChangeShapeType="1"/>
            </p:cNvSpPr>
            <p:nvPr/>
          </p:nvSpPr>
          <p:spPr bwMode="auto">
            <a:xfrm>
              <a:off x="6377516" y="1909232"/>
              <a:ext cx="514350" cy="7429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0245" name="Text Box 79">
              <a:extLst>
                <a:ext uri="{FF2B5EF4-FFF2-40B4-BE49-F238E27FC236}">
                  <a16:creationId xmlns:a16="http://schemas.microsoft.com/office/drawing/2014/main" id="{CC24A144-0088-13D4-F80C-CC5E70576A06}"/>
                </a:ext>
              </a:extLst>
            </p:cNvPr>
            <p:cNvSpPr txBox="1">
              <a:spLocks noChangeArrowheads="1"/>
            </p:cNvSpPr>
            <p:nvPr/>
          </p:nvSpPr>
          <p:spPr bwMode="auto">
            <a:xfrm>
              <a:off x="6479910" y="3252257"/>
              <a:ext cx="780983"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Memory</a:t>
              </a:r>
            </a:p>
          </p:txBody>
        </p:sp>
      </p:grpSp>
      <p:sp>
        <p:nvSpPr>
          <p:cNvPr id="2" name="灯片编号占位符 1">
            <a:extLst>
              <a:ext uri="{FF2B5EF4-FFF2-40B4-BE49-F238E27FC236}">
                <a16:creationId xmlns:a16="http://schemas.microsoft.com/office/drawing/2014/main" id="{3A151F01-9615-FF26-BF9F-966347C778CD}"/>
              </a:ext>
            </a:extLst>
          </p:cNvPr>
          <p:cNvSpPr>
            <a:spLocks noGrp="1"/>
          </p:cNvSpPr>
          <p:nvPr>
            <p:ph type="sldNum" sz="quarter" idx="10"/>
          </p:nvPr>
        </p:nvSpPr>
        <p:spPr/>
        <p:txBody>
          <a:bodyPr/>
          <a:lstStyle/>
          <a:p>
            <a:fld id="{D9B6BDF2-6896-4B98-8776-C18582F63BA5}" type="slidenum">
              <a:rPr lang="zh-TW" altLang="en-US" smtClean="0"/>
              <a:pPr/>
              <a:t>37</a:t>
            </a:fld>
            <a:endParaRPr lang="zh-TW"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508A9020-7596-8BD6-2ED5-CFD7D2734C08}"/>
              </a:ext>
            </a:extLst>
          </p:cNvPr>
          <p:cNvSpPr>
            <a:spLocks noGrp="1" noChangeArrowheads="1"/>
          </p:cNvSpPr>
          <p:nvPr>
            <p:ph type="title"/>
          </p:nvPr>
        </p:nvSpPr>
        <p:spPr/>
        <p:txBody>
          <a:bodyPr/>
          <a:lstStyle/>
          <a:p>
            <a:pPr eaLnBrk="1" hangingPunct="1"/>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Chunks of Address Space Distributed (2)</a:t>
            </a:r>
            <a:endParaRPr lang="en-US" altLang="zh-CN" dirty="0">
              <a:ea typeface="宋体" panose="02010600030101010101" pitchFamily="2" charset="-122"/>
            </a:endParaRPr>
          </a:p>
        </p:txBody>
      </p:sp>
      <p:sp>
        <p:nvSpPr>
          <p:cNvPr id="51203" name="Rectangle 3">
            <a:extLst>
              <a:ext uri="{FF2B5EF4-FFF2-40B4-BE49-F238E27FC236}">
                <a16:creationId xmlns:a16="http://schemas.microsoft.com/office/drawing/2014/main" id="{163AC209-986B-994E-609F-53126F1F3511}"/>
              </a:ext>
            </a:extLst>
          </p:cNvPr>
          <p:cNvSpPr>
            <a:spLocks noChangeArrowheads="1"/>
          </p:cNvSpPr>
          <p:nvPr/>
        </p:nvSpPr>
        <p:spPr bwMode="auto">
          <a:xfrm>
            <a:off x="194310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1204" name="Rectangle 4">
            <a:extLst>
              <a:ext uri="{FF2B5EF4-FFF2-40B4-BE49-F238E27FC236}">
                <a16:creationId xmlns:a16="http://schemas.microsoft.com/office/drawing/2014/main" id="{541B8488-ACC2-D829-54C7-46FFF021A6E2}"/>
              </a:ext>
            </a:extLst>
          </p:cNvPr>
          <p:cNvSpPr>
            <a:spLocks noChangeArrowheads="1"/>
          </p:cNvSpPr>
          <p:nvPr/>
        </p:nvSpPr>
        <p:spPr bwMode="auto">
          <a:xfrm>
            <a:off x="645795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1205" name="Rectangle 5">
            <a:extLst>
              <a:ext uri="{FF2B5EF4-FFF2-40B4-BE49-F238E27FC236}">
                <a16:creationId xmlns:a16="http://schemas.microsoft.com/office/drawing/2014/main" id="{32843246-2423-A6E1-54EF-B27CE863595F}"/>
              </a:ext>
            </a:extLst>
          </p:cNvPr>
          <p:cNvSpPr>
            <a:spLocks noChangeArrowheads="1"/>
          </p:cNvSpPr>
          <p:nvPr/>
        </p:nvSpPr>
        <p:spPr bwMode="auto">
          <a:xfrm>
            <a:off x="497205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1206" name="Rectangle 6">
            <a:extLst>
              <a:ext uri="{FF2B5EF4-FFF2-40B4-BE49-F238E27FC236}">
                <a16:creationId xmlns:a16="http://schemas.microsoft.com/office/drawing/2014/main" id="{929A3337-C205-EBC8-506D-1B6476BB4B29}"/>
              </a:ext>
            </a:extLst>
          </p:cNvPr>
          <p:cNvSpPr>
            <a:spLocks noChangeArrowheads="1"/>
          </p:cNvSpPr>
          <p:nvPr/>
        </p:nvSpPr>
        <p:spPr bwMode="auto">
          <a:xfrm>
            <a:off x="342900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1207" name="Rectangle 7">
            <a:extLst>
              <a:ext uri="{FF2B5EF4-FFF2-40B4-BE49-F238E27FC236}">
                <a16:creationId xmlns:a16="http://schemas.microsoft.com/office/drawing/2014/main" id="{B8FC54E7-0607-9DBC-39E9-7686B852182F}"/>
              </a:ext>
            </a:extLst>
          </p:cNvPr>
          <p:cNvSpPr>
            <a:spLocks noChangeArrowheads="1"/>
          </p:cNvSpPr>
          <p:nvPr/>
        </p:nvSpPr>
        <p:spPr bwMode="auto">
          <a:xfrm>
            <a:off x="20574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0</a:t>
            </a:r>
          </a:p>
        </p:txBody>
      </p:sp>
      <p:sp>
        <p:nvSpPr>
          <p:cNvPr id="51208" name="Rectangle 8">
            <a:extLst>
              <a:ext uri="{FF2B5EF4-FFF2-40B4-BE49-F238E27FC236}">
                <a16:creationId xmlns:a16="http://schemas.microsoft.com/office/drawing/2014/main" id="{B2CA7C57-3C95-F2CE-2EA5-9318210215E4}"/>
              </a:ext>
            </a:extLst>
          </p:cNvPr>
          <p:cNvSpPr>
            <a:spLocks noChangeArrowheads="1"/>
          </p:cNvSpPr>
          <p:nvPr/>
        </p:nvSpPr>
        <p:spPr bwMode="auto">
          <a:xfrm>
            <a:off x="24003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2</a:t>
            </a:r>
          </a:p>
        </p:txBody>
      </p:sp>
      <p:sp>
        <p:nvSpPr>
          <p:cNvPr id="51209" name="Rectangle 9">
            <a:extLst>
              <a:ext uri="{FF2B5EF4-FFF2-40B4-BE49-F238E27FC236}">
                <a16:creationId xmlns:a16="http://schemas.microsoft.com/office/drawing/2014/main" id="{C6E81367-7C46-8DF1-9B73-9A433D5012D9}"/>
              </a:ext>
            </a:extLst>
          </p:cNvPr>
          <p:cNvSpPr>
            <a:spLocks noChangeArrowheads="1"/>
          </p:cNvSpPr>
          <p:nvPr/>
        </p:nvSpPr>
        <p:spPr bwMode="auto">
          <a:xfrm>
            <a:off x="27432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5</a:t>
            </a:r>
          </a:p>
        </p:txBody>
      </p:sp>
      <p:sp>
        <p:nvSpPr>
          <p:cNvPr id="51210" name="Rectangle 10">
            <a:extLst>
              <a:ext uri="{FF2B5EF4-FFF2-40B4-BE49-F238E27FC236}">
                <a16:creationId xmlns:a16="http://schemas.microsoft.com/office/drawing/2014/main" id="{7FEC9C19-A19B-EFDD-B9FA-38D38DCA8278}"/>
              </a:ext>
            </a:extLst>
          </p:cNvPr>
          <p:cNvSpPr>
            <a:spLocks noChangeArrowheads="1"/>
          </p:cNvSpPr>
          <p:nvPr/>
        </p:nvSpPr>
        <p:spPr bwMode="auto">
          <a:xfrm>
            <a:off x="2057400" y="25146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9</a:t>
            </a:r>
          </a:p>
        </p:txBody>
      </p:sp>
      <p:sp>
        <p:nvSpPr>
          <p:cNvPr id="51211" name="Rectangle 11">
            <a:extLst>
              <a:ext uri="{FF2B5EF4-FFF2-40B4-BE49-F238E27FC236}">
                <a16:creationId xmlns:a16="http://schemas.microsoft.com/office/drawing/2014/main" id="{D2182FC9-AA92-E6AA-5595-A4CAAEBB1001}"/>
              </a:ext>
            </a:extLst>
          </p:cNvPr>
          <p:cNvSpPr>
            <a:spLocks noChangeArrowheads="1"/>
          </p:cNvSpPr>
          <p:nvPr/>
        </p:nvSpPr>
        <p:spPr bwMode="auto">
          <a:xfrm>
            <a:off x="35433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a:t>
            </a:r>
          </a:p>
        </p:txBody>
      </p:sp>
      <p:sp>
        <p:nvSpPr>
          <p:cNvPr id="51212" name="Rectangle 12">
            <a:extLst>
              <a:ext uri="{FF2B5EF4-FFF2-40B4-BE49-F238E27FC236}">
                <a16:creationId xmlns:a16="http://schemas.microsoft.com/office/drawing/2014/main" id="{5C3E7E34-55CE-2155-B0CC-E956DF8433F0}"/>
              </a:ext>
            </a:extLst>
          </p:cNvPr>
          <p:cNvSpPr>
            <a:spLocks noChangeArrowheads="1"/>
          </p:cNvSpPr>
          <p:nvPr/>
        </p:nvSpPr>
        <p:spPr bwMode="auto">
          <a:xfrm>
            <a:off x="38862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3</a:t>
            </a:r>
          </a:p>
        </p:txBody>
      </p:sp>
      <p:sp>
        <p:nvSpPr>
          <p:cNvPr id="51213" name="Rectangle 13">
            <a:extLst>
              <a:ext uri="{FF2B5EF4-FFF2-40B4-BE49-F238E27FC236}">
                <a16:creationId xmlns:a16="http://schemas.microsoft.com/office/drawing/2014/main" id="{7AC49398-748F-1023-B5D1-99E5C33791FC}"/>
              </a:ext>
            </a:extLst>
          </p:cNvPr>
          <p:cNvSpPr>
            <a:spLocks noChangeArrowheads="1"/>
          </p:cNvSpPr>
          <p:nvPr/>
        </p:nvSpPr>
        <p:spPr bwMode="auto">
          <a:xfrm>
            <a:off x="42291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6</a:t>
            </a:r>
          </a:p>
        </p:txBody>
      </p:sp>
      <p:sp>
        <p:nvSpPr>
          <p:cNvPr id="51214" name="Rectangle 14">
            <a:extLst>
              <a:ext uri="{FF2B5EF4-FFF2-40B4-BE49-F238E27FC236}">
                <a16:creationId xmlns:a16="http://schemas.microsoft.com/office/drawing/2014/main" id="{7A5B7D26-8F18-F83C-718E-91D5412C633F}"/>
              </a:ext>
            </a:extLst>
          </p:cNvPr>
          <p:cNvSpPr>
            <a:spLocks noChangeArrowheads="1"/>
          </p:cNvSpPr>
          <p:nvPr/>
        </p:nvSpPr>
        <p:spPr bwMode="auto">
          <a:xfrm>
            <a:off x="354330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8</a:t>
            </a:r>
          </a:p>
        </p:txBody>
      </p:sp>
      <p:sp>
        <p:nvSpPr>
          <p:cNvPr id="51215" name="Rectangle 15">
            <a:extLst>
              <a:ext uri="{FF2B5EF4-FFF2-40B4-BE49-F238E27FC236}">
                <a16:creationId xmlns:a16="http://schemas.microsoft.com/office/drawing/2014/main" id="{275369CA-292B-343A-6928-56052FE80CF5}"/>
              </a:ext>
            </a:extLst>
          </p:cNvPr>
          <p:cNvSpPr>
            <a:spLocks noChangeArrowheads="1"/>
          </p:cNvSpPr>
          <p:nvPr/>
        </p:nvSpPr>
        <p:spPr bwMode="auto">
          <a:xfrm>
            <a:off x="50863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4</a:t>
            </a:r>
          </a:p>
        </p:txBody>
      </p:sp>
      <p:sp>
        <p:nvSpPr>
          <p:cNvPr id="51216" name="Rectangle 16">
            <a:extLst>
              <a:ext uri="{FF2B5EF4-FFF2-40B4-BE49-F238E27FC236}">
                <a16:creationId xmlns:a16="http://schemas.microsoft.com/office/drawing/2014/main" id="{B1A20F80-2F31-8006-40F1-E0721862E6D8}"/>
              </a:ext>
            </a:extLst>
          </p:cNvPr>
          <p:cNvSpPr>
            <a:spLocks noChangeArrowheads="1"/>
          </p:cNvSpPr>
          <p:nvPr/>
        </p:nvSpPr>
        <p:spPr bwMode="auto">
          <a:xfrm>
            <a:off x="54292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7</a:t>
            </a:r>
          </a:p>
        </p:txBody>
      </p:sp>
      <p:sp>
        <p:nvSpPr>
          <p:cNvPr id="51217" name="Rectangle 17">
            <a:extLst>
              <a:ext uri="{FF2B5EF4-FFF2-40B4-BE49-F238E27FC236}">
                <a16:creationId xmlns:a16="http://schemas.microsoft.com/office/drawing/2014/main" id="{87733DAC-051C-D530-AD37-77A772AE7A05}"/>
              </a:ext>
            </a:extLst>
          </p:cNvPr>
          <p:cNvSpPr>
            <a:spLocks noChangeArrowheads="1"/>
          </p:cNvSpPr>
          <p:nvPr/>
        </p:nvSpPr>
        <p:spPr bwMode="auto">
          <a:xfrm>
            <a:off x="57721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a:t>
            </a:r>
          </a:p>
        </p:txBody>
      </p:sp>
      <p:sp>
        <p:nvSpPr>
          <p:cNvPr id="51218" name="Rectangle 18">
            <a:extLst>
              <a:ext uri="{FF2B5EF4-FFF2-40B4-BE49-F238E27FC236}">
                <a16:creationId xmlns:a16="http://schemas.microsoft.com/office/drawing/2014/main" id="{E4155CD0-6ECA-FA71-1738-5BAD1BD95D45}"/>
              </a:ext>
            </a:extLst>
          </p:cNvPr>
          <p:cNvSpPr>
            <a:spLocks noChangeArrowheads="1"/>
          </p:cNvSpPr>
          <p:nvPr/>
        </p:nvSpPr>
        <p:spPr bwMode="auto">
          <a:xfrm>
            <a:off x="508635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12</a:t>
            </a:r>
          </a:p>
        </p:txBody>
      </p:sp>
      <p:sp>
        <p:nvSpPr>
          <p:cNvPr id="51219" name="Rectangle 19">
            <a:extLst>
              <a:ext uri="{FF2B5EF4-FFF2-40B4-BE49-F238E27FC236}">
                <a16:creationId xmlns:a16="http://schemas.microsoft.com/office/drawing/2014/main" id="{0497741A-9C2F-7481-1B0C-11E5E72BAE61}"/>
              </a:ext>
            </a:extLst>
          </p:cNvPr>
          <p:cNvSpPr>
            <a:spLocks noChangeArrowheads="1"/>
          </p:cNvSpPr>
          <p:nvPr/>
        </p:nvSpPr>
        <p:spPr bwMode="auto">
          <a:xfrm>
            <a:off x="65722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13</a:t>
            </a:r>
          </a:p>
        </p:txBody>
      </p:sp>
      <p:sp>
        <p:nvSpPr>
          <p:cNvPr id="51220" name="Rectangle 20">
            <a:extLst>
              <a:ext uri="{FF2B5EF4-FFF2-40B4-BE49-F238E27FC236}">
                <a16:creationId xmlns:a16="http://schemas.microsoft.com/office/drawing/2014/main" id="{C2F553F2-DC55-B4C6-5C28-3B87D100A65E}"/>
              </a:ext>
            </a:extLst>
          </p:cNvPr>
          <p:cNvSpPr>
            <a:spLocks noChangeArrowheads="1"/>
          </p:cNvSpPr>
          <p:nvPr/>
        </p:nvSpPr>
        <p:spPr bwMode="auto">
          <a:xfrm>
            <a:off x="69151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15</a:t>
            </a:r>
          </a:p>
        </p:txBody>
      </p:sp>
      <p:sp>
        <p:nvSpPr>
          <p:cNvPr id="51221" name="Rectangle 21">
            <a:extLst>
              <a:ext uri="{FF2B5EF4-FFF2-40B4-BE49-F238E27FC236}">
                <a16:creationId xmlns:a16="http://schemas.microsoft.com/office/drawing/2014/main" id="{000FE1FA-68E1-7AD1-72D6-390112799B57}"/>
              </a:ext>
            </a:extLst>
          </p:cNvPr>
          <p:cNvSpPr>
            <a:spLocks noChangeArrowheads="1"/>
          </p:cNvSpPr>
          <p:nvPr/>
        </p:nvSpPr>
        <p:spPr bwMode="auto">
          <a:xfrm>
            <a:off x="2400300" y="25146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10</a:t>
            </a:r>
          </a:p>
        </p:txBody>
      </p:sp>
      <p:sp>
        <p:nvSpPr>
          <p:cNvPr id="51222" name="Rectangle 22">
            <a:extLst>
              <a:ext uri="{FF2B5EF4-FFF2-40B4-BE49-F238E27FC236}">
                <a16:creationId xmlns:a16="http://schemas.microsoft.com/office/drawing/2014/main" id="{B3781088-06E0-95CF-4048-EE5D3F284175}"/>
              </a:ext>
            </a:extLst>
          </p:cNvPr>
          <p:cNvSpPr>
            <a:spLocks noChangeArrowheads="1"/>
          </p:cNvSpPr>
          <p:nvPr/>
        </p:nvSpPr>
        <p:spPr bwMode="auto">
          <a:xfrm>
            <a:off x="542925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14</a:t>
            </a:r>
          </a:p>
        </p:txBody>
      </p:sp>
      <p:sp>
        <p:nvSpPr>
          <p:cNvPr id="51223" name="Line 23">
            <a:extLst>
              <a:ext uri="{FF2B5EF4-FFF2-40B4-BE49-F238E27FC236}">
                <a16:creationId xmlns:a16="http://schemas.microsoft.com/office/drawing/2014/main" id="{B5091E70-4365-0656-F20C-0344039E7B25}"/>
              </a:ext>
            </a:extLst>
          </p:cNvPr>
          <p:cNvSpPr>
            <a:spLocks noChangeShapeType="1"/>
          </p:cNvSpPr>
          <p:nvPr/>
        </p:nvSpPr>
        <p:spPr bwMode="auto">
          <a:xfrm>
            <a:off x="194310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1224" name="Line 24">
            <a:extLst>
              <a:ext uri="{FF2B5EF4-FFF2-40B4-BE49-F238E27FC236}">
                <a16:creationId xmlns:a16="http://schemas.microsoft.com/office/drawing/2014/main" id="{D031A4FA-A630-84BE-F951-BE7DC82CED31}"/>
              </a:ext>
            </a:extLst>
          </p:cNvPr>
          <p:cNvSpPr>
            <a:spLocks noChangeShapeType="1"/>
          </p:cNvSpPr>
          <p:nvPr/>
        </p:nvSpPr>
        <p:spPr bwMode="auto">
          <a:xfrm>
            <a:off x="342900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1225" name="Line 25">
            <a:extLst>
              <a:ext uri="{FF2B5EF4-FFF2-40B4-BE49-F238E27FC236}">
                <a16:creationId xmlns:a16="http://schemas.microsoft.com/office/drawing/2014/main" id="{92F18B7D-82A0-2FD8-A5B7-D78580D8A342}"/>
              </a:ext>
            </a:extLst>
          </p:cNvPr>
          <p:cNvSpPr>
            <a:spLocks noChangeShapeType="1"/>
          </p:cNvSpPr>
          <p:nvPr/>
        </p:nvSpPr>
        <p:spPr bwMode="auto">
          <a:xfrm>
            <a:off x="497205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1226" name="Line 26">
            <a:extLst>
              <a:ext uri="{FF2B5EF4-FFF2-40B4-BE49-F238E27FC236}">
                <a16:creationId xmlns:a16="http://schemas.microsoft.com/office/drawing/2014/main" id="{6967C782-888A-1D41-CF36-1BAC5F944832}"/>
              </a:ext>
            </a:extLst>
          </p:cNvPr>
          <p:cNvSpPr>
            <a:spLocks noChangeShapeType="1"/>
          </p:cNvSpPr>
          <p:nvPr/>
        </p:nvSpPr>
        <p:spPr bwMode="auto">
          <a:xfrm>
            <a:off x="645795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1227" name="Line 27">
            <a:extLst>
              <a:ext uri="{FF2B5EF4-FFF2-40B4-BE49-F238E27FC236}">
                <a16:creationId xmlns:a16="http://schemas.microsoft.com/office/drawing/2014/main" id="{0A293516-7DEF-C1F8-7E2E-3FB153019877}"/>
              </a:ext>
            </a:extLst>
          </p:cNvPr>
          <p:cNvSpPr>
            <a:spLocks noChangeShapeType="1"/>
          </p:cNvSpPr>
          <p:nvPr/>
        </p:nvSpPr>
        <p:spPr bwMode="auto">
          <a:xfrm>
            <a:off x="245745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1228" name="Line 28">
            <a:extLst>
              <a:ext uri="{FF2B5EF4-FFF2-40B4-BE49-F238E27FC236}">
                <a16:creationId xmlns:a16="http://schemas.microsoft.com/office/drawing/2014/main" id="{C73226F9-38A3-63E4-77A2-DD51FA2EB14E}"/>
              </a:ext>
            </a:extLst>
          </p:cNvPr>
          <p:cNvSpPr>
            <a:spLocks noChangeShapeType="1"/>
          </p:cNvSpPr>
          <p:nvPr/>
        </p:nvSpPr>
        <p:spPr bwMode="auto">
          <a:xfrm>
            <a:off x="697230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1229" name="Line 29">
            <a:extLst>
              <a:ext uri="{FF2B5EF4-FFF2-40B4-BE49-F238E27FC236}">
                <a16:creationId xmlns:a16="http://schemas.microsoft.com/office/drawing/2014/main" id="{6482FAF9-5D4B-74A0-4764-B5D6B63E3682}"/>
              </a:ext>
            </a:extLst>
          </p:cNvPr>
          <p:cNvSpPr>
            <a:spLocks noChangeShapeType="1"/>
          </p:cNvSpPr>
          <p:nvPr/>
        </p:nvSpPr>
        <p:spPr bwMode="auto">
          <a:xfrm>
            <a:off x="542925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1230" name="Line 30">
            <a:extLst>
              <a:ext uri="{FF2B5EF4-FFF2-40B4-BE49-F238E27FC236}">
                <a16:creationId xmlns:a16="http://schemas.microsoft.com/office/drawing/2014/main" id="{E07CA798-5FEC-7798-6FE2-080DE24CB30E}"/>
              </a:ext>
            </a:extLst>
          </p:cNvPr>
          <p:cNvSpPr>
            <a:spLocks noChangeShapeType="1"/>
          </p:cNvSpPr>
          <p:nvPr/>
        </p:nvSpPr>
        <p:spPr bwMode="auto">
          <a:xfrm>
            <a:off x="400050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1231" name="Text Box 31">
            <a:extLst>
              <a:ext uri="{FF2B5EF4-FFF2-40B4-BE49-F238E27FC236}">
                <a16:creationId xmlns:a16="http://schemas.microsoft.com/office/drawing/2014/main" id="{6B1C6A10-19FA-3F72-1158-436A81FFBDE9}"/>
              </a:ext>
            </a:extLst>
          </p:cNvPr>
          <p:cNvSpPr txBox="1">
            <a:spLocks noChangeArrowheads="1"/>
          </p:cNvSpPr>
          <p:nvPr/>
        </p:nvSpPr>
        <p:spPr bwMode="auto">
          <a:xfrm>
            <a:off x="210264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CPU1</a:t>
            </a:r>
          </a:p>
        </p:txBody>
      </p:sp>
      <p:sp>
        <p:nvSpPr>
          <p:cNvPr id="51232" name="Text Box 32">
            <a:extLst>
              <a:ext uri="{FF2B5EF4-FFF2-40B4-BE49-F238E27FC236}">
                <a16:creationId xmlns:a16="http://schemas.microsoft.com/office/drawing/2014/main" id="{E7D19D8C-86A0-B863-42D9-4ED6A36CC73B}"/>
              </a:ext>
            </a:extLst>
          </p:cNvPr>
          <p:cNvSpPr txBox="1">
            <a:spLocks noChangeArrowheads="1"/>
          </p:cNvSpPr>
          <p:nvPr/>
        </p:nvSpPr>
        <p:spPr bwMode="auto">
          <a:xfrm>
            <a:off x="36456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CPU2</a:t>
            </a:r>
          </a:p>
        </p:txBody>
      </p:sp>
      <p:sp>
        <p:nvSpPr>
          <p:cNvPr id="51233" name="Text Box 33">
            <a:extLst>
              <a:ext uri="{FF2B5EF4-FFF2-40B4-BE49-F238E27FC236}">
                <a16:creationId xmlns:a16="http://schemas.microsoft.com/office/drawing/2014/main" id="{642AEFA5-2BFB-C05B-FCD6-241711882C6B}"/>
              </a:ext>
            </a:extLst>
          </p:cNvPr>
          <p:cNvSpPr txBox="1">
            <a:spLocks noChangeArrowheads="1"/>
          </p:cNvSpPr>
          <p:nvPr/>
        </p:nvSpPr>
        <p:spPr bwMode="auto">
          <a:xfrm>
            <a:off x="52458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CPU3</a:t>
            </a:r>
          </a:p>
        </p:txBody>
      </p:sp>
      <p:sp>
        <p:nvSpPr>
          <p:cNvPr id="51234" name="Text Box 34">
            <a:extLst>
              <a:ext uri="{FF2B5EF4-FFF2-40B4-BE49-F238E27FC236}">
                <a16:creationId xmlns:a16="http://schemas.microsoft.com/office/drawing/2014/main" id="{60D0D2C2-0573-FF17-3DB3-A556B36CD895}"/>
              </a:ext>
            </a:extLst>
          </p:cNvPr>
          <p:cNvSpPr txBox="1">
            <a:spLocks noChangeArrowheads="1"/>
          </p:cNvSpPr>
          <p:nvPr/>
        </p:nvSpPr>
        <p:spPr bwMode="auto">
          <a:xfrm>
            <a:off x="67317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CPU4</a:t>
            </a:r>
          </a:p>
        </p:txBody>
      </p:sp>
      <p:sp>
        <p:nvSpPr>
          <p:cNvPr id="51235" name="Line 35">
            <a:extLst>
              <a:ext uri="{FF2B5EF4-FFF2-40B4-BE49-F238E27FC236}">
                <a16:creationId xmlns:a16="http://schemas.microsoft.com/office/drawing/2014/main" id="{5737EE6C-F35B-7F70-6C57-CFFBFB0578A3}"/>
              </a:ext>
            </a:extLst>
          </p:cNvPr>
          <p:cNvSpPr>
            <a:spLocks noChangeShapeType="1"/>
          </p:cNvSpPr>
          <p:nvPr/>
        </p:nvSpPr>
        <p:spPr bwMode="auto">
          <a:xfrm>
            <a:off x="1943100" y="3657600"/>
            <a:ext cx="58293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 name="灯片编号占位符 1">
            <a:extLst>
              <a:ext uri="{FF2B5EF4-FFF2-40B4-BE49-F238E27FC236}">
                <a16:creationId xmlns:a16="http://schemas.microsoft.com/office/drawing/2014/main" id="{EBD68B02-7FA2-61CF-AFFD-EDBE1665029C}"/>
              </a:ext>
            </a:extLst>
          </p:cNvPr>
          <p:cNvSpPr>
            <a:spLocks noGrp="1"/>
          </p:cNvSpPr>
          <p:nvPr>
            <p:ph type="sldNum" sz="quarter" idx="10"/>
          </p:nvPr>
        </p:nvSpPr>
        <p:spPr/>
        <p:txBody>
          <a:bodyPr/>
          <a:lstStyle/>
          <a:p>
            <a:fld id="{D9B6BDF2-6896-4B98-8776-C18582F63BA5}" type="slidenum">
              <a:rPr lang="zh-TW" altLang="en-US" smtClean="0"/>
              <a:pPr/>
              <a:t>38</a:t>
            </a:fld>
            <a:endParaRPr lang="zh-TW" altLang="en-US"/>
          </a:p>
        </p:txBody>
      </p:sp>
      <p:sp>
        <p:nvSpPr>
          <p:cNvPr id="3" name="Rectangle 3">
            <a:extLst>
              <a:ext uri="{FF2B5EF4-FFF2-40B4-BE49-F238E27FC236}">
                <a16:creationId xmlns:a16="http://schemas.microsoft.com/office/drawing/2014/main" id="{EEA92EA4-85E8-D24F-FDC1-7E3943404025}"/>
              </a:ext>
            </a:extLst>
          </p:cNvPr>
          <p:cNvSpPr txBox="1">
            <a:spLocks noChangeArrowheads="1"/>
          </p:cNvSpPr>
          <p:nvPr/>
        </p:nvSpPr>
        <p:spPr>
          <a:xfrm>
            <a:off x="787400" y="844153"/>
            <a:ext cx="7899399" cy="3671888"/>
          </a:xfrm>
          <a:prstGeom prst="rect">
            <a:avLst/>
          </a:prstGeom>
        </p:spPr>
        <p:txBody>
          <a:bodyPr/>
          <a:lst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a:lstStyle>
          <a:p>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Situation after CPU 1 References Chunk 10</a:t>
            </a:r>
            <a:endParaRPr lang="en-US" altLang="zh-CN" sz="2000" kern="0" dirty="0">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674E8596-8FE4-B36D-9CB7-6ACCFCCA4E37}"/>
              </a:ext>
            </a:extLst>
          </p:cNvPr>
          <p:cNvSpPr>
            <a:spLocks noGrp="1" noChangeArrowheads="1"/>
          </p:cNvSpPr>
          <p:nvPr>
            <p:ph type="title"/>
          </p:nvPr>
        </p:nvSpPr>
        <p:spPr>
          <a:xfrm>
            <a:off x="787401" y="108349"/>
            <a:ext cx="8043332" cy="519113"/>
          </a:xfrm>
        </p:spPr>
        <p:txBody>
          <a:bodyPr/>
          <a:lstStyle/>
          <a:p>
            <a:pPr eaLnBrk="1" hangingPunct="1"/>
            <a:r>
              <a:rPr lang="en-US" altLang="zh-CN" sz="3600" dirty="0">
                <a:latin typeface="Times New Roman" panose="02020603050405020304" pitchFamily="18" charset="0"/>
                <a:ea typeface="宋体" panose="02010600030101010101" pitchFamily="2" charset="-122"/>
                <a:cs typeface="Times New Roman" panose="02020603050405020304" pitchFamily="18" charset="0"/>
              </a:rPr>
              <a:t>Chunks of Address Space Distributed (3)</a:t>
            </a:r>
            <a:endParaRPr lang="en-US" altLang="zh-CN" dirty="0">
              <a:ea typeface="宋体" panose="02010600030101010101" pitchFamily="2" charset="-122"/>
            </a:endParaRPr>
          </a:p>
        </p:txBody>
      </p:sp>
      <p:sp>
        <p:nvSpPr>
          <p:cNvPr id="52227" name="Rectangle 3">
            <a:extLst>
              <a:ext uri="{FF2B5EF4-FFF2-40B4-BE49-F238E27FC236}">
                <a16:creationId xmlns:a16="http://schemas.microsoft.com/office/drawing/2014/main" id="{1B3E36A7-86B5-7889-933D-E24EB678532E}"/>
              </a:ext>
            </a:extLst>
          </p:cNvPr>
          <p:cNvSpPr>
            <a:spLocks noChangeArrowheads="1"/>
          </p:cNvSpPr>
          <p:nvPr/>
        </p:nvSpPr>
        <p:spPr bwMode="auto">
          <a:xfrm>
            <a:off x="194310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2228" name="Rectangle 4">
            <a:extLst>
              <a:ext uri="{FF2B5EF4-FFF2-40B4-BE49-F238E27FC236}">
                <a16:creationId xmlns:a16="http://schemas.microsoft.com/office/drawing/2014/main" id="{ACD66C67-E13F-10D1-D412-29557BE4FE8C}"/>
              </a:ext>
            </a:extLst>
          </p:cNvPr>
          <p:cNvSpPr>
            <a:spLocks noChangeArrowheads="1"/>
          </p:cNvSpPr>
          <p:nvPr/>
        </p:nvSpPr>
        <p:spPr bwMode="auto">
          <a:xfrm>
            <a:off x="645795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2229" name="Rectangle 5">
            <a:extLst>
              <a:ext uri="{FF2B5EF4-FFF2-40B4-BE49-F238E27FC236}">
                <a16:creationId xmlns:a16="http://schemas.microsoft.com/office/drawing/2014/main" id="{4503FF5D-943D-050A-70A5-DD1004BAFC5F}"/>
              </a:ext>
            </a:extLst>
          </p:cNvPr>
          <p:cNvSpPr>
            <a:spLocks noChangeArrowheads="1"/>
          </p:cNvSpPr>
          <p:nvPr/>
        </p:nvSpPr>
        <p:spPr bwMode="auto">
          <a:xfrm>
            <a:off x="497205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2230" name="Rectangle 6">
            <a:extLst>
              <a:ext uri="{FF2B5EF4-FFF2-40B4-BE49-F238E27FC236}">
                <a16:creationId xmlns:a16="http://schemas.microsoft.com/office/drawing/2014/main" id="{5E7217AB-97A2-8CC8-C62B-4725D9F73E21}"/>
              </a:ext>
            </a:extLst>
          </p:cNvPr>
          <p:cNvSpPr>
            <a:spLocks noChangeArrowheads="1"/>
          </p:cNvSpPr>
          <p:nvPr/>
        </p:nvSpPr>
        <p:spPr bwMode="auto">
          <a:xfrm>
            <a:off x="3429000" y="2000250"/>
            <a:ext cx="11430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2231" name="Rectangle 7">
            <a:extLst>
              <a:ext uri="{FF2B5EF4-FFF2-40B4-BE49-F238E27FC236}">
                <a16:creationId xmlns:a16="http://schemas.microsoft.com/office/drawing/2014/main" id="{4754691B-8CB0-CC43-3CE8-EF97AA09502F}"/>
              </a:ext>
            </a:extLst>
          </p:cNvPr>
          <p:cNvSpPr>
            <a:spLocks noChangeArrowheads="1"/>
          </p:cNvSpPr>
          <p:nvPr/>
        </p:nvSpPr>
        <p:spPr bwMode="auto">
          <a:xfrm>
            <a:off x="20574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0</a:t>
            </a:r>
          </a:p>
        </p:txBody>
      </p:sp>
      <p:sp>
        <p:nvSpPr>
          <p:cNvPr id="52232" name="Rectangle 8">
            <a:extLst>
              <a:ext uri="{FF2B5EF4-FFF2-40B4-BE49-F238E27FC236}">
                <a16:creationId xmlns:a16="http://schemas.microsoft.com/office/drawing/2014/main" id="{D9191FFD-78BA-DA2F-95A1-FEB61BF7ECBF}"/>
              </a:ext>
            </a:extLst>
          </p:cNvPr>
          <p:cNvSpPr>
            <a:spLocks noChangeArrowheads="1"/>
          </p:cNvSpPr>
          <p:nvPr/>
        </p:nvSpPr>
        <p:spPr bwMode="auto">
          <a:xfrm>
            <a:off x="24003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2</a:t>
            </a:r>
          </a:p>
        </p:txBody>
      </p:sp>
      <p:sp>
        <p:nvSpPr>
          <p:cNvPr id="52233" name="Rectangle 9">
            <a:extLst>
              <a:ext uri="{FF2B5EF4-FFF2-40B4-BE49-F238E27FC236}">
                <a16:creationId xmlns:a16="http://schemas.microsoft.com/office/drawing/2014/main" id="{F96E0855-EA63-E57F-401B-E2DF3639D4D3}"/>
              </a:ext>
            </a:extLst>
          </p:cNvPr>
          <p:cNvSpPr>
            <a:spLocks noChangeArrowheads="1"/>
          </p:cNvSpPr>
          <p:nvPr/>
        </p:nvSpPr>
        <p:spPr bwMode="auto">
          <a:xfrm>
            <a:off x="2743200" y="21145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5</a:t>
            </a:r>
          </a:p>
        </p:txBody>
      </p:sp>
      <p:sp>
        <p:nvSpPr>
          <p:cNvPr id="52234" name="Rectangle 10">
            <a:extLst>
              <a:ext uri="{FF2B5EF4-FFF2-40B4-BE49-F238E27FC236}">
                <a16:creationId xmlns:a16="http://schemas.microsoft.com/office/drawing/2014/main" id="{52433D25-CF53-0DA9-A24C-D6D8A30FAF96}"/>
              </a:ext>
            </a:extLst>
          </p:cNvPr>
          <p:cNvSpPr>
            <a:spLocks noChangeArrowheads="1"/>
          </p:cNvSpPr>
          <p:nvPr/>
        </p:nvSpPr>
        <p:spPr bwMode="auto">
          <a:xfrm>
            <a:off x="2057400" y="25146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9</a:t>
            </a:r>
          </a:p>
        </p:txBody>
      </p:sp>
      <p:sp>
        <p:nvSpPr>
          <p:cNvPr id="52235" name="Rectangle 11">
            <a:extLst>
              <a:ext uri="{FF2B5EF4-FFF2-40B4-BE49-F238E27FC236}">
                <a16:creationId xmlns:a16="http://schemas.microsoft.com/office/drawing/2014/main" id="{140725F0-1A86-92AD-BEF9-48D0C7A2EF4D}"/>
              </a:ext>
            </a:extLst>
          </p:cNvPr>
          <p:cNvSpPr>
            <a:spLocks noChangeArrowheads="1"/>
          </p:cNvSpPr>
          <p:nvPr/>
        </p:nvSpPr>
        <p:spPr bwMode="auto">
          <a:xfrm>
            <a:off x="35433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a:t>
            </a:r>
          </a:p>
        </p:txBody>
      </p:sp>
      <p:sp>
        <p:nvSpPr>
          <p:cNvPr id="52236" name="Rectangle 12">
            <a:extLst>
              <a:ext uri="{FF2B5EF4-FFF2-40B4-BE49-F238E27FC236}">
                <a16:creationId xmlns:a16="http://schemas.microsoft.com/office/drawing/2014/main" id="{4D3FCC66-C84D-C7AE-B10C-061FBA2CE21F}"/>
              </a:ext>
            </a:extLst>
          </p:cNvPr>
          <p:cNvSpPr>
            <a:spLocks noChangeArrowheads="1"/>
          </p:cNvSpPr>
          <p:nvPr/>
        </p:nvSpPr>
        <p:spPr bwMode="auto">
          <a:xfrm>
            <a:off x="38862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3</a:t>
            </a:r>
          </a:p>
        </p:txBody>
      </p:sp>
      <p:sp>
        <p:nvSpPr>
          <p:cNvPr id="52237" name="Rectangle 13">
            <a:extLst>
              <a:ext uri="{FF2B5EF4-FFF2-40B4-BE49-F238E27FC236}">
                <a16:creationId xmlns:a16="http://schemas.microsoft.com/office/drawing/2014/main" id="{89BF4CC8-6FEE-AE3B-EBE3-402323B68A8D}"/>
              </a:ext>
            </a:extLst>
          </p:cNvPr>
          <p:cNvSpPr>
            <a:spLocks noChangeArrowheads="1"/>
          </p:cNvSpPr>
          <p:nvPr/>
        </p:nvSpPr>
        <p:spPr bwMode="auto">
          <a:xfrm>
            <a:off x="422910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6</a:t>
            </a:r>
          </a:p>
        </p:txBody>
      </p:sp>
      <p:sp>
        <p:nvSpPr>
          <p:cNvPr id="52238" name="Rectangle 14">
            <a:extLst>
              <a:ext uri="{FF2B5EF4-FFF2-40B4-BE49-F238E27FC236}">
                <a16:creationId xmlns:a16="http://schemas.microsoft.com/office/drawing/2014/main" id="{3B4C70D7-756C-DA5C-549A-DA64218B91FF}"/>
              </a:ext>
            </a:extLst>
          </p:cNvPr>
          <p:cNvSpPr>
            <a:spLocks noChangeArrowheads="1"/>
          </p:cNvSpPr>
          <p:nvPr/>
        </p:nvSpPr>
        <p:spPr bwMode="auto">
          <a:xfrm>
            <a:off x="354330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8</a:t>
            </a:r>
          </a:p>
        </p:txBody>
      </p:sp>
      <p:sp>
        <p:nvSpPr>
          <p:cNvPr id="52239" name="Rectangle 15">
            <a:extLst>
              <a:ext uri="{FF2B5EF4-FFF2-40B4-BE49-F238E27FC236}">
                <a16:creationId xmlns:a16="http://schemas.microsoft.com/office/drawing/2014/main" id="{E62ECCB0-53B7-50BF-51D0-C290A4A34DCF}"/>
              </a:ext>
            </a:extLst>
          </p:cNvPr>
          <p:cNvSpPr>
            <a:spLocks noChangeArrowheads="1"/>
          </p:cNvSpPr>
          <p:nvPr/>
        </p:nvSpPr>
        <p:spPr bwMode="auto">
          <a:xfrm>
            <a:off x="50863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4</a:t>
            </a:r>
          </a:p>
        </p:txBody>
      </p:sp>
      <p:sp>
        <p:nvSpPr>
          <p:cNvPr id="52240" name="Rectangle 16">
            <a:extLst>
              <a:ext uri="{FF2B5EF4-FFF2-40B4-BE49-F238E27FC236}">
                <a16:creationId xmlns:a16="http://schemas.microsoft.com/office/drawing/2014/main" id="{7E90CD6C-3D4D-D96F-78A1-28EEEA435575}"/>
              </a:ext>
            </a:extLst>
          </p:cNvPr>
          <p:cNvSpPr>
            <a:spLocks noChangeArrowheads="1"/>
          </p:cNvSpPr>
          <p:nvPr/>
        </p:nvSpPr>
        <p:spPr bwMode="auto">
          <a:xfrm>
            <a:off x="54292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7</a:t>
            </a:r>
          </a:p>
        </p:txBody>
      </p:sp>
      <p:sp>
        <p:nvSpPr>
          <p:cNvPr id="52241" name="Rectangle 17">
            <a:extLst>
              <a:ext uri="{FF2B5EF4-FFF2-40B4-BE49-F238E27FC236}">
                <a16:creationId xmlns:a16="http://schemas.microsoft.com/office/drawing/2014/main" id="{418A8387-5655-505A-6188-17708EC63479}"/>
              </a:ext>
            </a:extLst>
          </p:cNvPr>
          <p:cNvSpPr>
            <a:spLocks noChangeArrowheads="1"/>
          </p:cNvSpPr>
          <p:nvPr/>
        </p:nvSpPr>
        <p:spPr bwMode="auto">
          <a:xfrm>
            <a:off x="57721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11</a:t>
            </a:r>
          </a:p>
        </p:txBody>
      </p:sp>
      <p:sp>
        <p:nvSpPr>
          <p:cNvPr id="52242" name="Rectangle 18">
            <a:extLst>
              <a:ext uri="{FF2B5EF4-FFF2-40B4-BE49-F238E27FC236}">
                <a16:creationId xmlns:a16="http://schemas.microsoft.com/office/drawing/2014/main" id="{31BCCED7-F601-4946-594A-742C413BE8BA}"/>
              </a:ext>
            </a:extLst>
          </p:cNvPr>
          <p:cNvSpPr>
            <a:spLocks noChangeArrowheads="1"/>
          </p:cNvSpPr>
          <p:nvPr/>
        </p:nvSpPr>
        <p:spPr bwMode="auto">
          <a:xfrm>
            <a:off x="508635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12</a:t>
            </a:r>
          </a:p>
        </p:txBody>
      </p:sp>
      <p:sp>
        <p:nvSpPr>
          <p:cNvPr id="52243" name="Rectangle 19">
            <a:extLst>
              <a:ext uri="{FF2B5EF4-FFF2-40B4-BE49-F238E27FC236}">
                <a16:creationId xmlns:a16="http://schemas.microsoft.com/office/drawing/2014/main" id="{3C20E1B4-C26C-1A59-79FD-FB1788E6C678}"/>
              </a:ext>
            </a:extLst>
          </p:cNvPr>
          <p:cNvSpPr>
            <a:spLocks noChangeArrowheads="1"/>
          </p:cNvSpPr>
          <p:nvPr/>
        </p:nvSpPr>
        <p:spPr bwMode="auto">
          <a:xfrm>
            <a:off x="65722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13</a:t>
            </a:r>
          </a:p>
        </p:txBody>
      </p:sp>
      <p:sp>
        <p:nvSpPr>
          <p:cNvPr id="52244" name="Rectangle 20">
            <a:extLst>
              <a:ext uri="{FF2B5EF4-FFF2-40B4-BE49-F238E27FC236}">
                <a16:creationId xmlns:a16="http://schemas.microsoft.com/office/drawing/2014/main" id="{A94D40B9-7B2A-C308-45A4-113D6DE60CCE}"/>
              </a:ext>
            </a:extLst>
          </p:cNvPr>
          <p:cNvSpPr>
            <a:spLocks noChangeArrowheads="1"/>
          </p:cNvSpPr>
          <p:nvPr/>
        </p:nvSpPr>
        <p:spPr bwMode="auto">
          <a:xfrm>
            <a:off x="6915150" y="21717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15</a:t>
            </a:r>
          </a:p>
        </p:txBody>
      </p:sp>
      <p:sp>
        <p:nvSpPr>
          <p:cNvPr id="52245" name="Rectangle 21">
            <a:extLst>
              <a:ext uri="{FF2B5EF4-FFF2-40B4-BE49-F238E27FC236}">
                <a16:creationId xmlns:a16="http://schemas.microsoft.com/office/drawing/2014/main" id="{F03DFB96-6906-19D4-806A-03BCABDA1F86}"/>
              </a:ext>
            </a:extLst>
          </p:cNvPr>
          <p:cNvSpPr>
            <a:spLocks noChangeArrowheads="1"/>
          </p:cNvSpPr>
          <p:nvPr/>
        </p:nvSpPr>
        <p:spPr bwMode="auto">
          <a:xfrm>
            <a:off x="388620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10</a:t>
            </a:r>
          </a:p>
        </p:txBody>
      </p:sp>
      <p:sp>
        <p:nvSpPr>
          <p:cNvPr id="52246" name="Rectangle 22">
            <a:extLst>
              <a:ext uri="{FF2B5EF4-FFF2-40B4-BE49-F238E27FC236}">
                <a16:creationId xmlns:a16="http://schemas.microsoft.com/office/drawing/2014/main" id="{D5EC281A-8D01-15A1-6911-5D8A58E90E81}"/>
              </a:ext>
            </a:extLst>
          </p:cNvPr>
          <p:cNvSpPr>
            <a:spLocks noChangeArrowheads="1"/>
          </p:cNvSpPr>
          <p:nvPr/>
        </p:nvSpPr>
        <p:spPr bwMode="auto">
          <a:xfrm>
            <a:off x="5429250" y="257175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14</a:t>
            </a:r>
          </a:p>
        </p:txBody>
      </p:sp>
      <p:sp>
        <p:nvSpPr>
          <p:cNvPr id="52247" name="Line 23">
            <a:extLst>
              <a:ext uri="{FF2B5EF4-FFF2-40B4-BE49-F238E27FC236}">
                <a16:creationId xmlns:a16="http://schemas.microsoft.com/office/drawing/2014/main" id="{10A90AEA-48D1-EA48-CEF8-EFA36856606B}"/>
              </a:ext>
            </a:extLst>
          </p:cNvPr>
          <p:cNvSpPr>
            <a:spLocks noChangeShapeType="1"/>
          </p:cNvSpPr>
          <p:nvPr/>
        </p:nvSpPr>
        <p:spPr bwMode="auto">
          <a:xfrm>
            <a:off x="194310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2248" name="Line 24">
            <a:extLst>
              <a:ext uri="{FF2B5EF4-FFF2-40B4-BE49-F238E27FC236}">
                <a16:creationId xmlns:a16="http://schemas.microsoft.com/office/drawing/2014/main" id="{B3B7BE34-8539-0366-EBC9-ECE425871E0B}"/>
              </a:ext>
            </a:extLst>
          </p:cNvPr>
          <p:cNvSpPr>
            <a:spLocks noChangeShapeType="1"/>
          </p:cNvSpPr>
          <p:nvPr/>
        </p:nvSpPr>
        <p:spPr bwMode="auto">
          <a:xfrm>
            <a:off x="342900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2249" name="Line 25">
            <a:extLst>
              <a:ext uri="{FF2B5EF4-FFF2-40B4-BE49-F238E27FC236}">
                <a16:creationId xmlns:a16="http://schemas.microsoft.com/office/drawing/2014/main" id="{51D71A6A-6423-434C-3B9D-05618514D4E3}"/>
              </a:ext>
            </a:extLst>
          </p:cNvPr>
          <p:cNvSpPr>
            <a:spLocks noChangeShapeType="1"/>
          </p:cNvSpPr>
          <p:nvPr/>
        </p:nvSpPr>
        <p:spPr bwMode="auto">
          <a:xfrm>
            <a:off x="497205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2250" name="Line 26">
            <a:extLst>
              <a:ext uri="{FF2B5EF4-FFF2-40B4-BE49-F238E27FC236}">
                <a16:creationId xmlns:a16="http://schemas.microsoft.com/office/drawing/2014/main" id="{44449D34-9003-40A5-32B8-4E9823A052A1}"/>
              </a:ext>
            </a:extLst>
          </p:cNvPr>
          <p:cNvSpPr>
            <a:spLocks noChangeShapeType="1"/>
          </p:cNvSpPr>
          <p:nvPr/>
        </p:nvSpPr>
        <p:spPr bwMode="auto">
          <a:xfrm>
            <a:off x="6457950" y="3143250"/>
            <a:ext cx="11430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2251" name="Line 27">
            <a:extLst>
              <a:ext uri="{FF2B5EF4-FFF2-40B4-BE49-F238E27FC236}">
                <a16:creationId xmlns:a16="http://schemas.microsoft.com/office/drawing/2014/main" id="{0983E511-C31A-7FAD-258F-EBDB5F68A667}"/>
              </a:ext>
            </a:extLst>
          </p:cNvPr>
          <p:cNvSpPr>
            <a:spLocks noChangeShapeType="1"/>
          </p:cNvSpPr>
          <p:nvPr/>
        </p:nvSpPr>
        <p:spPr bwMode="auto">
          <a:xfrm>
            <a:off x="245745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2252" name="Line 28">
            <a:extLst>
              <a:ext uri="{FF2B5EF4-FFF2-40B4-BE49-F238E27FC236}">
                <a16:creationId xmlns:a16="http://schemas.microsoft.com/office/drawing/2014/main" id="{937D7F32-1CC4-4189-04BC-93C3E1454582}"/>
              </a:ext>
            </a:extLst>
          </p:cNvPr>
          <p:cNvSpPr>
            <a:spLocks noChangeShapeType="1"/>
          </p:cNvSpPr>
          <p:nvPr/>
        </p:nvSpPr>
        <p:spPr bwMode="auto">
          <a:xfrm>
            <a:off x="697230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2253" name="Line 29">
            <a:extLst>
              <a:ext uri="{FF2B5EF4-FFF2-40B4-BE49-F238E27FC236}">
                <a16:creationId xmlns:a16="http://schemas.microsoft.com/office/drawing/2014/main" id="{AD78695A-C4C9-7342-E9DF-4F46D5383368}"/>
              </a:ext>
            </a:extLst>
          </p:cNvPr>
          <p:cNvSpPr>
            <a:spLocks noChangeShapeType="1"/>
          </p:cNvSpPr>
          <p:nvPr/>
        </p:nvSpPr>
        <p:spPr bwMode="auto">
          <a:xfrm>
            <a:off x="542925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2254" name="Line 30">
            <a:extLst>
              <a:ext uri="{FF2B5EF4-FFF2-40B4-BE49-F238E27FC236}">
                <a16:creationId xmlns:a16="http://schemas.microsoft.com/office/drawing/2014/main" id="{93AAF304-9F71-F276-FE52-E81C6E1435E8}"/>
              </a:ext>
            </a:extLst>
          </p:cNvPr>
          <p:cNvSpPr>
            <a:spLocks noChangeShapeType="1"/>
          </p:cNvSpPr>
          <p:nvPr/>
        </p:nvSpPr>
        <p:spPr bwMode="auto">
          <a:xfrm>
            <a:off x="4000500" y="3371850"/>
            <a:ext cx="0" cy="285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2255" name="Text Box 31">
            <a:extLst>
              <a:ext uri="{FF2B5EF4-FFF2-40B4-BE49-F238E27FC236}">
                <a16:creationId xmlns:a16="http://schemas.microsoft.com/office/drawing/2014/main" id="{F1F07544-7DCA-11F8-B6E0-EADEFC178524}"/>
              </a:ext>
            </a:extLst>
          </p:cNvPr>
          <p:cNvSpPr txBox="1">
            <a:spLocks noChangeArrowheads="1"/>
          </p:cNvSpPr>
          <p:nvPr/>
        </p:nvSpPr>
        <p:spPr bwMode="auto">
          <a:xfrm>
            <a:off x="210264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CPU1</a:t>
            </a:r>
          </a:p>
        </p:txBody>
      </p:sp>
      <p:sp>
        <p:nvSpPr>
          <p:cNvPr id="52256" name="Text Box 32">
            <a:extLst>
              <a:ext uri="{FF2B5EF4-FFF2-40B4-BE49-F238E27FC236}">
                <a16:creationId xmlns:a16="http://schemas.microsoft.com/office/drawing/2014/main" id="{CF636BE1-4856-901B-C199-84D4480839CB}"/>
              </a:ext>
            </a:extLst>
          </p:cNvPr>
          <p:cNvSpPr txBox="1">
            <a:spLocks noChangeArrowheads="1"/>
          </p:cNvSpPr>
          <p:nvPr/>
        </p:nvSpPr>
        <p:spPr bwMode="auto">
          <a:xfrm>
            <a:off x="36456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CPU2</a:t>
            </a:r>
          </a:p>
        </p:txBody>
      </p:sp>
      <p:sp>
        <p:nvSpPr>
          <p:cNvPr id="52257" name="Text Box 33">
            <a:extLst>
              <a:ext uri="{FF2B5EF4-FFF2-40B4-BE49-F238E27FC236}">
                <a16:creationId xmlns:a16="http://schemas.microsoft.com/office/drawing/2014/main" id="{B495946E-BA66-0892-147A-56ABF22BADC5}"/>
              </a:ext>
            </a:extLst>
          </p:cNvPr>
          <p:cNvSpPr txBox="1">
            <a:spLocks noChangeArrowheads="1"/>
          </p:cNvSpPr>
          <p:nvPr/>
        </p:nvSpPr>
        <p:spPr bwMode="auto">
          <a:xfrm>
            <a:off x="52458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CPU3</a:t>
            </a:r>
          </a:p>
        </p:txBody>
      </p:sp>
      <p:sp>
        <p:nvSpPr>
          <p:cNvPr id="52258" name="Text Box 34">
            <a:extLst>
              <a:ext uri="{FF2B5EF4-FFF2-40B4-BE49-F238E27FC236}">
                <a16:creationId xmlns:a16="http://schemas.microsoft.com/office/drawing/2014/main" id="{E70DD659-A60F-6657-5578-ED581C5B8A12}"/>
              </a:ext>
            </a:extLst>
          </p:cNvPr>
          <p:cNvSpPr txBox="1">
            <a:spLocks noChangeArrowheads="1"/>
          </p:cNvSpPr>
          <p:nvPr/>
        </p:nvSpPr>
        <p:spPr bwMode="auto">
          <a:xfrm>
            <a:off x="6731794" y="3121023"/>
            <a:ext cx="607859"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solidFill>
                  <a:schemeClr val="bg1"/>
                </a:solidFill>
                <a:ea typeface="宋体" panose="02010600030101010101" pitchFamily="2" charset="-122"/>
              </a:rPr>
              <a:t>CPU4</a:t>
            </a:r>
          </a:p>
        </p:txBody>
      </p:sp>
      <p:sp>
        <p:nvSpPr>
          <p:cNvPr id="52259" name="Line 35">
            <a:extLst>
              <a:ext uri="{FF2B5EF4-FFF2-40B4-BE49-F238E27FC236}">
                <a16:creationId xmlns:a16="http://schemas.microsoft.com/office/drawing/2014/main" id="{302A33D7-324D-2D33-66BF-0BB2342AD7A8}"/>
              </a:ext>
            </a:extLst>
          </p:cNvPr>
          <p:cNvSpPr>
            <a:spLocks noChangeShapeType="1"/>
          </p:cNvSpPr>
          <p:nvPr/>
        </p:nvSpPr>
        <p:spPr bwMode="auto">
          <a:xfrm>
            <a:off x="1885950" y="3657600"/>
            <a:ext cx="58293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2260" name="Rectangle 36">
            <a:extLst>
              <a:ext uri="{FF2B5EF4-FFF2-40B4-BE49-F238E27FC236}">
                <a16:creationId xmlns:a16="http://schemas.microsoft.com/office/drawing/2014/main" id="{5C6B9A0F-0045-F33E-FE03-002128492FF6}"/>
              </a:ext>
            </a:extLst>
          </p:cNvPr>
          <p:cNvSpPr>
            <a:spLocks noChangeArrowheads="1"/>
          </p:cNvSpPr>
          <p:nvPr/>
        </p:nvSpPr>
        <p:spPr bwMode="auto">
          <a:xfrm>
            <a:off x="2400300" y="2514600"/>
            <a:ext cx="2286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10</a:t>
            </a:r>
          </a:p>
        </p:txBody>
      </p:sp>
      <p:sp>
        <p:nvSpPr>
          <p:cNvPr id="2" name="灯片编号占位符 1">
            <a:extLst>
              <a:ext uri="{FF2B5EF4-FFF2-40B4-BE49-F238E27FC236}">
                <a16:creationId xmlns:a16="http://schemas.microsoft.com/office/drawing/2014/main" id="{E692ADC2-58F3-EC63-3B55-0FEE1FCA59D6}"/>
              </a:ext>
            </a:extLst>
          </p:cNvPr>
          <p:cNvSpPr>
            <a:spLocks noGrp="1"/>
          </p:cNvSpPr>
          <p:nvPr>
            <p:ph type="sldNum" sz="quarter" idx="10"/>
          </p:nvPr>
        </p:nvSpPr>
        <p:spPr/>
        <p:txBody>
          <a:bodyPr/>
          <a:lstStyle/>
          <a:p>
            <a:fld id="{D9B6BDF2-6896-4B98-8776-C18582F63BA5}" type="slidenum">
              <a:rPr lang="zh-TW" altLang="en-US" smtClean="0"/>
              <a:pPr/>
              <a:t>39</a:t>
            </a:fld>
            <a:endParaRPr lang="zh-TW" altLang="en-US"/>
          </a:p>
        </p:txBody>
      </p:sp>
      <p:sp>
        <p:nvSpPr>
          <p:cNvPr id="3" name="Rectangle 3">
            <a:extLst>
              <a:ext uri="{FF2B5EF4-FFF2-40B4-BE49-F238E27FC236}">
                <a16:creationId xmlns:a16="http://schemas.microsoft.com/office/drawing/2014/main" id="{8AE45F2D-1CA3-A513-8DEA-B620108565F6}"/>
              </a:ext>
            </a:extLst>
          </p:cNvPr>
          <p:cNvSpPr txBox="1">
            <a:spLocks noChangeArrowheads="1"/>
          </p:cNvSpPr>
          <p:nvPr/>
        </p:nvSpPr>
        <p:spPr>
          <a:xfrm>
            <a:off x="787400" y="844153"/>
            <a:ext cx="7899399" cy="3671888"/>
          </a:xfrm>
          <a:prstGeom prst="rect">
            <a:avLst/>
          </a:prstGeom>
        </p:spPr>
        <p:txBody>
          <a:bodyPr/>
          <a:lstStyle>
            <a:lvl1pPr marL="257168" indent="-257168" algn="l" rtl="0" eaLnBrk="1" fontAlgn="base" hangingPunct="1">
              <a:spcBef>
                <a:spcPct val="20000"/>
              </a:spcBef>
              <a:spcAft>
                <a:spcPct val="0"/>
              </a:spcAft>
              <a:buClr>
                <a:srgbClr val="0000FF"/>
              </a:buClr>
              <a:buSzPct val="80000"/>
              <a:buFont typeface="Wingdings" pitchFamily="2" charset="2"/>
              <a:buChar char="l"/>
              <a:defRPr kumimoji="1" sz="2800">
                <a:solidFill>
                  <a:schemeClr val="tx1"/>
                </a:solidFill>
                <a:latin typeface="Calibri" pitchFamily="34" charset="0"/>
                <a:ea typeface="標楷體" pitchFamily="65" charset="-120"/>
                <a:cs typeface="+mn-cs"/>
              </a:defRPr>
            </a:lvl1pPr>
            <a:lvl2pPr marL="557199" indent="-214308" algn="l" rtl="0" eaLnBrk="1" fontAlgn="base" hangingPunct="1">
              <a:spcBef>
                <a:spcPct val="20000"/>
              </a:spcBef>
              <a:spcAft>
                <a:spcPct val="0"/>
              </a:spcAft>
              <a:buClr>
                <a:srgbClr val="0000FF"/>
              </a:buClr>
              <a:buSzPct val="90000"/>
              <a:buFont typeface="Arial" charset="0"/>
              <a:buChar char="–"/>
              <a:defRPr kumimoji="1" sz="2400">
                <a:solidFill>
                  <a:schemeClr val="tx1"/>
                </a:solidFill>
                <a:latin typeface="Calibri" pitchFamily="34" charset="0"/>
                <a:ea typeface="標楷體" pitchFamily="65" charset="-120"/>
              </a:defRPr>
            </a:lvl2pPr>
            <a:lvl3pPr marL="857229" indent="-171446" algn="l" rtl="0" eaLnBrk="1" fontAlgn="base" hangingPunct="1">
              <a:spcBef>
                <a:spcPct val="20000"/>
              </a:spcBef>
              <a:spcAft>
                <a:spcPct val="0"/>
              </a:spcAft>
              <a:buChar char="•"/>
              <a:defRPr kumimoji="1" sz="1800">
                <a:solidFill>
                  <a:schemeClr val="tx1"/>
                </a:solidFill>
                <a:latin typeface="+mn-lt"/>
                <a:ea typeface="+mn-ea"/>
              </a:defRPr>
            </a:lvl3pPr>
            <a:lvl4pPr marL="1200121" indent="-171446" algn="l" rtl="0" eaLnBrk="1" fontAlgn="base" hangingPunct="1">
              <a:spcBef>
                <a:spcPct val="20000"/>
              </a:spcBef>
              <a:spcAft>
                <a:spcPct val="0"/>
              </a:spcAft>
              <a:buChar char="–"/>
              <a:defRPr kumimoji="1" sz="1500">
                <a:solidFill>
                  <a:schemeClr val="tx1"/>
                </a:solidFill>
                <a:latin typeface="+mn-lt"/>
                <a:ea typeface="+mn-ea"/>
              </a:defRPr>
            </a:lvl4pPr>
            <a:lvl5pPr marL="1543012" indent="-171446" algn="l" rtl="0" eaLnBrk="1" fontAlgn="base" hangingPunct="1">
              <a:spcBef>
                <a:spcPct val="20000"/>
              </a:spcBef>
              <a:spcAft>
                <a:spcPct val="0"/>
              </a:spcAft>
              <a:buChar char="»"/>
              <a:defRPr kumimoji="1" sz="1500">
                <a:solidFill>
                  <a:schemeClr val="tx1"/>
                </a:solidFill>
                <a:latin typeface="+mn-lt"/>
                <a:ea typeface="+mn-ea"/>
              </a:defRPr>
            </a:lvl5pPr>
            <a:lvl6pPr marL="1885904" indent="-171446" algn="l" rtl="0" eaLnBrk="1" fontAlgn="base" hangingPunct="1">
              <a:spcBef>
                <a:spcPct val="20000"/>
              </a:spcBef>
              <a:spcAft>
                <a:spcPct val="0"/>
              </a:spcAft>
              <a:buChar char="»"/>
              <a:defRPr kumimoji="1" sz="1500">
                <a:solidFill>
                  <a:schemeClr val="tx1"/>
                </a:solidFill>
                <a:latin typeface="+mn-lt"/>
                <a:ea typeface="+mn-ea"/>
              </a:defRPr>
            </a:lvl6pPr>
            <a:lvl7pPr marL="2228795" indent="-171446" algn="l" rtl="0" eaLnBrk="1" fontAlgn="base" hangingPunct="1">
              <a:spcBef>
                <a:spcPct val="20000"/>
              </a:spcBef>
              <a:spcAft>
                <a:spcPct val="0"/>
              </a:spcAft>
              <a:buChar char="»"/>
              <a:defRPr kumimoji="1" sz="1500">
                <a:solidFill>
                  <a:schemeClr val="tx1"/>
                </a:solidFill>
                <a:latin typeface="+mn-lt"/>
                <a:ea typeface="+mn-ea"/>
              </a:defRPr>
            </a:lvl7pPr>
            <a:lvl8pPr marL="2571686" indent="-171446" algn="l" rtl="0" eaLnBrk="1" fontAlgn="base" hangingPunct="1">
              <a:spcBef>
                <a:spcPct val="20000"/>
              </a:spcBef>
              <a:spcAft>
                <a:spcPct val="0"/>
              </a:spcAft>
              <a:buChar char="»"/>
              <a:defRPr kumimoji="1" sz="1500">
                <a:solidFill>
                  <a:schemeClr val="tx1"/>
                </a:solidFill>
                <a:latin typeface="+mn-lt"/>
                <a:ea typeface="+mn-ea"/>
              </a:defRPr>
            </a:lvl8pPr>
            <a:lvl9pPr marL="2914578" indent="-171446" algn="l" rtl="0" eaLnBrk="1" fontAlgn="base" hangingPunct="1">
              <a:spcBef>
                <a:spcPct val="20000"/>
              </a:spcBef>
              <a:spcAft>
                <a:spcPct val="0"/>
              </a:spcAft>
              <a:buChar char="»"/>
              <a:defRPr kumimoji="1" sz="1500">
                <a:solidFill>
                  <a:schemeClr val="tx1"/>
                </a:solidFill>
                <a:latin typeface="+mn-lt"/>
                <a:ea typeface="+mn-ea"/>
              </a:defRPr>
            </a:lvl9pPr>
          </a:lstStyle>
          <a:p>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Situation if chunk 10 is read only and replication is used</a:t>
            </a:r>
            <a:endParaRPr lang="en-US" altLang="zh-CN" sz="2000" kern="0" dirty="0">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CB48670-92B4-F971-6D02-3B9C6FE5E335}"/>
              </a:ext>
            </a:extLst>
          </p:cNvPr>
          <p:cNvSpPr>
            <a:spLocks noGrp="1" noChangeArrowheads="1"/>
          </p:cNvSpPr>
          <p:nvPr>
            <p:ph type="title"/>
          </p:nvPr>
        </p:nvSpPr>
        <p:spPr>
          <a:xfrm>
            <a:off x="890124" y="108349"/>
            <a:ext cx="7785566"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Write Through </a:t>
            </a:r>
            <a:r>
              <a:rPr lang="en-US" altLang="zh-CN" dirty="0">
                <a:latin typeface="Times New Roman" panose="02020603050405020304" pitchFamily="18" charset="0"/>
                <a:ea typeface="宋体" panose="02010600030101010101" pitchFamily="2" charset="-122"/>
                <a:cs typeface="Times New Roman" panose="02020603050405020304" pitchFamily="18" charset="0"/>
              </a:rPr>
              <a:t>P</a:t>
            </a:r>
            <a:r>
              <a:rPr lang="en-US" altLang="zh-CN" b="1" dirty="0">
                <a:latin typeface="Times New Roman" panose="02020603050405020304" pitchFamily="18" charset="0"/>
                <a:ea typeface="宋体" panose="02010600030101010101" pitchFamily="2" charset="-122"/>
                <a:cs typeface="Times New Roman" panose="02020603050405020304" pitchFamily="18" charset="0"/>
              </a:rPr>
              <a:t>rotocol</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graphicFrame>
        <p:nvGraphicFramePr>
          <p:cNvPr id="572456" name="Group 40">
            <a:extLst>
              <a:ext uri="{FF2B5EF4-FFF2-40B4-BE49-F238E27FC236}">
                <a16:creationId xmlns:a16="http://schemas.microsoft.com/office/drawing/2014/main" id="{DAEFD94A-4BB7-3E96-F87B-59CEBF8EDB28}"/>
              </a:ext>
            </a:extLst>
          </p:cNvPr>
          <p:cNvGraphicFramePr>
            <a:graphicFrameLocks noGrp="1"/>
          </p:cNvGraphicFramePr>
          <p:nvPr>
            <p:extLst>
              <p:ext uri="{D42A27DB-BD31-4B8C-83A1-F6EECF244321}">
                <p14:modId xmlns:p14="http://schemas.microsoft.com/office/powerpoint/2010/main" val="944984096"/>
              </p:ext>
            </p:extLst>
          </p:nvPr>
        </p:nvGraphicFramePr>
        <p:xfrm>
          <a:off x="517890" y="1460805"/>
          <a:ext cx="8222536" cy="2342452"/>
        </p:xfrm>
        <a:graphic>
          <a:graphicData uri="http://schemas.openxmlformats.org/drawingml/2006/table">
            <a:tbl>
              <a:tblPr/>
              <a:tblGrid>
                <a:gridCol w="1246173">
                  <a:extLst>
                    <a:ext uri="{9D8B030D-6E8A-4147-A177-3AD203B41FA5}">
                      <a16:colId xmlns:a16="http://schemas.microsoft.com/office/drawing/2014/main" val="1462859394"/>
                    </a:ext>
                  </a:extLst>
                </a:gridCol>
                <a:gridCol w="4135030">
                  <a:extLst>
                    <a:ext uri="{9D8B030D-6E8A-4147-A177-3AD203B41FA5}">
                      <a16:colId xmlns:a16="http://schemas.microsoft.com/office/drawing/2014/main" val="4087405986"/>
                    </a:ext>
                  </a:extLst>
                </a:gridCol>
                <a:gridCol w="2841333">
                  <a:extLst>
                    <a:ext uri="{9D8B030D-6E8A-4147-A177-3AD203B41FA5}">
                      <a16:colId xmlns:a16="http://schemas.microsoft.com/office/drawing/2014/main" val="1284004888"/>
                    </a:ext>
                  </a:extLst>
                </a:gridCol>
              </a:tblGrid>
              <a:tr h="937448">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Event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Action taken by a cache in response to its own CPU’s operation</a:t>
                      </a: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Action taken by a cache in response to a remote CPU’s operation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171898402"/>
                  </a:ext>
                </a:extLst>
              </a:tr>
              <a:tr h="344947">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Read miss</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Fetch data from memory and store in cache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action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185515866"/>
                  </a:ext>
                </a:extLst>
              </a:tr>
              <a:tr h="323682">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Read hit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Fetch data from local cache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action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264301359"/>
                  </a:ext>
                </a:extLst>
              </a:tr>
              <a:tr h="367995">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Write miss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Update data in memory and store in cache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 action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252093709"/>
                  </a:ext>
                </a:extLst>
              </a:tr>
              <a:tr h="349162">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Write hit </a:t>
                      </a:r>
                    </a:p>
                  </a:txBody>
                  <a:tcPr marL="68580" marR="68580" marT="34290" marB="3429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Update memory and cache </a:t>
                      </a:r>
                    </a:p>
                  </a:txBody>
                  <a:tcPr marL="68580" marR="68580" marT="34290" marB="3429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rgbClr val="A50021"/>
                        </a:buClr>
                        <a:buSzPct val="75000"/>
                        <a:buFont typeface="Wingdings" panose="05000000000000000000" pitchFamily="2" charset="2"/>
                        <a:defRPr sz="28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defRPr sz="24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defRPr sz="20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defRPr>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ts val="0"/>
                        </a:spcBef>
                        <a:spcAft>
                          <a:spcPct val="0"/>
                        </a:spcAft>
                        <a:buClr>
                          <a:srgbClr val="A50021"/>
                        </a:buClr>
                        <a:buSzPct val="75000"/>
                        <a:buFont typeface="Wingdings" panose="05000000000000000000" pitchFamily="2" charset="2"/>
                        <a:buNone/>
                        <a:tabLst/>
                      </a:pPr>
                      <a:r>
                        <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invalidate cache entry </a:t>
                      </a:r>
                    </a:p>
                  </a:txBody>
                  <a:tcPr marL="68580" marR="68580" marT="34290" marB="3429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427743502"/>
                  </a:ext>
                </a:extLst>
              </a:tr>
            </a:tbl>
          </a:graphicData>
        </a:graphic>
      </p:graphicFrame>
      <p:sp>
        <p:nvSpPr>
          <p:cNvPr id="2" name="灯片编号占位符 1">
            <a:extLst>
              <a:ext uri="{FF2B5EF4-FFF2-40B4-BE49-F238E27FC236}">
                <a16:creationId xmlns:a16="http://schemas.microsoft.com/office/drawing/2014/main" id="{759BA706-3DCE-7BEB-1A1C-C48C90614F16}"/>
              </a:ext>
            </a:extLst>
          </p:cNvPr>
          <p:cNvSpPr>
            <a:spLocks noGrp="1"/>
          </p:cNvSpPr>
          <p:nvPr>
            <p:ph type="sldNum" sz="quarter" idx="10"/>
          </p:nvPr>
        </p:nvSpPr>
        <p:spPr/>
        <p:txBody>
          <a:bodyPr/>
          <a:lstStyle/>
          <a:p>
            <a:fld id="{D9B6BDF2-6896-4B98-8776-C18582F63BA5}" type="slidenum">
              <a:rPr lang="zh-TW" altLang="en-US" smtClean="0"/>
              <a:pPr/>
              <a:t>4</a:t>
            </a:fld>
            <a:endParaRPr lang="zh-TW"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6A3CB1EC-1BDF-575F-76FE-43C931D2DF7F}"/>
              </a:ext>
            </a:extLst>
          </p:cNvPr>
          <p:cNvSpPr>
            <a:spLocks noGrp="1" noChangeArrowheads="1"/>
          </p:cNvSpPr>
          <p:nvPr>
            <p:ph type="title"/>
          </p:nvPr>
        </p:nvSpPr>
        <p:spPr>
          <a:xfrm>
            <a:off x="846667" y="108349"/>
            <a:ext cx="7829023"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Replication</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53251" name="Rectangle 3">
            <a:extLst>
              <a:ext uri="{FF2B5EF4-FFF2-40B4-BE49-F238E27FC236}">
                <a16:creationId xmlns:a16="http://schemas.microsoft.com/office/drawing/2014/main" id="{75146102-FE19-4955-E720-ACA8F4B0FE30}"/>
              </a:ext>
            </a:extLst>
          </p:cNvPr>
          <p:cNvSpPr>
            <a:spLocks noGrp="1" noChangeArrowheads="1"/>
          </p:cNvSpPr>
          <p:nvPr>
            <p:ph type="body" idx="1"/>
          </p:nvPr>
        </p:nvSpPr>
        <p:spPr>
          <a:xfrm>
            <a:off x="846666" y="844153"/>
            <a:ext cx="7840133"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One improvement to the basic system that can improve performance considerably is to replicate chunks that are read only.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Another possibility is to replicate not only read-only chunks, but all chunks. No difference for reads, but if a replicated chunk is suddenly modified, special action has to be taken to prevent having multiple, inconsistent copies in existence.</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EF449509-762B-F0BB-1FCC-8A32AF11DD25}"/>
              </a:ext>
            </a:extLst>
          </p:cNvPr>
          <p:cNvSpPr>
            <a:spLocks noGrp="1"/>
          </p:cNvSpPr>
          <p:nvPr>
            <p:ph type="sldNum" sz="quarter" idx="10"/>
          </p:nvPr>
        </p:nvSpPr>
        <p:spPr/>
        <p:txBody>
          <a:bodyPr/>
          <a:lstStyle/>
          <a:p>
            <a:fld id="{D9B6BDF2-6896-4B98-8776-C18582F63BA5}" type="slidenum">
              <a:rPr lang="zh-TW" altLang="en-US" smtClean="0"/>
              <a:pPr/>
              <a:t>40</a:t>
            </a:fld>
            <a:endParaRPr lang="zh-TW"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11286335-6EDE-974F-F47E-7E0F1D31B0D7}"/>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Granularity</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54275" name="Rectangle 3">
            <a:extLst>
              <a:ext uri="{FF2B5EF4-FFF2-40B4-BE49-F238E27FC236}">
                <a16:creationId xmlns:a16="http://schemas.microsoft.com/office/drawing/2014/main" id="{E730905C-8DF9-6C9E-9166-25FED5FDD47E}"/>
              </a:ext>
            </a:extLst>
          </p:cNvPr>
          <p:cNvSpPr>
            <a:spLocks noGrp="1" noChangeArrowheads="1"/>
          </p:cNvSpPr>
          <p:nvPr>
            <p:ph type="body" idx="1"/>
          </p:nvPr>
        </p:nvSpPr>
        <p:spPr>
          <a:xfrm>
            <a:off x="798510" y="844153"/>
            <a:ext cx="7888290" cy="1856714"/>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when a nonlocal memory word is referenced, a chunk of memory containing the word is fetched from its current location and put on the machine making the reference. An important design issue is how big should the chunk be? A word, block, page, or segment (multiple pages).</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C4E37030-7D31-EC63-3E9B-EAC88A06C56A}"/>
              </a:ext>
            </a:extLst>
          </p:cNvPr>
          <p:cNvSpPr>
            <a:spLocks noGrp="1"/>
          </p:cNvSpPr>
          <p:nvPr>
            <p:ph type="sldNum" sz="quarter" idx="10"/>
          </p:nvPr>
        </p:nvSpPr>
        <p:spPr/>
        <p:txBody>
          <a:bodyPr/>
          <a:lstStyle/>
          <a:p>
            <a:fld id="{D9B6BDF2-6896-4B98-8776-C18582F63BA5}" type="slidenum">
              <a:rPr lang="zh-TW" altLang="en-US" smtClean="0"/>
              <a:pPr/>
              <a:t>41</a:t>
            </a:fld>
            <a:endParaRPr lang="zh-TW"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A2AE25E9-4C4D-67CF-C778-57E2F9357C70}"/>
              </a:ext>
            </a:extLst>
          </p:cNvPr>
          <p:cNvSpPr>
            <a:spLocks noGrp="1" noChangeArrowheads="1"/>
          </p:cNvSpPr>
          <p:nvPr>
            <p:ph type="title"/>
          </p:nvPr>
        </p:nvSpPr>
        <p:spPr>
          <a:xfrm>
            <a:off x="889000" y="108349"/>
            <a:ext cx="7786690"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False sharing</a:t>
            </a:r>
          </a:p>
        </p:txBody>
      </p:sp>
      <p:sp>
        <p:nvSpPr>
          <p:cNvPr id="55299" name="Rectangle 3">
            <a:extLst>
              <a:ext uri="{FF2B5EF4-FFF2-40B4-BE49-F238E27FC236}">
                <a16:creationId xmlns:a16="http://schemas.microsoft.com/office/drawing/2014/main" id="{2167F70B-753E-83B1-E96E-57F7E46C045E}"/>
              </a:ext>
            </a:extLst>
          </p:cNvPr>
          <p:cNvSpPr>
            <a:spLocks noChangeArrowheads="1"/>
          </p:cNvSpPr>
          <p:nvPr/>
        </p:nvSpPr>
        <p:spPr bwMode="auto">
          <a:xfrm>
            <a:off x="2628900" y="2067983"/>
            <a:ext cx="12573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5300" name="Rectangle 4">
            <a:extLst>
              <a:ext uri="{FF2B5EF4-FFF2-40B4-BE49-F238E27FC236}">
                <a16:creationId xmlns:a16="http://schemas.microsoft.com/office/drawing/2014/main" id="{7E8F2539-A3B1-F0CE-2BC8-72AA1B1989AE}"/>
              </a:ext>
            </a:extLst>
          </p:cNvPr>
          <p:cNvSpPr>
            <a:spLocks noChangeArrowheads="1"/>
          </p:cNvSpPr>
          <p:nvPr/>
        </p:nvSpPr>
        <p:spPr bwMode="auto">
          <a:xfrm>
            <a:off x="5314950" y="2067983"/>
            <a:ext cx="1257300" cy="1371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55301" name="Rectangle 5">
            <a:extLst>
              <a:ext uri="{FF2B5EF4-FFF2-40B4-BE49-F238E27FC236}">
                <a16:creationId xmlns:a16="http://schemas.microsoft.com/office/drawing/2014/main" id="{7E521827-33D1-7C0B-D024-1FAFD7DAD077}"/>
              </a:ext>
            </a:extLst>
          </p:cNvPr>
          <p:cNvSpPr>
            <a:spLocks noChangeArrowheads="1"/>
          </p:cNvSpPr>
          <p:nvPr/>
        </p:nvSpPr>
        <p:spPr bwMode="auto">
          <a:xfrm>
            <a:off x="3086100" y="2296583"/>
            <a:ext cx="400050" cy="571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A</a:t>
            </a:r>
          </a:p>
          <a:p>
            <a:pPr algn="ctr" eaLnBrk="1" hangingPunct="1"/>
            <a:r>
              <a:rPr lang="en-US" altLang="zh-CN" sz="1350">
                <a:solidFill>
                  <a:schemeClr val="bg1"/>
                </a:solidFill>
                <a:ea typeface="宋体" panose="02010600030101010101" pitchFamily="2" charset="-122"/>
              </a:rPr>
              <a:t>B</a:t>
            </a:r>
          </a:p>
        </p:txBody>
      </p:sp>
      <p:sp>
        <p:nvSpPr>
          <p:cNvPr id="55302" name="Rectangle 6">
            <a:extLst>
              <a:ext uri="{FF2B5EF4-FFF2-40B4-BE49-F238E27FC236}">
                <a16:creationId xmlns:a16="http://schemas.microsoft.com/office/drawing/2014/main" id="{33A206C5-73CE-DE4A-E999-45843DD5293C}"/>
              </a:ext>
            </a:extLst>
          </p:cNvPr>
          <p:cNvSpPr>
            <a:spLocks noChangeArrowheads="1"/>
          </p:cNvSpPr>
          <p:nvPr/>
        </p:nvSpPr>
        <p:spPr bwMode="auto">
          <a:xfrm>
            <a:off x="5715000" y="2353733"/>
            <a:ext cx="400050" cy="571500"/>
          </a:xfrm>
          <a:prstGeom prst="rect">
            <a:avLst/>
          </a:prstGeom>
          <a:solidFill>
            <a:schemeClr val="accent1"/>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350">
                <a:solidFill>
                  <a:schemeClr val="bg1"/>
                </a:solidFill>
                <a:ea typeface="宋体" panose="02010600030101010101" pitchFamily="2" charset="-122"/>
              </a:rPr>
              <a:t>A</a:t>
            </a:r>
          </a:p>
          <a:p>
            <a:pPr algn="ctr" eaLnBrk="1" hangingPunct="1"/>
            <a:r>
              <a:rPr lang="en-US" altLang="zh-CN" sz="1350">
                <a:solidFill>
                  <a:schemeClr val="bg1"/>
                </a:solidFill>
                <a:ea typeface="宋体" panose="02010600030101010101" pitchFamily="2" charset="-122"/>
              </a:rPr>
              <a:t>B</a:t>
            </a:r>
          </a:p>
        </p:txBody>
      </p:sp>
      <p:sp>
        <p:nvSpPr>
          <p:cNvPr id="55303" name="Text Box 8">
            <a:extLst>
              <a:ext uri="{FF2B5EF4-FFF2-40B4-BE49-F238E27FC236}">
                <a16:creationId xmlns:a16="http://schemas.microsoft.com/office/drawing/2014/main" id="{4155F85B-4936-9D9C-C507-6BA040A1AD7D}"/>
              </a:ext>
            </a:extLst>
          </p:cNvPr>
          <p:cNvSpPr txBox="1">
            <a:spLocks noChangeArrowheads="1"/>
          </p:cNvSpPr>
          <p:nvPr/>
        </p:nvSpPr>
        <p:spPr bwMode="auto">
          <a:xfrm>
            <a:off x="2731294" y="3068108"/>
            <a:ext cx="1127296"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Code using A</a:t>
            </a:r>
          </a:p>
        </p:txBody>
      </p:sp>
      <p:sp>
        <p:nvSpPr>
          <p:cNvPr id="55304" name="Text Box 11">
            <a:extLst>
              <a:ext uri="{FF2B5EF4-FFF2-40B4-BE49-F238E27FC236}">
                <a16:creationId xmlns:a16="http://schemas.microsoft.com/office/drawing/2014/main" id="{9DE3C158-DB51-A22F-8970-43BE006FA741}"/>
              </a:ext>
            </a:extLst>
          </p:cNvPr>
          <p:cNvSpPr txBox="1">
            <a:spLocks noChangeArrowheads="1"/>
          </p:cNvSpPr>
          <p:nvPr/>
        </p:nvSpPr>
        <p:spPr bwMode="auto">
          <a:xfrm>
            <a:off x="5417344" y="3125258"/>
            <a:ext cx="112723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Code using B</a:t>
            </a:r>
          </a:p>
        </p:txBody>
      </p:sp>
      <p:sp>
        <p:nvSpPr>
          <p:cNvPr id="55305" name="Text Box 12">
            <a:extLst>
              <a:ext uri="{FF2B5EF4-FFF2-40B4-BE49-F238E27FC236}">
                <a16:creationId xmlns:a16="http://schemas.microsoft.com/office/drawing/2014/main" id="{949A7CC9-B809-62F4-F28E-1BC6303C7604}"/>
              </a:ext>
            </a:extLst>
          </p:cNvPr>
          <p:cNvSpPr txBox="1">
            <a:spLocks noChangeArrowheads="1"/>
          </p:cNvSpPr>
          <p:nvPr/>
        </p:nvSpPr>
        <p:spPr bwMode="auto">
          <a:xfrm>
            <a:off x="2731294" y="1753658"/>
            <a:ext cx="98777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Processor 1</a:t>
            </a:r>
          </a:p>
        </p:txBody>
      </p:sp>
      <p:sp>
        <p:nvSpPr>
          <p:cNvPr id="55306" name="Text Box 13">
            <a:extLst>
              <a:ext uri="{FF2B5EF4-FFF2-40B4-BE49-F238E27FC236}">
                <a16:creationId xmlns:a16="http://schemas.microsoft.com/office/drawing/2014/main" id="{A999EAC0-5F81-A2A8-43ED-98CD1B985810}"/>
              </a:ext>
            </a:extLst>
          </p:cNvPr>
          <p:cNvSpPr txBox="1">
            <a:spLocks noChangeArrowheads="1"/>
          </p:cNvSpPr>
          <p:nvPr/>
        </p:nvSpPr>
        <p:spPr bwMode="auto">
          <a:xfrm>
            <a:off x="5429251" y="1725083"/>
            <a:ext cx="98777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Processor 2</a:t>
            </a:r>
          </a:p>
        </p:txBody>
      </p:sp>
      <p:sp>
        <p:nvSpPr>
          <p:cNvPr id="55307" name="Text Box 14">
            <a:extLst>
              <a:ext uri="{FF2B5EF4-FFF2-40B4-BE49-F238E27FC236}">
                <a16:creationId xmlns:a16="http://schemas.microsoft.com/office/drawing/2014/main" id="{0271AAE5-AAB7-8DFC-5EE3-8E10F37BE563}"/>
              </a:ext>
            </a:extLst>
          </p:cNvPr>
          <p:cNvSpPr txBox="1">
            <a:spLocks noChangeArrowheads="1"/>
          </p:cNvSpPr>
          <p:nvPr/>
        </p:nvSpPr>
        <p:spPr bwMode="auto">
          <a:xfrm>
            <a:off x="1645444" y="2668059"/>
            <a:ext cx="708848"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Shared </a:t>
            </a:r>
          </a:p>
          <a:p>
            <a:pPr eaLnBrk="1" hangingPunct="1"/>
            <a:r>
              <a:rPr lang="en-US" altLang="zh-CN" sz="1350">
                <a:solidFill>
                  <a:schemeClr val="bg1"/>
                </a:solidFill>
                <a:ea typeface="宋体" panose="02010600030101010101" pitchFamily="2" charset="-122"/>
              </a:rPr>
              <a:t>page</a:t>
            </a:r>
          </a:p>
        </p:txBody>
      </p:sp>
      <p:sp>
        <p:nvSpPr>
          <p:cNvPr id="55308" name="Text Box 15">
            <a:extLst>
              <a:ext uri="{FF2B5EF4-FFF2-40B4-BE49-F238E27FC236}">
                <a16:creationId xmlns:a16="http://schemas.microsoft.com/office/drawing/2014/main" id="{0CFDBC11-B5C5-CAAB-0C30-D6447AE3C66C}"/>
              </a:ext>
            </a:extLst>
          </p:cNvPr>
          <p:cNvSpPr txBox="1">
            <a:spLocks noChangeArrowheads="1"/>
          </p:cNvSpPr>
          <p:nvPr/>
        </p:nvSpPr>
        <p:spPr bwMode="auto">
          <a:xfrm>
            <a:off x="6972300" y="2239433"/>
            <a:ext cx="82907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Two</a:t>
            </a:r>
          </a:p>
          <a:p>
            <a:pPr eaLnBrk="1" hangingPunct="1"/>
            <a:r>
              <a:rPr lang="en-US" altLang="zh-CN" sz="1350">
                <a:ea typeface="宋体" panose="02010600030101010101" pitchFamily="2" charset="-122"/>
              </a:rPr>
              <a:t>unrelated</a:t>
            </a:r>
          </a:p>
          <a:p>
            <a:pPr eaLnBrk="1" hangingPunct="1"/>
            <a:r>
              <a:rPr lang="en-US" altLang="zh-CN" sz="1350">
                <a:ea typeface="宋体" panose="02010600030101010101" pitchFamily="2" charset="-122"/>
              </a:rPr>
              <a:t>shared</a:t>
            </a:r>
          </a:p>
          <a:p>
            <a:pPr eaLnBrk="1" hangingPunct="1"/>
            <a:r>
              <a:rPr lang="en-US" altLang="zh-CN" sz="1350">
                <a:ea typeface="宋体" panose="02010600030101010101" pitchFamily="2" charset="-122"/>
              </a:rPr>
              <a:t>variables</a:t>
            </a:r>
          </a:p>
        </p:txBody>
      </p:sp>
      <p:sp>
        <p:nvSpPr>
          <p:cNvPr id="55309" name="Line 16">
            <a:extLst>
              <a:ext uri="{FF2B5EF4-FFF2-40B4-BE49-F238E27FC236}">
                <a16:creationId xmlns:a16="http://schemas.microsoft.com/office/drawing/2014/main" id="{E1B91A43-35B8-CB9A-9D3A-517EFF34048B}"/>
              </a:ext>
            </a:extLst>
          </p:cNvPr>
          <p:cNvSpPr>
            <a:spLocks noChangeShapeType="1"/>
          </p:cNvSpPr>
          <p:nvPr/>
        </p:nvSpPr>
        <p:spPr bwMode="auto">
          <a:xfrm>
            <a:off x="3257550" y="3439583"/>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5310" name="Line 17">
            <a:extLst>
              <a:ext uri="{FF2B5EF4-FFF2-40B4-BE49-F238E27FC236}">
                <a16:creationId xmlns:a16="http://schemas.microsoft.com/office/drawing/2014/main" id="{31C875F3-1F0A-6CC7-B6AE-BBFEF7B5E32F}"/>
              </a:ext>
            </a:extLst>
          </p:cNvPr>
          <p:cNvSpPr>
            <a:spLocks noChangeShapeType="1"/>
          </p:cNvSpPr>
          <p:nvPr/>
        </p:nvSpPr>
        <p:spPr bwMode="auto">
          <a:xfrm>
            <a:off x="5943600" y="3439583"/>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5311" name="Line 18">
            <a:extLst>
              <a:ext uri="{FF2B5EF4-FFF2-40B4-BE49-F238E27FC236}">
                <a16:creationId xmlns:a16="http://schemas.microsoft.com/office/drawing/2014/main" id="{673E2B88-9166-902B-7F9A-C4642C1A5320}"/>
              </a:ext>
            </a:extLst>
          </p:cNvPr>
          <p:cNvSpPr>
            <a:spLocks noChangeShapeType="1"/>
          </p:cNvSpPr>
          <p:nvPr/>
        </p:nvSpPr>
        <p:spPr bwMode="auto">
          <a:xfrm>
            <a:off x="2114550" y="3782483"/>
            <a:ext cx="52006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55312" name="Line 20">
            <a:extLst>
              <a:ext uri="{FF2B5EF4-FFF2-40B4-BE49-F238E27FC236}">
                <a16:creationId xmlns:a16="http://schemas.microsoft.com/office/drawing/2014/main" id="{A495CE97-D65B-C8C9-FEC3-24276F4016FD}"/>
              </a:ext>
            </a:extLst>
          </p:cNvPr>
          <p:cNvSpPr>
            <a:spLocks noChangeShapeType="1"/>
          </p:cNvSpPr>
          <p:nvPr/>
        </p:nvSpPr>
        <p:spPr bwMode="auto">
          <a:xfrm flipV="1">
            <a:off x="2171700" y="2639483"/>
            <a:ext cx="91440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5313" name="Line 21">
            <a:extLst>
              <a:ext uri="{FF2B5EF4-FFF2-40B4-BE49-F238E27FC236}">
                <a16:creationId xmlns:a16="http://schemas.microsoft.com/office/drawing/2014/main" id="{788C83E0-7CA8-752F-2BEC-D579D7EC5F44}"/>
              </a:ext>
            </a:extLst>
          </p:cNvPr>
          <p:cNvSpPr>
            <a:spLocks noChangeShapeType="1"/>
          </p:cNvSpPr>
          <p:nvPr/>
        </p:nvSpPr>
        <p:spPr bwMode="auto">
          <a:xfrm>
            <a:off x="3486150" y="2696633"/>
            <a:ext cx="22288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5314" name="Line 22">
            <a:extLst>
              <a:ext uri="{FF2B5EF4-FFF2-40B4-BE49-F238E27FC236}">
                <a16:creationId xmlns:a16="http://schemas.microsoft.com/office/drawing/2014/main" id="{F9388A2D-0517-EEB6-9E1A-F44BB48A544C}"/>
              </a:ext>
            </a:extLst>
          </p:cNvPr>
          <p:cNvSpPr>
            <a:spLocks noChangeShapeType="1"/>
          </p:cNvSpPr>
          <p:nvPr/>
        </p:nvSpPr>
        <p:spPr bwMode="auto">
          <a:xfrm flipH="1" flipV="1">
            <a:off x="6000750" y="2525183"/>
            <a:ext cx="914400" cy="571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5315" name="Line 23">
            <a:extLst>
              <a:ext uri="{FF2B5EF4-FFF2-40B4-BE49-F238E27FC236}">
                <a16:creationId xmlns:a16="http://schemas.microsoft.com/office/drawing/2014/main" id="{C78FACF2-2DD2-AF4B-1CC1-A83E7EAEDEA0}"/>
              </a:ext>
            </a:extLst>
          </p:cNvPr>
          <p:cNvSpPr>
            <a:spLocks noChangeShapeType="1"/>
          </p:cNvSpPr>
          <p:nvPr/>
        </p:nvSpPr>
        <p:spPr bwMode="auto">
          <a:xfrm flipH="1">
            <a:off x="6000750" y="2582333"/>
            <a:ext cx="914400" cy="171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5316" name="Line 24">
            <a:extLst>
              <a:ext uri="{FF2B5EF4-FFF2-40B4-BE49-F238E27FC236}">
                <a16:creationId xmlns:a16="http://schemas.microsoft.com/office/drawing/2014/main" id="{5743CCAF-31DD-DDE1-FCBF-C1284628BF70}"/>
              </a:ext>
            </a:extLst>
          </p:cNvPr>
          <p:cNvSpPr>
            <a:spLocks noChangeShapeType="1"/>
          </p:cNvSpPr>
          <p:nvPr/>
        </p:nvSpPr>
        <p:spPr bwMode="auto">
          <a:xfrm flipH="1">
            <a:off x="3486150" y="2525183"/>
            <a:ext cx="22288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 name="灯片编号占位符 1">
            <a:extLst>
              <a:ext uri="{FF2B5EF4-FFF2-40B4-BE49-F238E27FC236}">
                <a16:creationId xmlns:a16="http://schemas.microsoft.com/office/drawing/2014/main" id="{29DA4A81-DD48-8B10-3843-01D3A17912E7}"/>
              </a:ext>
            </a:extLst>
          </p:cNvPr>
          <p:cNvSpPr>
            <a:spLocks noGrp="1"/>
          </p:cNvSpPr>
          <p:nvPr>
            <p:ph type="sldNum" sz="quarter" idx="10"/>
          </p:nvPr>
        </p:nvSpPr>
        <p:spPr/>
        <p:txBody>
          <a:bodyPr/>
          <a:lstStyle/>
          <a:p>
            <a:fld id="{D9B6BDF2-6896-4B98-8776-C18582F63BA5}" type="slidenum">
              <a:rPr lang="zh-TW" altLang="en-US" smtClean="0"/>
              <a:pPr/>
              <a:t>42</a:t>
            </a:fld>
            <a:endParaRPr lang="zh-TW"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6B8B3591-4AFB-99B4-BAE5-D7CF068E82CF}"/>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Finding the Owner (1)</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56323" name="Rectangle 3">
            <a:extLst>
              <a:ext uri="{FF2B5EF4-FFF2-40B4-BE49-F238E27FC236}">
                <a16:creationId xmlns:a16="http://schemas.microsoft.com/office/drawing/2014/main" id="{15C8E7B8-E855-D9E1-9CAC-A9DC493E7171}"/>
              </a:ext>
            </a:extLst>
          </p:cNvPr>
          <p:cNvSpPr>
            <a:spLocks noGrp="1" noChangeArrowheads="1"/>
          </p:cNvSpPr>
          <p:nvPr>
            <p:ph type="body" idx="1"/>
          </p:nvPr>
        </p:nvSpPr>
        <p:spPr>
          <a:xfrm>
            <a:off x="787400" y="835686"/>
            <a:ext cx="7772400"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simplest solution is by doing a broadcast, asking for the owner of the specified page to respond. </a:t>
            </a:r>
          </a:p>
          <a:p>
            <a:pPr lvl="1"/>
            <a:r>
              <a:rPr lang="en-US" altLang="zh-CN" sz="1600" dirty="0">
                <a:latin typeface="Times New Roman" panose="02020603050405020304" pitchFamily="18" charset="0"/>
                <a:ea typeface="宋体" panose="02010600030101010101" pitchFamily="2" charset="-122"/>
                <a:cs typeface="Times New Roman" panose="02020603050405020304" pitchFamily="18" charset="0"/>
              </a:rPr>
              <a:t>Drawback: broadcasting wastes network bandwidth and interrupts each processor, forcing it to inspect the request packet.</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Another solution is to designate one process as the page manager. It is the job of the manager to keep track of who owns each page. When a process P wants to read or write a page it does not have, it sends a message to the page manager. The manager sends back a message telling who the owner is. Then P contacts the owner for the page.</a:t>
            </a:r>
          </a:p>
        </p:txBody>
      </p:sp>
      <p:sp>
        <p:nvSpPr>
          <p:cNvPr id="2" name="灯片编号占位符 1">
            <a:extLst>
              <a:ext uri="{FF2B5EF4-FFF2-40B4-BE49-F238E27FC236}">
                <a16:creationId xmlns:a16="http://schemas.microsoft.com/office/drawing/2014/main" id="{164B13BC-8567-14C4-7396-BC7C68B10796}"/>
              </a:ext>
            </a:extLst>
          </p:cNvPr>
          <p:cNvSpPr>
            <a:spLocks noGrp="1"/>
          </p:cNvSpPr>
          <p:nvPr>
            <p:ph type="sldNum" sz="quarter" idx="10"/>
          </p:nvPr>
        </p:nvSpPr>
        <p:spPr/>
        <p:txBody>
          <a:bodyPr/>
          <a:lstStyle/>
          <a:p>
            <a:fld id="{D9B6BDF2-6896-4B98-8776-C18582F63BA5}" type="slidenum">
              <a:rPr lang="zh-TW" altLang="en-US" smtClean="0"/>
              <a:pPr/>
              <a:t>43</a:t>
            </a:fld>
            <a:endParaRPr lang="zh-TW"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9E5EF5BD-21FD-B0BE-CCCE-45CE8EDDF391}"/>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Finding the Owner (2)</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57347" name="Rectangle 3">
            <a:extLst>
              <a:ext uri="{FF2B5EF4-FFF2-40B4-BE49-F238E27FC236}">
                <a16:creationId xmlns:a16="http://schemas.microsoft.com/office/drawing/2014/main" id="{582BC94E-FA28-7F73-B097-85215D702EFE}"/>
              </a:ext>
            </a:extLst>
          </p:cNvPr>
          <p:cNvSpPr>
            <a:spLocks noGrp="1" noChangeArrowheads="1"/>
          </p:cNvSpPr>
          <p:nvPr>
            <p:ph type="body" idx="1"/>
          </p:nvPr>
        </p:nvSpPr>
        <p:spPr>
          <a:xfrm>
            <a:off x="787400" y="844153"/>
            <a:ext cx="7628467"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An optimization is to let manager forwards the request directly to the owner, which then replies directly back to P.</a:t>
            </a:r>
          </a:p>
          <a:p>
            <a:pPr eaLnBrk="1" hangingPunct="1">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Drawback: heavy load on page manager.</a:t>
            </a:r>
          </a:p>
          <a:p>
            <a:pPr eaLnBrk="1" hangingPunct="1">
              <a:buFont typeface="Wingdings" panose="05000000000000000000" pitchFamily="2" charset="2"/>
              <a:buNone/>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Solution: having more page managers. Then how to find the right manager? One solution is to use the low-order bits of the page number as an index into a table of managers. Thus with eight page managers, all pages that end with 000 are handled by manager 0, all pages that end with 001 are handled by manager 1, and so on. A different mapping is to use a hash function.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46C6DC18-E36D-C77A-F22C-6888F9956199}"/>
              </a:ext>
            </a:extLst>
          </p:cNvPr>
          <p:cNvSpPr>
            <a:spLocks noGrp="1"/>
          </p:cNvSpPr>
          <p:nvPr>
            <p:ph type="sldNum" sz="quarter" idx="10"/>
          </p:nvPr>
        </p:nvSpPr>
        <p:spPr/>
        <p:txBody>
          <a:bodyPr/>
          <a:lstStyle/>
          <a:p>
            <a:fld id="{D9B6BDF2-6896-4B98-8776-C18582F63BA5}" type="slidenum">
              <a:rPr lang="zh-TW" altLang="en-US" smtClean="0"/>
              <a:pPr/>
              <a:t>44</a:t>
            </a:fld>
            <a:endParaRPr lang="zh-TW"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DA69E2D-0C7B-D578-9A75-4D932217A76A}"/>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Finding the Owner (3)</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58371" name="Rectangle 3">
            <a:extLst>
              <a:ext uri="{FF2B5EF4-FFF2-40B4-BE49-F238E27FC236}">
                <a16:creationId xmlns:a16="http://schemas.microsoft.com/office/drawing/2014/main" id="{AC49B9FD-F1B6-9200-C6EF-1C0B2DC0D90E}"/>
              </a:ext>
            </a:extLst>
          </p:cNvPr>
          <p:cNvSpPr>
            <a:spLocks noChangeArrowheads="1"/>
          </p:cNvSpPr>
          <p:nvPr/>
        </p:nvSpPr>
        <p:spPr bwMode="auto">
          <a:xfrm>
            <a:off x="2914650" y="19431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Page manager</a:t>
            </a:r>
          </a:p>
        </p:txBody>
      </p:sp>
      <p:sp>
        <p:nvSpPr>
          <p:cNvPr id="58372" name="Rectangle 4">
            <a:extLst>
              <a:ext uri="{FF2B5EF4-FFF2-40B4-BE49-F238E27FC236}">
                <a16:creationId xmlns:a16="http://schemas.microsoft.com/office/drawing/2014/main" id="{C56C5565-AA94-815E-CB81-89A86D313F93}"/>
              </a:ext>
            </a:extLst>
          </p:cNvPr>
          <p:cNvSpPr>
            <a:spLocks noChangeArrowheads="1"/>
          </p:cNvSpPr>
          <p:nvPr/>
        </p:nvSpPr>
        <p:spPr bwMode="auto">
          <a:xfrm>
            <a:off x="4000500" y="34290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Owner</a:t>
            </a:r>
          </a:p>
        </p:txBody>
      </p:sp>
      <p:sp>
        <p:nvSpPr>
          <p:cNvPr id="58373" name="Rectangle 5">
            <a:extLst>
              <a:ext uri="{FF2B5EF4-FFF2-40B4-BE49-F238E27FC236}">
                <a16:creationId xmlns:a16="http://schemas.microsoft.com/office/drawing/2014/main" id="{8D356D34-41C1-C2E7-4783-410D704F9603}"/>
              </a:ext>
            </a:extLst>
          </p:cNvPr>
          <p:cNvSpPr>
            <a:spLocks noChangeArrowheads="1"/>
          </p:cNvSpPr>
          <p:nvPr/>
        </p:nvSpPr>
        <p:spPr bwMode="auto">
          <a:xfrm>
            <a:off x="2057400" y="34290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P</a:t>
            </a:r>
          </a:p>
        </p:txBody>
      </p:sp>
      <p:sp>
        <p:nvSpPr>
          <p:cNvPr id="58374" name="Line 6">
            <a:extLst>
              <a:ext uri="{FF2B5EF4-FFF2-40B4-BE49-F238E27FC236}">
                <a16:creationId xmlns:a16="http://schemas.microsoft.com/office/drawing/2014/main" id="{F1094E14-CABE-4BB1-03E1-B51E527E2186}"/>
              </a:ext>
            </a:extLst>
          </p:cNvPr>
          <p:cNvSpPr>
            <a:spLocks noChangeShapeType="1"/>
          </p:cNvSpPr>
          <p:nvPr/>
        </p:nvSpPr>
        <p:spPr bwMode="auto">
          <a:xfrm flipV="1">
            <a:off x="2171700" y="2057400"/>
            <a:ext cx="742950" cy="1314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75" name="Line 7">
            <a:extLst>
              <a:ext uri="{FF2B5EF4-FFF2-40B4-BE49-F238E27FC236}">
                <a16:creationId xmlns:a16="http://schemas.microsoft.com/office/drawing/2014/main" id="{D90F1F3A-3EA1-2FD2-0700-2DFBE4520839}"/>
              </a:ext>
            </a:extLst>
          </p:cNvPr>
          <p:cNvSpPr>
            <a:spLocks noChangeShapeType="1"/>
          </p:cNvSpPr>
          <p:nvPr/>
        </p:nvSpPr>
        <p:spPr bwMode="auto">
          <a:xfrm flipH="1">
            <a:off x="2286000" y="2286000"/>
            <a:ext cx="628650" cy="1143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76" name="Line 8">
            <a:extLst>
              <a:ext uri="{FF2B5EF4-FFF2-40B4-BE49-F238E27FC236}">
                <a16:creationId xmlns:a16="http://schemas.microsoft.com/office/drawing/2014/main" id="{1BE5553F-D36F-AB84-E163-642A095CF17A}"/>
              </a:ext>
            </a:extLst>
          </p:cNvPr>
          <p:cNvSpPr>
            <a:spLocks noChangeShapeType="1"/>
          </p:cNvSpPr>
          <p:nvPr/>
        </p:nvSpPr>
        <p:spPr bwMode="auto">
          <a:xfrm>
            <a:off x="2914650" y="3600450"/>
            <a:ext cx="10858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77" name="Line 9">
            <a:extLst>
              <a:ext uri="{FF2B5EF4-FFF2-40B4-BE49-F238E27FC236}">
                <a16:creationId xmlns:a16="http://schemas.microsoft.com/office/drawing/2014/main" id="{B169BBEE-E253-86BB-A035-181E2B4E92D2}"/>
              </a:ext>
            </a:extLst>
          </p:cNvPr>
          <p:cNvSpPr>
            <a:spLocks noChangeShapeType="1"/>
          </p:cNvSpPr>
          <p:nvPr/>
        </p:nvSpPr>
        <p:spPr bwMode="auto">
          <a:xfrm flipH="1">
            <a:off x="2914650" y="3829050"/>
            <a:ext cx="10858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78" name="Text Box 10">
            <a:extLst>
              <a:ext uri="{FF2B5EF4-FFF2-40B4-BE49-F238E27FC236}">
                <a16:creationId xmlns:a16="http://schemas.microsoft.com/office/drawing/2014/main" id="{EA1DCCAB-664E-FF98-0E8D-234D9B76781C}"/>
              </a:ext>
            </a:extLst>
          </p:cNvPr>
          <p:cNvSpPr txBox="1">
            <a:spLocks noChangeArrowheads="1"/>
          </p:cNvSpPr>
          <p:nvPr/>
        </p:nvSpPr>
        <p:spPr bwMode="auto">
          <a:xfrm>
            <a:off x="1874044" y="2522935"/>
            <a:ext cx="75212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1. Request</a:t>
            </a:r>
          </a:p>
        </p:txBody>
      </p:sp>
      <p:sp>
        <p:nvSpPr>
          <p:cNvPr id="58379" name="Text Box 11">
            <a:extLst>
              <a:ext uri="{FF2B5EF4-FFF2-40B4-BE49-F238E27FC236}">
                <a16:creationId xmlns:a16="http://schemas.microsoft.com/office/drawing/2014/main" id="{EBDF2EB4-1194-14B0-A90A-BF8C54411A01}"/>
              </a:ext>
            </a:extLst>
          </p:cNvPr>
          <p:cNvSpPr txBox="1">
            <a:spLocks noChangeArrowheads="1"/>
          </p:cNvSpPr>
          <p:nvPr/>
        </p:nvSpPr>
        <p:spPr bwMode="auto">
          <a:xfrm>
            <a:off x="2559844" y="2865835"/>
            <a:ext cx="63991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2. Reply</a:t>
            </a:r>
          </a:p>
        </p:txBody>
      </p:sp>
      <p:sp>
        <p:nvSpPr>
          <p:cNvPr id="58380" name="Text Box 12">
            <a:extLst>
              <a:ext uri="{FF2B5EF4-FFF2-40B4-BE49-F238E27FC236}">
                <a16:creationId xmlns:a16="http://schemas.microsoft.com/office/drawing/2014/main" id="{9D3851A7-4FD2-E0FA-2D13-765F226408A5}"/>
              </a:ext>
            </a:extLst>
          </p:cNvPr>
          <p:cNvSpPr txBox="1">
            <a:spLocks noChangeArrowheads="1"/>
          </p:cNvSpPr>
          <p:nvPr/>
        </p:nvSpPr>
        <p:spPr bwMode="auto">
          <a:xfrm>
            <a:off x="3017044" y="3380185"/>
            <a:ext cx="75212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3. Request</a:t>
            </a:r>
          </a:p>
        </p:txBody>
      </p:sp>
      <p:sp>
        <p:nvSpPr>
          <p:cNvPr id="58381" name="Text Box 13">
            <a:extLst>
              <a:ext uri="{FF2B5EF4-FFF2-40B4-BE49-F238E27FC236}">
                <a16:creationId xmlns:a16="http://schemas.microsoft.com/office/drawing/2014/main" id="{1B496185-90C6-72BC-1F37-0BB748B32E26}"/>
              </a:ext>
            </a:extLst>
          </p:cNvPr>
          <p:cNvSpPr txBox="1">
            <a:spLocks noChangeArrowheads="1"/>
          </p:cNvSpPr>
          <p:nvPr/>
        </p:nvSpPr>
        <p:spPr bwMode="auto">
          <a:xfrm>
            <a:off x="3017044" y="3837385"/>
            <a:ext cx="63991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4. Reply</a:t>
            </a:r>
          </a:p>
        </p:txBody>
      </p:sp>
      <p:sp>
        <p:nvSpPr>
          <p:cNvPr id="58382" name="Rectangle 14">
            <a:extLst>
              <a:ext uri="{FF2B5EF4-FFF2-40B4-BE49-F238E27FC236}">
                <a16:creationId xmlns:a16="http://schemas.microsoft.com/office/drawing/2014/main" id="{DC917B34-429F-DEB0-2572-9A58F4FF4010}"/>
              </a:ext>
            </a:extLst>
          </p:cNvPr>
          <p:cNvSpPr>
            <a:spLocks noChangeArrowheads="1"/>
          </p:cNvSpPr>
          <p:nvPr/>
        </p:nvSpPr>
        <p:spPr bwMode="auto">
          <a:xfrm>
            <a:off x="5829300" y="19431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Page manager</a:t>
            </a:r>
          </a:p>
        </p:txBody>
      </p:sp>
      <p:sp>
        <p:nvSpPr>
          <p:cNvPr id="58383" name="Rectangle 15">
            <a:extLst>
              <a:ext uri="{FF2B5EF4-FFF2-40B4-BE49-F238E27FC236}">
                <a16:creationId xmlns:a16="http://schemas.microsoft.com/office/drawing/2014/main" id="{891EB2A1-883E-C98B-B6D2-475645482B30}"/>
              </a:ext>
            </a:extLst>
          </p:cNvPr>
          <p:cNvSpPr>
            <a:spLocks noChangeArrowheads="1"/>
          </p:cNvSpPr>
          <p:nvPr/>
        </p:nvSpPr>
        <p:spPr bwMode="auto">
          <a:xfrm>
            <a:off x="6915150" y="34290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Owner</a:t>
            </a:r>
          </a:p>
        </p:txBody>
      </p:sp>
      <p:sp>
        <p:nvSpPr>
          <p:cNvPr id="58384" name="Rectangle 16">
            <a:extLst>
              <a:ext uri="{FF2B5EF4-FFF2-40B4-BE49-F238E27FC236}">
                <a16:creationId xmlns:a16="http://schemas.microsoft.com/office/drawing/2014/main" id="{195664B9-4F3A-221E-B988-FD517E7588DF}"/>
              </a:ext>
            </a:extLst>
          </p:cNvPr>
          <p:cNvSpPr>
            <a:spLocks noChangeArrowheads="1"/>
          </p:cNvSpPr>
          <p:nvPr/>
        </p:nvSpPr>
        <p:spPr bwMode="auto">
          <a:xfrm>
            <a:off x="4972050" y="3429000"/>
            <a:ext cx="85725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P</a:t>
            </a:r>
          </a:p>
        </p:txBody>
      </p:sp>
      <p:sp>
        <p:nvSpPr>
          <p:cNvPr id="58385" name="Line 17">
            <a:extLst>
              <a:ext uri="{FF2B5EF4-FFF2-40B4-BE49-F238E27FC236}">
                <a16:creationId xmlns:a16="http://schemas.microsoft.com/office/drawing/2014/main" id="{B5797B5E-22B1-2B1B-93B0-FEFE3D56A981}"/>
              </a:ext>
            </a:extLst>
          </p:cNvPr>
          <p:cNvSpPr>
            <a:spLocks noChangeShapeType="1"/>
          </p:cNvSpPr>
          <p:nvPr/>
        </p:nvSpPr>
        <p:spPr bwMode="auto">
          <a:xfrm flipV="1">
            <a:off x="5200650" y="2114550"/>
            <a:ext cx="628650" cy="1314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86" name="Line 18">
            <a:extLst>
              <a:ext uri="{FF2B5EF4-FFF2-40B4-BE49-F238E27FC236}">
                <a16:creationId xmlns:a16="http://schemas.microsoft.com/office/drawing/2014/main" id="{089A9C65-5C77-D71B-BC81-D46E9A0E6782}"/>
              </a:ext>
            </a:extLst>
          </p:cNvPr>
          <p:cNvSpPr>
            <a:spLocks noChangeShapeType="1"/>
          </p:cNvSpPr>
          <p:nvPr/>
        </p:nvSpPr>
        <p:spPr bwMode="auto">
          <a:xfrm flipH="1">
            <a:off x="5829300" y="3657600"/>
            <a:ext cx="10858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87" name="Line 19">
            <a:extLst>
              <a:ext uri="{FF2B5EF4-FFF2-40B4-BE49-F238E27FC236}">
                <a16:creationId xmlns:a16="http://schemas.microsoft.com/office/drawing/2014/main" id="{0F43F217-3F21-D34C-9F91-D22F9627BA8C}"/>
              </a:ext>
            </a:extLst>
          </p:cNvPr>
          <p:cNvSpPr>
            <a:spLocks noChangeShapeType="1"/>
          </p:cNvSpPr>
          <p:nvPr/>
        </p:nvSpPr>
        <p:spPr bwMode="auto">
          <a:xfrm>
            <a:off x="6686550" y="2171700"/>
            <a:ext cx="628650" cy="12573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58388" name="Text Box 20">
            <a:extLst>
              <a:ext uri="{FF2B5EF4-FFF2-40B4-BE49-F238E27FC236}">
                <a16:creationId xmlns:a16="http://schemas.microsoft.com/office/drawing/2014/main" id="{09FFF158-E29A-CD31-0A33-DC7F0C046754}"/>
              </a:ext>
            </a:extLst>
          </p:cNvPr>
          <p:cNvSpPr txBox="1">
            <a:spLocks noChangeArrowheads="1"/>
          </p:cNvSpPr>
          <p:nvPr/>
        </p:nvSpPr>
        <p:spPr bwMode="auto">
          <a:xfrm>
            <a:off x="5131594" y="2580085"/>
            <a:ext cx="75212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1. Request</a:t>
            </a:r>
          </a:p>
        </p:txBody>
      </p:sp>
      <p:sp>
        <p:nvSpPr>
          <p:cNvPr id="58389" name="Text Box 21">
            <a:extLst>
              <a:ext uri="{FF2B5EF4-FFF2-40B4-BE49-F238E27FC236}">
                <a16:creationId xmlns:a16="http://schemas.microsoft.com/office/drawing/2014/main" id="{C1FEA0E3-72DB-ED4E-7AE3-8F293FC928F8}"/>
              </a:ext>
            </a:extLst>
          </p:cNvPr>
          <p:cNvSpPr txBox="1">
            <a:spLocks noChangeArrowheads="1"/>
          </p:cNvSpPr>
          <p:nvPr/>
        </p:nvSpPr>
        <p:spPr bwMode="auto">
          <a:xfrm>
            <a:off x="6731794" y="2465785"/>
            <a:ext cx="1305165"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2.Request forwarded</a:t>
            </a:r>
          </a:p>
        </p:txBody>
      </p:sp>
      <p:sp>
        <p:nvSpPr>
          <p:cNvPr id="58390" name="Text Box 22">
            <a:extLst>
              <a:ext uri="{FF2B5EF4-FFF2-40B4-BE49-F238E27FC236}">
                <a16:creationId xmlns:a16="http://schemas.microsoft.com/office/drawing/2014/main" id="{FCB35DFC-BA80-1F91-971E-F79DDC95FF46}"/>
              </a:ext>
            </a:extLst>
          </p:cNvPr>
          <p:cNvSpPr txBox="1">
            <a:spLocks noChangeArrowheads="1"/>
          </p:cNvSpPr>
          <p:nvPr/>
        </p:nvSpPr>
        <p:spPr bwMode="auto">
          <a:xfrm>
            <a:off x="5931694" y="3494485"/>
            <a:ext cx="63991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a:solidFill>
                  <a:schemeClr val="bg1"/>
                </a:solidFill>
                <a:ea typeface="宋体" panose="02010600030101010101" pitchFamily="2" charset="-122"/>
              </a:rPr>
              <a:t>3. Reply</a:t>
            </a:r>
          </a:p>
        </p:txBody>
      </p:sp>
      <p:sp>
        <p:nvSpPr>
          <p:cNvPr id="2" name="灯片编号占位符 1">
            <a:extLst>
              <a:ext uri="{FF2B5EF4-FFF2-40B4-BE49-F238E27FC236}">
                <a16:creationId xmlns:a16="http://schemas.microsoft.com/office/drawing/2014/main" id="{DB069E65-881E-83AA-3F38-4608DAFC69E1}"/>
              </a:ext>
            </a:extLst>
          </p:cNvPr>
          <p:cNvSpPr>
            <a:spLocks noGrp="1"/>
          </p:cNvSpPr>
          <p:nvPr>
            <p:ph type="sldNum" sz="quarter" idx="10"/>
          </p:nvPr>
        </p:nvSpPr>
        <p:spPr/>
        <p:txBody>
          <a:bodyPr/>
          <a:lstStyle/>
          <a:p>
            <a:fld id="{D9B6BDF2-6896-4B98-8776-C18582F63BA5}" type="slidenum">
              <a:rPr lang="zh-TW" altLang="en-US" smtClean="0"/>
              <a:pPr/>
              <a:t>45</a:t>
            </a:fld>
            <a:endParaRPr lang="zh-TW"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6B5BECD7-24A4-2F3E-6820-6CEB4666212A}"/>
              </a:ext>
            </a:extLst>
          </p:cNvPr>
          <p:cNvSpPr>
            <a:spLocks noGrp="1" noChangeArrowheads="1"/>
          </p:cNvSpPr>
          <p:nvPr>
            <p:ph type="title"/>
          </p:nvPr>
        </p:nvSpPr>
        <p:spPr>
          <a:xfrm>
            <a:off x="857776" y="108349"/>
            <a:ext cx="7817914"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Find the Copies</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59395" name="Rectangle 3">
            <a:extLst>
              <a:ext uri="{FF2B5EF4-FFF2-40B4-BE49-F238E27FC236}">
                <a16:creationId xmlns:a16="http://schemas.microsoft.com/office/drawing/2014/main" id="{C4BFB9F8-3675-472D-1693-F9262142CE2A}"/>
              </a:ext>
            </a:extLst>
          </p:cNvPr>
          <p:cNvSpPr>
            <a:spLocks noGrp="1" noChangeArrowheads="1"/>
          </p:cNvSpPr>
          <p:nvPr>
            <p:ph type="body" idx="1"/>
          </p:nvPr>
        </p:nvSpPr>
        <p:spPr>
          <a:xfrm>
            <a:off x="857776" y="814451"/>
            <a:ext cx="7685090" cy="2851611"/>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first is to broadcast a message giving the page number and ask all processors holding the page to invalidate it. This approach works only if broadcast messages are totally reliable and can never be lost.</a:t>
            </a:r>
          </a:p>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second possibility is to have the owner or page manager maintain a list or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copyset</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telling which processors hold which pages. When a page must be invalidated, the old owner, new owner, or page manager sends a message to each processor holding the page and waits for an acknowledgement. When each message has been acknowledged, the invalidation is complete.</a:t>
            </a:r>
          </a:p>
        </p:txBody>
      </p:sp>
      <p:sp>
        <p:nvSpPr>
          <p:cNvPr id="2" name="灯片编号占位符 1">
            <a:extLst>
              <a:ext uri="{FF2B5EF4-FFF2-40B4-BE49-F238E27FC236}">
                <a16:creationId xmlns:a16="http://schemas.microsoft.com/office/drawing/2014/main" id="{B677D7C6-B7FF-C1C7-AA14-DAE9B5A450E9}"/>
              </a:ext>
            </a:extLst>
          </p:cNvPr>
          <p:cNvSpPr>
            <a:spLocks noGrp="1"/>
          </p:cNvSpPr>
          <p:nvPr>
            <p:ph type="sldNum" sz="quarter" idx="10"/>
          </p:nvPr>
        </p:nvSpPr>
        <p:spPr/>
        <p:txBody>
          <a:bodyPr/>
          <a:lstStyle/>
          <a:p>
            <a:fld id="{D9B6BDF2-6896-4B98-8776-C18582F63BA5}" type="slidenum">
              <a:rPr lang="zh-TW" altLang="en-US" smtClean="0"/>
              <a:pPr/>
              <a:t>46</a:t>
            </a:fld>
            <a:endParaRPr lang="zh-TW"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079040AD-4590-B297-4CFD-256A0A8AC4EE}"/>
              </a:ext>
            </a:extLst>
          </p:cNvPr>
          <p:cNvSpPr>
            <a:spLocks noGrp="1" noChangeArrowheads="1"/>
          </p:cNvSpPr>
          <p:nvPr>
            <p:ph type="title"/>
          </p:nvPr>
        </p:nvSpPr>
        <p:spPr>
          <a:xfrm>
            <a:off x="829733" y="108349"/>
            <a:ext cx="7845957"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Page Replacement (1)</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60419" name="Rectangle 3">
            <a:extLst>
              <a:ext uri="{FF2B5EF4-FFF2-40B4-BE49-F238E27FC236}">
                <a16:creationId xmlns:a16="http://schemas.microsoft.com/office/drawing/2014/main" id="{35DC64CC-E5F2-E320-FDDE-55C200BAB34E}"/>
              </a:ext>
            </a:extLst>
          </p:cNvPr>
          <p:cNvSpPr>
            <a:spLocks noGrp="1" noChangeArrowheads="1"/>
          </p:cNvSpPr>
          <p:nvPr>
            <p:ph type="body" idx="1"/>
          </p:nvPr>
        </p:nvSpPr>
        <p:spPr>
          <a:xfrm>
            <a:off x="948266" y="844153"/>
            <a:ext cx="7738533" cy="2872714"/>
          </a:xfrm>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If there is no free page frame in memory to hold the needed page, which page to evict and where to put it?</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Use traditional virtual memory algorithms, such as LRU. </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In DSM, a replicated page that another process owns is always a prime candidate to evict because another copy exists. </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The second best choice is a replicated page that the evicting process owns. Pass the ownership to another process that owns a copy.</a:t>
            </a:r>
          </a:p>
          <a:p>
            <a:pPr lvl="1">
              <a:lnSpc>
                <a:spcPct val="90000"/>
              </a:lnSpc>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none of the above, then a nonreplicated page must be chosen. One possibility is to write it to disk. Another is to hand it off to another processor. </a:t>
            </a:r>
          </a:p>
        </p:txBody>
      </p:sp>
      <p:sp>
        <p:nvSpPr>
          <p:cNvPr id="2" name="灯片编号占位符 1">
            <a:extLst>
              <a:ext uri="{FF2B5EF4-FFF2-40B4-BE49-F238E27FC236}">
                <a16:creationId xmlns:a16="http://schemas.microsoft.com/office/drawing/2014/main" id="{A0889C12-6DE8-D0BF-8E03-23374A420D59}"/>
              </a:ext>
            </a:extLst>
          </p:cNvPr>
          <p:cNvSpPr>
            <a:spLocks noGrp="1"/>
          </p:cNvSpPr>
          <p:nvPr>
            <p:ph type="sldNum" sz="quarter" idx="10"/>
          </p:nvPr>
        </p:nvSpPr>
        <p:spPr/>
        <p:txBody>
          <a:bodyPr/>
          <a:lstStyle/>
          <a:p>
            <a:fld id="{D9B6BDF2-6896-4B98-8776-C18582F63BA5}" type="slidenum">
              <a:rPr lang="zh-TW" altLang="en-US" smtClean="0"/>
              <a:pPr/>
              <a:t>47</a:t>
            </a:fld>
            <a:endParaRPr lang="zh-TW"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280DDFBC-FD30-BA3F-A8DB-FD71BB4F3173}"/>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Page Replacement (2)</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61443" name="Rectangle 3">
            <a:extLst>
              <a:ext uri="{FF2B5EF4-FFF2-40B4-BE49-F238E27FC236}">
                <a16:creationId xmlns:a16="http://schemas.microsoft.com/office/drawing/2014/main" id="{3642044A-ACA1-3698-E212-C80BAC0CA1A2}"/>
              </a:ext>
            </a:extLst>
          </p:cNvPr>
          <p:cNvSpPr>
            <a:spLocks noGrp="1" noChangeArrowheads="1"/>
          </p:cNvSpPr>
          <p:nvPr>
            <p:ph type="body" idx="1"/>
          </p:nvPr>
        </p:nvSpPr>
        <p:spPr>
          <a:xfrm>
            <a:off x="798510" y="844153"/>
            <a:ext cx="7888290" cy="2373180"/>
          </a:xfrm>
        </p:spPr>
        <p:txBody>
          <a:bodyPr/>
          <a:lstStyle/>
          <a:p>
            <a:pPr eaLnBrk="1" hangingPunct="1"/>
            <a:r>
              <a:rPr lang="en-US" altLang="zh-CN" sz="2100" dirty="0">
                <a:ea typeface="宋体" panose="02010600030101010101" pitchFamily="2" charset="-122"/>
                <a:cs typeface="Times New Roman" panose="02020603050405020304" pitchFamily="18" charset="0"/>
              </a:rPr>
              <a:t>Choosing a processor to hand a page off to can be done in several ways</a:t>
            </a:r>
          </a:p>
          <a:p>
            <a:pPr lvl="1"/>
            <a:r>
              <a:rPr lang="en-US" altLang="zh-CN" sz="1800" dirty="0">
                <a:ea typeface="宋体" panose="02010600030101010101" pitchFamily="2" charset="-122"/>
                <a:cs typeface="Times New Roman" panose="02020603050405020304" pitchFamily="18" charset="0"/>
              </a:rPr>
              <a:t>1. Send it to home machine which must accept it. </a:t>
            </a:r>
          </a:p>
          <a:p>
            <a:pPr lvl="1"/>
            <a:r>
              <a:rPr lang="en-US" altLang="zh-CN" sz="1800" dirty="0">
                <a:ea typeface="宋体" panose="02010600030101010101" pitchFamily="2" charset="-122"/>
                <a:cs typeface="Times New Roman" panose="02020603050405020304" pitchFamily="18" charset="0"/>
              </a:rPr>
              <a:t>2. The number of free page frames could be piggybacked on each message sent, with each processor building up an idea of how free memory was distributed around the network. </a:t>
            </a:r>
          </a:p>
        </p:txBody>
      </p:sp>
      <p:sp>
        <p:nvSpPr>
          <p:cNvPr id="2" name="灯片编号占位符 1">
            <a:extLst>
              <a:ext uri="{FF2B5EF4-FFF2-40B4-BE49-F238E27FC236}">
                <a16:creationId xmlns:a16="http://schemas.microsoft.com/office/drawing/2014/main" id="{E942C8D4-74AD-13E5-9854-2B3C203309A3}"/>
              </a:ext>
            </a:extLst>
          </p:cNvPr>
          <p:cNvSpPr>
            <a:spLocks noGrp="1"/>
          </p:cNvSpPr>
          <p:nvPr>
            <p:ph type="sldNum" sz="quarter" idx="10"/>
          </p:nvPr>
        </p:nvSpPr>
        <p:spPr/>
        <p:txBody>
          <a:bodyPr/>
          <a:lstStyle/>
          <a:p>
            <a:fld id="{D9B6BDF2-6896-4B98-8776-C18582F63BA5}" type="slidenum">
              <a:rPr lang="zh-TW" altLang="en-US" smtClean="0"/>
              <a:pPr/>
              <a:t>48</a:t>
            </a:fld>
            <a:endParaRPr lang="zh-TW"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E9C55619-9376-DAB5-A702-A6DDE747D8DD}"/>
              </a:ext>
            </a:extLst>
          </p:cNvPr>
          <p:cNvSpPr>
            <a:spLocks noGrp="1" noChangeArrowheads="1"/>
          </p:cNvSpPr>
          <p:nvPr>
            <p:ph type="title"/>
          </p:nvPr>
        </p:nvSpPr>
        <p:spPr>
          <a:xfrm>
            <a:off x="872067" y="108349"/>
            <a:ext cx="7803623"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Synchronization</a:t>
            </a: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62467" name="Rectangle 3">
            <a:extLst>
              <a:ext uri="{FF2B5EF4-FFF2-40B4-BE49-F238E27FC236}">
                <a16:creationId xmlns:a16="http://schemas.microsoft.com/office/drawing/2014/main" id="{1C42FEC3-35C8-3AB5-B137-AA3FE3AB2103}"/>
              </a:ext>
            </a:extLst>
          </p:cNvPr>
          <p:cNvSpPr>
            <a:spLocks noGrp="1" noChangeArrowheads="1"/>
          </p:cNvSpPr>
          <p:nvPr>
            <p:ph type="body" idx="1"/>
          </p:nvPr>
        </p:nvSpPr>
        <p:spPr>
          <a:xfrm>
            <a:off x="883176" y="844153"/>
            <a:ext cx="7608891" cy="261024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In a DSM system, as in a multiprocessor, processes often need to synchronize their actions. A common example is mutual exclusion, in which only one process at a time may execute a certain part of the code. In a multiprocessor, the TEST-AND-SET-LOCK (TSL) instruction is often used to implement mutual exclusion. In a DSM system, this code is still correct, but is a potential performance disaster.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194A172F-F0B8-3DFE-860B-90C55D9DB136}"/>
              </a:ext>
            </a:extLst>
          </p:cNvPr>
          <p:cNvSpPr>
            <a:spLocks noGrp="1"/>
          </p:cNvSpPr>
          <p:nvPr>
            <p:ph type="sldNum" sz="quarter" idx="10"/>
          </p:nvPr>
        </p:nvSpPr>
        <p:spPr/>
        <p:txBody>
          <a:bodyPr/>
          <a:lstStyle/>
          <a:p>
            <a:fld id="{D9B6BDF2-6896-4B98-8776-C18582F63BA5}" type="slidenum">
              <a:rPr lang="zh-TW" altLang="en-US" smtClean="0"/>
              <a:pPr/>
              <a:t>49</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B73065D-363B-451E-CD26-07AA45E9A07F}"/>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Write Once </a:t>
            </a:r>
            <a:r>
              <a:rPr lang="en-US" altLang="zh-CN" dirty="0">
                <a:latin typeface="Times New Roman" panose="02020603050405020304" pitchFamily="18" charset="0"/>
                <a:ea typeface="宋体" panose="02010600030101010101" pitchFamily="2" charset="-122"/>
                <a:cs typeface="Times New Roman" panose="02020603050405020304" pitchFamily="18" charset="0"/>
              </a:rPr>
              <a:t>P</a:t>
            </a:r>
            <a:r>
              <a:rPr lang="en-US" altLang="zh-CN" b="1" dirty="0">
                <a:latin typeface="Times New Roman" panose="02020603050405020304" pitchFamily="18" charset="0"/>
                <a:ea typeface="宋体" panose="02010600030101010101" pitchFamily="2" charset="-122"/>
                <a:cs typeface="Times New Roman" panose="02020603050405020304" pitchFamily="18" charset="0"/>
              </a:rPr>
              <a:t>rotocol</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17411" name="Rectangle 3">
            <a:extLst>
              <a:ext uri="{FF2B5EF4-FFF2-40B4-BE49-F238E27FC236}">
                <a16:creationId xmlns:a16="http://schemas.microsoft.com/office/drawing/2014/main" id="{883E1B49-F2B9-5D99-164C-06A67D61B98D}"/>
              </a:ext>
            </a:extLst>
          </p:cNvPr>
          <p:cNvSpPr>
            <a:spLocks noGrp="1" noChangeArrowheads="1"/>
          </p:cNvSpPr>
          <p:nvPr>
            <p:ph type="body" idx="1"/>
          </p:nvPr>
        </p:nvSpPr>
        <p:spPr>
          <a:xfrm>
            <a:off x="885805" y="813023"/>
            <a:ext cx="7691480" cy="3517454"/>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This protocol manages cache blocks, each of which can be in one of the following three states</a:t>
            </a:r>
          </a:p>
          <a:p>
            <a:pPr lvl="1"/>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INVALID: This cache block does not contain valid data.</a:t>
            </a:r>
          </a:p>
          <a:p>
            <a:pPr lvl="1"/>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CLEAN: Memory is up-to-date; the block may be in other caches.</a:t>
            </a:r>
          </a:p>
          <a:p>
            <a:pPr lvl="1"/>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DIRTY: Memory is incorrect; no other cache holds the block.</a:t>
            </a:r>
          </a:p>
          <a:p>
            <a:pPr eaLnBrk="1" hangingPunct="1">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 basic idea of the protocol is that a word that is being read by multiple CPUs is allowed to be present in all their caches. A word that is being heavily written by only one machine is kept in its cache and not written back to memory on every write to reduce bus traffic.</a:t>
            </a:r>
          </a:p>
        </p:txBody>
      </p:sp>
      <p:sp>
        <p:nvSpPr>
          <p:cNvPr id="2" name="灯片编号占位符 1">
            <a:extLst>
              <a:ext uri="{FF2B5EF4-FFF2-40B4-BE49-F238E27FC236}">
                <a16:creationId xmlns:a16="http://schemas.microsoft.com/office/drawing/2014/main" id="{8945D38A-7753-DB72-3EAE-4669FA839B79}"/>
              </a:ext>
            </a:extLst>
          </p:cNvPr>
          <p:cNvSpPr>
            <a:spLocks noGrp="1"/>
          </p:cNvSpPr>
          <p:nvPr>
            <p:ph type="sldNum" sz="quarter" idx="10"/>
          </p:nvPr>
        </p:nvSpPr>
        <p:spPr/>
        <p:txBody>
          <a:bodyPr/>
          <a:lstStyle/>
          <a:p>
            <a:fld id="{D9B6BDF2-6896-4B98-8776-C18582F63BA5}" type="slidenum">
              <a:rPr lang="zh-TW" altLang="en-US" smtClean="0"/>
              <a:pPr/>
              <a:t>5</a:t>
            </a:fld>
            <a:endParaRPr lang="zh-TW"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C6ECEB42-009E-DD26-1F9A-8E45985CA63C}"/>
              </a:ext>
            </a:extLst>
          </p:cNvPr>
          <p:cNvSpPr>
            <a:spLocks noGrp="1" noChangeArrowheads="1"/>
          </p:cNvSpPr>
          <p:nvPr>
            <p:ph type="title"/>
          </p:nvPr>
        </p:nvSpPr>
        <p:spPr>
          <a:xfrm>
            <a:off x="897467" y="136325"/>
            <a:ext cx="8133823" cy="519113"/>
          </a:xfrm>
        </p:spPr>
        <p:txBody>
          <a:bodyPr/>
          <a:lstStyle/>
          <a:p>
            <a:pPr eaLnBrk="1" hangingPunct="1"/>
            <a:r>
              <a:rPr lang="en-US" altLang="zh-CN" sz="3000" b="1" dirty="0">
                <a:latin typeface="Times New Roman" panose="02020603050405020304" pitchFamily="18" charset="0"/>
                <a:ea typeface="宋体" panose="02010600030101010101" pitchFamily="2" charset="-122"/>
                <a:cs typeface="Times New Roman" panose="02020603050405020304" pitchFamily="18" charset="0"/>
              </a:rPr>
              <a:t>Shared-Variable in Distributed Shared Memory</a:t>
            </a:r>
            <a:r>
              <a:rPr lang="en-US" altLang="zh-CN" sz="3000"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63491" name="Rectangle 3">
            <a:extLst>
              <a:ext uri="{FF2B5EF4-FFF2-40B4-BE49-F238E27FC236}">
                <a16:creationId xmlns:a16="http://schemas.microsoft.com/office/drawing/2014/main" id="{C89745C1-BC95-AFC8-F8D3-CA3F18F2AD36}"/>
              </a:ext>
            </a:extLst>
          </p:cNvPr>
          <p:cNvSpPr>
            <a:spLocks noGrp="1" noChangeArrowheads="1"/>
          </p:cNvSpPr>
          <p:nvPr>
            <p:ph type="body" idx="1"/>
          </p:nvPr>
        </p:nvSpPr>
        <p:spPr>
          <a:xfrm>
            <a:off x="897466" y="844153"/>
            <a:ext cx="7247467" cy="3671888"/>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share only certain variables and data structures that are needed by more than one process.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Two examples of such systems are Munin and Midway.</a:t>
            </a:r>
          </a:p>
        </p:txBody>
      </p:sp>
      <p:sp>
        <p:nvSpPr>
          <p:cNvPr id="2" name="灯片编号占位符 1">
            <a:extLst>
              <a:ext uri="{FF2B5EF4-FFF2-40B4-BE49-F238E27FC236}">
                <a16:creationId xmlns:a16="http://schemas.microsoft.com/office/drawing/2014/main" id="{151F81D1-E65A-F97A-A351-6539BFA9F408}"/>
              </a:ext>
            </a:extLst>
          </p:cNvPr>
          <p:cNvSpPr>
            <a:spLocks noGrp="1"/>
          </p:cNvSpPr>
          <p:nvPr>
            <p:ph type="sldNum" sz="quarter" idx="10"/>
          </p:nvPr>
        </p:nvSpPr>
        <p:spPr/>
        <p:txBody>
          <a:bodyPr/>
          <a:lstStyle/>
          <a:p>
            <a:fld id="{D9B6BDF2-6896-4B98-8776-C18582F63BA5}" type="slidenum">
              <a:rPr lang="zh-TW" altLang="en-US" smtClean="0"/>
              <a:pPr/>
              <a:t>50</a:t>
            </a:fld>
            <a:endParaRPr lang="zh-TW"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83A08791-8825-3A0C-2636-8D0641995AA6}"/>
              </a:ext>
            </a:extLst>
          </p:cNvPr>
          <p:cNvSpPr>
            <a:spLocks noGrp="1" noChangeArrowheads="1"/>
          </p:cNvSpPr>
          <p:nvPr>
            <p:ph type="title"/>
          </p:nvPr>
        </p:nvSpPr>
        <p:spPr>
          <a:xfrm>
            <a:off x="863600" y="108349"/>
            <a:ext cx="7812090"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Munin</a:t>
            </a:r>
            <a:r>
              <a:rPr lang="en-US" altLang="zh-CN" dirty="0">
                <a:ea typeface="宋体" panose="02010600030101010101" pitchFamily="2" charset="-122"/>
                <a:cs typeface="Times New Roman" panose="02020603050405020304" pitchFamily="18" charset="0"/>
              </a:rPr>
              <a:t> </a:t>
            </a:r>
          </a:p>
        </p:txBody>
      </p:sp>
      <p:sp>
        <p:nvSpPr>
          <p:cNvPr id="64515" name="Rectangle 3">
            <a:extLst>
              <a:ext uri="{FF2B5EF4-FFF2-40B4-BE49-F238E27FC236}">
                <a16:creationId xmlns:a16="http://schemas.microsoft.com/office/drawing/2014/main" id="{4EF19DC7-248F-C34A-CCA4-F039A098F933}"/>
              </a:ext>
            </a:extLst>
          </p:cNvPr>
          <p:cNvSpPr>
            <a:spLocks noGrp="1" noChangeArrowheads="1"/>
          </p:cNvSpPr>
          <p:nvPr>
            <p:ph type="body" idx="1"/>
          </p:nvPr>
        </p:nvSpPr>
        <p:spPr>
          <a:xfrm>
            <a:off x="874710" y="844153"/>
            <a:ext cx="7583490" cy="172759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Munin is a DSM system that is fundamentally based on software objects, but which can place each object on a separate page so the hardware MMU can be used for detecting accesses to shard objects.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Munin is based on a software implementation of release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consisency</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39CB61CF-B5B1-BA33-8147-82912B44962E}"/>
              </a:ext>
            </a:extLst>
          </p:cNvPr>
          <p:cNvSpPr>
            <a:spLocks noGrp="1"/>
          </p:cNvSpPr>
          <p:nvPr>
            <p:ph type="sldNum" sz="quarter" idx="10"/>
          </p:nvPr>
        </p:nvSpPr>
        <p:spPr/>
        <p:txBody>
          <a:bodyPr/>
          <a:lstStyle/>
          <a:p>
            <a:fld id="{D9B6BDF2-6896-4B98-8776-C18582F63BA5}" type="slidenum">
              <a:rPr lang="zh-TW" altLang="en-US" smtClean="0"/>
              <a:pPr/>
              <a:t>51</a:t>
            </a:fld>
            <a:endParaRPr lang="zh-TW"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D2A29F87-39DF-60A7-B599-B025A70C6F86}"/>
              </a:ext>
            </a:extLst>
          </p:cNvPr>
          <p:cNvSpPr>
            <a:spLocks noGrp="1" noChangeArrowheads="1"/>
          </p:cNvSpPr>
          <p:nvPr>
            <p:ph type="title"/>
          </p:nvPr>
        </p:nvSpPr>
        <p:spPr>
          <a:xfrm>
            <a:off x="872067" y="108349"/>
            <a:ext cx="7803623"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Release Consistency in Munin</a:t>
            </a:r>
          </a:p>
        </p:txBody>
      </p:sp>
      <p:sp>
        <p:nvSpPr>
          <p:cNvPr id="65539" name="Rectangle 3">
            <a:extLst>
              <a:ext uri="{FF2B5EF4-FFF2-40B4-BE49-F238E27FC236}">
                <a16:creationId xmlns:a16="http://schemas.microsoft.com/office/drawing/2014/main" id="{D40E511D-9D6C-73BD-414E-E18E66003882}"/>
              </a:ext>
            </a:extLst>
          </p:cNvPr>
          <p:cNvSpPr>
            <a:spLocks noChangeArrowheads="1"/>
          </p:cNvSpPr>
          <p:nvPr/>
        </p:nvSpPr>
        <p:spPr bwMode="auto">
          <a:xfrm>
            <a:off x="1885950" y="2171700"/>
            <a:ext cx="1771650" cy="1314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5540" name="Rectangle 4">
            <a:extLst>
              <a:ext uri="{FF2B5EF4-FFF2-40B4-BE49-F238E27FC236}">
                <a16:creationId xmlns:a16="http://schemas.microsoft.com/office/drawing/2014/main" id="{CF55894D-88DB-8BB7-C0FE-61D882212C11}"/>
              </a:ext>
            </a:extLst>
          </p:cNvPr>
          <p:cNvSpPr>
            <a:spLocks noChangeArrowheads="1"/>
          </p:cNvSpPr>
          <p:nvPr/>
        </p:nvSpPr>
        <p:spPr bwMode="auto">
          <a:xfrm>
            <a:off x="4000500" y="2171700"/>
            <a:ext cx="1771650" cy="1314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5541" name="Rectangle 5">
            <a:extLst>
              <a:ext uri="{FF2B5EF4-FFF2-40B4-BE49-F238E27FC236}">
                <a16:creationId xmlns:a16="http://schemas.microsoft.com/office/drawing/2014/main" id="{DC3ECEF4-93F0-9583-7E0B-B71E5AB736E5}"/>
              </a:ext>
            </a:extLst>
          </p:cNvPr>
          <p:cNvSpPr>
            <a:spLocks noChangeArrowheads="1"/>
          </p:cNvSpPr>
          <p:nvPr/>
        </p:nvSpPr>
        <p:spPr bwMode="auto">
          <a:xfrm>
            <a:off x="6057900" y="2171700"/>
            <a:ext cx="1771650" cy="1314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65542" name="Rectangle 6">
            <a:extLst>
              <a:ext uri="{FF2B5EF4-FFF2-40B4-BE49-F238E27FC236}">
                <a16:creationId xmlns:a16="http://schemas.microsoft.com/office/drawing/2014/main" id="{64F1CB3D-4AEC-D718-ACA0-4DC035C83C13}"/>
              </a:ext>
            </a:extLst>
          </p:cNvPr>
          <p:cNvSpPr>
            <a:spLocks noChangeArrowheads="1"/>
          </p:cNvSpPr>
          <p:nvPr/>
        </p:nvSpPr>
        <p:spPr bwMode="auto">
          <a:xfrm>
            <a:off x="4400550" y="2914650"/>
            <a:ext cx="9144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a, b, c</a:t>
            </a:r>
          </a:p>
        </p:txBody>
      </p:sp>
      <p:sp>
        <p:nvSpPr>
          <p:cNvPr id="65543" name="Rectangle 7">
            <a:extLst>
              <a:ext uri="{FF2B5EF4-FFF2-40B4-BE49-F238E27FC236}">
                <a16:creationId xmlns:a16="http://schemas.microsoft.com/office/drawing/2014/main" id="{F1E929AA-7E86-E63C-0BCE-520709EF1709}"/>
              </a:ext>
            </a:extLst>
          </p:cNvPr>
          <p:cNvSpPr>
            <a:spLocks noChangeArrowheads="1"/>
          </p:cNvSpPr>
          <p:nvPr/>
        </p:nvSpPr>
        <p:spPr bwMode="auto">
          <a:xfrm>
            <a:off x="6457950" y="2914650"/>
            <a:ext cx="9144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a, b, c</a:t>
            </a:r>
          </a:p>
        </p:txBody>
      </p:sp>
      <p:sp>
        <p:nvSpPr>
          <p:cNvPr id="65544" name="Text Box 8">
            <a:extLst>
              <a:ext uri="{FF2B5EF4-FFF2-40B4-BE49-F238E27FC236}">
                <a16:creationId xmlns:a16="http://schemas.microsoft.com/office/drawing/2014/main" id="{A69C0363-729F-9BE5-981D-EC7C709F3205}"/>
              </a:ext>
            </a:extLst>
          </p:cNvPr>
          <p:cNvSpPr txBox="1">
            <a:spLocks noChangeArrowheads="1"/>
          </p:cNvSpPr>
          <p:nvPr/>
        </p:nvSpPr>
        <p:spPr bwMode="auto">
          <a:xfrm>
            <a:off x="2331244" y="1802606"/>
            <a:ext cx="10631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Process 1</a:t>
            </a:r>
          </a:p>
        </p:txBody>
      </p:sp>
      <p:sp>
        <p:nvSpPr>
          <p:cNvPr id="65545" name="Text Box 9">
            <a:extLst>
              <a:ext uri="{FF2B5EF4-FFF2-40B4-BE49-F238E27FC236}">
                <a16:creationId xmlns:a16="http://schemas.microsoft.com/office/drawing/2014/main" id="{B55C0A79-D776-E861-2343-7901D888D7BE}"/>
              </a:ext>
            </a:extLst>
          </p:cNvPr>
          <p:cNvSpPr txBox="1">
            <a:spLocks noChangeArrowheads="1"/>
          </p:cNvSpPr>
          <p:nvPr/>
        </p:nvSpPr>
        <p:spPr bwMode="auto">
          <a:xfrm>
            <a:off x="4274344" y="1745456"/>
            <a:ext cx="10631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Process 2</a:t>
            </a:r>
          </a:p>
        </p:txBody>
      </p:sp>
      <p:sp>
        <p:nvSpPr>
          <p:cNvPr id="65546" name="Text Box 10">
            <a:extLst>
              <a:ext uri="{FF2B5EF4-FFF2-40B4-BE49-F238E27FC236}">
                <a16:creationId xmlns:a16="http://schemas.microsoft.com/office/drawing/2014/main" id="{FD81D65B-9B3A-D326-74E3-2458F998D04D}"/>
              </a:ext>
            </a:extLst>
          </p:cNvPr>
          <p:cNvSpPr txBox="1">
            <a:spLocks noChangeArrowheads="1"/>
          </p:cNvSpPr>
          <p:nvPr/>
        </p:nvSpPr>
        <p:spPr bwMode="auto">
          <a:xfrm>
            <a:off x="6274594" y="1802606"/>
            <a:ext cx="10631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Process 3</a:t>
            </a:r>
          </a:p>
        </p:txBody>
      </p:sp>
      <p:sp>
        <p:nvSpPr>
          <p:cNvPr id="65547" name="Line 11">
            <a:extLst>
              <a:ext uri="{FF2B5EF4-FFF2-40B4-BE49-F238E27FC236}">
                <a16:creationId xmlns:a16="http://schemas.microsoft.com/office/drawing/2014/main" id="{8655B8E8-6207-DC83-605B-F30F2505BDC1}"/>
              </a:ext>
            </a:extLst>
          </p:cNvPr>
          <p:cNvSpPr>
            <a:spLocks noChangeShapeType="1"/>
          </p:cNvSpPr>
          <p:nvPr/>
        </p:nvSpPr>
        <p:spPr bwMode="auto">
          <a:xfrm>
            <a:off x="2743200" y="3486150"/>
            <a:ext cx="0" cy="5715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48" name="Line 12">
            <a:extLst>
              <a:ext uri="{FF2B5EF4-FFF2-40B4-BE49-F238E27FC236}">
                <a16:creationId xmlns:a16="http://schemas.microsoft.com/office/drawing/2014/main" id="{64F95B46-D919-56A7-B18A-2A3EA5BBA82C}"/>
              </a:ext>
            </a:extLst>
          </p:cNvPr>
          <p:cNvSpPr>
            <a:spLocks noChangeShapeType="1"/>
          </p:cNvSpPr>
          <p:nvPr/>
        </p:nvSpPr>
        <p:spPr bwMode="auto">
          <a:xfrm>
            <a:off x="6915150" y="3486150"/>
            <a:ext cx="0" cy="5715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49" name="Line 13">
            <a:extLst>
              <a:ext uri="{FF2B5EF4-FFF2-40B4-BE49-F238E27FC236}">
                <a16:creationId xmlns:a16="http://schemas.microsoft.com/office/drawing/2014/main" id="{01B62616-538A-135B-85CA-4D2296664B3C}"/>
              </a:ext>
            </a:extLst>
          </p:cNvPr>
          <p:cNvSpPr>
            <a:spLocks noChangeShapeType="1"/>
          </p:cNvSpPr>
          <p:nvPr/>
        </p:nvSpPr>
        <p:spPr bwMode="auto">
          <a:xfrm>
            <a:off x="4857750" y="3486150"/>
            <a:ext cx="0" cy="5715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50" name="Line 14">
            <a:extLst>
              <a:ext uri="{FF2B5EF4-FFF2-40B4-BE49-F238E27FC236}">
                <a16:creationId xmlns:a16="http://schemas.microsoft.com/office/drawing/2014/main" id="{077E26BE-A27F-21BC-72F0-708340239087}"/>
              </a:ext>
            </a:extLst>
          </p:cNvPr>
          <p:cNvSpPr>
            <a:spLocks noChangeShapeType="1"/>
          </p:cNvSpPr>
          <p:nvPr/>
        </p:nvSpPr>
        <p:spPr bwMode="auto">
          <a:xfrm>
            <a:off x="1828800" y="4057650"/>
            <a:ext cx="58864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51" name="Text Box 15">
            <a:extLst>
              <a:ext uri="{FF2B5EF4-FFF2-40B4-BE49-F238E27FC236}">
                <a16:creationId xmlns:a16="http://schemas.microsoft.com/office/drawing/2014/main" id="{7359E652-C49A-AEBE-FD45-517AACA9E370}"/>
              </a:ext>
            </a:extLst>
          </p:cNvPr>
          <p:cNvSpPr txBox="1">
            <a:spLocks noChangeArrowheads="1"/>
          </p:cNvSpPr>
          <p:nvPr/>
        </p:nvSpPr>
        <p:spPr bwMode="auto">
          <a:xfrm>
            <a:off x="6331744" y="4031456"/>
            <a:ext cx="9925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Network</a:t>
            </a:r>
          </a:p>
        </p:txBody>
      </p:sp>
      <p:sp>
        <p:nvSpPr>
          <p:cNvPr id="65552" name="Text Box 17">
            <a:extLst>
              <a:ext uri="{FF2B5EF4-FFF2-40B4-BE49-F238E27FC236}">
                <a16:creationId xmlns:a16="http://schemas.microsoft.com/office/drawing/2014/main" id="{250E860A-F6FC-FAFC-584C-9043DF7D4DE4}"/>
              </a:ext>
            </a:extLst>
          </p:cNvPr>
          <p:cNvSpPr txBox="1">
            <a:spLocks noChangeArrowheads="1"/>
          </p:cNvSpPr>
          <p:nvPr/>
        </p:nvSpPr>
        <p:spPr bwMode="auto">
          <a:xfrm>
            <a:off x="1874044" y="2088356"/>
            <a:ext cx="122341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Lock(L);</a:t>
            </a:r>
          </a:p>
          <a:p>
            <a:pPr eaLnBrk="1" hangingPunct="1"/>
            <a:r>
              <a:rPr lang="en-US" altLang="zh-CN" sz="1800">
                <a:solidFill>
                  <a:schemeClr val="bg1"/>
                </a:solidFill>
                <a:ea typeface="宋体" panose="02010600030101010101" pitchFamily="2" charset="-122"/>
              </a:rPr>
              <a:t>a=1;</a:t>
            </a:r>
          </a:p>
          <a:p>
            <a:pPr eaLnBrk="1" hangingPunct="1"/>
            <a:r>
              <a:rPr lang="en-US" altLang="zh-CN" sz="1800">
                <a:solidFill>
                  <a:schemeClr val="bg1"/>
                </a:solidFill>
                <a:ea typeface="宋体" panose="02010600030101010101" pitchFamily="2" charset="-122"/>
              </a:rPr>
              <a:t>b=2;</a:t>
            </a:r>
          </a:p>
          <a:p>
            <a:pPr eaLnBrk="1" hangingPunct="1"/>
            <a:r>
              <a:rPr lang="en-US" altLang="zh-CN" sz="1800">
                <a:solidFill>
                  <a:schemeClr val="bg1"/>
                </a:solidFill>
                <a:ea typeface="宋体" panose="02010600030101010101" pitchFamily="2" charset="-122"/>
              </a:rPr>
              <a:t>c=3;</a:t>
            </a:r>
          </a:p>
          <a:p>
            <a:pPr eaLnBrk="1" hangingPunct="1"/>
            <a:r>
              <a:rPr lang="en-US" altLang="zh-CN" sz="1800">
                <a:solidFill>
                  <a:schemeClr val="bg1"/>
                </a:solidFill>
                <a:ea typeface="宋体" panose="02010600030101010101" pitchFamily="2" charset="-122"/>
              </a:rPr>
              <a:t>Unlock(L);</a:t>
            </a:r>
          </a:p>
        </p:txBody>
      </p:sp>
      <p:sp>
        <p:nvSpPr>
          <p:cNvPr id="65553" name="Text Box 18">
            <a:extLst>
              <a:ext uri="{FF2B5EF4-FFF2-40B4-BE49-F238E27FC236}">
                <a16:creationId xmlns:a16="http://schemas.microsoft.com/office/drawing/2014/main" id="{D06F0B52-DCED-BBB9-FD69-E4B1BD66CD3D}"/>
              </a:ext>
            </a:extLst>
          </p:cNvPr>
          <p:cNvSpPr txBox="1">
            <a:spLocks noChangeArrowheads="1"/>
          </p:cNvSpPr>
          <p:nvPr/>
        </p:nvSpPr>
        <p:spPr bwMode="auto">
          <a:xfrm>
            <a:off x="2502694" y="2374106"/>
            <a:ext cx="127470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Changes to </a:t>
            </a:r>
          </a:p>
          <a:p>
            <a:pPr eaLnBrk="1" hangingPunct="1"/>
            <a:r>
              <a:rPr lang="en-US" altLang="zh-CN" sz="1800">
                <a:solidFill>
                  <a:schemeClr val="bg1"/>
                </a:solidFill>
                <a:ea typeface="宋体" panose="02010600030101010101" pitchFamily="2" charset="-122"/>
              </a:rPr>
              <a:t>shared </a:t>
            </a:r>
          </a:p>
          <a:p>
            <a:pPr eaLnBrk="1" hangingPunct="1"/>
            <a:r>
              <a:rPr lang="en-US" altLang="zh-CN" sz="1800">
                <a:solidFill>
                  <a:schemeClr val="bg1"/>
                </a:solidFill>
                <a:ea typeface="宋体" panose="02010600030101010101" pitchFamily="2" charset="-122"/>
              </a:rPr>
              <a:t>variables</a:t>
            </a:r>
          </a:p>
        </p:txBody>
      </p:sp>
      <p:sp>
        <p:nvSpPr>
          <p:cNvPr id="65554" name="Line 19">
            <a:extLst>
              <a:ext uri="{FF2B5EF4-FFF2-40B4-BE49-F238E27FC236}">
                <a16:creationId xmlns:a16="http://schemas.microsoft.com/office/drawing/2014/main" id="{9A25C087-DC4A-91B8-7674-98F9BC6DAB9E}"/>
              </a:ext>
            </a:extLst>
          </p:cNvPr>
          <p:cNvSpPr>
            <a:spLocks noChangeShapeType="1"/>
          </p:cNvSpPr>
          <p:nvPr/>
        </p:nvSpPr>
        <p:spPr bwMode="auto">
          <a:xfrm flipH="1">
            <a:off x="2800350" y="1771650"/>
            <a:ext cx="914400" cy="5143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55" name="Text Box 20">
            <a:extLst>
              <a:ext uri="{FF2B5EF4-FFF2-40B4-BE49-F238E27FC236}">
                <a16:creationId xmlns:a16="http://schemas.microsoft.com/office/drawing/2014/main" id="{2092C126-6030-1B36-FFEA-06E35A7E40BA}"/>
              </a:ext>
            </a:extLst>
          </p:cNvPr>
          <p:cNvSpPr txBox="1">
            <a:spLocks noChangeArrowheads="1"/>
          </p:cNvSpPr>
          <p:nvPr/>
        </p:nvSpPr>
        <p:spPr bwMode="auto">
          <a:xfrm>
            <a:off x="3759994" y="1459706"/>
            <a:ext cx="40703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Get exclusive access to this critical region</a:t>
            </a:r>
          </a:p>
        </p:txBody>
      </p:sp>
      <p:sp>
        <p:nvSpPr>
          <p:cNvPr id="65556" name="Freeform 21">
            <a:extLst>
              <a:ext uri="{FF2B5EF4-FFF2-40B4-BE49-F238E27FC236}">
                <a16:creationId xmlns:a16="http://schemas.microsoft.com/office/drawing/2014/main" id="{103B9421-17F8-19D0-A357-9DE0CBD1599E}"/>
              </a:ext>
            </a:extLst>
          </p:cNvPr>
          <p:cNvSpPr>
            <a:spLocks/>
          </p:cNvSpPr>
          <p:nvPr/>
        </p:nvSpPr>
        <p:spPr bwMode="auto">
          <a:xfrm>
            <a:off x="3028950" y="3371850"/>
            <a:ext cx="1600200" cy="571500"/>
          </a:xfrm>
          <a:custGeom>
            <a:avLst/>
            <a:gdLst>
              <a:gd name="T0" fmla="*/ 0 w 1344"/>
              <a:gd name="T1" fmla="*/ 0 h 480"/>
              <a:gd name="T2" fmla="*/ 381000 w 1344"/>
              <a:gd name="T3" fmla="*/ 0 h 480"/>
              <a:gd name="T4" fmla="*/ 381000 w 1344"/>
              <a:gd name="T5" fmla="*/ 609600 h 480"/>
              <a:gd name="T6" fmla="*/ 533400 w 1344"/>
              <a:gd name="T7" fmla="*/ 762000 h 480"/>
              <a:gd name="T8" fmla="*/ 2057400 w 1344"/>
              <a:gd name="T9" fmla="*/ 762000 h 480"/>
              <a:gd name="T10" fmla="*/ 2133600 w 1344"/>
              <a:gd name="T11" fmla="*/ 609600 h 480"/>
              <a:gd name="T12" fmla="*/ 2133600 w 1344"/>
              <a:gd name="T13" fmla="*/ 0 h 4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44" h="480">
                <a:moveTo>
                  <a:pt x="0" y="0"/>
                </a:moveTo>
                <a:lnTo>
                  <a:pt x="240" y="0"/>
                </a:lnTo>
                <a:lnTo>
                  <a:pt x="240" y="384"/>
                </a:lnTo>
                <a:lnTo>
                  <a:pt x="336" y="480"/>
                </a:lnTo>
                <a:lnTo>
                  <a:pt x="1296" y="480"/>
                </a:lnTo>
                <a:lnTo>
                  <a:pt x="1344" y="384"/>
                </a:lnTo>
                <a:lnTo>
                  <a:pt x="1344" y="0"/>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57" name="Line 22">
            <a:extLst>
              <a:ext uri="{FF2B5EF4-FFF2-40B4-BE49-F238E27FC236}">
                <a16:creationId xmlns:a16="http://schemas.microsoft.com/office/drawing/2014/main" id="{47FB9098-0F73-76F4-24AA-5ED83B550701}"/>
              </a:ext>
            </a:extLst>
          </p:cNvPr>
          <p:cNvSpPr>
            <a:spLocks noChangeShapeType="1"/>
          </p:cNvSpPr>
          <p:nvPr/>
        </p:nvSpPr>
        <p:spPr bwMode="auto">
          <a:xfrm flipV="1">
            <a:off x="4629150" y="3314700"/>
            <a:ext cx="0" cy="171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5558" name="Freeform 26">
            <a:extLst>
              <a:ext uri="{FF2B5EF4-FFF2-40B4-BE49-F238E27FC236}">
                <a16:creationId xmlns:a16="http://schemas.microsoft.com/office/drawing/2014/main" id="{3AA33B72-5A09-66D3-EF2B-C1AC885F2C5B}"/>
              </a:ext>
            </a:extLst>
          </p:cNvPr>
          <p:cNvSpPr>
            <a:spLocks/>
          </p:cNvSpPr>
          <p:nvPr/>
        </p:nvSpPr>
        <p:spPr bwMode="auto">
          <a:xfrm>
            <a:off x="4572000" y="3314700"/>
            <a:ext cx="2057400" cy="628650"/>
          </a:xfrm>
          <a:custGeom>
            <a:avLst/>
            <a:gdLst>
              <a:gd name="T0" fmla="*/ 0 w 1728"/>
              <a:gd name="T1" fmla="*/ 838200 h 528"/>
              <a:gd name="T2" fmla="*/ 2667000 w 1728"/>
              <a:gd name="T3" fmla="*/ 838200 h 528"/>
              <a:gd name="T4" fmla="*/ 2743200 w 1728"/>
              <a:gd name="T5" fmla="*/ 685800 h 528"/>
              <a:gd name="T6" fmla="*/ 2743200 w 1728"/>
              <a:gd name="T7" fmla="*/ 0 h 52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28" h="528">
                <a:moveTo>
                  <a:pt x="0" y="528"/>
                </a:moveTo>
                <a:lnTo>
                  <a:pt x="1680" y="528"/>
                </a:lnTo>
                <a:lnTo>
                  <a:pt x="1728" y="432"/>
                </a:lnTo>
                <a:lnTo>
                  <a:pt x="1728" y="0"/>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5559" name="Line 27">
            <a:extLst>
              <a:ext uri="{FF2B5EF4-FFF2-40B4-BE49-F238E27FC236}">
                <a16:creationId xmlns:a16="http://schemas.microsoft.com/office/drawing/2014/main" id="{772299E4-F9E6-E9A7-CE80-E07F38A2DCFE}"/>
              </a:ext>
            </a:extLst>
          </p:cNvPr>
          <p:cNvSpPr>
            <a:spLocks noChangeShapeType="1"/>
          </p:cNvSpPr>
          <p:nvPr/>
        </p:nvSpPr>
        <p:spPr bwMode="auto">
          <a:xfrm flipV="1">
            <a:off x="6629400" y="3257550"/>
            <a:ext cx="0" cy="1143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5560" name="Text Box 29">
            <a:extLst>
              <a:ext uri="{FF2B5EF4-FFF2-40B4-BE49-F238E27FC236}">
                <a16:creationId xmlns:a16="http://schemas.microsoft.com/office/drawing/2014/main" id="{F915E832-C7F5-BC92-659C-892C76C79080}"/>
              </a:ext>
            </a:extLst>
          </p:cNvPr>
          <p:cNvSpPr txBox="1">
            <a:spLocks noChangeArrowheads="1"/>
          </p:cNvSpPr>
          <p:nvPr/>
        </p:nvSpPr>
        <p:spPr bwMode="auto">
          <a:xfrm>
            <a:off x="4160044" y="2316956"/>
            <a:ext cx="15247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Critical region</a:t>
            </a:r>
          </a:p>
        </p:txBody>
      </p:sp>
      <p:sp>
        <p:nvSpPr>
          <p:cNvPr id="2" name="灯片编号占位符 1">
            <a:extLst>
              <a:ext uri="{FF2B5EF4-FFF2-40B4-BE49-F238E27FC236}">
                <a16:creationId xmlns:a16="http://schemas.microsoft.com/office/drawing/2014/main" id="{7B178C7F-659F-C2EE-5BE9-3DE5213441F1}"/>
              </a:ext>
            </a:extLst>
          </p:cNvPr>
          <p:cNvSpPr>
            <a:spLocks noGrp="1"/>
          </p:cNvSpPr>
          <p:nvPr>
            <p:ph type="sldNum" sz="quarter" idx="10"/>
          </p:nvPr>
        </p:nvSpPr>
        <p:spPr/>
        <p:txBody>
          <a:bodyPr/>
          <a:lstStyle/>
          <a:p>
            <a:fld id="{D9B6BDF2-6896-4B98-8776-C18582F63BA5}" type="slidenum">
              <a:rPr lang="zh-TW" altLang="en-US" smtClean="0"/>
              <a:pPr/>
              <a:t>52</a:t>
            </a:fld>
            <a:endParaRPr lang="zh-TW"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3F83405B-D398-35B4-86B3-A7A24B1D4483}"/>
              </a:ext>
            </a:extLst>
          </p:cNvPr>
          <p:cNvSpPr>
            <a:spLocks noGrp="1" noChangeArrowheads="1"/>
          </p:cNvSpPr>
          <p:nvPr>
            <p:ph type="title"/>
          </p:nvPr>
        </p:nvSpPr>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Use of Twin Pages in Munin</a:t>
            </a:r>
          </a:p>
        </p:txBody>
      </p:sp>
      <p:sp>
        <p:nvSpPr>
          <p:cNvPr id="66563" name="Rectangle 3">
            <a:extLst>
              <a:ext uri="{FF2B5EF4-FFF2-40B4-BE49-F238E27FC236}">
                <a16:creationId xmlns:a16="http://schemas.microsoft.com/office/drawing/2014/main" id="{8EAB8A3B-AD5D-E1D9-3598-6FFFE45DE00E}"/>
              </a:ext>
            </a:extLst>
          </p:cNvPr>
          <p:cNvSpPr>
            <a:spLocks noChangeArrowheads="1"/>
          </p:cNvSpPr>
          <p:nvPr/>
        </p:nvSpPr>
        <p:spPr bwMode="auto">
          <a:xfrm>
            <a:off x="1714500" y="2114550"/>
            <a:ext cx="1143000" cy="1200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6564" name="Rectangle 7">
            <a:extLst>
              <a:ext uri="{FF2B5EF4-FFF2-40B4-BE49-F238E27FC236}">
                <a16:creationId xmlns:a16="http://schemas.microsoft.com/office/drawing/2014/main" id="{4C934D7A-D3EE-4A13-4CD4-EF293A0432CB}"/>
              </a:ext>
            </a:extLst>
          </p:cNvPr>
          <p:cNvSpPr>
            <a:spLocks noChangeArrowheads="1"/>
          </p:cNvSpPr>
          <p:nvPr/>
        </p:nvSpPr>
        <p:spPr bwMode="auto">
          <a:xfrm>
            <a:off x="3028950" y="2114550"/>
            <a:ext cx="1143000" cy="1200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6565" name="Rectangle 8">
            <a:extLst>
              <a:ext uri="{FF2B5EF4-FFF2-40B4-BE49-F238E27FC236}">
                <a16:creationId xmlns:a16="http://schemas.microsoft.com/office/drawing/2014/main" id="{8CF569C1-A746-66AB-8A66-5B0169032CC6}"/>
              </a:ext>
            </a:extLst>
          </p:cNvPr>
          <p:cNvSpPr>
            <a:spLocks noChangeArrowheads="1"/>
          </p:cNvSpPr>
          <p:nvPr/>
        </p:nvSpPr>
        <p:spPr bwMode="auto">
          <a:xfrm>
            <a:off x="4286250" y="2114550"/>
            <a:ext cx="1143000" cy="1200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6566" name="Rectangle 9">
            <a:extLst>
              <a:ext uri="{FF2B5EF4-FFF2-40B4-BE49-F238E27FC236}">
                <a16:creationId xmlns:a16="http://schemas.microsoft.com/office/drawing/2014/main" id="{4A66B4FB-8E85-F613-08C0-8A8E35F4201F}"/>
              </a:ext>
            </a:extLst>
          </p:cNvPr>
          <p:cNvSpPr>
            <a:spLocks noChangeArrowheads="1"/>
          </p:cNvSpPr>
          <p:nvPr/>
        </p:nvSpPr>
        <p:spPr bwMode="auto">
          <a:xfrm>
            <a:off x="5543550" y="2114550"/>
            <a:ext cx="1143000" cy="1200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800">
              <a:solidFill>
                <a:schemeClr val="bg1"/>
              </a:solidFill>
              <a:ea typeface="宋体" panose="02010600030101010101" pitchFamily="2" charset="-122"/>
            </a:endParaRPr>
          </a:p>
        </p:txBody>
      </p:sp>
      <p:sp>
        <p:nvSpPr>
          <p:cNvPr id="66567" name="Rectangle 10">
            <a:extLst>
              <a:ext uri="{FF2B5EF4-FFF2-40B4-BE49-F238E27FC236}">
                <a16:creationId xmlns:a16="http://schemas.microsoft.com/office/drawing/2014/main" id="{10221D02-B41B-CED7-CECA-D83A233F57C9}"/>
              </a:ext>
            </a:extLst>
          </p:cNvPr>
          <p:cNvSpPr>
            <a:spLocks noChangeArrowheads="1"/>
          </p:cNvSpPr>
          <p:nvPr/>
        </p:nvSpPr>
        <p:spPr bwMode="auto">
          <a:xfrm>
            <a:off x="6972300" y="2628900"/>
            <a:ext cx="85725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Word 4</a:t>
            </a:r>
          </a:p>
          <a:p>
            <a:pPr algn="ctr" eaLnBrk="1" hangingPunct="1"/>
            <a:r>
              <a:rPr lang="en-US" altLang="zh-CN" sz="1800">
                <a:solidFill>
                  <a:schemeClr val="bg1"/>
                </a:solidFill>
                <a:ea typeface="宋体" panose="02010600030101010101" pitchFamily="2" charset="-122"/>
              </a:rPr>
              <a:t>6-&gt;8</a:t>
            </a:r>
          </a:p>
        </p:txBody>
      </p:sp>
      <p:sp>
        <p:nvSpPr>
          <p:cNvPr id="66568" name="Rectangle 11">
            <a:extLst>
              <a:ext uri="{FF2B5EF4-FFF2-40B4-BE49-F238E27FC236}">
                <a16:creationId xmlns:a16="http://schemas.microsoft.com/office/drawing/2014/main" id="{4E2C63AA-37F7-0E2A-E2AB-7EFD68AAB705}"/>
              </a:ext>
            </a:extLst>
          </p:cNvPr>
          <p:cNvSpPr>
            <a:spLocks noChangeArrowheads="1"/>
          </p:cNvSpPr>
          <p:nvPr/>
        </p:nvSpPr>
        <p:spPr bwMode="auto">
          <a:xfrm>
            <a:off x="342900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6</a:t>
            </a:r>
          </a:p>
        </p:txBody>
      </p:sp>
      <p:sp>
        <p:nvSpPr>
          <p:cNvPr id="66569" name="Rectangle 12">
            <a:extLst>
              <a:ext uri="{FF2B5EF4-FFF2-40B4-BE49-F238E27FC236}">
                <a16:creationId xmlns:a16="http://schemas.microsoft.com/office/drawing/2014/main" id="{EE5A616F-DD3B-4099-2BA8-ED5CA9410482}"/>
              </a:ext>
            </a:extLst>
          </p:cNvPr>
          <p:cNvSpPr>
            <a:spLocks noChangeArrowheads="1"/>
          </p:cNvSpPr>
          <p:nvPr/>
        </p:nvSpPr>
        <p:spPr bwMode="auto">
          <a:xfrm>
            <a:off x="38290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6</a:t>
            </a:r>
          </a:p>
        </p:txBody>
      </p:sp>
      <p:sp>
        <p:nvSpPr>
          <p:cNvPr id="66570" name="Rectangle 13">
            <a:extLst>
              <a:ext uri="{FF2B5EF4-FFF2-40B4-BE49-F238E27FC236}">
                <a16:creationId xmlns:a16="http://schemas.microsoft.com/office/drawing/2014/main" id="{EBFAAF71-6AEE-CCA5-37D2-DA052F469C5B}"/>
              </a:ext>
            </a:extLst>
          </p:cNvPr>
          <p:cNvSpPr>
            <a:spLocks noChangeArrowheads="1"/>
          </p:cNvSpPr>
          <p:nvPr/>
        </p:nvSpPr>
        <p:spPr bwMode="auto">
          <a:xfrm>
            <a:off x="50863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8</a:t>
            </a:r>
          </a:p>
        </p:txBody>
      </p:sp>
      <p:sp>
        <p:nvSpPr>
          <p:cNvPr id="66571" name="Rectangle 14">
            <a:extLst>
              <a:ext uri="{FF2B5EF4-FFF2-40B4-BE49-F238E27FC236}">
                <a16:creationId xmlns:a16="http://schemas.microsoft.com/office/drawing/2014/main" id="{DAEC5024-A40F-393B-CF06-0B67F0FA5813}"/>
              </a:ext>
            </a:extLst>
          </p:cNvPr>
          <p:cNvSpPr>
            <a:spLocks noChangeArrowheads="1"/>
          </p:cNvSpPr>
          <p:nvPr/>
        </p:nvSpPr>
        <p:spPr bwMode="auto">
          <a:xfrm>
            <a:off x="47434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6</a:t>
            </a:r>
          </a:p>
        </p:txBody>
      </p:sp>
      <p:sp>
        <p:nvSpPr>
          <p:cNvPr id="66572" name="Rectangle 15">
            <a:extLst>
              <a:ext uri="{FF2B5EF4-FFF2-40B4-BE49-F238E27FC236}">
                <a16:creationId xmlns:a16="http://schemas.microsoft.com/office/drawing/2014/main" id="{36352AFD-35F0-CD6D-99A2-32AAFB1D38B6}"/>
              </a:ext>
            </a:extLst>
          </p:cNvPr>
          <p:cNvSpPr>
            <a:spLocks noChangeArrowheads="1"/>
          </p:cNvSpPr>
          <p:nvPr/>
        </p:nvSpPr>
        <p:spPr bwMode="auto">
          <a:xfrm>
            <a:off x="63436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8</a:t>
            </a:r>
          </a:p>
        </p:txBody>
      </p:sp>
      <p:sp>
        <p:nvSpPr>
          <p:cNvPr id="66573" name="Rectangle 16">
            <a:extLst>
              <a:ext uri="{FF2B5EF4-FFF2-40B4-BE49-F238E27FC236}">
                <a16:creationId xmlns:a16="http://schemas.microsoft.com/office/drawing/2014/main" id="{148DBC42-9445-67F4-4288-7B845DF28BFF}"/>
              </a:ext>
            </a:extLst>
          </p:cNvPr>
          <p:cNvSpPr>
            <a:spLocks noChangeArrowheads="1"/>
          </p:cNvSpPr>
          <p:nvPr/>
        </p:nvSpPr>
        <p:spPr bwMode="auto">
          <a:xfrm>
            <a:off x="60007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6</a:t>
            </a:r>
          </a:p>
        </p:txBody>
      </p:sp>
      <p:sp>
        <p:nvSpPr>
          <p:cNvPr id="66574" name="Rectangle 17">
            <a:extLst>
              <a:ext uri="{FF2B5EF4-FFF2-40B4-BE49-F238E27FC236}">
                <a16:creationId xmlns:a16="http://schemas.microsoft.com/office/drawing/2014/main" id="{8AA2F2AF-AF32-7E5C-32D0-C27B35138482}"/>
              </a:ext>
            </a:extLst>
          </p:cNvPr>
          <p:cNvSpPr>
            <a:spLocks noChangeArrowheads="1"/>
          </p:cNvSpPr>
          <p:nvPr/>
        </p:nvSpPr>
        <p:spPr bwMode="auto">
          <a:xfrm>
            <a:off x="2457450" y="2343150"/>
            <a:ext cx="228600" cy="800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6</a:t>
            </a:r>
          </a:p>
        </p:txBody>
      </p:sp>
      <p:sp>
        <p:nvSpPr>
          <p:cNvPr id="66575" name="Line 18">
            <a:extLst>
              <a:ext uri="{FF2B5EF4-FFF2-40B4-BE49-F238E27FC236}">
                <a16:creationId xmlns:a16="http://schemas.microsoft.com/office/drawing/2014/main" id="{59A95EE0-3A1E-C788-71A9-3BCFA111D767}"/>
              </a:ext>
            </a:extLst>
          </p:cNvPr>
          <p:cNvSpPr>
            <a:spLocks noChangeShapeType="1"/>
          </p:cNvSpPr>
          <p:nvPr/>
        </p:nvSpPr>
        <p:spPr bwMode="auto">
          <a:xfrm>
            <a:off x="6686550" y="2914650"/>
            <a:ext cx="2857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6576" name="Text Box 20">
            <a:extLst>
              <a:ext uri="{FF2B5EF4-FFF2-40B4-BE49-F238E27FC236}">
                <a16:creationId xmlns:a16="http://schemas.microsoft.com/office/drawing/2014/main" id="{F32EF2FB-8216-6BF4-7994-C7D06E8CBE9C}"/>
              </a:ext>
            </a:extLst>
          </p:cNvPr>
          <p:cNvSpPr txBox="1">
            <a:spLocks noChangeArrowheads="1"/>
          </p:cNvSpPr>
          <p:nvPr/>
        </p:nvSpPr>
        <p:spPr bwMode="auto">
          <a:xfrm>
            <a:off x="1702594" y="2659856"/>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Page</a:t>
            </a:r>
          </a:p>
        </p:txBody>
      </p:sp>
      <p:sp>
        <p:nvSpPr>
          <p:cNvPr id="66577" name="Line 22">
            <a:extLst>
              <a:ext uri="{FF2B5EF4-FFF2-40B4-BE49-F238E27FC236}">
                <a16:creationId xmlns:a16="http://schemas.microsoft.com/office/drawing/2014/main" id="{0FA0FEFC-4247-2263-CDDA-D30A4C439A96}"/>
              </a:ext>
            </a:extLst>
          </p:cNvPr>
          <p:cNvSpPr>
            <a:spLocks noChangeShapeType="1"/>
          </p:cNvSpPr>
          <p:nvPr/>
        </p:nvSpPr>
        <p:spPr bwMode="auto">
          <a:xfrm>
            <a:off x="2228850" y="2857500"/>
            <a:ext cx="2286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6578" name="Line 23">
            <a:extLst>
              <a:ext uri="{FF2B5EF4-FFF2-40B4-BE49-F238E27FC236}">
                <a16:creationId xmlns:a16="http://schemas.microsoft.com/office/drawing/2014/main" id="{99185257-4137-6130-7906-94A2AAC81209}"/>
              </a:ext>
            </a:extLst>
          </p:cNvPr>
          <p:cNvSpPr>
            <a:spLocks noChangeShapeType="1"/>
          </p:cNvSpPr>
          <p:nvPr/>
        </p:nvSpPr>
        <p:spPr bwMode="auto">
          <a:xfrm flipH="1">
            <a:off x="2571750" y="1771650"/>
            <a:ext cx="28575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6579" name="Text Box 24">
            <a:extLst>
              <a:ext uri="{FF2B5EF4-FFF2-40B4-BE49-F238E27FC236}">
                <a16:creationId xmlns:a16="http://schemas.microsoft.com/office/drawing/2014/main" id="{A3E33274-F4C2-B86D-4E26-51B48C10AB3D}"/>
              </a:ext>
            </a:extLst>
          </p:cNvPr>
          <p:cNvSpPr txBox="1">
            <a:spLocks noChangeArrowheads="1"/>
          </p:cNvSpPr>
          <p:nvPr/>
        </p:nvSpPr>
        <p:spPr bwMode="auto">
          <a:xfrm>
            <a:off x="2902744" y="1574006"/>
            <a:ext cx="17171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Read-only mode</a:t>
            </a:r>
          </a:p>
        </p:txBody>
      </p:sp>
      <p:sp>
        <p:nvSpPr>
          <p:cNvPr id="66580" name="Text Box 25">
            <a:extLst>
              <a:ext uri="{FF2B5EF4-FFF2-40B4-BE49-F238E27FC236}">
                <a16:creationId xmlns:a16="http://schemas.microsoft.com/office/drawing/2014/main" id="{D513FD88-3293-49E3-098B-70DC8941824A}"/>
              </a:ext>
            </a:extLst>
          </p:cNvPr>
          <p:cNvSpPr txBox="1">
            <a:spLocks noChangeArrowheads="1"/>
          </p:cNvSpPr>
          <p:nvPr/>
        </p:nvSpPr>
        <p:spPr bwMode="auto">
          <a:xfrm>
            <a:off x="1874044" y="3345656"/>
            <a:ext cx="113364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Originally</a:t>
            </a:r>
          </a:p>
        </p:txBody>
      </p:sp>
      <p:sp>
        <p:nvSpPr>
          <p:cNvPr id="66581" name="Text Box 26">
            <a:extLst>
              <a:ext uri="{FF2B5EF4-FFF2-40B4-BE49-F238E27FC236}">
                <a16:creationId xmlns:a16="http://schemas.microsoft.com/office/drawing/2014/main" id="{B79B7E52-4F80-FBEC-D3FF-FC7DDAFBB12D}"/>
              </a:ext>
            </a:extLst>
          </p:cNvPr>
          <p:cNvSpPr txBox="1">
            <a:spLocks noChangeArrowheads="1"/>
          </p:cNvSpPr>
          <p:nvPr/>
        </p:nvSpPr>
        <p:spPr bwMode="auto">
          <a:xfrm>
            <a:off x="3131344" y="3288507"/>
            <a:ext cx="120417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After write</a:t>
            </a:r>
          </a:p>
          <a:p>
            <a:pPr eaLnBrk="1" hangingPunct="1"/>
            <a:r>
              <a:rPr lang="en-US" altLang="zh-CN" sz="1800">
                <a:ea typeface="宋体" panose="02010600030101010101" pitchFamily="2" charset="-122"/>
              </a:rPr>
              <a:t>trap</a:t>
            </a:r>
          </a:p>
        </p:txBody>
      </p:sp>
      <p:sp>
        <p:nvSpPr>
          <p:cNvPr id="66582" name="Text Box 27">
            <a:extLst>
              <a:ext uri="{FF2B5EF4-FFF2-40B4-BE49-F238E27FC236}">
                <a16:creationId xmlns:a16="http://schemas.microsoft.com/office/drawing/2014/main" id="{5C3A9830-AAB1-C3AD-A231-E571A6C26C93}"/>
              </a:ext>
            </a:extLst>
          </p:cNvPr>
          <p:cNvSpPr txBox="1">
            <a:spLocks noChangeArrowheads="1"/>
          </p:cNvSpPr>
          <p:nvPr/>
        </p:nvSpPr>
        <p:spPr bwMode="auto">
          <a:xfrm>
            <a:off x="4388644" y="3288507"/>
            <a:ext cx="151195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After write</a:t>
            </a:r>
          </a:p>
          <a:p>
            <a:pPr eaLnBrk="1" hangingPunct="1"/>
            <a:r>
              <a:rPr lang="en-US" altLang="zh-CN" sz="1800">
                <a:ea typeface="宋体" panose="02010600030101010101" pitchFamily="2" charset="-122"/>
              </a:rPr>
              <a:t>has completed</a:t>
            </a:r>
          </a:p>
        </p:txBody>
      </p:sp>
      <p:sp>
        <p:nvSpPr>
          <p:cNvPr id="66583" name="Text Box 28">
            <a:extLst>
              <a:ext uri="{FF2B5EF4-FFF2-40B4-BE49-F238E27FC236}">
                <a16:creationId xmlns:a16="http://schemas.microsoft.com/office/drawing/2014/main" id="{466B690C-0231-ECB5-DE48-620B5AE7D7EC}"/>
              </a:ext>
            </a:extLst>
          </p:cNvPr>
          <p:cNvSpPr txBox="1">
            <a:spLocks noChangeArrowheads="1"/>
          </p:cNvSpPr>
          <p:nvPr/>
        </p:nvSpPr>
        <p:spPr bwMode="auto">
          <a:xfrm>
            <a:off x="5817394" y="3288506"/>
            <a:ext cx="11144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At release</a:t>
            </a:r>
          </a:p>
        </p:txBody>
      </p:sp>
      <p:sp>
        <p:nvSpPr>
          <p:cNvPr id="66584" name="Text Box 29">
            <a:extLst>
              <a:ext uri="{FF2B5EF4-FFF2-40B4-BE49-F238E27FC236}">
                <a16:creationId xmlns:a16="http://schemas.microsoft.com/office/drawing/2014/main" id="{1998F956-D631-4B40-8A13-6364BC56F8BB}"/>
              </a:ext>
            </a:extLst>
          </p:cNvPr>
          <p:cNvSpPr txBox="1">
            <a:spLocks noChangeArrowheads="1"/>
          </p:cNvSpPr>
          <p:nvPr/>
        </p:nvSpPr>
        <p:spPr bwMode="auto">
          <a:xfrm>
            <a:off x="2445544" y="2031206"/>
            <a:ext cx="3385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dirty="0">
                <a:solidFill>
                  <a:schemeClr val="bg1"/>
                </a:solidFill>
                <a:ea typeface="宋体" panose="02010600030101010101" pitchFamily="2" charset="-122"/>
              </a:rPr>
              <a:t>R</a:t>
            </a:r>
          </a:p>
        </p:txBody>
      </p:sp>
      <p:sp>
        <p:nvSpPr>
          <p:cNvPr id="66585" name="Text Box 32">
            <a:extLst>
              <a:ext uri="{FF2B5EF4-FFF2-40B4-BE49-F238E27FC236}">
                <a16:creationId xmlns:a16="http://schemas.microsoft.com/office/drawing/2014/main" id="{C2B786AF-5C76-0C92-6C9C-D6D3FBE6CC9E}"/>
              </a:ext>
            </a:extLst>
          </p:cNvPr>
          <p:cNvSpPr txBox="1">
            <a:spLocks noChangeArrowheads="1"/>
          </p:cNvSpPr>
          <p:nvPr/>
        </p:nvSpPr>
        <p:spPr bwMode="auto">
          <a:xfrm>
            <a:off x="3245644" y="2031206"/>
            <a:ext cx="6558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Twin</a:t>
            </a:r>
          </a:p>
        </p:txBody>
      </p:sp>
      <p:sp>
        <p:nvSpPr>
          <p:cNvPr id="66586" name="Text Box 33">
            <a:extLst>
              <a:ext uri="{FF2B5EF4-FFF2-40B4-BE49-F238E27FC236}">
                <a16:creationId xmlns:a16="http://schemas.microsoft.com/office/drawing/2014/main" id="{1224EE56-F6F4-619F-8FA9-462A12B16D1A}"/>
              </a:ext>
            </a:extLst>
          </p:cNvPr>
          <p:cNvSpPr txBox="1">
            <a:spLocks noChangeArrowheads="1"/>
          </p:cNvSpPr>
          <p:nvPr/>
        </p:nvSpPr>
        <p:spPr bwMode="auto">
          <a:xfrm>
            <a:off x="3771901" y="2057400"/>
            <a:ext cx="5438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RW</a:t>
            </a:r>
          </a:p>
        </p:txBody>
      </p:sp>
      <p:sp>
        <p:nvSpPr>
          <p:cNvPr id="66587" name="Text Box 35">
            <a:extLst>
              <a:ext uri="{FF2B5EF4-FFF2-40B4-BE49-F238E27FC236}">
                <a16:creationId xmlns:a16="http://schemas.microsoft.com/office/drawing/2014/main" id="{DA6B0821-CCCD-3364-80C3-E8956A15D911}"/>
              </a:ext>
            </a:extLst>
          </p:cNvPr>
          <p:cNvSpPr txBox="1">
            <a:spLocks noChangeArrowheads="1"/>
          </p:cNvSpPr>
          <p:nvPr/>
        </p:nvSpPr>
        <p:spPr bwMode="auto">
          <a:xfrm>
            <a:off x="4560094" y="2031206"/>
            <a:ext cx="6558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Twin</a:t>
            </a:r>
          </a:p>
        </p:txBody>
      </p:sp>
      <p:sp>
        <p:nvSpPr>
          <p:cNvPr id="66588" name="Text Box 36">
            <a:extLst>
              <a:ext uri="{FF2B5EF4-FFF2-40B4-BE49-F238E27FC236}">
                <a16:creationId xmlns:a16="http://schemas.microsoft.com/office/drawing/2014/main" id="{EAA6B1B0-B7C1-4732-F391-6F91A69FD473}"/>
              </a:ext>
            </a:extLst>
          </p:cNvPr>
          <p:cNvSpPr txBox="1">
            <a:spLocks noChangeArrowheads="1"/>
          </p:cNvSpPr>
          <p:nvPr/>
        </p:nvSpPr>
        <p:spPr bwMode="auto">
          <a:xfrm>
            <a:off x="5029201" y="2057400"/>
            <a:ext cx="5438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RW</a:t>
            </a:r>
          </a:p>
        </p:txBody>
      </p:sp>
      <p:sp>
        <p:nvSpPr>
          <p:cNvPr id="66589" name="Text Box 38">
            <a:extLst>
              <a:ext uri="{FF2B5EF4-FFF2-40B4-BE49-F238E27FC236}">
                <a16:creationId xmlns:a16="http://schemas.microsoft.com/office/drawing/2014/main" id="{0A267B34-63F3-2224-27F4-894694135562}"/>
              </a:ext>
            </a:extLst>
          </p:cNvPr>
          <p:cNvSpPr txBox="1">
            <a:spLocks noChangeArrowheads="1"/>
          </p:cNvSpPr>
          <p:nvPr/>
        </p:nvSpPr>
        <p:spPr bwMode="auto">
          <a:xfrm>
            <a:off x="5715000" y="2057400"/>
            <a:ext cx="6558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Twin</a:t>
            </a:r>
          </a:p>
        </p:txBody>
      </p:sp>
      <p:sp>
        <p:nvSpPr>
          <p:cNvPr id="66590" name="Text Box 39">
            <a:extLst>
              <a:ext uri="{FF2B5EF4-FFF2-40B4-BE49-F238E27FC236}">
                <a16:creationId xmlns:a16="http://schemas.microsoft.com/office/drawing/2014/main" id="{5BC67CE0-2D95-08D0-D46B-AFB6EC9E7821}"/>
              </a:ext>
            </a:extLst>
          </p:cNvPr>
          <p:cNvSpPr txBox="1">
            <a:spLocks noChangeArrowheads="1"/>
          </p:cNvSpPr>
          <p:nvPr/>
        </p:nvSpPr>
        <p:spPr bwMode="auto">
          <a:xfrm>
            <a:off x="6286501" y="2057400"/>
            <a:ext cx="5438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RW</a:t>
            </a:r>
          </a:p>
        </p:txBody>
      </p:sp>
      <p:sp>
        <p:nvSpPr>
          <p:cNvPr id="66591" name="Text Box 40">
            <a:extLst>
              <a:ext uri="{FF2B5EF4-FFF2-40B4-BE49-F238E27FC236}">
                <a16:creationId xmlns:a16="http://schemas.microsoft.com/office/drawing/2014/main" id="{6F0D7F8C-BE2F-D29F-4B19-30CB418EB9EC}"/>
              </a:ext>
            </a:extLst>
          </p:cNvPr>
          <p:cNvSpPr txBox="1">
            <a:spLocks noChangeArrowheads="1"/>
          </p:cNvSpPr>
          <p:nvPr/>
        </p:nvSpPr>
        <p:spPr bwMode="auto">
          <a:xfrm>
            <a:off x="6674644" y="2259806"/>
            <a:ext cx="14221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Message sent</a:t>
            </a:r>
          </a:p>
        </p:txBody>
      </p:sp>
      <p:sp>
        <p:nvSpPr>
          <p:cNvPr id="2" name="灯片编号占位符 1">
            <a:extLst>
              <a:ext uri="{FF2B5EF4-FFF2-40B4-BE49-F238E27FC236}">
                <a16:creationId xmlns:a16="http://schemas.microsoft.com/office/drawing/2014/main" id="{FE01385A-2D5A-F131-3D45-C95DE4A4572D}"/>
              </a:ext>
            </a:extLst>
          </p:cNvPr>
          <p:cNvSpPr>
            <a:spLocks noGrp="1"/>
          </p:cNvSpPr>
          <p:nvPr>
            <p:ph type="sldNum" sz="quarter" idx="10"/>
          </p:nvPr>
        </p:nvSpPr>
        <p:spPr/>
        <p:txBody>
          <a:bodyPr/>
          <a:lstStyle/>
          <a:p>
            <a:fld id="{D9B6BDF2-6896-4B98-8776-C18582F63BA5}" type="slidenum">
              <a:rPr lang="zh-TW" altLang="en-US" smtClean="0"/>
              <a:pPr/>
              <a:t>53</a:t>
            </a:fld>
            <a:endParaRPr lang="zh-TW"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C2F16FC8-A5EA-8F91-FEDD-9158C20B0EEB}"/>
              </a:ext>
            </a:extLst>
          </p:cNvPr>
          <p:cNvSpPr>
            <a:spLocks noGrp="1" noChangeArrowheads="1"/>
          </p:cNvSpPr>
          <p:nvPr>
            <p:ph type="title"/>
          </p:nvPr>
        </p:nvSpPr>
        <p:spPr>
          <a:xfrm>
            <a:off x="890124" y="108349"/>
            <a:ext cx="7785566"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Directories </a:t>
            </a:r>
          </a:p>
        </p:txBody>
      </p:sp>
      <p:sp>
        <p:nvSpPr>
          <p:cNvPr id="67587" name="Rectangle 3">
            <a:extLst>
              <a:ext uri="{FF2B5EF4-FFF2-40B4-BE49-F238E27FC236}">
                <a16:creationId xmlns:a16="http://schemas.microsoft.com/office/drawing/2014/main" id="{90EF38B0-7998-1D07-B501-98D2E1CE831C}"/>
              </a:ext>
            </a:extLst>
          </p:cNvPr>
          <p:cNvSpPr>
            <a:spLocks noGrp="1" noChangeArrowheads="1"/>
          </p:cNvSpPr>
          <p:nvPr>
            <p:ph type="body" idx="1"/>
          </p:nvPr>
        </p:nvSpPr>
        <p:spPr>
          <a:xfrm>
            <a:off x="798510" y="844153"/>
            <a:ext cx="7888290" cy="411721"/>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Munin uses directories to locate pages containing shared variables.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67591" name="Text Box 7">
            <a:extLst>
              <a:ext uri="{FF2B5EF4-FFF2-40B4-BE49-F238E27FC236}">
                <a16:creationId xmlns:a16="http://schemas.microsoft.com/office/drawing/2014/main" id="{A7826584-A15A-C312-DA01-BB8868A9A811}"/>
              </a:ext>
            </a:extLst>
          </p:cNvPr>
          <p:cNvSpPr txBox="1">
            <a:spLocks noChangeArrowheads="1"/>
          </p:cNvSpPr>
          <p:nvPr/>
        </p:nvSpPr>
        <p:spPr bwMode="auto">
          <a:xfrm>
            <a:off x="2336402" y="1777602"/>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Root</a:t>
            </a:r>
          </a:p>
        </p:txBody>
      </p:sp>
      <p:sp>
        <p:nvSpPr>
          <p:cNvPr id="67592" name="Text Box 8">
            <a:extLst>
              <a:ext uri="{FF2B5EF4-FFF2-40B4-BE49-F238E27FC236}">
                <a16:creationId xmlns:a16="http://schemas.microsoft.com/office/drawing/2014/main" id="{BB08CFA8-D08A-E4F2-F6B5-27B8F3BF43E6}"/>
              </a:ext>
            </a:extLst>
          </p:cNvPr>
          <p:cNvSpPr txBox="1">
            <a:spLocks noChangeArrowheads="1"/>
          </p:cNvSpPr>
          <p:nvPr/>
        </p:nvSpPr>
        <p:spPr bwMode="auto">
          <a:xfrm>
            <a:off x="3377008" y="1803796"/>
            <a:ext cx="4283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P1</a:t>
            </a:r>
          </a:p>
        </p:txBody>
      </p:sp>
      <p:sp>
        <p:nvSpPr>
          <p:cNvPr id="67593" name="Text Box 9">
            <a:extLst>
              <a:ext uri="{FF2B5EF4-FFF2-40B4-BE49-F238E27FC236}">
                <a16:creationId xmlns:a16="http://schemas.microsoft.com/office/drawing/2014/main" id="{F9976BEE-35DE-54A9-CA03-7F8C4D8D5FA7}"/>
              </a:ext>
            </a:extLst>
          </p:cNvPr>
          <p:cNvSpPr txBox="1">
            <a:spLocks noChangeArrowheads="1"/>
          </p:cNvSpPr>
          <p:nvPr/>
        </p:nvSpPr>
        <p:spPr bwMode="auto">
          <a:xfrm>
            <a:off x="4291408" y="1803796"/>
            <a:ext cx="4283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P2</a:t>
            </a:r>
          </a:p>
        </p:txBody>
      </p:sp>
      <p:sp>
        <p:nvSpPr>
          <p:cNvPr id="67594" name="Text Box 10">
            <a:extLst>
              <a:ext uri="{FF2B5EF4-FFF2-40B4-BE49-F238E27FC236}">
                <a16:creationId xmlns:a16="http://schemas.microsoft.com/office/drawing/2014/main" id="{434FC27D-9780-44C2-2D3B-747F9F7F5CAF}"/>
              </a:ext>
            </a:extLst>
          </p:cNvPr>
          <p:cNvSpPr txBox="1">
            <a:spLocks noChangeArrowheads="1"/>
          </p:cNvSpPr>
          <p:nvPr/>
        </p:nvSpPr>
        <p:spPr bwMode="auto">
          <a:xfrm>
            <a:off x="5365352" y="1777602"/>
            <a:ext cx="4283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P3</a:t>
            </a:r>
          </a:p>
        </p:txBody>
      </p:sp>
      <p:sp>
        <p:nvSpPr>
          <p:cNvPr id="67595" name="Text Box 11">
            <a:extLst>
              <a:ext uri="{FF2B5EF4-FFF2-40B4-BE49-F238E27FC236}">
                <a16:creationId xmlns:a16="http://schemas.microsoft.com/office/drawing/2014/main" id="{9799B843-A8D8-AB2D-9CD4-F4D649B4187F}"/>
              </a:ext>
            </a:extLst>
          </p:cNvPr>
          <p:cNvSpPr txBox="1">
            <a:spLocks noChangeArrowheads="1"/>
          </p:cNvSpPr>
          <p:nvPr/>
        </p:nvSpPr>
        <p:spPr bwMode="auto">
          <a:xfrm>
            <a:off x="6222602" y="1777602"/>
            <a:ext cx="4283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solidFill>
                  <a:schemeClr val="bg1"/>
                </a:solidFill>
                <a:ea typeface="宋体" panose="02010600030101010101" pitchFamily="2" charset="-122"/>
              </a:rPr>
              <a:t>P4</a:t>
            </a:r>
          </a:p>
        </p:txBody>
      </p:sp>
      <p:grpSp>
        <p:nvGrpSpPr>
          <p:cNvPr id="5" name="组合 4">
            <a:extLst>
              <a:ext uri="{FF2B5EF4-FFF2-40B4-BE49-F238E27FC236}">
                <a16:creationId xmlns:a16="http://schemas.microsoft.com/office/drawing/2014/main" id="{CB9AACA0-0377-562E-E87D-CDB298FD7D05}"/>
              </a:ext>
            </a:extLst>
          </p:cNvPr>
          <p:cNvGrpSpPr/>
          <p:nvPr/>
        </p:nvGrpSpPr>
        <p:grpSpPr>
          <a:xfrm>
            <a:off x="2087563" y="1803795"/>
            <a:ext cx="5381386" cy="2495551"/>
            <a:chOff x="2405458" y="2146696"/>
            <a:chExt cx="4743450" cy="2114550"/>
          </a:xfrm>
        </p:grpSpPr>
        <p:sp>
          <p:nvSpPr>
            <p:cNvPr id="67598" name="Rectangle 14">
              <a:extLst>
                <a:ext uri="{FF2B5EF4-FFF2-40B4-BE49-F238E27FC236}">
                  <a16:creationId xmlns:a16="http://schemas.microsoft.com/office/drawing/2014/main" id="{0D3AC55A-B940-913D-9FEF-721FCD937F8F}"/>
                </a:ext>
              </a:extLst>
            </p:cNvPr>
            <p:cNvSpPr>
              <a:spLocks noChangeArrowheads="1"/>
            </p:cNvSpPr>
            <p:nvPr/>
          </p:nvSpPr>
          <p:spPr bwMode="auto">
            <a:xfrm>
              <a:off x="2417697" y="286107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P1</a:t>
              </a:r>
            </a:p>
          </p:txBody>
        </p:sp>
        <p:sp>
          <p:nvSpPr>
            <p:cNvPr id="67607" name="Rectangle 23">
              <a:extLst>
                <a:ext uri="{FF2B5EF4-FFF2-40B4-BE49-F238E27FC236}">
                  <a16:creationId xmlns:a16="http://schemas.microsoft.com/office/drawing/2014/main" id="{C1B03E41-D939-FCAE-353D-1FD883A27823}"/>
                </a:ext>
              </a:extLst>
            </p:cNvPr>
            <p:cNvSpPr>
              <a:spLocks noChangeArrowheads="1"/>
            </p:cNvSpPr>
            <p:nvPr/>
          </p:nvSpPr>
          <p:spPr bwMode="auto">
            <a:xfrm>
              <a:off x="2405458" y="35182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P1</a:t>
              </a:r>
            </a:p>
          </p:txBody>
        </p:sp>
        <p:sp>
          <p:nvSpPr>
            <p:cNvPr id="67588" name="Rectangle 4">
              <a:extLst>
                <a:ext uri="{FF2B5EF4-FFF2-40B4-BE49-F238E27FC236}">
                  <a16:creationId xmlns:a16="http://schemas.microsoft.com/office/drawing/2014/main" id="{99A9C72A-47A6-B806-947D-6C74EFB4393A}"/>
                </a:ext>
              </a:extLst>
            </p:cNvPr>
            <p:cNvSpPr>
              <a:spLocks noChangeArrowheads="1"/>
            </p:cNvSpPr>
            <p:nvPr/>
          </p:nvSpPr>
          <p:spPr bwMode="auto">
            <a:xfrm>
              <a:off x="2405458" y="21466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P1</a:t>
              </a:r>
            </a:p>
          </p:txBody>
        </p:sp>
        <p:sp>
          <p:nvSpPr>
            <p:cNvPr id="67589" name="Rectangle 5">
              <a:extLst>
                <a:ext uri="{FF2B5EF4-FFF2-40B4-BE49-F238E27FC236}">
                  <a16:creationId xmlns:a16="http://schemas.microsoft.com/office/drawing/2014/main" id="{6A8B26C8-A18E-7359-F17C-F52BD62B4B54}"/>
                </a:ext>
              </a:extLst>
            </p:cNvPr>
            <p:cNvSpPr>
              <a:spLocks noChangeArrowheads="1"/>
            </p:cNvSpPr>
            <p:nvPr/>
          </p:nvSpPr>
          <p:spPr bwMode="auto">
            <a:xfrm>
              <a:off x="3377008" y="21466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P2</a:t>
              </a:r>
            </a:p>
          </p:txBody>
        </p:sp>
        <p:sp>
          <p:nvSpPr>
            <p:cNvPr id="67590" name="Rectangle 6">
              <a:extLst>
                <a:ext uri="{FF2B5EF4-FFF2-40B4-BE49-F238E27FC236}">
                  <a16:creationId xmlns:a16="http://schemas.microsoft.com/office/drawing/2014/main" id="{BB05B922-0990-A3CD-5573-2D913EEA93D9}"/>
                </a:ext>
              </a:extLst>
            </p:cNvPr>
            <p:cNvSpPr>
              <a:spLocks noChangeArrowheads="1"/>
            </p:cNvSpPr>
            <p:nvPr/>
          </p:nvSpPr>
          <p:spPr bwMode="auto">
            <a:xfrm>
              <a:off x="4291408" y="21466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P2</a:t>
              </a:r>
            </a:p>
          </p:txBody>
        </p:sp>
        <p:sp>
          <p:nvSpPr>
            <p:cNvPr id="67596" name="Line 12">
              <a:extLst>
                <a:ext uri="{FF2B5EF4-FFF2-40B4-BE49-F238E27FC236}">
                  <a16:creationId xmlns:a16="http://schemas.microsoft.com/office/drawing/2014/main" id="{55BF52A0-CB81-6523-5A0A-56F62004A76A}"/>
                </a:ext>
              </a:extLst>
            </p:cNvPr>
            <p:cNvSpPr>
              <a:spLocks noChangeShapeType="1"/>
            </p:cNvSpPr>
            <p:nvPr/>
          </p:nvSpPr>
          <p:spPr bwMode="auto">
            <a:xfrm>
              <a:off x="2805508" y="2318146"/>
              <a:ext cx="5715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597" name="Line 13">
              <a:extLst>
                <a:ext uri="{FF2B5EF4-FFF2-40B4-BE49-F238E27FC236}">
                  <a16:creationId xmlns:a16="http://schemas.microsoft.com/office/drawing/2014/main" id="{EBF510E7-E42A-B82F-14DB-08E90DE8F9EA}"/>
                </a:ext>
              </a:extLst>
            </p:cNvPr>
            <p:cNvSpPr>
              <a:spLocks noChangeShapeType="1"/>
            </p:cNvSpPr>
            <p:nvPr/>
          </p:nvSpPr>
          <p:spPr bwMode="auto">
            <a:xfrm>
              <a:off x="3777058" y="2318146"/>
              <a:ext cx="5143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599" name="Rectangle 15">
              <a:extLst>
                <a:ext uri="{FF2B5EF4-FFF2-40B4-BE49-F238E27FC236}">
                  <a16:creationId xmlns:a16="http://schemas.microsoft.com/office/drawing/2014/main" id="{BBE6E8DB-AC53-58CB-C4B7-8024017B1DA3}"/>
                </a:ext>
              </a:extLst>
            </p:cNvPr>
            <p:cNvSpPr>
              <a:spLocks noChangeArrowheads="1"/>
            </p:cNvSpPr>
            <p:nvPr/>
          </p:nvSpPr>
          <p:spPr bwMode="auto">
            <a:xfrm>
              <a:off x="3377008" y="277534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P2</a:t>
              </a:r>
            </a:p>
          </p:txBody>
        </p:sp>
        <p:sp>
          <p:nvSpPr>
            <p:cNvPr id="67600" name="Rectangle 16">
              <a:extLst>
                <a:ext uri="{FF2B5EF4-FFF2-40B4-BE49-F238E27FC236}">
                  <a16:creationId xmlns:a16="http://schemas.microsoft.com/office/drawing/2014/main" id="{D1415758-B864-37F2-2AB9-7A2D0FEC66E9}"/>
                </a:ext>
              </a:extLst>
            </p:cNvPr>
            <p:cNvSpPr>
              <a:spLocks noChangeArrowheads="1"/>
            </p:cNvSpPr>
            <p:nvPr/>
          </p:nvSpPr>
          <p:spPr bwMode="auto">
            <a:xfrm>
              <a:off x="4291408" y="277534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P3</a:t>
              </a:r>
            </a:p>
          </p:txBody>
        </p:sp>
        <p:sp>
          <p:nvSpPr>
            <p:cNvPr id="67601" name="Line 17">
              <a:extLst>
                <a:ext uri="{FF2B5EF4-FFF2-40B4-BE49-F238E27FC236}">
                  <a16:creationId xmlns:a16="http://schemas.microsoft.com/office/drawing/2014/main" id="{B8F04007-DE4F-BEF7-2E73-31C3F5A006D9}"/>
                </a:ext>
              </a:extLst>
            </p:cNvPr>
            <p:cNvSpPr>
              <a:spLocks noChangeShapeType="1"/>
            </p:cNvSpPr>
            <p:nvPr/>
          </p:nvSpPr>
          <p:spPr bwMode="auto">
            <a:xfrm>
              <a:off x="2805508" y="2946796"/>
              <a:ext cx="5715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02" name="Line 18">
              <a:extLst>
                <a:ext uri="{FF2B5EF4-FFF2-40B4-BE49-F238E27FC236}">
                  <a16:creationId xmlns:a16="http://schemas.microsoft.com/office/drawing/2014/main" id="{3F7130B0-53AE-15D3-6321-4B5F3198D3E3}"/>
                </a:ext>
              </a:extLst>
            </p:cNvPr>
            <p:cNvSpPr>
              <a:spLocks noChangeShapeType="1"/>
            </p:cNvSpPr>
            <p:nvPr/>
          </p:nvSpPr>
          <p:spPr bwMode="auto">
            <a:xfrm>
              <a:off x="3777058" y="2946796"/>
              <a:ext cx="5143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03" name="Rectangle 19">
              <a:extLst>
                <a:ext uri="{FF2B5EF4-FFF2-40B4-BE49-F238E27FC236}">
                  <a16:creationId xmlns:a16="http://schemas.microsoft.com/office/drawing/2014/main" id="{0CA42D87-3289-6D33-AC47-0F146F6FB4D4}"/>
                </a:ext>
              </a:extLst>
            </p:cNvPr>
            <p:cNvSpPr>
              <a:spLocks noChangeArrowheads="1"/>
            </p:cNvSpPr>
            <p:nvPr/>
          </p:nvSpPr>
          <p:spPr bwMode="auto">
            <a:xfrm>
              <a:off x="5377258" y="277534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P4</a:t>
              </a:r>
            </a:p>
          </p:txBody>
        </p:sp>
        <p:sp>
          <p:nvSpPr>
            <p:cNvPr id="67604" name="Rectangle 20">
              <a:extLst>
                <a:ext uri="{FF2B5EF4-FFF2-40B4-BE49-F238E27FC236}">
                  <a16:creationId xmlns:a16="http://schemas.microsoft.com/office/drawing/2014/main" id="{264FA368-D0B1-964C-BEB5-70D9BE598114}"/>
                </a:ext>
              </a:extLst>
            </p:cNvPr>
            <p:cNvSpPr>
              <a:spLocks noChangeArrowheads="1"/>
            </p:cNvSpPr>
            <p:nvPr/>
          </p:nvSpPr>
          <p:spPr bwMode="auto">
            <a:xfrm>
              <a:off x="6291658" y="277534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P4</a:t>
              </a:r>
            </a:p>
          </p:txBody>
        </p:sp>
        <p:sp>
          <p:nvSpPr>
            <p:cNvPr id="67605" name="Line 21">
              <a:extLst>
                <a:ext uri="{FF2B5EF4-FFF2-40B4-BE49-F238E27FC236}">
                  <a16:creationId xmlns:a16="http://schemas.microsoft.com/office/drawing/2014/main" id="{3AE960AB-08C5-09AD-2958-A78E12BFB837}"/>
                </a:ext>
              </a:extLst>
            </p:cNvPr>
            <p:cNvSpPr>
              <a:spLocks noChangeShapeType="1"/>
            </p:cNvSpPr>
            <p:nvPr/>
          </p:nvSpPr>
          <p:spPr bwMode="auto">
            <a:xfrm>
              <a:off x="4691458" y="2946796"/>
              <a:ext cx="6858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06" name="Line 22">
              <a:extLst>
                <a:ext uri="{FF2B5EF4-FFF2-40B4-BE49-F238E27FC236}">
                  <a16:creationId xmlns:a16="http://schemas.microsoft.com/office/drawing/2014/main" id="{40729C53-1F6A-1F65-1B4F-5E576B083B38}"/>
                </a:ext>
              </a:extLst>
            </p:cNvPr>
            <p:cNvSpPr>
              <a:spLocks noChangeShapeType="1"/>
            </p:cNvSpPr>
            <p:nvPr/>
          </p:nvSpPr>
          <p:spPr bwMode="auto">
            <a:xfrm>
              <a:off x="5777308" y="2946796"/>
              <a:ext cx="5143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08" name="Rectangle 24">
              <a:extLst>
                <a:ext uri="{FF2B5EF4-FFF2-40B4-BE49-F238E27FC236}">
                  <a16:creationId xmlns:a16="http://schemas.microsoft.com/office/drawing/2014/main" id="{49C54D0F-F480-D013-538E-A4190B1144EF}"/>
                </a:ext>
              </a:extLst>
            </p:cNvPr>
            <p:cNvSpPr>
              <a:spLocks noChangeArrowheads="1"/>
            </p:cNvSpPr>
            <p:nvPr/>
          </p:nvSpPr>
          <p:spPr bwMode="auto">
            <a:xfrm>
              <a:off x="3377008" y="35182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P1</a:t>
              </a:r>
            </a:p>
          </p:txBody>
        </p:sp>
        <p:sp>
          <p:nvSpPr>
            <p:cNvPr id="67609" name="Rectangle 25">
              <a:extLst>
                <a:ext uri="{FF2B5EF4-FFF2-40B4-BE49-F238E27FC236}">
                  <a16:creationId xmlns:a16="http://schemas.microsoft.com/office/drawing/2014/main" id="{0BD9FC3F-07D1-D4FB-91D8-A6AB38A21972}"/>
                </a:ext>
              </a:extLst>
            </p:cNvPr>
            <p:cNvSpPr>
              <a:spLocks noChangeArrowheads="1"/>
            </p:cNvSpPr>
            <p:nvPr/>
          </p:nvSpPr>
          <p:spPr bwMode="auto">
            <a:xfrm>
              <a:off x="4291408" y="35182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P3</a:t>
              </a:r>
            </a:p>
          </p:txBody>
        </p:sp>
        <p:sp>
          <p:nvSpPr>
            <p:cNvPr id="67610" name="Line 26">
              <a:extLst>
                <a:ext uri="{FF2B5EF4-FFF2-40B4-BE49-F238E27FC236}">
                  <a16:creationId xmlns:a16="http://schemas.microsoft.com/office/drawing/2014/main" id="{C9B5540E-5FE0-6D14-9C66-64938335F5EF}"/>
                </a:ext>
              </a:extLst>
            </p:cNvPr>
            <p:cNvSpPr>
              <a:spLocks noChangeShapeType="1"/>
            </p:cNvSpPr>
            <p:nvPr/>
          </p:nvSpPr>
          <p:spPr bwMode="auto">
            <a:xfrm>
              <a:off x="2805508" y="3689746"/>
              <a:ext cx="5715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11" name="Rectangle 28">
              <a:extLst>
                <a:ext uri="{FF2B5EF4-FFF2-40B4-BE49-F238E27FC236}">
                  <a16:creationId xmlns:a16="http://schemas.microsoft.com/office/drawing/2014/main" id="{2AEBA136-FA88-D942-E7B4-3D5C19815DB5}"/>
                </a:ext>
              </a:extLst>
            </p:cNvPr>
            <p:cNvSpPr>
              <a:spLocks noChangeArrowheads="1"/>
            </p:cNvSpPr>
            <p:nvPr/>
          </p:nvSpPr>
          <p:spPr bwMode="auto">
            <a:xfrm>
              <a:off x="5377258" y="35182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P4</a:t>
              </a:r>
            </a:p>
          </p:txBody>
        </p:sp>
        <p:sp>
          <p:nvSpPr>
            <p:cNvPr id="67612" name="Rectangle 29">
              <a:extLst>
                <a:ext uri="{FF2B5EF4-FFF2-40B4-BE49-F238E27FC236}">
                  <a16:creationId xmlns:a16="http://schemas.microsoft.com/office/drawing/2014/main" id="{8275252E-BB2D-8FA4-3EA1-8951FEDB2BEA}"/>
                </a:ext>
              </a:extLst>
            </p:cNvPr>
            <p:cNvSpPr>
              <a:spLocks noChangeArrowheads="1"/>
            </p:cNvSpPr>
            <p:nvPr/>
          </p:nvSpPr>
          <p:spPr bwMode="auto">
            <a:xfrm>
              <a:off x="6291658" y="3518296"/>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P1</a:t>
              </a:r>
            </a:p>
          </p:txBody>
        </p:sp>
        <p:sp>
          <p:nvSpPr>
            <p:cNvPr id="67613" name="Line 30">
              <a:extLst>
                <a:ext uri="{FF2B5EF4-FFF2-40B4-BE49-F238E27FC236}">
                  <a16:creationId xmlns:a16="http://schemas.microsoft.com/office/drawing/2014/main" id="{E6EDF5B5-FD98-A60E-ABE5-6E20516E9493}"/>
                </a:ext>
              </a:extLst>
            </p:cNvPr>
            <p:cNvSpPr>
              <a:spLocks noChangeShapeType="1"/>
            </p:cNvSpPr>
            <p:nvPr/>
          </p:nvSpPr>
          <p:spPr bwMode="auto">
            <a:xfrm>
              <a:off x="4691458" y="3689746"/>
              <a:ext cx="6858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14" name="Line 31">
              <a:extLst>
                <a:ext uri="{FF2B5EF4-FFF2-40B4-BE49-F238E27FC236}">
                  <a16:creationId xmlns:a16="http://schemas.microsoft.com/office/drawing/2014/main" id="{336E17E6-42E0-BB76-6BF5-09019F0212B7}"/>
                </a:ext>
              </a:extLst>
            </p:cNvPr>
            <p:cNvSpPr>
              <a:spLocks noChangeShapeType="1"/>
            </p:cNvSpPr>
            <p:nvPr/>
          </p:nvSpPr>
          <p:spPr bwMode="auto">
            <a:xfrm>
              <a:off x="5777308" y="3689746"/>
              <a:ext cx="5143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15" name="Freeform 32">
              <a:extLst>
                <a:ext uri="{FF2B5EF4-FFF2-40B4-BE49-F238E27FC236}">
                  <a16:creationId xmlns:a16="http://schemas.microsoft.com/office/drawing/2014/main" id="{FA4DFA8A-CA0A-8492-70FB-D44E4BEEBD61}"/>
                </a:ext>
              </a:extLst>
            </p:cNvPr>
            <p:cNvSpPr>
              <a:spLocks/>
            </p:cNvSpPr>
            <p:nvPr/>
          </p:nvSpPr>
          <p:spPr bwMode="auto">
            <a:xfrm>
              <a:off x="3605608" y="3689746"/>
              <a:ext cx="3543300" cy="571500"/>
            </a:xfrm>
            <a:custGeom>
              <a:avLst/>
              <a:gdLst>
                <a:gd name="T0" fmla="*/ 4114800 w 2976"/>
                <a:gd name="T1" fmla="*/ 0 h 480"/>
                <a:gd name="T2" fmla="*/ 4495800 w 2976"/>
                <a:gd name="T3" fmla="*/ 0 h 480"/>
                <a:gd name="T4" fmla="*/ 4724400 w 2976"/>
                <a:gd name="T5" fmla="*/ 228600 h 480"/>
                <a:gd name="T6" fmla="*/ 4724400 w 2976"/>
                <a:gd name="T7" fmla="*/ 533400 h 480"/>
                <a:gd name="T8" fmla="*/ 4648200 w 2976"/>
                <a:gd name="T9" fmla="*/ 762000 h 480"/>
                <a:gd name="T10" fmla="*/ 152400 w 2976"/>
                <a:gd name="T11" fmla="*/ 762000 h 480"/>
                <a:gd name="T12" fmla="*/ 0 w 2976"/>
                <a:gd name="T13" fmla="*/ 685800 h 480"/>
                <a:gd name="T14" fmla="*/ 0 w 2976"/>
                <a:gd name="T15" fmla="*/ 304800 h 4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76" h="480">
                  <a:moveTo>
                    <a:pt x="2592" y="0"/>
                  </a:moveTo>
                  <a:lnTo>
                    <a:pt x="2832" y="0"/>
                  </a:lnTo>
                  <a:lnTo>
                    <a:pt x="2976" y="144"/>
                  </a:lnTo>
                  <a:lnTo>
                    <a:pt x="2976" y="336"/>
                  </a:lnTo>
                  <a:lnTo>
                    <a:pt x="2928" y="480"/>
                  </a:lnTo>
                  <a:lnTo>
                    <a:pt x="96" y="480"/>
                  </a:lnTo>
                  <a:lnTo>
                    <a:pt x="0" y="432"/>
                  </a:lnTo>
                  <a:lnTo>
                    <a:pt x="0" y="192"/>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67616" name="Line 33">
              <a:extLst>
                <a:ext uri="{FF2B5EF4-FFF2-40B4-BE49-F238E27FC236}">
                  <a16:creationId xmlns:a16="http://schemas.microsoft.com/office/drawing/2014/main" id="{BAAA3BA7-A165-4699-E573-67318E2E048A}"/>
                </a:ext>
              </a:extLst>
            </p:cNvPr>
            <p:cNvSpPr>
              <a:spLocks noChangeShapeType="1"/>
            </p:cNvSpPr>
            <p:nvPr/>
          </p:nvSpPr>
          <p:spPr bwMode="auto">
            <a:xfrm flipV="1">
              <a:off x="3605608" y="3861196"/>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grpSp>
      <p:sp>
        <p:nvSpPr>
          <p:cNvPr id="2" name="灯片编号占位符 1">
            <a:extLst>
              <a:ext uri="{FF2B5EF4-FFF2-40B4-BE49-F238E27FC236}">
                <a16:creationId xmlns:a16="http://schemas.microsoft.com/office/drawing/2014/main" id="{DDDD381D-A83F-E7D9-2925-9778571365A3}"/>
              </a:ext>
            </a:extLst>
          </p:cNvPr>
          <p:cNvSpPr>
            <a:spLocks noGrp="1"/>
          </p:cNvSpPr>
          <p:nvPr>
            <p:ph type="sldNum" sz="quarter" idx="10"/>
          </p:nvPr>
        </p:nvSpPr>
        <p:spPr/>
        <p:txBody>
          <a:bodyPr/>
          <a:lstStyle/>
          <a:p>
            <a:fld id="{D9B6BDF2-6896-4B98-8776-C18582F63BA5}" type="slidenum">
              <a:rPr lang="zh-TW" altLang="en-US" smtClean="0"/>
              <a:pPr/>
              <a:t>54</a:t>
            </a:fld>
            <a:endParaRPr lang="zh-TW"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8EFB0A5-52EC-514E-BC4C-E2BC00A0C429}"/>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Midway</a:t>
            </a:r>
            <a:r>
              <a:rPr lang="en-US" altLang="zh-CN" dirty="0">
                <a:ea typeface="宋体" panose="02010600030101010101" pitchFamily="2" charset="-122"/>
                <a:cs typeface="Times New Roman" panose="02020603050405020304" pitchFamily="18" charset="0"/>
              </a:rPr>
              <a:t> </a:t>
            </a:r>
          </a:p>
        </p:txBody>
      </p:sp>
      <p:sp>
        <p:nvSpPr>
          <p:cNvPr id="68611" name="Rectangle 3">
            <a:extLst>
              <a:ext uri="{FF2B5EF4-FFF2-40B4-BE49-F238E27FC236}">
                <a16:creationId xmlns:a16="http://schemas.microsoft.com/office/drawing/2014/main" id="{6B740F61-6092-AAFC-7B8A-EAF8C9DF7ABC}"/>
              </a:ext>
            </a:extLst>
          </p:cNvPr>
          <p:cNvSpPr>
            <a:spLocks noGrp="1" noChangeArrowheads="1"/>
          </p:cNvSpPr>
          <p:nvPr>
            <p:ph type="body" idx="1"/>
          </p:nvPr>
        </p:nvSpPr>
        <p:spPr>
          <a:xfrm>
            <a:off x="882032" y="844153"/>
            <a:ext cx="7452764" cy="2109440"/>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Midway is a distributed shared memory system that is based on sharing individual data structures. It is similar to Munin in some ways, but has some interesting new features of its own.</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Midway supports entry consistency </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B9F8061C-6365-B41D-7974-C846A1CD3C35}"/>
              </a:ext>
            </a:extLst>
          </p:cNvPr>
          <p:cNvSpPr>
            <a:spLocks noGrp="1"/>
          </p:cNvSpPr>
          <p:nvPr>
            <p:ph type="sldNum" sz="quarter" idx="10"/>
          </p:nvPr>
        </p:nvSpPr>
        <p:spPr/>
        <p:txBody>
          <a:bodyPr/>
          <a:lstStyle/>
          <a:p>
            <a:fld id="{D9B6BDF2-6896-4B98-8776-C18582F63BA5}" type="slidenum">
              <a:rPr lang="zh-TW" altLang="en-US" smtClean="0"/>
              <a:pPr/>
              <a:t>55</a:t>
            </a:fld>
            <a:endParaRPr lang="zh-TW"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Oval 17">
            <a:extLst>
              <a:ext uri="{FF2B5EF4-FFF2-40B4-BE49-F238E27FC236}">
                <a16:creationId xmlns:a16="http://schemas.microsoft.com/office/drawing/2014/main" id="{B8E5A258-933F-9A61-4DE2-4EC944E7AB0B}"/>
              </a:ext>
            </a:extLst>
          </p:cNvPr>
          <p:cNvSpPr>
            <a:spLocks noChangeArrowheads="1"/>
          </p:cNvSpPr>
          <p:nvPr/>
        </p:nvSpPr>
        <p:spPr bwMode="auto">
          <a:xfrm>
            <a:off x="2914650" y="2171700"/>
            <a:ext cx="3429000" cy="120015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35" name="Rectangle 2">
            <a:extLst>
              <a:ext uri="{FF2B5EF4-FFF2-40B4-BE49-F238E27FC236}">
                <a16:creationId xmlns:a16="http://schemas.microsoft.com/office/drawing/2014/main" id="{6D762330-ED6C-6B80-D690-64512F0D6AD1}"/>
              </a:ext>
            </a:extLst>
          </p:cNvPr>
          <p:cNvSpPr>
            <a:spLocks noGrp="1" noChangeArrowheads="1"/>
          </p:cNvSpPr>
          <p:nvPr>
            <p:ph type="title"/>
          </p:nvPr>
        </p:nvSpPr>
        <p:spPr/>
        <p:txBody>
          <a:bodyPr/>
          <a:lstStyle/>
          <a:p>
            <a:pPr eaLnBrk="1" hangingPunct="1"/>
            <a:r>
              <a:rPr lang="en-US" altLang="zh-CN" sz="3200" b="1" dirty="0">
                <a:latin typeface="Times New Roman" panose="02020603050405020304" pitchFamily="18" charset="0"/>
                <a:ea typeface="宋体" panose="02010600030101010101" pitchFamily="2" charset="-122"/>
                <a:cs typeface="Times New Roman" panose="02020603050405020304" pitchFamily="18" charset="0"/>
              </a:rPr>
              <a:t>Object-based Distributed Shared Memory</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69636" name="Rectangle 3">
            <a:extLst>
              <a:ext uri="{FF2B5EF4-FFF2-40B4-BE49-F238E27FC236}">
                <a16:creationId xmlns:a16="http://schemas.microsoft.com/office/drawing/2014/main" id="{C3B8837E-793F-6FBB-E76B-85D8AEB5E3A8}"/>
              </a:ext>
            </a:extLst>
          </p:cNvPr>
          <p:cNvSpPr>
            <a:spLocks noGrp="1" noChangeArrowheads="1"/>
          </p:cNvSpPr>
          <p:nvPr>
            <p:ph type="body" idx="1"/>
          </p:nvPr>
        </p:nvSpPr>
        <p:spPr>
          <a:xfrm>
            <a:off x="873940" y="844153"/>
            <a:ext cx="7812860" cy="983459"/>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In an object-based distributed shared memory, processes on multiple machines share an abstract space filled with shared objects.</a:t>
            </a:r>
          </a:p>
          <a:p>
            <a:pPr eaLnBrk="1" hangingPunct="1"/>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69637" name="AutoShape 4">
            <a:extLst>
              <a:ext uri="{FF2B5EF4-FFF2-40B4-BE49-F238E27FC236}">
                <a16:creationId xmlns:a16="http://schemas.microsoft.com/office/drawing/2014/main" id="{84DAB42E-9CD6-A4AC-DFB3-24D3C81827D8}"/>
              </a:ext>
            </a:extLst>
          </p:cNvPr>
          <p:cNvSpPr>
            <a:spLocks noChangeArrowheads="1"/>
          </p:cNvSpPr>
          <p:nvPr/>
        </p:nvSpPr>
        <p:spPr bwMode="auto">
          <a:xfrm>
            <a:off x="3257550" y="251460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38" name="AutoShape 5">
            <a:extLst>
              <a:ext uri="{FF2B5EF4-FFF2-40B4-BE49-F238E27FC236}">
                <a16:creationId xmlns:a16="http://schemas.microsoft.com/office/drawing/2014/main" id="{DA663C02-8BDA-AA0D-C967-924FECF889D8}"/>
              </a:ext>
            </a:extLst>
          </p:cNvPr>
          <p:cNvSpPr>
            <a:spLocks noChangeArrowheads="1"/>
          </p:cNvSpPr>
          <p:nvPr/>
        </p:nvSpPr>
        <p:spPr bwMode="auto">
          <a:xfrm>
            <a:off x="3429000" y="285750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39" name="AutoShape 6">
            <a:extLst>
              <a:ext uri="{FF2B5EF4-FFF2-40B4-BE49-F238E27FC236}">
                <a16:creationId xmlns:a16="http://schemas.microsoft.com/office/drawing/2014/main" id="{1EA329D4-3307-D960-A2E7-B68C79CFC71F}"/>
              </a:ext>
            </a:extLst>
          </p:cNvPr>
          <p:cNvSpPr>
            <a:spLocks noChangeArrowheads="1"/>
          </p:cNvSpPr>
          <p:nvPr/>
        </p:nvSpPr>
        <p:spPr bwMode="auto">
          <a:xfrm>
            <a:off x="5314950" y="291465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0" name="AutoShape 7">
            <a:extLst>
              <a:ext uri="{FF2B5EF4-FFF2-40B4-BE49-F238E27FC236}">
                <a16:creationId xmlns:a16="http://schemas.microsoft.com/office/drawing/2014/main" id="{D09A5CC7-EA33-4152-3370-44074D2F6F55}"/>
              </a:ext>
            </a:extLst>
          </p:cNvPr>
          <p:cNvSpPr>
            <a:spLocks noChangeArrowheads="1"/>
          </p:cNvSpPr>
          <p:nvPr/>
        </p:nvSpPr>
        <p:spPr bwMode="auto">
          <a:xfrm>
            <a:off x="4857750" y="262890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1" name="AutoShape 8">
            <a:extLst>
              <a:ext uri="{FF2B5EF4-FFF2-40B4-BE49-F238E27FC236}">
                <a16:creationId xmlns:a16="http://schemas.microsoft.com/office/drawing/2014/main" id="{C5885083-927E-C4A6-D999-42E4063B1CA7}"/>
              </a:ext>
            </a:extLst>
          </p:cNvPr>
          <p:cNvSpPr>
            <a:spLocks noChangeArrowheads="1"/>
          </p:cNvSpPr>
          <p:nvPr/>
        </p:nvSpPr>
        <p:spPr bwMode="auto">
          <a:xfrm>
            <a:off x="3886200" y="291465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2" name="AutoShape 9">
            <a:extLst>
              <a:ext uri="{FF2B5EF4-FFF2-40B4-BE49-F238E27FC236}">
                <a16:creationId xmlns:a16="http://schemas.microsoft.com/office/drawing/2014/main" id="{A4428FA1-7A80-FFCA-04F9-14C2ADA4ECBA}"/>
              </a:ext>
            </a:extLst>
          </p:cNvPr>
          <p:cNvSpPr>
            <a:spLocks noChangeArrowheads="1"/>
          </p:cNvSpPr>
          <p:nvPr/>
        </p:nvSpPr>
        <p:spPr bwMode="auto">
          <a:xfrm>
            <a:off x="4114800" y="268605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3" name="AutoShape 10">
            <a:extLst>
              <a:ext uri="{FF2B5EF4-FFF2-40B4-BE49-F238E27FC236}">
                <a16:creationId xmlns:a16="http://schemas.microsoft.com/office/drawing/2014/main" id="{59874ABD-D421-31C5-5832-9CBEC880496E}"/>
              </a:ext>
            </a:extLst>
          </p:cNvPr>
          <p:cNvSpPr>
            <a:spLocks noChangeArrowheads="1"/>
          </p:cNvSpPr>
          <p:nvPr/>
        </p:nvSpPr>
        <p:spPr bwMode="auto">
          <a:xfrm>
            <a:off x="4572000" y="285750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4" name="Rectangle 11">
            <a:extLst>
              <a:ext uri="{FF2B5EF4-FFF2-40B4-BE49-F238E27FC236}">
                <a16:creationId xmlns:a16="http://schemas.microsoft.com/office/drawing/2014/main" id="{2386EB64-257A-0904-7C35-26E9A4277330}"/>
              </a:ext>
            </a:extLst>
          </p:cNvPr>
          <p:cNvSpPr>
            <a:spLocks noChangeArrowheads="1"/>
          </p:cNvSpPr>
          <p:nvPr/>
        </p:nvSpPr>
        <p:spPr bwMode="auto">
          <a:xfrm>
            <a:off x="3257550" y="3600450"/>
            <a:ext cx="3429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5" name="Rectangle 12">
            <a:extLst>
              <a:ext uri="{FF2B5EF4-FFF2-40B4-BE49-F238E27FC236}">
                <a16:creationId xmlns:a16="http://schemas.microsoft.com/office/drawing/2014/main" id="{B41B92CB-EC1E-5B02-6A60-D5BA02734B79}"/>
              </a:ext>
            </a:extLst>
          </p:cNvPr>
          <p:cNvSpPr>
            <a:spLocks noChangeArrowheads="1"/>
          </p:cNvSpPr>
          <p:nvPr/>
        </p:nvSpPr>
        <p:spPr bwMode="auto">
          <a:xfrm>
            <a:off x="3829050" y="3600450"/>
            <a:ext cx="3429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6" name="Rectangle 13">
            <a:extLst>
              <a:ext uri="{FF2B5EF4-FFF2-40B4-BE49-F238E27FC236}">
                <a16:creationId xmlns:a16="http://schemas.microsoft.com/office/drawing/2014/main" id="{E2275887-F58A-FFBB-271E-331DE005B596}"/>
              </a:ext>
            </a:extLst>
          </p:cNvPr>
          <p:cNvSpPr>
            <a:spLocks noChangeArrowheads="1"/>
          </p:cNvSpPr>
          <p:nvPr/>
        </p:nvSpPr>
        <p:spPr bwMode="auto">
          <a:xfrm>
            <a:off x="5486400" y="3600450"/>
            <a:ext cx="3429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7" name="Rectangle 14">
            <a:extLst>
              <a:ext uri="{FF2B5EF4-FFF2-40B4-BE49-F238E27FC236}">
                <a16:creationId xmlns:a16="http://schemas.microsoft.com/office/drawing/2014/main" id="{113D49F8-CBF4-25A1-8AA7-0AD1EA30EC76}"/>
              </a:ext>
            </a:extLst>
          </p:cNvPr>
          <p:cNvSpPr>
            <a:spLocks noChangeArrowheads="1"/>
          </p:cNvSpPr>
          <p:nvPr/>
        </p:nvSpPr>
        <p:spPr bwMode="auto">
          <a:xfrm>
            <a:off x="4343400" y="3600450"/>
            <a:ext cx="3429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8" name="Rectangle 15">
            <a:extLst>
              <a:ext uri="{FF2B5EF4-FFF2-40B4-BE49-F238E27FC236}">
                <a16:creationId xmlns:a16="http://schemas.microsoft.com/office/drawing/2014/main" id="{BF1AC935-9DED-5211-F5B1-27BDEC6F45CA}"/>
              </a:ext>
            </a:extLst>
          </p:cNvPr>
          <p:cNvSpPr>
            <a:spLocks noChangeArrowheads="1"/>
          </p:cNvSpPr>
          <p:nvPr/>
        </p:nvSpPr>
        <p:spPr bwMode="auto">
          <a:xfrm>
            <a:off x="4857750" y="3600450"/>
            <a:ext cx="34290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49" name="AutoShape 16">
            <a:extLst>
              <a:ext uri="{FF2B5EF4-FFF2-40B4-BE49-F238E27FC236}">
                <a16:creationId xmlns:a16="http://schemas.microsoft.com/office/drawing/2014/main" id="{D30F7359-3ED4-8D8D-FA02-D9ECEDE7D314}"/>
              </a:ext>
            </a:extLst>
          </p:cNvPr>
          <p:cNvSpPr>
            <a:spLocks noChangeArrowheads="1"/>
          </p:cNvSpPr>
          <p:nvPr/>
        </p:nvSpPr>
        <p:spPr bwMode="auto">
          <a:xfrm>
            <a:off x="5600700" y="2971800"/>
            <a:ext cx="171450" cy="114300"/>
          </a:xfrm>
          <a:prstGeom prst="flowChartConnector">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69650" name="Line 18">
            <a:extLst>
              <a:ext uri="{FF2B5EF4-FFF2-40B4-BE49-F238E27FC236}">
                <a16:creationId xmlns:a16="http://schemas.microsoft.com/office/drawing/2014/main" id="{1A0CE189-708E-15CB-3231-688427AE7712}"/>
              </a:ext>
            </a:extLst>
          </p:cNvPr>
          <p:cNvSpPr>
            <a:spLocks noChangeShapeType="1"/>
          </p:cNvSpPr>
          <p:nvPr/>
        </p:nvSpPr>
        <p:spPr bwMode="auto">
          <a:xfrm flipV="1">
            <a:off x="3371850" y="3200400"/>
            <a:ext cx="0" cy="4000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1" name="Line 19">
            <a:extLst>
              <a:ext uri="{FF2B5EF4-FFF2-40B4-BE49-F238E27FC236}">
                <a16:creationId xmlns:a16="http://schemas.microsoft.com/office/drawing/2014/main" id="{7B9921B1-7C7C-942B-CB2A-C1CB1FD2D1D2}"/>
              </a:ext>
            </a:extLst>
          </p:cNvPr>
          <p:cNvSpPr>
            <a:spLocks noChangeShapeType="1"/>
          </p:cNvSpPr>
          <p:nvPr/>
        </p:nvSpPr>
        <p:spPr bwMode="auto">
          <a:xfrm>
            <a:off x="3486150" y="3200400"/>
            <a:ext cx="0" cy="4000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2" name="Line 22">
            <a:extLst>
              <a:ext uri="{FF2B5EF4-FFF2-40B4-BE49-F238E27FC236}">
                <a16:creationId xmlns:a16="http://schemas.microsoft.com/office/drawing/2014/main" id="{3AA885C5-F102-AD80-7E34-B09480FC15BB}"/>
              </a:ext>
            </a:extLst>
          </p:cNvPr>
          <p:cNvSpPr>
            <a:spLocks noChangeShapeType="1"/>
          </p:cNvSpPr>
          <p:nvPr/>
        </p:nvSpPr>
        <p:spPr bwMode="auto">
          <a:xfrm flipV="1">
            <a:off x="3943350" y="3314700"/>
            <a:ext cx="0" cy="2857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3" name="Line 23">
            <a:extLst>
              <a:ext uri="{FF2B5EF4-FFF2-40B4-BE49-F238E27FC236}">
                <a16:creationId xmlns:a16="http://schemas.microsoft.com/office/drawing/2014/main" id="{20710702-17DE-3316-C11A-5B48605E27C3}"/>
              </a:ext>
            </a:extLst>
          </p:cNvPr>
          <p:cNvSpPr>
            <a:spLocks noChangeShapeType="1"/>
          </p:cNvSpPr>
          <p:nvPr/>
        </p:nvSpPr>
        <p:spPr bwMode="auto">
          <a:xfrm>
            <a:off x="4057650" y="3371850"/>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4" name="Line 24">
            <a:extLst>
              <a:ext uri="{FF2B5EF4-FFF2-40B4-BE49-F238E27FC236}">
                <a16:creationId xmlns:a16="http://schemas.microsoft.com/office/drawing/2014/main" id="{DB5AF02D-CCEB-F72C-A232-5055C2A8B7B9}"/>
              </a:ext>
            </a:extLst>
          </p:cNvPr>
          <p:cNvSpPr>
            <a:spLocks noChangeShapeType="1"/>
          </p:cNvSpPr>
          <p:nvPr/>
        </p:nvSpPr>
        <p:spPr bwMode="auto">
          <a:xfrm flipV="1">
            <a:off x="4457700" y="3371850"/>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5" name="Line 25">
            <a:extLst>
              <a:ext uri="{FF2B5EF4-FFF2-40B4-BE49-F238E27FC236}">
                <a16:creationId xmlns:a16="http://schemas.microsoft.com/office/drawing/2014/main" id="{DE10F0B5-BC94-392C-E935-FB4D59F996BE}"/>
              </a:ext>
            </a:extLst>
          </p:cNvPr>
          <p:cNvSpPr>
            <a:spLocks noChangeShapeType="1"/>
          </p:cNvSpPr>
          <p:nvPr/>
        </p:nvSpPr>
        <p:spPr bwMode="auto">
          <a:xfrm>
            <a:off x="4572000" y="3371850"/>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6" name="Line 26">
            <a:extLst>
              <a:ext uri="{FF2B5EF4-FFF2-40B4-BE49-F238E27FC236}">
                <a16:creationId xmlns:a16="http://schemas.microsoft.com/office/drawing/2014/main" id="{267B20C3-41B5-986C-0B17-E0A306B20CB3}"/>
              </a:ext>
            </a:extLst>
          </p:cNvPr>
          <p:cNvSpPr>
            <a:spLocks noChangeShapeType="1"/>
          </p:cNvSpPr>
          <p:nvPr/>
        </p:nvSpPr>
        <p:spPr bwMode="auto">
          <a:xfrm flipV="1">
            <a:off x="4972050" y="3371850"/>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7" name="Line 27">
            <a:extLst>
              <a:ext uri="{FF2B5EF4-FFF2-40B4-BE49-F238E27FC236}">
                <a16:creationId xmlns:a16="http://schemas.microsoft.com/office/drawing/2014/main" id="{F47C2AA2-3FDD-88C6-897E-DD02104DF685}"/>
              </a:ext>
            </a:extLst>
          </p:cNvPr>
          <p:cNvSpPr>
            <a:spLocks noChangeShapeType="1"/>
          </p:cNvSpPr>
          <p:nvPr/>
        </p:nvSpPr>
        <p:spPr bwMode="auto">
          <a:xfrm>
            <a:off x="5086350" y="3371850"/>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8" name="Line 28">
            <a:extLst>
              <a:ext uri="{FF2B5EF4-FFF2-40B4-BE49-F238E27FC236}">
                <a16:creationId xmlns:a16="http://schemas.microsoft.com/office/drawing/2014/main" id="{5C90C636-A3DB-977B-472D-E899213E8676}"/>
              </a:ext>
            </a:extLst>
          </p:cNvPr>
          <p:cNvSpPr>
            <a:spLocks noChangeShapeType="1"/>
          </p:cNvSpPr>
          <p:nvPr/>
        </p:nvSpPr>
        <p:spPr bwMode="auto">
          <a:xfrm flipV="1">
            <a:off x="5600700" y="3257550"/>
            <a:ext cx="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59" name="Line 29">
            <a:extLst>
              <a:ext uri="{FF2B5EF4-FFF2-40B4-BE49-F238E27FC236}">
                <a16:creationId xmlns:a16="http://schemas.microsoft.com/office/drawing/2014/main" id="{B081995C-1E5A-1113-CFB7-41F1AED4F188}"/>
              </a:ext>
            </a:extLst>
          </p:cNvPr>
          <p:cNvSpPr>
            <a:spLocks noChangeShapeType="1"/>
          </p:cNvSpPr>
          <p:nvPr/>
        </p:nvSpPr>
        <p:spPr bwMode="auto">
          <a:xfrm>
            <a:off x="5715000" y="3257550"/>
            <a:ext cx="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60" name="Text Box 30">
            <a:extLst>
              <a:ext uri="{FF2B5EF4-FFF2-40B4-BE49-F238E27FC236}">
                <a16:creationId xmlns:a16="http://schemas.microsoft.com/office/drawing/2014/main" id="{A2BC5D04-C27F-3F6D-C9C3-B8A60C838E7E}"/>
              </a:ext>
            </a:extLst>
          </p:cNvPr>
          <p:cNvSpPr txBox="1">
            <a:spLocks noChangeArrowheads="1"/>
          </p:cNvSpPr>
          <p:nvPr/>
        </p:nvSpPr>
        <p:spPr bwMode="auto">
          <a:xfrm>
            <a:off x="6217444" y="3574256"/>
            <a:ext cx="8899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Process</a:t>
            </a:r>
          </a:p>
        </p:txBody>
      </p:sp>
      <p:sp>
        <p:nvSpPr>
          <p:cNvPr id="69661" name="Text Box 31">
            <a:extLst>
              <a:ext uri="{FF2B5EF4-FFF2-40B4-BE49-F238E27FC236}">
                <a16:creationId xmlns:a16="http://schemas.microsoft.com/office/drawing/2014/main" id="{F5A0AE03-FB17-709F-FC3E-60176B2BC2DF}"/>
              </a:ext>
            </a:extLst>
          </p:cNvPr>
          <p:cNvSpPr txBox="1">
            <a:spLocks noChangeArrowheads="1"/>
          </p:cNvSpPr>
          <p:nvPr/>
        </p:nvSpPr>
        <p:spPr bwMode="auto">
          <a:xfrm>
            <a:off x="6446044" y="2659856"/>
            <a:ext cx="13708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Object space</a:t>
            </a:r>
          </a:p>
        </p:txBody>
      </p:sp>
      <p:sp>
        <p:nvSpPr>
          <p:cNvPr id="69662" name="Text Box 32">
            <a:extLst>
              <a:ext uri="{FF2B5EF4-FFF2-40B4-BE49-F238E27FC236}">
                <a16:creationId xmlns:a16="http://schemas.microsoft.com/office/drawing/2014/main" id="{66064651-6993-7D29-27DF-C7F6BD8D931C}"/>
              </a:ext>
            </a:extLst>
          </p:cNvPr>
          <p:cNvSpPr txBox="1">
            <a:spLocks noChangeArrowheads="1"/>
          </p:cNvSpPr>
          <p:nvPr/>
        </p:nvSpPr>
        <p:spPr bwMode="auto">
          <a:xfrm>
            <a:off x="6388894" y="2088356"/>
            <a:ext cx="8002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800">
                <a:ea typeface="宋体" panose="02010600030101010101" pitchFamily="2" charset="-122"/>
              </a:rPr>
              <a:t>Object</a:t>
            </a:r>
          </a:p>
        </p:txBody>
      </p:sp>
      <p:sp>
        <p:nvSpPr>
          <p:cNvPr id="69663" name="Line 33">
            <a:extLst>
              <a:ext uri="{FF2B5EF4-FFF2-40B4-BE49-F238E27FC236}">
                <a16:creationId xmlns:a16="http://schemas.microsoft.com/office/drawing/2014/main" id="{6F4472E7-3E83-DC10-CD52-7BEB330F01C3}"/>
              </a:ext>
            </a:extLst>
          </p:cNvPr>
          <p:cNvSpPr>
            <a:spLocks noChangeShapeType="1"/>
          </p:cNvSpPr>
          <p:nvPr/>
        </p:nvSpPr>
        <p:spPr bwMode="auto">
          <a:xfrm flipH="1">
            <a:off x="5029200" y="2343150"/>
            <a:ext cx="142875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64" name="Line 34">
            <a:extLst>
              <a:ext uri="{FF2B5EF4-FFF2-40B4-BE49-F238E27FC236}">
                <a16:creationId xmlns:a16="http://schemas.microsoft.com/office/drawing/2014/main" id="{7EBEB74F-DE73-1B93-9D81-6D988AB9D447}"/>
              </a:ext>
            </a:extLst>
          </p:cNvPr>
          <p:cNvSpPr>
            <a:spLocks noChangeShapeType="1"/>
          </p:cNvSpPr>
          <p:nvPr/>
        </p:nvSpPr>
        <p:spPr bwMode="auto">
          <a:xfrm flipH="1">
            <a:off x="6343650" y="2857500"/>
            <a:ext cx="17145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69665" name="Line 35">
            <a:extLst>
              <a:ext uri="{FF2B5EF4-FFF2-40B4-BE49-F238E27FC236}">
                <a16:creationId xmlns:a16="http://schemas.microsoft.com/office/drawing/2014/main" id="{4FE43456-358E-AE2E-3313-21B8AC43DE66}"/>
              </a:ext>
            </a:extLst>
          </p:cNvPr>
          <p:cNvSpPr>
            <a:spLocks noChangeShapeType="1"/>
          </p:cNvSpPr>
          <p:nvPr/>
        </p:nvSpPr>
        <p:spPr bwMode="auto">
          <a:xfrm flipH="1">
            <a:off x="5829300" y="3771900"/>
            <a:ext cx="4572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 name="灯片编号占位符 1">
            <a:extLst>
              <a:ext uri="{FF2B5EF4-FFF2-40B4-BE49-F238E27FC236}">
                <a16:creationId xmlns:a16="http://schemas.microsoft.com/office/drawing/2014/main" id="{D997ECCC-EE8F-9F98-681C-92CE855B1F6C}"/>
              </a:ext>
            </a:extLst>
          </p:cNvPr>
          <p:cNvSpPr>
            <a:spLocks noGrp="1"/>
          </p:cNvSpPr>
          <p:nvPr>
            <p:ph type="sldNum" sz="quarter" idx="10"/>
          </p:nvPr>
        </p:nvSpPr>
        <p:spPr/>
        <p:txBody>
          <a:bodyPr/>
          <a:lstStyle/>
          <a:p>
            <a:fld id="{D9B6BDF2-6896-4B98-8776-C18582F63BA5}" type="slidenum">
              <a:rPr lang="zh-TW" altLang="en-US" smtClean="0"/>
              <a:pPr/>
              <a:t>56</a:t>
            </a:fld>
            <a:endParaRPr lang="zh-TW"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A19829EF-C189-4976-B770-8380C7C6F481}"/>
              </a:ext>
            </a:extLst>
          </p:cNvPr>
          <p:cNvSpPr>
            <a:spLocks noGrp="1" noChangeArrowheads="1"/>
          </p:cNvSpPr>
          <p:nvPr>
            <p:ph type="title"/>
          </p:nvPr>
        </p:nvSpPr>
        <p:spPr>
          <a:xfrm>
            <a:off x="914400" y="108349"/>
            <a:ext cx="7761290" cy="519113"/>
          </a:xfrm>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Linda (1)</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p>
        </p:txBody>
      </p:sp>
      <p:sp>
        <p:nvSpPr>
          <p:cNvPr id="70659" name="Rectangle 3">
            <a:extLst>
              <a:ext uri="{FF2B5EF4-FFF2-40B4-BE49-F238E27FC236}">
                <a16:creationId xmlns:a16="http://schemas.microsoft.com/office/drawing/2014/main" id="{2C074E8C-D165-E77C-150F-F1348B19D92E}"/>
              </a:ext>
            </a:extLst>
          </p:cNvPr>
          <p:cNvSpPr>
            <a:spLocks noGrp="1" noChangeArrowheads="1"/>
          </p:cNvSpPr>
          <p:nvPr>
            <p:ph type="body" idx="1"/>
          </p:nvPr>
        </p:nvSpPr>
        <p:spPr/>
        <p:txBody>
          <a:bodyPr/>
          <a:lstStyle/>
          <a:p>
            <a:pPr eaLnBrk="1" hangingPunct="1">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Tuple Space - A tuple is like a structure in C or a record in Pascal. It consists of one or more fields, each of which is a value of some type supported by the base language. </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For example, </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(“abc”,2,5)</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(“matrix-1”,1,6,3.14)</a:t>
            </a: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family”,”is-sister”,”Carolyn”,”Elinor</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lnSpc>
                <a:spcPct val="90000"/>
              </a:lnSpc>
              <a:buFont typeface="Wingdings" panose="05000000000000000000" pitchFamily="2" charset="2"/>
              <a:buNone/>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7669F41D-78C0-41BF-FC20-0B31E772827E}"/>
              </a:ext>
            </a:extLst>
          </p:cNvPr>
          <p:cNvSpPr>
            <a:spLocks noGrp="1"/>
          </p:cNvSpPr>
          <p:nvPr>
            <p:ph type="sldNum" sz="quarter" idx="10"/>
          </p:nvPr>
        </p:nvSpPr>
        <p:spPr/>
        <p:txBody>
          <a:bodyPr/>
          <a:lstStyle/>
          <a:p>
            <a:fld id="{D9B6BDF2-6896-4B98-8776-C18582F63BA5}" type="slidenum">
              <a:rPr lang="zh-TW" altLang="en-US" smtClean="0"/>
              <a:pPr/>
              <a:t>57</a:t>
            </a:fld>
            <a:endParaRPr lang="zh-TW"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89050279-5C05-1971-ABC3-76835F87D393}"/>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Linda (2)</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71683" name="Rectangle 3">
            <a:extLst>
              <a:ext uri="{FF2B5EF4-FFF2-40B4-BE49-F238E27FC236}">
                <a16:creationId xmlns:a16="http://schemas.microsoft.com/office/drawing/2014/main" id="{896C7048-6897-4908-AB73-0C2E9BB81723}"/>
              </a:ext>
            </a:extLst>
          </p:cNvPr>
          <p:cNvSpPr>
            <a:spLocks noGrp="1" noChangeArrowheads="1"/>
          </p:cNvSpPr>
          <p:nvPr>
            <p:ph type="body" idx="1"/>
          </p:nvPr>
        </p:nvSpPr>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Operations on Tuples </a:t>
            </a:r>
          </a:p>
          <a:p>
            <a:pPr eaLnBrk="1" hangingPunct="1"/>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Out, puts a tuple into the tuple space. E.g. out(“abc”,2,5);</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In, retrieves tuple from the tuple space.</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In(“abc”,2,?j);</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a:t>
            </a:r>
          </a:p>
          <a:p>
            <a:pPr eaLnBrk="1" hangingPunct="1">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If a match is found, j is assigned a value.</a:t>
            </a:r>
          </a:p>
          <a:p>
            <a:pPr eaLnBrk="1" hangingPunct="1">
              <a:buFont typeface="Wingdings" panose="05000000000000000000" pitchFamily="2" charset="2"/>
              <a:buNone/>
            </a:pPr>
            <a:endParaRPr lang="en-US" altLang="zh-CN"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FF013D7C-863A-128B-6169-B0C931EC091A}"/>
              </a:ext>
            </a:extLst>
          </p:cNvPr>
          <p:cNvSpPr>
            <a:spLocks noGrp="1"/>
          </p:cNvSpPr>
          <p:nvPr>
            <p:ph type="sldNum" sz="quarter" idx="10"/>
          </p:nvPr>
        </p:nvSpPr>
        <p:spPr/>
        <p:txBody>
          <a:bodyPr/>
          <a:lstStyle/>
          <a:p>
            <a:fld id="{D9B6BDF2-6896-4B98-8776-C18582F63BA5}" type="slidenum">
              <a:rPr lang="zh-TW" altLang="en-US" smtClean="0"/>
              <a:pPr/>
              <a:t>58</a:t>
            </a:fld>
            <a:endParaRPr lang="zh-TW" alt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634FC26-097E-6A95-E5E0-B19712924279}"/>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Linda (3)</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endParaRPr lang="zh-CN" altLang="zh-CN" dirty="0">
              <a:ea typeface="宋体" panose="02010600030101010101" pitchFamily="2" charset="-122"/>
            </a:endParaRPr>
          </a:p>
        </p:txBody>
      </p:sp>
      <p:sp>
        <p:nvSpPr>
          <p:cNvPr id="72707" name="Rectangle 3">
            <a:extLst>
              <a:ext uri="{FF2B5EF4-FFF2-40B4-BE49-F238E27FC236}">
                <a16:creationId xmlns:a16="http://schemas.microsoft.com/office/drawing/2014/main" id="{05F21988-2EE0-E86E-7B42-A715C3178B7A}"/>
              </a:ext>
            </a:extLst>
          </p:cNvPr>
          <p:cNvSpPr>
            <a:spLocks noGrp="1" noChangeArrowheads="1"/>
          </p:cNvSpPr>
          <p:nvPr>
            <p:ph type="body" idx="1"/>
          </p:nvPr>
        </p:nvSpPr>
        <p:spPr>
          <a:xfrm>
            <a:off x="798510" y="810903"/>
            <a:ext cx="7899399" cy="3769411"/>
          </a:xfrm>
        </p:spPr>
        <p:txBody>
          <a:bodyPr/>
          <a:lstStyle/>
          <a:p>
            <a:pPr>
              <a:lnSpc>
                <a:spcPct val="900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A common programming paradigm in Linda is the replicated worker model. This model is based on the idea of a task bag full of jobs to be done. The main process starts out by executing a loop containing</a:t>
            </a:r>
          </a:p>
          <a:p>
            <a:pPr eaLnBrk="1" hangingPunct="1">
              <a:lnSpc>
                <a:spcPct val="90000"/>
              </a:lnSpc>
              <a:spcBef>
                <a:spcPts val="1200"/>
              </a:spcBef>
              <a:spcAft>
                <a:spcPts val="1200"/>
              </a:spcAft>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Out(“task-</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bag”,job</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t>
            </a:r>
            <a:endParaRPr lang="en-US" altLang="zh-CN" sz="14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0"/>
              </a:spcBef>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In which a different job description is output to the tuple space on each iteration. Each worker starts out by getting a job description tuple using </a:t>
            </a:r>
            <a:endParaRPr lang="en-US" altLang="zh-CN" sz="14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spcBef>
                <a:spcPts val="1200"/>
              </a:spcBef>
              <a:spcAft>
                <a:spcPts val="1200"/>
              </a:spcAft>
              <a:buFont typeface="Wingdings" panose="05000000000000000000" pitchFamily="2" charset="2"/>
              <a:buNone/>
            </a:pP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				In(“</a:t>
            </a:r>
            <a:r>
              <a:rPr lang="en-US" altLang="zh-CN" sz="1800" dirty="0" err="1">
                <a:latin typeface="Times New Roman" panose="02020603050405020304" pitchFamily="18" charset="0"/>
                <a:ea typeface="宋体" panose="02010600030101010101" pitchFamily="2" charset="-122"/>
                <a:cs typeface="Times New Roman" panose="02020603050405020304" pitchFamily="18" charset="0"/>
              </a:rPr>
              <a:t>task-bag”,?job</a:t>
            </a:r>
            <a:r>
              <a:rPr lang="en-US" altLang="zh-CN" sz="1800" dirty="0">
                <a:latin typeface="Times New Roman" panose="02020603050405020304" pitchFamily="18" charset="0"/>
                <a:ea typeface="宋体" panose="02010600030101010101" pitchFamily="2" charset="-122"/>
                <a:cs typeface="Times New Roman" panose="02020603050405020304" pitchFamily="18" charset="0"/>
              </a:rPr>
              <a:t>);</a:t>
            </a:r>
            <a:endParaRPr lang="en-US" altLang="zh-CN" sz="1400" dirty="0">
              <a:latin typeface="Times New Roman" panose="02020603050405020304" pitchFamily="18" charset="0"/>
              <a:ea typeface="宋体" panose="02010600030101010101" pitchFamily="2" charset="-122"/>
              <a:cs typeface="Times New Roman" panose="02020603050405020304" pitchFamily="18" charset="0"/>
            </a:endParaRPr>
          </a:p>
          <a:p>
            <a:pPr eaLnBrk="1" hangingPunct="1">
              <a:lnSpc>
                <a:spcPct val="90000"/>
              </a:lnSpc>
              <a:buFont typeface="Wingdings" panose="05000000000000000000" pitchFamily="2" charset="2"/>
              <a:buNone/>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Which it then carries out. When it is done, it gets another. New work may also be put into the task bag during execution. In this simple way, work is dynamically divided among the workers, and each worker is kept busy all the time, all with little overhead.</a:t>
            </a:r>
          </a:p>
          <a:p>
            <a:pPr eaLnBrk="1" hangingPunct="1">
              <a:lnSpc>
                <a:spcPct val="90000"/>
              </a:lnSpc>
              <a:buFont typeface="Wingdings" panose="05000000000000000000" pitchFamily="2" charset="2"/>
              <a:buNone/>
            </a:pP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B92F0430-7C9F-EB63-9862-8F9B3CF65CC3}"/>
              </a:ext>
            </a:extLst>
          </p:cNvPr>
          <p:cNvSpPr>
            <a:spLocks noGrp="1"/>
          </p:cNvSpPr>
          <p:nvPr>
            <p:ph type="sldNum" sz="quarter" idx="10"/>
          </p:nvPr>
        </p:nvSpPr>
        <p:spPr/>
        <p:txBody>
          <a:bodyPr/>
          <a:lstStyle/>
          <a:p>
            <a:fld id="{D9B6BDF2-6896-4B98-8776-C18582F63BA5}" type="slidenum">
              <a:rPr lang="zh-TW" altLang="en-US" smtClean="0"/>
              <a:pPr/>
              <a:t>59</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3A3E35D-873D-1FB2-F1B3-D86CEA5CE83B}"/>
              </a:ext>
            </a:extLst>
          </p:cNvPr>
          <p:cNvSpPr>
            <a:spLocks noGrp="1" noChangeArrowheads="1"/>
          </p:cNvSpPr>
          <p:nvPr>
            <p:ph type="title"/>
          </p:nvPr>
        </p:nvSpPr>
        <p:spPr>
          <a:xfrm>
            <a:off x="855133" y="108349"/>
            <a:ext cx="7820557"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For Example (1) </a:t>
            </a:r>
          </a:p>
        </p:txBody>
      </p:sp>
      <p:sp>
        <p:nvSpPr>
          <p:cNvPr id="18435" name="Rectangle 3">
            <a:extLst>
              <a:ext uri="{FF2B5EF4-FFF2-40B4-BE49-F238E27FC236}">
                <a16:creationId xmlns:a16="http://schemas.microsoft.com/office/drawing/2014/main" id="{5DC3A854-3579-FFAC-2B0E-AA50A871E232}"/>
              </a:ext>
            </a:extLst>
          </p:cNvPr>
          <p:cNvSpPr>
            <a:spLocks noChangeArrowheads="1"/>
          </p:cNvSpPr>
          <p:nvPr/>
        </p:nvSpPr>
        <p:spPr bwMode="auto">
          <a:xfrm>
            <a:off x="1840802" y="16256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A</a:t>
            </a:r>
          </a:p>
        </p:txBody>
      </p:sp>
      <p:sp>
        <p:nvSpPr>
          <p:cNvPr id="18436" name="Rectangle 4">
            <a:extLst>
              <a:ext uri="{FF2B5EF4-FFF2-40B4-BE49-F238E27FC236}">
                <a16:creationId xmlns:a16="http://schemas.microsoft.com/office/drawing/2014/main" id="{802A6125-7434-F157-A2C7-1094CF51DCAC}"/>
              </a:ext>
            </a:extLst>
          </p:cNvPr>
          <p:cNvSpPr>
            <a:spLocks noChangeArrowheads="1"/>
          </p:cNvSpPr>
          <p:nvPr/>
        </p:nvSpPr>
        <p:spPr bwMode="auto">
          <a:xfrm>
            <a:off x="2526602" y="16256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B</a:t>
            </a:r>
          </a:p>
        </p:txBody>
      </p:sp>
      <p:sp>
        <p:nvSpPr>
          <p:cNvPr id="18437" name="Rectangle 5">
            <a:extLst>
              <a:ext uri="{FF2B5EF4-FFF2-40B4-BE49-F238E27FC236}">
                <a16:creationId xmlns:a16="http://schemas.microsoft.com/office/drawing/2014/main" id="{73410001-1D1F-A442-EDA0-1980FB172079}"/>
              </a:ext>
            </a:extLst>
          </p:cNvPr>
          <p:cNvSpPr>
            <a:spLocks noChangeArrowheads="1"/>
          </p:cNvSpPr>
          <p:nvPr/>
        </p:nvSpPr>
        <p:spPr bwMode="auto">
          <a:xfrm>
            <a:off x="3898202" y="16256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W</a:t>
            </a:r>
            <a:r>
              <a:rPr lang="en-US" altLang="zh-CN" sz="1800" baseline="-25000" dirty="0">
                <a:solidFill>
                  <a:schemeClr val="bg1"/>
                </a:solidFill>
                <a:ea typeface="宋体" panose="02010600030101010101" pitchFamily="2" charset="-122"/>
              </a:rPr>
              <a:t>1</a:t>
            </a:r>
          </a:p>
        </p:txBody>
      </p:sp>
      <p:sp>
        <p:nvSpPr>
          <p:cNvPr id="18438" name="Rectangle 6">
            <a:extLst>
              <a:ext uri="{FF2B5EF4-FFF2-40B4-BE49-F238E27FC236}">
                <a16:creationId xmlns:a16="http://schemas.microsoft.com/office/drawing/2014/main" id="{7578E1E3-E2F1-3D43-3F3F-64D98557212E}"/>
              </a:ext>
            </a:extLst>
          </p:cNvPr>
          <p:cNvSpPr>
            <a:spLocks noChangeArrowheads="1"/>
          </p:cNvSpPr>
          <p:nvPr/>
        </p:nvSpPr>
        <p:spPr bwMode="auto">
          <a:xfrm>
            <a:off x="3212402" y="16256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a:t>
            </a:r>
          </a:p>
        </p:txBody>
      </p:sp>
      <p:sp>
        <p:nvSpPr>
          <p:cNvPr id="18439" name="Rectangle 7">
            <a:extLst>
              <a:ext uri="{FF2B5EF4-FFF2-40B4-BE49-F238E27FC236}">
                <a16:creationId xmlns:a16="http://schemas.microsoft.com/office/drawing/2014/main" id="{7F646A4D-81AB-3477-6250-4954C46E7755}"/>
              </a:ext>
            </a:extLst>
          </p:cNvPr>
          <p:cNvSpPr>
            <a:spLocks noChangeArrowheads="1"/>
          </p:cNvSpPr>
          <p:nvPr/>
        </p:nvSpPr>
        <p:spPr bwMode="auto">
          <a:xfrm>
            <a:off x="1955102" y="22542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dirty="0">
              <a:solidFill>
                <a:schemeClr val="bg1"/>
              </a:solidFill>
              <a:ea typeface="宋体" panose="02010600030101010101" pitchFamily="2" charset="-122"/>
            </a:endParaRPr>
          </a:p>
        </p:txBody>
      </p:sp>
      <p:sp>
        <p:nvSpPr>
          <p:cNvPr id="18440" name="Rectangle 8">
            <a:extLst>
              <a:ext uri="{FF2B5EF4-FFF2-40B4-BE49-F238E27FC236}">
                <a16:creationId xmlns:a16="http://schemas.microsoft.com/office/drawing/2014/main" id="{9EC01013-D67F-B57C-99B1-FD4196289EDE}"/>
              </a:ext>
            </a:extLst>
          </p:cNvPr>
          <p:cNvSpPr>
            <a:spLocks noChangeArrowheads="1"/>
          </p:cNvSpPr>
          <p:nvPr/>
        </p:nvSpPr>
        <p:spPr bwMode="auto">
          <a:xfrm>
            <a:off x="3326702" y="22542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18441" name="Rectangle 9">
            <a:extLst>
              <a:ext uri="{FF2B5EF4-FFF2-40B4-BE49-F238E27FC236}">
                <a16:creationId xmlns:a16="http://schemas.microsoft.com/office/drawing/2014/main" id="{17788729-1859-EEC6-2EB7-EB388167F303}"/>
              </a:ext>
            </a:extLst>
          </p:cNvPr>
          <p:cNvSpPr>
            <a:spLocks noChangeArrowheads="1"/>
          </p:cNvSpPr>
          <p:nvPr/>
        </p:nvSpPr>
        <p:spPr bwMode="auto">
          <a:xfrm>
            <a:off x="2640902" y="22542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18442" name="Line 10">
            <a:extLst>
              <a:ext uri="{FF2B5EF4-FFF2-40B4-BE49-F238E27FC236}">
                <a16:creationId xmlns:a16="http://schemas.microsoft.com/office/drawing/2014/main" id="{D0B446C7-894E-6172-CB6C-47DCC05CE65A}"/>
              </a:ext>
            </a:extLst>
          </p:cNvPr>
          <p:cNvSpPr>
            <a:spLocks noChangeShapeType="1"/>
          </p:cNvSpPr>
          <p:nvPr/>
        </p:nvSpPr>
        <p:spPr bwMode="auto">
          <a:xfrm>
            <a:off x="2069402" y="19113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3" name="Line 11">
            <a:extLst>
              <a:ext uri="{FF2B5EF4-FFF2-40B4-BE49-F238E27FC236}">
                <a16:creationId xmlns:a16="http://schemas.microsoft.com/office/drawing/2014/main" id="{CC2E79E4-D4E2-86BC-6E50-1472004527D4}"/>
              </a:ext>
            </a:extLst>
          </p:cNvPr>
          <p:cNvSpPr>
            <a:spLocks noChangeShapeType="1"/>
          </p:cNvSpPr>
          <p:nvPr/>
        </p:nvSpPr>
        <p:spPr bwMode="auto">
          <a:xfrm>
            <a:off x="2698052" y="19113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4" name="Line 12">
            <a:extLst>
              <a:ext uri="{FF2B5EF4-FFF2-40B4-BE49-F238E27FC236}">
                <a16:creationId xmlns:a16="http://schemas.microsoft.com/office/drawing/2014/main" id="{FFC351DB-FC42-DCDA-441A-CCC4AC25CBD4}"/>
              </a:ext>
            </a:extLst>
          </p:cNvPr>
          <p:cNvSpPr>
            <a:spLocks noChangeShapeType="1"/>
          </p:cNvSpPr>
          <p:nvPr/>
        </p:nvSpPr>
        <p:spPr bwMode="auto">
          <a:xfrm>
            <a:off x="3383852" y="19113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5" name="Line 13">
            <a:extLst>
              <a:ext uri="{FF2B5EF4-FFF2-40B4-BE49-F238E27FC236}">
                <a16:creationId xmlns:a16="http://schemas.microsoft.com/office/drawing/2014/main" id="{20AD896F-A709-4F83-FEB0-CED10C18A15C}"/>
              </a:ext>
            </a:extLst>
          </p:cNvPr>
          <p:cNvSpPr>
            <a:spLocks noChangeShapeType="1"/>
          </p:cNvSpPr>
          <p:nvPr/>
        </p:nvSpPr>
        <p:spPr bwMode="auto">
          <a:xfrm>
            <a:off x="2069402" y="24257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6" name="Line 14">
            <a:extLst>
              <a:ext uri="{FF2B5EF4-FFF2-40B4-BE49-F238E27FC236}">
                <a16:creationId xmlns:a16="http://schemas.microsoft.com/office/drawing/2014/main" id="{9CEA73D7-E110-6E44-3C92-6F89E81B28C5}"/>
              </a:ext>
            </a:extLst>
          </p:cNvPr>
          <p:cNvSpPr>
            <a:spLocks noChangeShapeType="1"/>
          </p:cNvSpPr>
          <p:nvPr/>
        </p:nvSpPr>
        <p:spPr bwMode="auto">
          <a:xfrm>
            <a:off x="2698052" y="24257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7" name="Line 15">
            <a:extLst>
              <a:ext uri="{FF2B5EF4-FFF2-40B4-BE49-F238E27FC236}">
                <a16:creationId xmlns:a16="http://schemas.microsoft.com/office/drawing/2014/main" id="{39E8C38C-C669-094B-C48D-EF305C6AFDD7}"/>
              </a:ext>
            </a:extLst>
          </p:cNvPr>
          <p:cNvSpPr>
            <a:spLocks noChangeShapeType="1"/>
          </p:cNvSpPr>
          <p:nvPr/>
        </p:nvSpPr>
        <p:spPr bwMode="auto">
          <a:xfrm>
            <a:off x="3383852" y="24257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8" name="Line 16">
            <a:extLst>
              <a:ext uri="{FF2B5EF4-FFF2-40B4-BE49-F238E27FC236}">
                <a16:creationId xmlns:a16="http://schemas.microsoft.com/office/drawing/2014/main" id="{936CBEF1-B6CA-7BEC-EA80-4539E8DA7378}"/>
              </a:ext>
            </a:extLst>
          </p:cNvPr>
          <p:cNvSpPr>
            <a:spLocks noChangeShapeType="1"/>
          </p:cNvSpPr>
          <p:nvPr/>
        </p:nvSpPr>
        <p:spPr bwMode="auto">
          <a:xfrm>
            <a:off x="1612202" y="2654300"/>
            <a:ext cx="2971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49" name="Line 17">
            <a:extLst>
              <a:ext uri="{FF2B5EF4-FFF2-40B4-BE49-F238E27FC236}">
                <a16:creationId xmlns:a16="http://schemas.microsoft.com/office/drawing/2014/main" id="{92CF3163-FD97-5390-54B4-1DCD5BEAEFC9}"/>
              </a:ext>
            </a:extLst>
          </p:cNvPr>
          <p:cNvSpPr>
            <a:spLocks noChangeShapeType="1"/>
          </p:cNvSpPr>
          <p:nvPr/>
        </p:nvSpPr>
        <p:spPr bwMode="auto">
          <a:xfrm>
            <a:off x="4126802" y="1911350"/>
            <a:ext cx="0" cy="7429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50" name="Text Box 18">
            <a:extLst>
              <a:ext uri="{FF2B5EF4-FFF2-40B4-BE49-F238E27FC236}">
                <a16:creationId xmlns:a16="http://schemas.microsoft.com/office/drawing/2014/main" id="{DBF05E95-404A-1FD3-867E-E7DD9BEA5B3B}"/>
              </a:ext>
            </a:extLst>
          </p:cNvPr>
          <p:cNvSpPr txBox="1">
            <a:spLocks noChangeArrowheads="1"/>
          </p:cNvSpPr>
          <p:nvPr/>
        </p:nvSpPr>
        <p:spPr bwMode="auto">
          <a:xfrm>
            <a:off x="2743296" y="2397125"/>
            <a:ext cx="7617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CLEAN</a:t>
            </a:r>
          </a:p>
        </p:txBody>
      </p:sp>
      <p:sp>
        <p:nvSpPr>
          <p:cNvPr id="18451" name="Text Box 19">
            <a:extLst>
              <a:ext uri="{FF2B5EF4-FFF2-40B4-BE49-F238E27FC236}">
                <a16:creationId xmlns:a16="http://schemas.microsoft.com/office/drawing/2014/main" id="{CAC1A2D3-B193-E02D-A51E-632071E46C64}"/>
              </a:ext>
            </a:extLst>
          </p:cNvPr>
          <p:cNvSpPr txBox="1">
            <a:spLocks noChangeArrowheads="1"/>
          </p:cNvSpPr>
          <p:nvPr/>
        </p:nvSpPr>
        <p:spPr bwMode="auto">
          <a:xfrm>
            <a:off x="4514946" y="1368425"/>
            <a:ext cx="146386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Memory is correct</a:t>
            </a:r>
          </a:p>
        </p:txBody>
      </p:sp>
      <p:sp>
        <p:nvSpPr>
          <p:cNvPr id="18452" name="Text Box 20">
            <a:extLst>
              <a:ext uri="{FF2B5EF4-FFF2-40B4-BE49-F238E27FC236}">
                <a16:creationId xmlns:a16="http://schemas.microsoft.com/office/drawing/2014/main" id="{86005D24-A23E-2A1F-B825-0525C80435C7}"/>
              </a:ext>
            </a:extLst>
          </p:cNvPr>
          <p:cNvSpPr txBox="1">
            <a:spLocks noChangeArrowheads="1"/>
          </p:cNvSpPr>
          <p:nvPr/>
        </p:nvSpPr>
        <p:spPr bwMode="auto">
          <a:xfrm>
            <a:off x="4800696" y="1654175"/>
            <a:ext cx="301403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lphaLcParenBoth"/>
            </a:pPr>
            <a:r>
              <a:rPr lang="en-US" altLang="zh-CN" sz="1350">
                <a:ea typeface="宋体" panose="02010600030101010101" pitchFamily="2" charset="-122"/>
              </a:rPr>
              <a:t>Initial state – word W</a:t>
            </a:r>
            <a:r>
              <a:rPr lang="en-US" altLang="zh-CN" sz="1350" baseline="-25000">
                <a:ea typeface="宋体" panose="02010600030101010101" pitchFamily="2" charset="-122"/>
              </a:rPr>
              <a:t>1 </a:t>
            </a:r>
            <a:r>
              <a:rPr lang="en-US" altLang="zh-CN" sz="1350">
                <a:ea typeface="宋体" panose="02010600030101010101" pitchFamily="2" charset="-122"/>
              </a:rPr>
              <a:t>containing </a:t>
            </a:r>
          </a:p>
          <a:p>
            <a:pPr eaLnBrk="1" hangingPunct="1"/>
            <a:r>
              <a:rPr lang="en-US" altLang="zh-CN" sz="1350">
                <a:ea typeface="宋体" panose="02010600030101010101" pitchFamily="2" charset="-122"/>
              </a:rPr>
              <a:t>value W1 is in memory and is also </a:t>
            </a:r>
          </a:p>
          <a:p>
            <a:pPr eaLnBrk="1" hangingPunct="1"/>
            <a:r>
              <a:rPr lang="en-US" altLang="zh-CN" sz="1350">
                <a:ea typeface="宋体" panose="02010600030101010101" pitchFamily="2" charset="-122"/>
              </a:rPr>
              <a:t>cached by B.</a:t>
            </a:r>
          </a:p>
        </p:txBody>
      </p:sp>
      <p:sp>
        <p:nvSpPr>
          <p:cNvPr id="18453" name="Line 21">
            <a:extLst>
              <a:ext uri="{FF2B5EF4-FFF2-40B4-BE49-F238E27FC236}">
                <a16:creationId xmlns:a16="http://schemas.microsoft.com/office/drawing/2014/main" id="{4BBA754B-9953-4B46-C4EE-E252B852DB61}"/>
              </a:ext>
            </a:extLst>
          </p:cNvPr>
          <p:cNvSpPr>
            <a:spLocks noChangeShapeType="1"/>
          </p:cNvSpPr>
          <p:nvPr/>
        </p:nvSpPr>
        <p:spPr bwMode="auto">
          <a:xfrm flipH="1">
            <a:off x="2012252" y="1282700"/>
            <a:ext cx="80010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8454" name="Line 22">
            <a:extLst>
              <a:ext uri="{FF2B5EF4-FFF2-40B4-BE49-F238E27FC236}">
                <a16:creationId xmlns:a16="http://schemas.microsoft.com/office/drawing/2014/main" id="{07DE6FF6-07F3-6B55-6786-E4D88BE2627D}"/>
              </a:ext>
            </a:extLst>
          </p:cNvPr>
          <p:cNvSpPr>
            <a:spLocks noChangeShapeType="1"/>
          </p:cNvSpPr>
          <p:nvPr/>
        </p:nvSpPr>
        <p:spPr bwMode="auto">
          <a:xfrm>
            <a:off x="2812352" y="1282700"/>
            <a:ext cx="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8455" name="Line 23">
            <a:extLst>
              <a:ext uri="{FF2B5EF4-FFF2-40B4-BE49-F238E27FC236}">
                <a16:creationId xmlns:a16="http://schemas.microsoft.com/office/drawing/2014/main" id="{7CB8F77D-4F1A-7767-A80E-34FA70C59B81}"/>
              </a:ext>
            </a:extLst>
          </p:cNvPr>
          <p:cNvSpPr>
            <a:spLocks noChangeShapeType="1"/>
          </p:cNvSpPr>
          <p:nvPr/>
        </p:nvSpPr>
        <p:spPr bwMode="auto">
          <a:xfrm>
            <a:off x="2812352" y="1282700"/>
            <a:ext cx="628650" cy="3429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18456" name="Text Box 24">
            <a:extLst>
              <a:ext uri="{FF2B5EF4-FFF2-40B4-BE49-F238E27FC236}">
                <a16:creationId xmlns:a16="http://schemas.microsoft.com/office/drawing/2014/main" id="{7F92B521-255E-365F-48DE-3117AE699FC8}"/>
              </a:ext>
            </a:extLst>
          </p:cNvPr>
          <p:cNvSpPr txBox="1">
            <a:spLocks noChangeArrowheads="1"/>
          </p:cNvSpPr>
          <p:nvPr/>
        </p:nvSpPr>
        <p:spPr bwMode="auto">
          <a:xfrm>
            <a:off x="2571846" y="1025525"/>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CPU</a:t>
            </a:r>
          </a:p>
        </p:txBody>
      </p:sp>
      <p:sp>
        <p:nvSpPr>
          <p:cNvPr id="18457" name="Rectangle 25">
            <a:extLst>
              <a:ext uri="{FF2B5EF4-FFF2-40B4-BE49-F238E27FC236}">
                <a16:creationId xmlns:a16="http://schemas.microsoft.com/office/drawing/2014/main" id="{C741BB04-F3AB-108E-EBD6-0EFCDE0534DE}"/>
              </a:ext>
            </a:extLst>
          </p:cNvPr>
          <p:cNvSpPr>
            <a:spLocks noChangeArrowheads="1"/>
          </p:cNvSpPr>
          <p:nvPr/>
        </p:nvSpPr>
        <p:spPr bwMode="auto">
          <a:xfrm>
            <a:off x="1897952" y="29972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A</a:t>
            </a:r>
          </a:p>
        </p:txBody>
      </p:sp>
      <p:sp>
        <p:nvSpPr>
          <p:cNvPr id="18458" name="Rectangle 26">
            <a:extLst>
              <a:ext uri="{FF2B5EF4-FFF2-40B4-BE49-F238E27FC236}">
                <a16:creationId xmlns:a16="http://schemas.microsoft.com/office/drawing/2014/main" id="{7A663889-D14E-3D08-F1BF-7C4FEFBA4DE4}"/>
              </a:ext>
            </a:extLst>
          </p:cNvPr>
          <p:cNvSpPr>
            <a:spLocks noChangeArrowheads="1"/>
          </p:cNvSpPr>
          <p:nvPr/>
        </p:nvSpPr>
        <p:spPr bwMode="auto">
          <a:xfrm>
            <a:off x="2583752" y="29972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B</a:t>
            </a:r>
          </a:p>
        </p:txBody>
      </p:sp>
      <p:sp>
        <p:nvSpPr>
          <p:cNvPr id="18459" name="Rectangle 27">
            <a:extLst>
              <a:ext uri="{FF2B5EF4-FFF2-40B4-BE49-F238E27FC236}">
                <a16:creationId xmlns:a16="http://schemas.microsoft.com/office/drawing/2014/main" id="{DE2612B0-F9FB-E04D-CAF0-1FBC6DD28148}"/>
              </a:ext>
            </a:extLst>
          </p:cNvPr>
          <p:cNvSpPr>
            <a:spLocks noChangeArrowheads="1"/>
          </p:cNvSpPr>
          <p:nvPr/>
        </p:nvSpPr>
        <p:spPr bwMode="auto">
          <a:xfrm>
            <a:off x="3955352" y="29972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W</a:t>
            </a:r>
            <a:r>
              <a:rPr lang="en-US" altLang="zh-CN" sz="1800" baseline="-25000">
                <a:solidFill>
                  <a:schemeClr val="bg1"/>
                </a:solidFill>
                <a:ea typeface="宋体" panose="02010600030101010101" pitchFamily="2" charset="-122"/>
              </a:rPr>
              <a:t>1</a:t>
            </a:r>
          </a:p>
        </p:txBody>
      </p:sp>
      <p:sp>
        <p:nvSpPr>
          <p:cNvPr id="18460" name="Rectangle 28">
            <a:extLst>
              <a:ext uri="{FF2B5EF4-FFF2-40B4-BE49-F238E27FC236}">
                <a16:creationId xmlns:a16="http://schemas.microsoft.com/office/drawing/2014/main" id="{4399D555-D035-A89F-EB5D-2DFC7A79E002}"/>
              </a:ext>
            </a:extLst>
          </p:cNvPr>
          <p:cNvSpPr>
            <a:spLocks noChangeArrowheads="1"/>
          </p:cNvSpPr>
          <p:nvPr/>
        </p:nvSpPr>
        <p:spPr bwMode="auto">
          <a:xfrm>
            <a:off x="3269552" y="29972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a:t>
            </a:r>
          </a:p>
        </p:txBody>
      </p:sp>
      <p:sp>
        <p:nvSpPr>
          <p:cNvPr id="18461" name="Rectangle 29">
            <a:extLst>
              <a:ext uri="{FF2B5EF4-FFF2-40B4-BE49-F238E27FC236}">
                <a16:creationId xmlns:a16="http://schemas.microsoft.com/office/drawing/2014/main" id="{063AED7B-D44B-C5F4-28C7-A9B8F06FAFCE}"/>
              </a:ext>
            </a:extLst>
          </p:cNvPr>
          <p:cNvSpPr>
            <a:spLocks noChangeArrowheads="1"/>
          </p:cNvSpPr>
          <p:nvPr/>
        </p:nvSpPr>
        <p:spPr bwMode="auto">
          <a:xfrm>
            <a:off x="2012252" y="36258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18462" name="Rectangle 30">
            <a:extLst>
              <a:ext uri="{FF2B5EF4-FFF2-40B4-BE49-F238E27FC236}">
                <a16:creationId xmlns:a16="http://schemas.microsoft.com/office/drawing/2014/main" id="{C7549129-A9F8-6B08-586F-89F78037116C}"/>
              </a:ext>
            </a:extLst>
          </p:cNvPr>
          <p:cNvSpPr>
            <a:spLocks noChangeArrowheads="1"/>
          </p:cNvSpPr>
          <p:nvPr/>
        </p:nvSpPr>
        <p:spPr bwMode="auto">
          <a:xfrm>
            <a:off x="3383852" y="36258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18463" name="Rectangle 31">
            <a:extLst>
              <a:ext uri="{FF2B5EF4-FFF2-40B4-BE49-F238E27FC236}">
                <a16:creationId xmlns:a16="http://schemas.microsoft.com/office/drawing/2014/main" id="{3DAA8CF6-CF30-9E77-9B93-9A9ADF54934C}"/>
              </a:ext>
            </a:extLst>
          </p:cNvPr>
          <p:cNvSpPr>
            <a:spLocks noChangeArrowheads="1"/>
          </p:cNvSpPr>
          <p:nvPr/>
        </p:nvSpPr>
        <p:spPr bwMode="auto">
          <a:xfrm>
            <a:off x="2698052" y="36258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18464" name="Line 32">
            <a:extLst>
              <a:ext uri="{FF2B5EF4-FFF2-40B4-BE49-F238E27FC236}">
                <a16:creationId xmlns:a16="http://schemas.microsoft.com/office/drawing/2014/main" id="{13970F29-F425-C7F5-50E1-4F0B9468D12E}"/>
              </a:ext>
            </a:extLst>
          </p:cNvPr>
          <p:cNvSpPr>
            <a:spLocks noChangeShapeType="1"/>
          </p:cNvSpPr>
          <p:nvPr/>
        </p:nvSpPr>
        <p:spPr bwMode="auto">
          <a:xfrm>
            <a:off x="2126552" y="32829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65" name="Line 33">
            <a:extLst>
              <a:ext uri="{FF2B5EF4-FFF2-40B4-BE49-F238E27FC236}">
                <a16:creationId xmlns:a16="http://schemas.microsoft.com/office/drawing/2014/main" id="{51D509CD-CC97-735D-0A37-A967A733F1E9}"/>
              </a:ext>
            </a:extLst>
          </p:cNvPr>
          <p:cNvSpPr>
            <a:spLocks noChangeShapeType="1"/>
          </p:cNvSpPr>
          <p:nvPr/>
        </p:nvSpPr>
        <p:spPr bwMode="auto">
          <a:xfrm>
            <a:off x="2755202" y="32829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66" name="Line 34">
            <a:extLst>
              <a:ext uri="{FF2B5EF4-FFF2-40B4-BE49-F238E27FC236}">
                <a16:creationId xmlns:a16="http://schemas.microsoft.com/office/drawing/2014/main" id="{80572FE3-1E6D-5287-345A-ED3CE07CE286}"/>
              </a:ext>
            </a:extLst>
          </p:cNvPr>
          <p:cNvSpPr>
            <a:spLocks noChangeShapeType="1"/>
          </p:cNvSpPr>
          <p:nvPr/>
        </p:nvSpPr>
        <p:spPr bwMode="auto">
          <a:xfrm>
            <a:off x="3441002" y="32829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67" name="Line 35">
            <a:extLst>
              <a:ext uri="{FF2B5EF4-FFF2-40B4-BE49-F238E27FC236}">
                <a16:creationId xmlns:a16="http://schemas.microsoft.com/office/drawing/2014/main" id="{0C3151C5-47F5-1733-E848-EB35B5F11839}"/>
              </a:ext>
            </a:extLst>
          </p:cNvPr>
          <p:cNvSpPr>
            <a:spLocks noChangeShapeType="1"/>
          </p:cNvSpPr>
          <p:nvPr/>
        </p:nvSpPr>
        <p:spPr bwMode="auto">
          <a:xfrm>
            <a:off x="2126552" y="37973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68" name="Line 36">
            <a:extLst>
              <a:ext uri="{FF2B5EF4-FFF2-40B4-BE49-F238E27FC236}">
                <a16:creationId xmlns:a16="http://schemas.microsoft.com/office/drawing/2014/main" id="{91CDEE39-E8AD-55EE-69B0-263E7D1C0EF5}"/>
              </a:ext>
            </a:extLst>
          </p:cNvPr>
          <p:cNvSpPr>
            <a:spLocks noChangeShapeType="1"/>
          </p:cNvSpPr>
          <p:nvPr/>
        </p:nvSpPr>
        <p:spPr bwMode="auto">
          <a:xfrm>
            <a:off x="2755202" y="37973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69" name="Line 37">
            <a:extLst>
              <a:ext uri="{FF2B5EF4-FFF2-40B4-BE49-F238E27FC236}">
                <a16:creationId xmlns:a16="http://schemas.microsoft.com/office/drawing/2014/main" id="{A5C37513-C378-CDBB-39B9-86C729359382}"/>
              </a:ext>
            </a:extLst>
          </p:cNvPr>
          <p:cNvSpPr>
            <a:spLocks noChangeShapeType="1"/>
          </p:cNvSpPr>
          <p:nvPr/>
        </p:nvSpPr>
        <p:spPr bwMode="auto">
          <a:xfrm>
            <a:off x="1669352" y="4025900"/>
            <a:ext cx="2971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70" name="Line 38">
            <a:extLst>
              <a:ext uri="{FF2B5EF4-FFF2-40B4-BE49-F238E27FC236}">
                <a16:creationId xmlns:a16="http://schemas.microsoft.com/office/drawing/2014/main" id="{137A7E4D-8F0E-2E5D-0179-D6079923163B}"/>
              </a:ext>
            </a:extLst>
          </p:cNvPr>
          <p:cNvSpPr>
            <a:spLocks noChangeShapeType="1"/>
          </p:cNvSpPr>
          <p:nvPr/>
        </p:nvSpPr>
        <p:spPr bwMode="auto">
          <a:xfrm>
            <a:off x="4183952" y="3282950"/>
            <a:ext cx="0" cy="7429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71" name="Text Box 39">
            <a:extLst>
              <a:ext uri="{FF2B5EF4-FFF2-40B4-BE49-F238E27FC236}">
                <a16:creationId xmlns:a16="http://schemas.microsoft.com/office/drawing/2014/main" id="{D59D544D-BAFD-1545-193B-621996323E1D}"/>
              </a:ext>
            </a:extLst>
          </p:cNvPr>
          <p:cNvSpPr txBox="1">
            <a:spLocks noChangeArrowheads="1"/>
          </p:cNvSpPr>
          <p:nvPr/>
        </p:nvSpPr>
        <p:spPr bwMode="auto">
          <a:xfrm>
            <a:off x="2800446" y="3768725"/>
            <a:ext cx="7617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CLEAN</a:t>
            </a:r>
          </a:p>
        </p:txBody>
      </p:sp>
      <p:sp>
        <p:nvSpPr>
          <p:cNvPr id="18472" name="Line 40">
            <a:extLst>
              <a:ext uri="{FF2B5EF4-FFF2-40B4-BE49-F238E27FC236}">
                <a16:creationId xmlns:a16="http://schemas.microsoft.com/office/drawing/2014/main" id="{227480FA-59DF-BBEF-BBD5-4B7279D5FD55}"/>
              </a:ext>
            </a:extLst>
          </p:cNvPr>
          <p:cNvSpPr>
            <a:spLocks noChangeShapeType="1"/>
          </p:cNvSpPr>
          <p:nvPr/>
        </p:nvSpPr>
        <p:spPr bwMode="auto">
          <a:xfrm>
            <a:off x="3441002" y="37973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73" name="Text Box 41">
            <a:extLst>
              <a:ext uri="{FF2B5EF4-FFF2-40B4-BE49-F238E27FC236}">
                <a16:creationId xmlns:a16="http://schemas.microsoft.com/office/drawing/2014/main" id="{B7B1BF2E-C4C9-BE9D-EA54-BFEF55F41E50}"/>
              </a:ext>
            </a:extLst>
          </p:cNvPr>
          <p:cNvSpPr txBox="1">
            <a:spLocks noChangeArrowheads="1"/>
          </p:cNvSpPr>
          <p:nvPr/>
        </p:nvSpPr>
        <p:spPr bwMode="auto">
          <a:xfrm>
            <a:off x="2114646" y="3768725"/>
            <a:ext cx="7617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CLEAN</a:t>
            </a:r>
          </a:p>
        </p:txBody>
      </p:sp>
      <p:sp>
        <p:nvSpPr>
          <p:cNvPr id="18474" name="Text Box 42">
            <a:extLst>
              <a:ext uri="{FF2B5EF4-FFF2-40B4-BE49-F238E27FC236}">
                <a16:creationId xmlns:a16="http://schemas.microsoft.com/office/drawing/2014/main" id="{4526EA93-EA59-5521-8831-7909C2CE875C}"/>
              </a:ext>
            </a:extLst>
          </p:cNvPr>
          <p:cNvSpPr txBox="1">
            <a:spLocks noChangeArrowheads="1"/>
          </p:cNvSpPr>
          <p:nvPr/>
        </p:nvSpPr>
        <p:spPr bwMode="auto">
          <a:xfrm>
            <a:off x="4698302" y="2882900"/>
            <a:ext cx="146386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Memory is correct</a:t>
            </a:r>
          </a:p>
        </p:txBody>
      </p:sp>
      <p:sp>
        <p:nvSpPr>
          <p:cNvPr id="18475" name="Text Box 43">
            <a:extLst>
              <a:ext uri="{FF2B5EF4-FFF2-40B4-BE49-F238E27FC236}">
                <a16:creationId xmlns:a16="http://schemas.microsoft.com/office/drawing/2014/main" id="{4033EE6D-E4C6-AE03-FC97-A3F23BD55E97}"/>
              </a:ext>
            </a:extLst>
          </p:cNvPr>
          <p:cNvSpPr txBox="1">
            <a:spLocks noChangeArrowheads="1"/>
          </p:cNvSpPr>
          <p:nvPr/>
        </p:nvSpPr>
        <p:spPr bwMode="auto">
          <a:xfrm>
            <a:off x="4857846" y="3082925"/>
            <a:ext cx="3060774"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(b) A reades word W and gets W</a:t>
            </a:r>
            <a:r>
              <a:rPr lang="en-US" altLang="zh-CN" sz="1350" baseline="-25000">
                <a:ea typeface="宋体" panose="02010600030101010101" pitchFamily="2" charset="-122"/>
              </a:rPr>
              <a:t>1</a:t>
            </a:r>
            <a:r>
              <a:rPr lang="en-US" altLang="zh-CN" sz="1350">
                <a:ea typeface="宋体" panose="02010600030101010101" pitchFamily="2" charset="-122"/>
              </a:rPr>
              <a:t>. B does</a:t>
            </a:r>
          </a:p>
          <a:p>
            <a:pPr eaLnBrk="1" hangingPunct="1"/>
            <a:r>
              <a:rPr lang="en-US" altLang="zh-CN" sz="1350">
                <a:ea typeface="宋体" panose="02010600030101010101" pitchFamily="2" charset="-122"/>
              </a:rPr>
              <a:t>not respond to the read, but the memory </a:t>
            </a:r>
          </a:p>
          <a:p>
            <a:pPr eaLnBrk="1" hangingPunct="1"/>
            <a:r>
              <a:rPr lang="en-US" altLang="zh-CN" sz="1350">
                <a:ea typeface="宋体" panose="02010600030101010101" pitchFamily="2" charset="-122"/>
              </a:rPr>
              <a:t>does.</a:t>
            </a:r>
          </a:p>
        </p:txBody>
      </p:sp>
      <p:sp>
        <p:nvSpPr>
          <p:cNvPr id="18476" name="Freeform 44">
            <a:extLst>
              <a:ext uri="{FF2B5EF4-FFF2-40B4-BE49-F238E27FC236}">
                <a16:creationId xmlns:a16="http://schemas.microsoft.com/office/drawing/2014/main" id="{06F81947-FDB0-87B9-F530-3053649A5EF1}"/>
              </a:ext>
            </a:extLst>
          </p:cNvPr>
          <p:cNvSpPr>
            <a:spLocks/>
          </p:cNvSpPr>
          <p:nvPr/>
        </p:nvSpPr>
        <p:spPr bwMode="auto">
          <a:xfrm>
            <a:off x="1840802" y="3454400"/>
            <a:ext cx="2171700" cy="800100"/>
          </a:xfrm>
          <a:custGeom>
            <a:avLst/>
            <a:gdLst>
              <a:gd name="T0" fmla="*/ 2895600 w 1824"/>
              <a:gd name="T1" fmla="*/ 0 h 672"/>
              <a:gd name="T2" fmla="*/ 2895600 w 1824"/>
              <a:gd name="T3" fmla="*/ 1066800 h 672"/>
              <a:gd name="T4" fmla="*/ 0 w 1824"/>
              <a:gd name="T5" fmla="*/ 1066800 h 672"/>
              <a:gd name="T6" fmla="*/ 0 w 1824"/>
              <a:gd name="T7" fmla="*/ 609600 h 6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24" h="672">
                <a:moveTo>
                  <a:pt x="1824" y="0"/>
                </a:moveTo>
                <a:lnTo>
                  <a:pt x="1824" y="672"/>
                </a:lnTo>
                <a:lnTo>
                  <a:pt x="0" y="672"/>
                </a:lnTo>
                <a:lnTo>
                  <a:pt x="0" y="384"/>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8477" name="Line 45">
            <a:extLst>
              <a:ext uri="{FF2B5EF4-FFF2-40B4-BE49-F238E27FC236}">
                <a16:creationId xmlns:a16="http://schemas.microsoft.com/office/drawing/2014/main" id="{7C69C771-B821-267E-7398-EDEB82ADEC80}"/>
              </a:ext>
            </a:extLst>
          </p:cNvPr>
          <p:cNvSpPr>
            <a:spLocks noChangeShapeType="1"/>
          </p:cNvSpPr>
          <p:nvPr/>
        </p:nvSpPr>
        <p:spPr bwMode="auto">
          <a:xfrm flipV="1">
            <a:off x="1840802" y="3797300"/>
            <a:ext cx="0" cy="1143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 name="灯片编号占位符 1">
            <a:extLst>
              <a:ext uri="{FF2B5EF4-FFF2-40B4-BE49-F238E27FC236}">
                <a16:creationId xmlns:a16="http://schemas.microsoft.com/office/drawing/2014/main" id="{A7BF3F8D-82C5-4415-E62B-B8156F27068B}"/>
              </a:ext>
            </a:extLst>
          </p:cNvPr>
          <p:cNvSpPr>
            <a:spLocks noGrp="1"/>
          </p:cNvSpPr>
          <p:nvPr>
            <p:ph type="sldNum" sz="quarter" idx="10"/>
          </p:nvPr>
        </p:nvSpPr>
        <p:spPr/>
        <p:txBody>
          <a:bodyPr/>
          <a:lstStyle/>
          <a:p>
            <a:fld id="{D9B6BDF2-6896-4B98-8776-C18582F63BA5}" type="slidenum">
              <a:rPr lang="zh-TW" altLang="en-US" smtClean="0"/>
              <a:pPr/>
              <a:t>6</a:t>
            </a:fld>
            <a:endParaRPr lang="zh-TW" alt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9EA2E37C-C701-A5E6-AE9F-604683CC1730}"/>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Orca </a:t>
            </a: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731" name="Rectangle 3">
            <a:extLst>
              <a:ext uri="{FF2B5EF4-FFF2-40B4-BE49-F238E27FC236}">
                <a16:creationId xmlns:a16="http://schemas.microsoft.com/office/drawing/2014/main" id="{24FC1CFC-DF63-7035-41DF-EF97CD42604E}"/>
              </a:ext>
            </a:extLst>
          </p:cNvPr>
          <p:cNvSpPr>
            <a:spLocks noGrp="1" noChangeArrowheads="1"/>
          </p:cNvSpPr>
          <p:nvPr>
            <p:ph type="body" idx="1"/>
          </p:nvPr>
        </p:nvSpPr>
        <p:spPr>
          <a:xfrm>
            <a:off x="948266" y="844152"/>
            <a:ext cx="7738533" cy="2414437"/>
          </a:xfrm>
        </p:spPr>
        <p:txBody>
          <a:bodyPr/>
          <a:lstStyle/>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Orca is a parallel programming system that allows processes on different machines to have controlled access to a distributed shared memory consisting of protected objects.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These objects are a more powerful form of the Linda tuple, supporting arbitrary operations instead of just in and out. </a:t>
            </a:r>
          </a:p>
          <a:p>
            <a:pPr eaLnBrk="1" hangingPunct="1"/>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Orca has a fork statement to create a new process on a user-specified processor, i.e., for I in 1.. n do fork </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foobar</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(s) </a:t>
            </a:r>
            <a:r>
              <a:rPr lang="en-US" altLang="zh-CN" sz="2000">
                <a:latin typeface="Times New Roman" panose="02020603050405020304" pitchFamily="18" charset="0"/>
                <a:ea typeface="宋体" panose="02010600030101010101" pitchFamily="2" charset="-122"/>
                <a:cs typeface="Times New Roman" panose="02020603050405020304" pitchFamily="18" charset="0"/>
              </a:rPr>
              <a:t>on I</a:t>
            </a:r>
            <a:endParaRPr lang="en-US" altLang="zh-CN" sz="20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灯片编号占位符 1">
            <a:extLst>
              <a:ext uri="{FF2B5EF4-FFF2-40B4-BE49-F238E27FC236}">
                <a16:creationId xmlns:a16="http://schemas.microsoft.com/office/drawing/2014/main" id="{A5FB299D-0EDF-9D75-9250-07CD58F6078E}"/>
              </a:ext>
            </a:extLst>
          </p:cNvPr>
          <p:cNvSpPr>
            <a:spLocks noGrp="1"/>
          </p:cNvSpPr>
          <p:nvPr>
            <p:ph type="sldNum" sz="quarter" idx="10"/>
          </p:nvPr>
        </p:nvSpPr>
        <p:spPr/>
        <p:txBody>
          <a:bodyPr/>
          <a:lstStyle/>
          <a:p>
            <a:fld id="{D9B6BDF2-6896-4B98-8776-C18582F63BA5}" type="slidenum">
              <a:rPr lang="zh-TW" altLang="en-US" smtClean="0"/>
              <a:pPr/>
              <a:t>60</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E3084E9-38E9-6762-393B-ED5D48DF0AC2}"/>
              </a:ext>
            </a:extLst>
          </p:cNvPr>
          <p:cNvSpPr>
            <a:spLocks noGrp="1" noChangeArrowheads="1"/>
          </p:cNvSpPr>
          <p:nvPr>
            <p:ph type="title"/>
          </p:nvPr>
        </p:nvSpPr>
        <p:spPr>
          <a:xfrm>
            <a:off x="847898" y="108349"/>
            <a:ext cx="7827792" cy="519113"/>
          </a:xfrm>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For Example (2) </a:t>
            </a:r>
            <a:endParaRPr lang="zh-CN" altLang="zh-CN" dirty="0">
              <a:ea typeface="宋体" panose="02010600030101010101" pitchFamily="2" charset="-122"/>
            </a:endParaRPr>
          </a:p>
        </p:txBody>
      </p:sp>
      <p:sp>
        <p:nvSpPr>
          <p:cNvPr id="19459" name="Rectangle 3">
            <a:extLst>
              <a:ext uri="{FF2B5EF4-FFF2-40B4-BE49-F238E27FC236}">
                <a16:creationId xmlns:a16="http://schemas.microsoft.com/office/drawing/2014/main" id="{95B3D6C7-A3B5-4EFC-13D5-313D21FD3697}"/>
              </a:ext>
            </a:extLst>
          </p:cNvPr>
          <p:cNvSpPr>
            <a:spLocks noChangeArrowheads="1"/>
          </p:cNvSpPr>
          <p:nvPr/>
        </p:nvSpPr>
        <p:spPr bwMode="auto">
          <a:xfrm>
            <a:off x="1568450" y="131445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dirty="0">
                <a:solidFill>
                  <a:schemeClr val="bg1"/>
                </a:solidFill>
                <a:ea typeface="宋体" panose="02010600030101010101" pitchFamily="2" charset="-122"/>
              </a:rPr>
              <a:t>A</a:t>
            </a:r>
          </a:p>
        </p:txBody>
      </p:sp>
      <p:sp>
        <p:nvSpPr>
          <p:cNvPr id="19460" name="Rectangle 4">
            <a:extLst>
              <a:ext uri="{FF2B5EF4-FFF2-40B4-BE49-F238E27FC236}">
                <a16:creationId xmlns:a16="http://schemas.microsoft.com/office/drawing/2014/main" id="{608FF8D4-F331-D2DD-5553-4CF2D7F72F17}"/>
              </a:ext>
            </a:extLst>
          </p:cNvPr>
          <p:cNvSpPr>
            <a:spLocks noChangeArrowheads="1"/>
          </p:cNvSpPr>
          <p:nvPr/>
        </p:nvSpPr>
        <p:spPr bwMode="auto">
          <a:xfrm>
            <a:off x="2254250" y="131445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B</a:t>
            </a:r>
          </a:p>
        </p:txBody>
      </p:sp>
      <p:sp>
        <p:nvSpPr>
          <p:cNvPr id="19461" name="Rectangle 5">
            <a:extLst>
              <a:ext uri="{FF2B5EF4-FFF2-40B4-BE49-F238E27FC236}">
                <a16:creationId xmlns:a16="http://schemas.microsoft.com/office/drawing/2014/main" id="{7AD3622D-2639-35D2-669D-9DE87D284A98}"/>
              </a:ext>
            </a:extLst>
          </p:cNvPr>
          <p:cNvSpPr>
            <a:spLocks noChangeArrowheads="1"/>
          </p:cNvSpPr>
          <p:nvPr/>
        </p:nvSpPr>
        <p:spPr bwMode="auto">
          <a:xfrm>
            <a:off x="3625850" y="131445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W</a:t>
            </a:r>
            <a:r>
              <a:rPr lang="en-US" altLang="zh-CN" sz="1800" baseline="-25000">
                <a:solidFill>
                  <a:schemeClr val="bg1"/>
                </a:solidFill>
                <a:ea typeface="宋体" panose="02010600030101010101" pitchFamily="2" charset="-122"/>
              </a:rPr>
              <a:t>1</a:t>
            </a:r>
          </a:p>
        </p:txBody>
      </p:sp>
      <p:sp>
        <p:nvSpPr>
          <p:cNvPr id="19462" name="Rectangle 6">
            <a:extLst>
              <a:ext uri="{FF2B5EF4-FFF2-40B4-BE49-F238E27FC236}">
                <a16:creationId xmlns:a16="http://schemas.microsoft.com/office/drawing/2014/main" id="{73372DEC-86F6-A0AA-5374-B19493529C8A}"/>
              </a:ext>
            </a:extLst>
          </p:cNvPr>
          <p:cNvSpPr>
            <a:spLocks noChangeArrowheads="1"/>
          </p:cNvSpPr>
          <p:nvPr/>
        </p:nvSpPr>
        <p:spPr bwMode="auto">
          <a:xfrm>
            <a:off x="2940050" y="131445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a:t>
            </a:r>
          </a:p>
        </p:txBody>
      </p:sp>
      <p:sp>
        <p:nvSpPr>
          <p:cNvPr id="19463" name="Rectangle 7">
            <a:extLst>
              <a:ext uri="{FF2B5EF4-FFF2-40B4-BE49-F238E27FC236}">
                <a16:creationId xmlns:a16="http://schemas.microsoft.com/office/drawing/2014/main" id="{35385DFF-7760-B14C-9459-DFEF1B8CDA27}"/>
              </a:ext>
            </a:extLst>
          </p:cNvPr>
          <p:cNvSpPr>
            <a:spLocks noChangeArrowheads="1"/>
          </p:cNvSpPr>
          <p:nvPr/>
        </p:nvSpPr>
        <p:spPr bwMode="auto">
          <a:xfrm>
            <a:off x="1682750" y="194310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2</a:t>
            </a:r>
          </a:p>
        </p:txBody>
      </p:sp>
      <p:sp>
        <p:nvSpPr>
          <p:cNvPr id="19464" name="Rectangle 8">
            <a:extLst>
              <a:ext uri="{FF2B5EF4-FFF2-40B4-BE49-F238E27FC236}">
                <a16:creationId xmlns:a16="http://schemas.microsoft.com/office/drawing/2014/main" id="{AC313CE8-6947-9962-4413-EC48A8984136}"/>
              </a:ext>
            </a:extLst>
          </p:cNvPr>
          <p:cNvSpPr>
            <a:spLocks noChangeArrowheads="1"/>
          </p:cNvSpPr>
          <p:nvPr/>
        </p:nvSpPr>
        <p:spPr bwMode="auto">
          <a:xfrm>
            <a:off x="3054350" y="194310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19465" name="Rectangle 9">
            <a:extLst>
              <a:ext uri="{FF2B5EF4-FFF2-40B4-BE49-F238E27FC236}">
                <a16:creationId xmlns:a16="http://schemas.microsoft.com/office/drawing/2014/main" id="{6D2D50A3-D242-ABCA-D1C4-A619118FFEA2}"/>
              </a:ext>
            </a:extLst>
          </p:cNvPr>
          <p:cNvSpPr>
            <a:spLocks noChangeArrowheads="1"/>
          </p:cNvSpPr>
          <p:nvPr/>
        </p:nvSpPr>
        <p:spPr bwMode="auto">
          <a:xfrm>
            <a:off x="2368550" y="194310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19466" name="Line 10">
            <a:extLst>
              <a:ext uri="{FF2B5EF4-FFF2-40B4-BE49-F238E27FC236}">
                <a16:creationId xmlns:a16="http://schemas.microsoft.com/office/drawing/2014/main" id="{7F2C6E56-36B6-323E-50D4-1F307C02CEA9}"/>
              </a:ext>
            </a:extLst>
          </p:cNvPr>
          <p:cNvSpPr>
            <a:spLocks noChangeShapeType="1"/>
          </p:cNvSpPr>
          <p:nvPr/>
        </p:nvSpPr>
        <p:spPr bwMode="auto">
          <a:xfrm>
            <a:off x="1797050" y="160020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67" name="Line 11">
            <a:extLst>
              <a:ext uri="{FF2B5EF4-FFF2-40B4-BE49-F238E27FC236}">
                <a16:creationId xmlns:a16="http://schemas.microsoft.com/office/drawing/2014/main" id="{A81634C3-EEB3-72C0-1D93-36420DC95DC6}"/>
              </a:ext>
            </a:extLst>
          </p:cNvPr>
          <p:cNvSpPr>
            <a:spLocks noChangeShapeType="1"/>
          </p:cNvSpPr>
          <p:nvPr/>
        </p:nvSpPr>
        <p:spPr bwMode="auto">
          <a:xfrm>
            <a:off x="2425700" y="160020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68" name="Line 12">
            <a:extLst>
              <a:ext uri="{FF2B5EF4-FFF2-40B4-BE49-F238E27FC236}">
                <a16:creationId xmlns:a16="http://schemas.microsoft.com/office/drawing/2014/main" id="{B8BA3911-D936-F932-F79E-3233C15E4567}"/>
              </a:ext>
            </a:extLst>
          </p:cNvPr>
          <p:cNvSpPr>
            <a:spLocks noChangeShapeType="1"/>
          </p:cNvSpPr>
          <p:nvPr/>
        </p:nvSpPr>
        <p:spPr bwMode="auto">
          <a:xfrm>
            <a:off x="3111500" y="160020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69" name="Line 13">
            <a:extLst>
              <a:ext uri="{FF2B5EF4-FFF2-40B4-BE49-F238E27FC236}">
                <a16:creationId xmlns:a16="http://schemas.microsoft.com/office/drawing/2014/main" id="{D007BFE9-B47C-7D1B-0017-600D0DB97020}"/>
              </a:ext>
            </a:extLst>
          </p:cNvPr>
          <p:cNvSpPr>
            <a:spLocks noChangeShapeType="1"/>
          </p:cNvSpPr>
          <p:nvPr/>
        </p:nvSpPr>
        <p:spPr bwMode="auto">
          <a:xfrm>
            <a:off x="1797050" y="211455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70" name="Line 14">
            <a:extLst>
              <a:ext uri="{FF2B5EF4-FFF2-40B4-BE49-F238E27FC236}">
                <a16:creationId xmlns:a16="http://schemas.microsoft.com/office/drawing/2014/main" id="{AEEA3193-E3DA-C95E-EB97-3E8E016ED969}"/>
              </a:ext>
            </a:extLst>
          </p:cNvPr>
          <p:cNvSpPr>
            <a:spLocks noChangeShapeType="1"/>
          </p:cNvSpPr>
          <p:nvPr/>
        </p:nvSpPr>
        <p:spPr bwMode="auto">
          <a:xfrm>
            <a:off x="2425700" y="211455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71" name="Line 15">
            <a:extLst>
              <a:ext uri="{FF2B5EF4-FFF2-40B4-BE49-F238E27FC236}">
                <a16:creationId xmlns:a16="http://schemas.microsoft.com/office/drawing/2014/main" id="{6622A482-4A1E-31EE-8C84-350FA01782F0}"/>
              </a:ext>
            </a:extLst>
          </p:cNvPr>
          <p:cNvSpPr>
            <a:spLocks noChangeShapeType="1"/>
          </p:cNvSpPr>
          <p:nvPr/>
        </p:nvSpPr>
        <p:spPr bwMode="auto">
          <a:xfrm>
            <a:off x="3111500" y="211455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72" name="Line 16">
            <a:extLst>
              <a:ext uri="{FF2B5EF4-FFF2-40B4-BE49-F238E27FC236}">
                <a16:creationId xmlns:a16="http://schemas.microsoft.com/office/drawing/2014/main" id="{6F94D836-62BE-6E47-E16A-CBE6334764A5}"/>
              </a:ext>
            </a:extLst>
          </p:cNvPr>
          <p:cNvSpPr>
            <a:spLocks noChangeShapeType="1"/>
          </p:cNvSpPr>
          <p:nvPr/>
        </p:nvSpPr>
        <p:spPr bwMode="auto">
          <a:xfrm>
            <a:off x="1339850" y="2343150"/>
            <a:ext cx="2971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73" name="Line 17">
            <a:extLst>
              <a:ext uri="{FF2B5EF4-FFF2-40B4-BE49-F238E27FC236}">
                <a16:creationId xmlns:a16="http://schemas.microsoft.com/office/drawing/2014/main" id="{E7C82FD4-C392-BA41-C22F-A6F56DFE7ABA}"/>
              </a:ext>
            </a:extLst>
          </p:cNvPr>
          <p:cNvSpPr>
            <a:spLocks noChangeShapeType="1"/>
          </p:cNvSpPr>
          <p:nvPr/>
        </p:nvSpPr>
        <p:spPr bwMode="auto">
          <a:xfrm>
            <a:off x="3854450" y="1600200"/>
            <a:ext cx="0" cy="7429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74" name="Rectangle 18">
            <a:extLst>
              <a:ext uri="{FF2B5EF4-FFF2-40B4-BE49-F238E27FC236}">
                <a16:creationId xmlns:a16="http://schemas.microsoft.com/office/drawing/2014/main" id="{DB8ECCC5-3A75-588F-8384-97C7420090C8}"/>
              </a:ext>
            </a:extLst>
          </p:cNvPr>
          <p:cNvSpPr>
            <a:spLocks noChangeArrowheads="1"/>
          </p:cNvSpPr>
          <p:nvPr/>
        </p:nvSpPr>
        <p:spPr bwMode="auto">
          <a:xfrm>
            <a:off x="1625600" y="29718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A</a:t>
            </a:r>
          </a:p>
        </p:txBody>
      </p:sp>
      <p:sp>
        <p:nvSpPr>
          <p:cNvPr id="19475" name="Rectangle 19">
            <a:extLst>
              <a:ext uri="{FF2B5EF4-FFF2-40B4-BE49-F238E27FC236}">
                <a16:creationId xmlns:a16="http://schemas.microsoft.com/office/drawing/2014/main" id="{F154475B-7AF2-9E31-5A7C-8CFC7330E89B}"/>
              </a:ext>
            </a:extLst>
          </p:cNvPr>
          <p:cNvSpPr>
            <a:spLocks noChangeArrowheads="1"/>
          </p:cNvSpPr>
          <p:nvPr/>
        </p:nvSpPr>
        <p:spPr bwMode="auto">
          <a:xfrm>
            <a:off x="2311400" y="29718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B</a:t>
            </a:r>
          </a:p>
        </p:txBody>
      </p:sp>
      <p:sp>
        <p:nvSpPr>
          <p:cNvPr id="19476" name="Rectangle 20">
            <a:extLst>
              <a:ext uri="{FF2B5EF4-FFF2-40B4-BE49-F238E27FC236}">
                <a16:creationId xmlns:a16="http://schemas.microsoft.com/office/drawing/2014/main" id="{D5A038A7-E82F-ABC9-1686-F2B20A7A460F}"/>
              </a:ext>
            </a:extLst>
          </p:cNvPr>
          <p:cNvSpPr>
            <a:spLocks noChangeArrowheads="1"/>
          </p:cNvSpPr>
          <p:nvPr/>
        </p:nvSpPr>
        <p:spPr bwMode="auto">
          <a:xfrm>
            <a:off x="3683000" y="29718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W</a:t>
            </a:r>
            <a:r>
              <a:rPr lang="en-US" altLang="zh-CN" sz="1800" baseline="-25000">
                <a:solidFill>
                  <a:schemeClr val="bg1"/>
                </a:solidFill>
                <a:ea typeface="宋体" panose="02010600030101010101" pitchFamily="2" charset="-122"/>
              </a:rPr>
              <a:t>1</a:t>
            </a:r>
          </a:p>
        </p:txBody>
      </p:sp>
      <p:sp>
        <p:nvSpPr>
          <p:cNvPr id="19477" name="Rectangle 21">
            <a:extLst>
              <a:ext uri="{FF2B5EF4-FFF2-40B4-BE49-F238E27FC236}">
                <a16:creationId xmlns:a16="http://schemas.microsoft.com/office/drawing/2014/main" id="{4B3F07A9-590A-C573-E7EF-E7F7227B4A28}"/>
              </a:ext>
            </a:extLst>
          </p:cNvPr>
          <p:cNvSpPr>
            <a:spLocks noChangeArrowheads="1"/>
          </p:cNvSpPr>
          <p:nvPr/>
        </p:nvSpPr>
        <p:spPr bwMode="auto">
          <a:xfrm>
            <a:off x="2997200" y="2971800"/>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a:t>
            </a:r>
          </a:p>
        </p:txBody>
      </p:sp>
      <p:sp>
        <p:nvSpPr>
          <p:cNvPr id="19478" name="Rectangle 22">
            <a:extLst>
              <a:ext uri="{FF2B5EF4-FFF2-40B4-BE49-F238E27FC236}">
                <a16:creationId xmlns:a16="http://schemas.microsoft.com/office/drawing/2014/main" id="{C6EEC2F0-8072-FD43-993F-A267A150A0FB}"/>
              </a:ext>
            </a:extLst>
          </p:cNvPr>
          <p:cNvSpPr>
            <a:spLocks noChangeArrowheads="1"/>
          </p:cNvSpPr>
          <p:nvPr/>
        </p:nvSpPr>
        <p:spPr bwMode="auto">
          <a:xfrm>
            <a:off x="1739900" y="36004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3</a:t>
            </a:r>
          </a:p>
        </p:txBody>
      </p:sp>
      <p:sp>
        <p:nvSpPr>
          <p:cNvPr id="19479" name="Rectangle 23">
            <a:extLst>
              <a:ext uri="{FF2B5EF4-FFF2-40B4-BE49-F238E27FC236}">
                <a16:creationId xmlns:a16="http://schemas.microsoft.com/office/drawing/2014/main" id="{8FCDFBC4-664B-E2D8-E463-22AA457A6BDD}"/>
              </a:ext>
            </a:extLst>
          </p:cNvPr>
          <p:cNvSpPr>
            <a:spLocks noChangeArrowheads="1"/>
          </p:cNvSpPr>
          <p:nvPr/>
        </p:nvSpPr>
        <p:spPr bwMode="auto">
          <a:xfrm>
            <a:off x="3111500" y="36004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 </a:t>
            </a:r>
            <a:endParaRPr lang="en-US" altLang="zh-CN" sz="1050" baseline="-25000">
              <a:solidFill>
                <a:schemeClr val="bg1"/>
              </a:solidFill>
              <a:ea typeface="宋体" panose="02010600030101010101" pitchFamily="2" charset="-122"/>
            </a:endParaRPr>
          </a:p>
        </p:txBody>
      </p:sp>
      <p:sp>
        <p:nvSpPr>
          <p:cNvPr id="19480" name="Rectangle 24">
            <a:extLst>
              <a:ext uri="{FF2B5EF4-FFF2-40B4-BE49-F238E27FC236}">
                <a16:creationId xmlns:a16="http://schemas.microsoft.com/office/drawing/2014/main" id="{EF0407B0-6988-A0FD-6F64-2630BDB0A525}"/>
              </a:ext>
            </a:extLst>
          </p:cNvPr>
          <p:cNvSpPr>
            <a:spLocks noChangeArrowheads="1"/>
          </p:cNvSpPr>
          <p:nvPr/>
        </p:nvSpPr>
        <p:spPr bwMode="auto">
          <a:xfrm>
            <a:off x="2425700" y="3600450"/>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19481" name="Line 25">
            <a:extLst>
              <a:ext uri="{FF2B5EF4-FFF2-40B4-BE49-F238E27FC236}">
                <a16:creationId xmlns:a16="http://schemas.microsoft.com/office/drawing/2014/main" id="{BB7BF8C2-F0A0-59A0-BEDA-3FFDE08F061D}"/>
              </a:ext>
            </a:extLst>
          </p:cNvPr>
          <p:cNvSpPr>
            <a:spLocks noChangeShapeType="1"/>
          </p:cNvSpPr>
          <p:nvPr/>
        </p:nvSpPr>
        <p:spPr bwMode="auto">
          <a:xfrm>
            <a:off x="1854200" y="32575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2" name="Line 26">
            <a:extLst>
              <a:ext uri="{FF2B5EF4-FFF2-40B4-BE49-F238E27FC236}">
                <a16:creationId xmlns:a16="http://schemas.microsoft.com/office/drawing/2014/main" id="{903B815F-7913-4A39-0846-36E94A487053}"/>
              </a:ext>
            </a:extLst>
          </p:cNvPr>
          <p:cNvSpPr>
            <a:spLocks noChangeShapeType="1"/>
          </p:cNvSpPr>
          <p:nvPr/>
        </p:nvSpPr>
        <p:spPr bwMode="auto">
          <a:xfrm>
            <a:off x="2482850" y="32575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3" name="Line 27">
            <a:extLst>
              <a:ext uri="{FF2B5EF4-FFF2-40B4-BE49-F238E27FC236}">
                <a16:creationId xmlns:a16="http://schemas.microsoft.com/office/drawing/2014/main" id="{1698A556-42F7-6829-E18E-2A68B49A2716}"/>
              </a:ext>
            </a:extLst>
          </p:cNvPr>
          <p:cNvSpPr>
            <a:spLocks noChangeShapeType="1"/>
          </p:cNvSpPr>
          <p:nvPr/>
        </p:nvSpPr>
        <p:spPr bwMode="auto">
          <a:xfrm>
            <a:off x="3168650" y="3257550"/>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4" name="Line 28">
            <a:extLst>
              <a:ext uri="{FF2B5EF4-FFF2-40B4-BE49-F238E27FC236}">
                <a16:creationId xmlns:a16="http://schemas.microsoft.com/office/drawing/2014/main" id="{07D46C27-B776-72DA-59C1-36AC9346077A}"/>
              </a:ext>
            </a:extLst>
          </p:cNvPr>
          <p:cNvSpPr>
            <a:spLocks noChangeShapeType="1"/>
          </p:cNvSpPr>
          <p:nvPr/>
        </p:nvSpPr>
        <p:spPr bwMode="auto">
          <a:xfrm>
            <a:off x="1854200" y="37719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5" name="Line 29">
            <a:extLst>
              <a:ext uri="{FF2B5EF4-FFF2-40B4-BE49-F238E27FC236}">
                <a16:creationId xmlns:a16="http://schemas.microsoft.com/office/drawing/2014/main" id="{DCE5E444-7153-4E2E-5787-A02ED25FB217}"/>
              </a:ext>
            </a:extLst>
          </p:cNvPr>
          <p:cNvSpPr>
            <a:spLocks noChangeShapeType="1"/>
          </p:cNvSpPr>
          <p:nvPr/>
        </p:nvSpPr>
        <p:spPr bwMode="auto">
          <a:xfrm>
            <a:off x="2482850" y="37719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6" name="Line 30">
            <a:extLst>
              <a:ext uri="{FF2B5EF4-FFF2-40B4-BE49-F238E27FC236}">
                <a16:creationId xmlns:a16="http://schemas.microsoft.com/office/drawing/2014/main" id="{D217796C-AD91-8276-F2BB-6D2834040354}"/>
              </a:ext>
            </a:extLst>
          </p:cNvPr>
          <p:cNvSpPr>
            <a:spLocks noChangeShapeType="1"/>
          </p:cNvSpPr>
          <p:nvPr/>
        </p:nvSpPr>
        <p:spPr bwMode="auto">
          <a:xfrm>
            <a:off x="3168650" y="3771900"/>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7" name="Line 31">
            <a:extLst>
              <a:ext uri="{FF2B5EF4-FFF2-40B4-BE49-F238E27FC236}">
                <a16:creationId xmlns:a16="http://schemas.microsoft.com/office/drawing/2014/main" id="{81244DDD-5AAC-D3A4-6212-8083FFFA71DA}"/>
              </a:ext>
            </a:extLst>
          </p:cNvPr>
          <p:cNvSpPr>
            <a:spLocks noChangeShapeType="1"/>
          </p:cNvSpPr>
          <p:nvPr/>
        </p:nvSpPr>
        <p:spPr bwMode="auto">
          <a:xfrm>
            <a:off x="1397000" y="4000500"/>
            <a:ext cx="2971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8" name="Line 32">
            <a:extLst>
              <a:ext uri="{FF2B5EF4-FFF2-40B4-BE49-F238E27FC236}">
                <a16:creationId xmlns:a16="http://schemas.microsoft.com/office/drawing/2014/main" id="{40BC5B99-250A-6101-15C7-7BF181A11CFE}"/>
              </a:ext>
            </a:extLst>
          </p:cNvPr>
          <p:cNvSpPr>
            <a:spLocks noChangeShapeType="1"/>
          </p:cNvSpPr>
          <p:nvPr/>
        </p:nvSpPr>
        <p:spPr bwMode="auto">
          <a:xfrm>
            <a:off x="3911600" y="3257550"/>
            <a:ext cx="0" cy="7429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19489" name="Text Box 33">
            <a:extLst>
              <a:ext uri="{FF2B5EF4-FFF2-40B4-BE49-F238E27FC236}">
                <a16:creationId xmlns:a16="http://schemas.microsoft.com/office/drawing/2014/main" id="{A81B5A40-04C9-C31F-141C-C9D6A6CF02FF}"/>
              </a:ext>
            </a:extLst>
          </p:cNvPr>
          <p:cNvSpPr txBox="1">
            <a:spLocks noChangeArrowheads="1"/>
          </p:cNvSpPr>
          <p:nvPr/>
        </p:nvSpPr>
        <p:spPr bwMode="auto">
          <a:xfrm>
            <a:off x="1785144" y="2141935"/>
            <a:ext cx="5373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DIRTY</a:t>
            </a:r>
          </a:p>
        </p:txBody>
      </p:sp>
      <p:sp>
        <p:nvSpPr>
          <p:cNvPr id="19490" name="Text Box 34">
            <a:extLst>
              <a:ext uri="{FF2B5EF4-FFF2-40B4-BE49-F238E27FC236}">
                <a16:creationId xmlns:a16="http://schemas.microsoft.com/office/drawing/2014/main" id="{FFAB1264-6D94-7545-3F39-56C80B9235B6}"/>
              </a:ext>
            </a:extLst>
          </p:cNvPr>
          <p:cNvSpPr txBox="1">
            <a:spLocks noChangeArrowheads="1"/>
          </p:cNvSpPr>
          <p:nvPr/>
        </p:nvSpPr>
        <p:spPr bwMode="auto">
          <a:xfrm>
            <a:off x="2470944" y="2141935"/>
            <a:ext cx="66556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INVALID</a:t>
            </a:r>
          </a:p>
        </p:txBody>
      </p:sp>
      <p:sp>
        <p:nvSpPr>
          <p:cNvPr id="19491" name="Text Box 35">
            <a:extLst>
              <a:ext uri="{FF2B5EF4-FFF2-40B4-BE49-F238E27FC236}">
                <a16:creationId xmlns:a16="http://schemas.microsoft.com/office/drawing/2014/main" id="{7E5F5F1C-3291-8285-4B17-A82664C9F8EA}"/>
              </a:ext>
            </a:extLst>
          </p:cNvPr>
          <p:cNvSpPr txBox="1">
            <a:spLocks noChangeArrowheads="1"/>
          </p:cNvSpPr>
          <p:nvPr/>
        </p:nvSpPr>
        <p:spPr bwMode="auto">
          <a:xfrm>
            <a:off x="1842294" y="3799285"/>
            <a:ext cx="5373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DIRTY</a:t>
            </a:r>
          </a:p>
        </p:txBody>
      </p:sp>
      <p:sp>
        <p:nvSpPr>
          <p:cNvPr id="19492" name="Text Box 37">
            <a:extLst>
              <a:ext uri="{FF2B5EF4-FFF2-40B4-BE49-F238E27FC236}">
                <a16:creationId xmlns:a16="http://schemas.microsoft.com/office/drawing/2014/main" id="{E0D0A501-718E-0B44-B435-0B61EEFE1FFD}"/>
              </a:ext>
            </a:extLst>
          </p:cNvPr>
          <p:cNvSpPr txBox="1">
            <a:spLocks noChangeArrowheads="1"/>
          </p:cNvSpPr>
          <p:nvPr/>
        </p:nvSpPr>
        <p:spPr bwMode="auto">
          <a:xfrm>
            <a:off x="2470944" y="3799285"/>
            <a:ext cx="66556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INVALID</a:t>
            </a:r>
          </a:p>
        </p:txBody>
      </p:sp>
      <p:sp>
        <p:nvSpPr>
          <p:cNvPr id="19493" name="Text Box 38">
            <a:extLst>
              <a:ext uri="{FF2B5EF4-FFF2-40B4-BE49-F238E27FC236}">
                <a16:creationId xmlns:a16="http://schemas.microsoft.com/office/drawing/2014/main" id="{59518EE4-7068-24FA-2B26-BE406AFF935E}"/>
              </a:ext>
            </a:extLst>
          </p:cNvPr>
          <p:cNvSpPr txBox="1">
            <a:spLocks noChangeArrowheads="1"/>
          </p:cNvSpPr>
          <p:nvPr/>
        </p:nvSpPr>
        <p:spPr bwMode="auto">
          <a:xfrm>
            <a:off x="3156744" y="3799285"/>
            <a:ext cx="21352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 </a:t>
            </a:r>
          </a:p>
        </p:txBody>
      </p:sp>
      <p:sp>
        <p:nvSpPr>
          <p:cNvPr id="19494" name="Text Box 39">
            <a:extLst>
              <a:ext uri="{FF2B5EF4-FFF2-40B4-BE49-F238E27FC236}">
                <a16:creationId xmlns:a16="http://schemas.microsoft.com/office/drawing/2014/main" id="{FBD86068-4DAB-261C-08BF-489B16576C64}"/>
              </a:ext>
            </a:extLst>
          </p:cNvPr>
          <p:cNvSpPr txBox="1">
            <a:spLocks noChangeArrowheads="1"/>
          </p:cNvSpPr>
          <p:nvPr/>
        </p:nvSpPr>
        <p:spPr bwMode="auto">
          <a:xfrm>
            <a:off x="4299744" y="1285875"/>
            <a:ext cx="146386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Memory is correct</a:t>
            </a:r>
          </a:p>
        </p:txBody>
      </p:sp>
      <p:sp>
        <p:nvSpPr>
          <p:cNvPr id="19495" name="Text Box 40">
            <a:extLst>
              <a:ext uri="{FF2B5EF4-FFF2-40B4-BE49-F238E27FC236}">
                <a16:creationId xmlns:a16="http://schemas.microsoft.com/office/drawing/2014/main" id="{02F9C887-2497-5239-F4DD-35D2DB82F93A}"/>
              </a:ext>
            </a:extLst>
          </p:cNvPr>
          <p:cNvSpPr txBox="1">
            <a:spLocks noChangeArrowheads="1"/>
          </p:cNvSpPr>
          <p:nvPr/>
        </p:nvSpPr>
        <p:spPr bwMode="auto">
          <a:xfrm>
            <a:off x="4414043" y="1514475"/>
            <a:ext cx="413975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(c) A write a value W2, B snoops on the bus, sees the write and invalidates its entry. A’s copy is marked DIRTY.</a:t>
            </a:r>
          </a:p>
        </p:txBody>
      </p:sp>
      <p:sp>
        <p:nvSpPr>
          <p:cNvPr id="19496" name="Text Box 41">
            <a:extLst>
              <a:ext uri="{FF2B5EF4-FFF2-40B4-BE49-F238E27FC236}">
                <a16:creationId xmlns:a16="http://schemas.microsoft.com/office/drawing/2014/main" id="{6AA44C43-CAE6-D7C6-2F4B-65F374BB9A2E}"/>
              </a:ext>
            </a:extLst>
          </p:cNvPr>
          <p:cNvSpPr txBox="1">
            <a:spLocks noChangeArrowheads="1"/>
          </p:cNvSpPr>
          <p:nvPr/>
        </p:nvSpPr>
        <p:spPr bwMode="auto">
          <a:xfrm>
            <a:off x="4299744" y="2200275"/>
            <a:ext cx="156966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Not update memory</a:t>
            </a:r>
          </a:p>
        </p:txBody>
      </p:sp>
      <p:sp>
        <p:nvSpPr>
          <p:cNvPr id="19497" name="Text Box 42">
            <a:extLst>
              <a:ext uri="{FF2B5EF4-FFF2-40B4-BE49-F238E27FC236}">
                <a16:creationId xmlns:a16="http://schemas.microsoft.com/office/drawing/2014/main" id="{3E4228CF-19AD-3EB5-4061-04BE4BF14325}"/>
              </a:ext>
            </a:extLst>
          </p:cNvPr>
          <p:cNvSpPr txBox="1">
            <a:spLocks noChangeArrowheads="1"/>
          </p:cNvSpPr>
          <p:nvPr/>
        </p:nvSpPr>
        <p:spPr bwMode="auto">
          <a:xfrm>
            <a:off x="4356894" y="2771775"/>
            <a:ext cx="146386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ea typeface="宋体" panose="02010600030101010101" pitchFamily="2" charset="-122"/>
              </a:rPr>
              <a:t>Memory is correct</a:t>
            </a:r>
          </a:p>
        </p:txBody>
      </p:sp>
      <p:sp>
        <p:nvSpPr>
          <p:cNvPr id="19498" name="Text Box 43">
            <a:extLst>
              <a:ext uri="{FF2B5EF4-FFF2-40B4-BE49-F238E27FC236}">
                <a16:creationId xmlns:a16="http://schemas.microsoft.com/office/drawing/2014/main" id="{F555D721-B9A5-D185-39BE-071AE204D25D}"/>
              </a:ext>
            </a:extLst>
          </p:cNvPr>
          <p:cNvSpPr txBox="1">
            <a:spLocks noChangeArrowheads="1"/>
          </p:cNvSpPr>
          <p:nvPr/>
        </p:nvSpPr>
        <p:spPr bwMode="auto">
          <a:xfrm>
            <a:off x="4414043" y="3000375"/>
            <a:ext cx="359942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(d) A write W again. This and subsequent writes by A are done locally, without any bus traffic. </a:t>
            </a:r>
          </a:p>
        </p:txBody>
      </p:sp>
      <p:sp>
        <p:nvSpPr>
          <p:cNvPr id="2" name="灯片编号占位符 1">
            <a:extLst>
              <a:ext uri="{FF2B5EF4-FFF2-40B4-BE49-F238E27FC236}">
                <a16:creationId xmlns:a16="http://schemas.microsoft.com/office/drawing/2014/main" id="{A522A6BB-D06E-BD1D-643C-F3B85C4FAA79}"/>
              </a:ext>
            </a:extLst>
          </p:cNvPr>
          <p:cNvSpPr>
            <a:spLocks noGrp="1"/>
          </p:cNvSpPr>
          <p:nvPr>
            <p:ph type="sldNum" sz="quarter" idx="10"/>
          </p:nvPr>
        </p:nvSpPr>
        <p:spPr/>
        <p:txBody>
          <a:bodyPr/>
          <a:lstStyle/>
          <a:p>
            <a:fld id="{D9B6BDF2-6896-4B98-8776-C18582F63BA5}" type="slidenum">
              <a:rPr lang="zh-TW" altLang="en-US" smtClean="0"/>
              <a:pPr/>
              <a:t>7</a:t>
            </a:fld>
            <a:endParaRPr lang="zh-TW"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DC152BC-A849-397A-D3AB-C7011F112CE9}"/>
              </a:ext>
            </a:extLst>
          </p:cNvPr>
          <p:cNvSpPr>
            <a:spLocks noGrp="1" noChangeArrowheads="1"/>
          </p:cNvSpPr>
          <p:nvPr>
            <p:ph type="title"/>
          </p:nvPr>
        </p:nvSpPr>
        <p:spPr/>
        <p:txBody>
          <a:bodyPr/>
          <a:lstStyle/>
          <a:p>
            <a:pPr eaLnBrk="1" hangingPunct="1"/>
            <a:r>
              <a:rPr lang="en-US" altLang="zh-CN" dirty="0">
                <a:latin typeface="Times New Roman" panose="02020603050405020304" pitchFamily="18" charset="0"/>
                <a:ea typeface="宋体" panose="02010600030101010101" pitchFamily="2" charset="-122"/>
                <a:cs typeface="Times New Roman" panose="02020603050405020304" pitchFamily="18" charset="0"/>
              </a:rPr>
              <a:t>For Example (3) </a:t>
            </a:r>
            <a:endParaRPr lang="zh-CN" altLang="zh-CN" dirty="0">
              <a:ea typeface="宋体" panose="02010600030101010101" pitchFamily="2" charset="-122"/>
            </a:endParaRPr>
          </a:p>
        </p:txBody>
      </p:sp>
      <p:sp>
        <p:nvSpPr>
          <p:cNvPr id="20483" name="Rectangle 3">
            <a:extLst>
              <a:ext uri="{FF2B5EF4-FFF2-40B4-BE49-F238E27FC236}">
                <a16:creationId xmlns:a16="http://schemas.microsoft.com/office/drawing/2014/main" id="{0D782A95-0500-9CD4-921D-A60167B965F3}"/>
              </a:ext>
            </a:extLst>
          </p:cNvPr>
          <p:cNvSpPr>
            <a:spLocks noChangeArrowheads="1"/>
          </p:cNvSpPr>
          <p:nvPr/>
        </p:nvSpPr>
        <p:spPr bwMode="auto">
          <a:xfrm>
            <a:off x="1942747" y="2091267"/>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A</a:t>
            </a:r>
          </a:p>
        </p:txBody>
      </p:sp>
      <p:sp>
        <p:nvSpPr>
          <p:cNvPr id="20484" name="Rectangle 4">
            <a:extLst>
              <a:ext uri="{FF2B5EF4-FFF2-40B4-BE49-F238E27FC236}">
                <a16:creationId xmlns:a16="http://schemas.microsoft.com/office/drawing/2014/main" id="{FA8E201D-0BDB-BFDE-406E-29264444E8AC}"/>
              </a:ext>
            </a:extLst>
          </p:cNvPr>
          <p:cNvSpPr>
            <a:spLocks noChangeArrowheads="1"/>
          </p:cNvSpPr>
          <p:nvPr/>
        </p:nvSpPr>
        <p:spPr bwMode="auto">
          <a:xfrm>
            <a:off x="2628547" y="2091267"/>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B</a:t>
            </a:r>
          </a:p>
        </p:txBody>
      </p:sp>
      <p:sp>
        <p:nvSpPr>
          <p:cNvPr id="20485" name="Rectangle 5">
            <a:extLst>
              <a:ext uri="{FF2B5EF4-FFF2-40B4-BE49-F238E27FC236}">
                <a16:creationId xmlns:a16="http://schemas.microsoft.com/office/drawing/2014/main" id="{7CAEEB82-4CAB-729D-14E1-3055EAA9E241}"/>
              </a:ext>
            </a:extLst>
          </p:cNvPr>
          <p:cNvSpPr>
            <a:spLocks noChangeArrowheads="1"/>
          </p:cNvSpPr>
          <p:nvPr/>
        </p:nvSpPr>
        <p:spPr bwMode="auto">
          <a:xfrm>
            <a:off x="4000147" y="2091267"/>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W</a:t>
            </a:r>
            <a:r>
              <a:rPr lang="en-US" altLang="zh-CN" sz="1800" baseline="-25000">
                <a:solidFill>
                  <a:schemeClr val="bg1"/>
                </a:solidFill>
                <a:ea typeface="宋体" panose="02010600030101010101" pitchFamily="2" charset="-122"/>
              </a:rPr>
              <a:t>1</a:t>
            </a:r>
          </a:p>
        </p:txBody>
      </p:sp>
      <p:sp>
        <p:nvSpPr>
          <p:cNvPr id="20486" name="Rectangle 6">
            <a:extLst>
              <a:ext uri="{FF2B5EF4-FFF2-40B4-BE49-F238E27FC236}">
                <a16:creationId xmlns:a16="http://schemas.microsoft.com/office/drawing/2014/main" id="{7048DEA8-4812-3CCF-4E6F-551CA71AEBE9}"/>
              </a:ext>
            </a:extLst>
          </p:cNvPr>
          <p:cNvSpPr>
            <a:spLocks noChangeArrowheads="1"/>
          </p:cNvSpPr>
          <p:nvPr/>
        </p:nvSpPr>
        <p:spPr bwMode="auto">
          <a:xfrm>
            <a:off x="3314347" y="2091267"/>
            <a:ext cx="400050" cy="285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800">
                <a:solidFill>
                  <a:schemeClr val="bg1"/>
                </a:solidFill>
                <a:ea typeface="宋体" panose="02010600030101010101" pitchFamily="2" charset="-122"/>
              </a:rPr>
              <a:t>C</a:t>
            </a:r>
          </a:p>
        </p:txBody>
      </p:sp>
      <p:sp>
        <p:nvSpPr>
          <p:cNvPr id="20487" name="Rectangle 7">
            <a:extLst>
              <a:ext uri="{FF2B5EF4-FFF2-40B4-BE49-F238E27FC236}">
                <a16:creationId xmlns:a16="http://schemas.microsoft.com/office/drawing/2014/main" id="{E0F0FC1F-7D10-1D3A-529A-7C57C42AEDDA}"/>
              </a:ext>
            </a:extLst>
          </p:cNvPr>
          <p:cNvSpPr>
            <a:spLocks noChangeArrowheads="1"/>
          </p:cNvSpPr>
          <p:nvPr/>
        </p:nvSpPr>
        <p:spPr bwMode="auto">
          <a:xfrm>
            <a:off x="2057047" y="2719917"/>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3</a:t>
            </a:r>
          </a:p>
        </p:txBody>
      </p:sp>
      <p:sp>
        <p:nvSpPr>
          <p:cNvPr id="20488" name="Rectangle 8">
            <a:extLst>
              <a:ext uri="{FF2B5EF4-FFF2-40B4-BE49-F238E27FC236}">
                <a16:creationId xmlns:a16="http://schemas.microsoft.com/office/drawing/2014/main" id="{022ABD6B-1C86-8DC2-4969-DC326BD01115}"/>
              </a:ext>
            </a:extLst>
          </p:cNvPr>
          <p:cNvSpPr>
            <a:spLocks noChangeArrowheads="1"/>
          </p:cNvSpPr>
          <p:nvPr/>
        </p:nvSpPr>
        <p:spPr bwMode="auto">
          <a:xfrm>
            <a:off x="3428647" y="2719917"/>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 </a:t>
            </a:r>
            <a:endParaRPr lang="en-US" altLang="zh-CN" sz="1050" baseline="-25000">
              <a:solidFill>
                <a:schemeClr val="bg1"/>
              </a:solidFill>
              <a:ea typeface="宋体" panose="02010600030101010101" pitchFamily="2" charset="-122"/>
            </a:endParaRPr>
          </a:p>
        </p:txBody>
      </p:sp>
      <p:sp>
        <p:nvSpPr>
          <p:cNvPr id="20489" name="Rectangle 9">
            <a:extLst>
              <a:ext uri="{FF2B5EF4-FFF2-40B4-BE49-F238E27FC236}">
                <a16:creationId xmlns:a16="http://schemas.microsoft.com/office/drawing/2014/main" id="{AF187E91-8971-F6C2-8A5F-1F8C1D6A5592}"/>
              </a:ext>
            </a:extLst>
          </p:cNvPr>
          <p:cNvSpPr>
            <a:spLocks noChangeArrowheads="1"/>
          </p:cNvSpPr>
          <p:nvPr/>
        </p:nvSpPr>
        <p:spPr bwMode="auto">
          <a:xfrm>
            <a:off x="2742847" y="2719917"/>
            <a:ext cx="171450" cy="171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zh-CN" sz="1050">
                <a:solidFill>
                  <a:schemeClr val="bg1"/>
                </a:solidFill>
                <a:ea typeface="宋体" panose="02010600030101010101" pitchFamily="2" charset="-122"/>
              </a:rPr>
              <a:t>W</a:t>
            </a:r>
            <a:r>
              <a:rPr lang="en-US" altLang="zh-CN" sz="1050" baseline="-25000">
                <a:solidFill>
                  <a:schemeClr val="bg1"/>
                </a:solidFill>
                <a:ea typeface="宋体" panose="02010600030101010101" pitchFamily="2" charset="-122"/>
              </a:rPr>
              <a:t>1</a:t>
            </a:r>
          </a:p>
        </p:txBody>
      </p:sp>
      <p:sp>
        <p:nvSpPr>
          <p:cNvPr id="20490" name="Line 10">
            <a:extLst>
              <a:ext uri="{FF2B5EF4-FFF2-40B4-BE49-F238E27FC236}">
                <a16:creationId xmlns:a16="http://schemas.microsoft.com/office/drawing/2014/main" id="{EB92EE22-F7F7-92C8-FE07-C9389061EFAF}"/>
              </a:ext>
            </a:extLst>
          </p:cNvPr>
          <p:cNvSpPr>
            <a:spLocks noChangeShapeType="1"/>
          </p:cNvSpPr>
          <p:nvPr/>
        </p:nvSpPr>
        <p:spPr bwMode="auto">
          <a:xfrm>
            <a:off x="2171347" y="2377017"/>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1" name="Line 11">
            <a:extLst>
              <a:ext uri="{FF2B5EF4-FFF2-40B4-BE49-F238E27FC236}">
                <a16:creationId xmlns:a16="http://schemas.microsoft.com/office/drawing/2014/main" id="{A8603DF8-9E0D-8596-D411-93F285C2382C}"/>
              </a:ext>
            </a:extLst>
          </p:cNvPr>
          <p:cNvSpPr>
            <a:spLocks noChangeShapeType="1"/>
          </p:cNvSpPr>
          <p:nvPr/>
        </p:nvSpPr>
        <p:spPr bwMode="auto">
          <a:xfrm>
            <a:off x="2799997" y="2377017"/>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2" name="Line 12">
            <a:extLst>
              <a:ext uri="{FF2B5EF4-FFF2-40B4-BE49-F238E27FC236}">
                <a16:creationId xmlns:a16="http://schemas.microsoft.com/office/drawing/2014/main" id="{7D07A4EC-538B-1112-9AFE-7832753DBCD4}"/>
              </a:ext>
            </a:extLst>
          </p:cNvPr>
          <p:cNvSpPr>
            <a:spLocks noChangeShapeType="1"/>
          </p:cNvSpPr>
          <p:nvPr/>
        </p:nvSpPr>
        <p:spPr bwMode="auto">
          <a:xfrm>
            <a:off x="3485797" y="2377017"/>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3" name="Line 13">
            <a:extLst>
              <a:ext uri="{FF2B5EF4-FFF2-40B4-BE49-F238E27FC236}">
                <a16:creationId xmlns:a16="http://schemas.microsoft.com/office/drawing/2014/main" id="{E9B1567A-23E3-3C24-E716-8DF86A5AF656}"/>
              </a:ext>
            </a:extLst>
          </p:cNvPr>
          <p:cNvSpPr>
            <a:spLocks noChangeShapeType="1"/>
          </p:cNvSpPr>
          <p:nvPr/>
        </p:nvSpPr>
        <p:spPr bwMode="auto">
          <a:xfrm>
            <a:off x="3485797" y="2891367"/>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4" name="Line 14">
            <a:extLst>
              <a:ext uri="{FF2B5EF4-FFF2-40B4-BE49-F238E27FC236}">
                <a16:creationId xmlns:a16="http://schemas.microsoft.com/office/drawing/2014/main" id="{B39AC333-D44E-F365-000E-6E5E9166B076}"/>
              </a:ext>
            </a:extLst>
          </p:cNvPr>
          <p:cNvSpPr>
            <a:spLocks noChangeShapeType="1"/>
          </p:cNvSpPr>
          <p:nvPr/>
        </p:nvSpPr>
        <p:spPr bwMode="auto">
          <a:xfrm>
            <a:off x="1714147" y="3119967"/>
            <a:ext cx="2971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5" name="Line 15">
            <a:extLst>
              <a:ext uri="{FF2B5EF4-FFF2-40B4-BE49-F238E27FC236}">
                <a16:creationId xmlns:a16="http://schemas.microsoft.com/office/drawing/2014/main" id="{D954A32B-365A-47EB-ED99-AEA9EDF32903}"/>
              </a:ext>
            </a:extLst>
          </p:cNvPr>
          <p:cNvSpPr>
            <a:spLocks noChangeShapeType="1"/>
          </p:cNvSpPr>
          <p:nvPr/>
        </p:nvSpPr>
        <p:spPr bwMode="auto">
          <a:xfrm>
            <a:off x="4228747" y="2377017"/>
            <a:ext cx="0" cy="7429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6" name="Text Box 16">
            <a:extLst>
              <a:ext uri="{FF2B5EF4-FFF2-40B4-BE49-F238E27FC236}">
                <a16:creationId xmlns:a16="http://schemas.microsoft.com/office/drawing/2014/main" id="{3C3A3A8E-C759-4F6D-09A0-21582F91985C}"/>
              </a:ext>
            </a:extLst>
          </p:cNvPr>
          <p:cNvSpPr txBox="1">
            <a:spLocks noChangeArrowheads="1"/>
          </p:cNvSpPr>
          <p:nvPr/>
        </p:nvSpPr>
        <p:spPr bwMode="auto">
          <a:xfrm>
            <a:off x="2159441" y="2918752"/>
            <a:ext cx="66556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dirty="0">
                <a:solidFill>
                  <a:schemeClr val="bg1"/>
                </a:solidFill>
                <a:ea typeface="宋体" panose="02010600030101010101" pitchFamily="2" charset="-122"/>
              </a:rPr>
              <a:t>INVALID</a:t>
            </a:r>
          </a:p>
        </p:txBody>
      </p:sp>
      <p:sp>
        <p:nvSpPr>
          <p:cNvPr id="20497" name="Text Box 17">
            <a:extLst>
              <a:ext uri="{FF2B5EF4-FFF2-40B4-BE49-F238E27FC236}">
                <a16:creationId xmlns:a16="http://schemas.microsoft.com/office/drawing/2014/main" id="{31F73A65-263D-2C4D-8FBE-8F9FFD80E506}"/>
              </a:ext>
            </a:extLst>
          </p:cNvPr>
          <p:cNvSpPr txBox="1">
            <a:spLocks noChangeArrowheads="1"/>
          </p:cNvSpPr>
          <p:nvPr/>
        </p:nvSpPr>
        <p:spPr bwMode="auto">
          <a:xfrm>
            <a:off x="2788091" y="2918752"/>
            <a:ext cx="66556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INVALID</a:t>
            </a:r>
          </a:p>
        </p:txBody>
      </p:sp>
      <p:sp>
        <p:nvSpPr>
          <p:cNvPr id="20498" name="Line 18">
            <a:extLst>
              <a:ext uri="{FF2B5EF4-FFF2-40B4-BE49-F238E27FC236}">
                <a16:creationId xmlns:a16="http://schemas.microsoft.com/office/drawing/2014/main" id="{73CDCDDA-6466-3476-67CA-FD76B3082F9A}"/>
              </a:ext>
            </a:extLst>
          </p:cNvPr>
          <p:cNvSpPr>
            <a:spLocks noChangeShapeType="1"/>
          </p:cNvSpPr>
          <p:nvPr/>
        </p:nvSpPr>
        <p:spPr bwMode="auto">
          <a:xfrm>
            <a:off x="2171347" y="2891367"/>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499" name="Line 19">
            <a:extLst>
              <a:ext uri="{FF2B5EF4-FFF2-40B4-BE49-F238E27FC236}">
                <a16:creationId xmlns:a16="http://schemas.microsoft.com/office/drawing/2014/main" id="{36B61A30-871E-A2A7-6265-FF45BE9F9D74}"/>
              </a:ext>
            </a:extLst>
          </p:cNvPr>
          <p:cNvSpPr>
            <a:spLocks noChangeShapeType="1"/>
          </p:cNvSpPr>
          <p:nvPr/>
        </p:nvSpPr>
        <p:spPr bwMode="auto">
          <a:xfrm>
            <a:off x="2799997" y="2891367"/>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0500" name="Text Box 20">
            <a:extLst>
              <a:ext uri="{FF2B5EF4-FFF2-40B4-BE49-F238E27FC236}">
                <a16:creationId xmlns:a16="http://schemas.microsoft.com/office/drawing/2014/main" id="{4A4C1D03-1191-4153-46EA-7A8039148375}"/>
              </a:ext>
            </a:extLst>
          </p:cNvPr>
          <p:cNvSpPr txBox="1">
            <a:spLocks noChangeArrowheads="1"/>
          </p:cNvSpPr>
          <p:nvPr/>
        </p:nvSpPr>
        <p:spPr bwMode="auto">
          <a:xfrm>
            <a:off x="3473891" y="2918752"/>
            <a:ext cx="5373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dirty="0">
                <a:solidFill>
                  <a:schemeClr val="bg1"/>
                </a:solidFill>
                <a:ea typeface="宋体" panose="02010600030101010101" pitchFamily="2" charset="-122"/>
              </a:rPr>
              <a:t>DIRTY</a:t>
            </a:r>
          </a:p>
        </p:txBody>
      </p:sp>
      <p:sp>
        <p:nvSpPr>
          <p:cNvPr id="20501" name="Text Box 21">
            <a:extLst>
              <a:ext uri="{FF2B5EF4-FFF2-40B4-BE49-F238E27FC236}">
                <a16:creationId xmlns:a16="http://schemas.microsoft.com/office/drawing/2014/main" id="{3B18678B-0C89-A761-4439-227079F98C38}"/>
              </a:ext>
            </a:extLst>
          </p:cNvPr>
          <p:cNvSpPr txBox="1">
            <a:spLocks noChangeArrowheads="1"/>
          </p:cNvSpPr>
          <p:nvPr/>
        </p:nvSpPr>
        <p:spPr bwMode="auto">
          <a:xfrm>
            <a:off x="3359591" y="2671102"/>
            <a:ext cx="35618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050" dirty="0">
                <a:solidFill>
                  <a:schemeClr val="bg1"/>
                </a:solidFill>
                <a:ea typeface="宋体" panose="02010600030101010101" pitchFamily="2" charset="-122"/>
              </a:rPr>
              <a:t>W</a:t>
            </a:r>
            <a:r>
              <a:rPr lang="en-US" altLang="zh-CN" sz="1050" baseline="-25000" dirty="0">
                <a:solidFill>
                  <a:schemeClr val="bg1"/>
                </a:solidFill>
                <a:ea typeface="宋体" panose="02010600030101010101" pitchFamily="2" charset="-122"/>
              </a:rPr>
              <a:t>3</a:t>
            </a:r>
          </a:p>
        </p:txBody>
      </p:sp>
      <p:sp>
        <p:nvSpPr>
          <p:cNvPr id="20502" name="Text Box 22">
            <a:extLst>
              <a:ext uri="{FF2B5EF4-FFF2-40B4-BE49-F238E27FC236}">
                <a16:creationId xmlns:a16="http://schemas.microsoft.com/office/drawing/2014/main" id="{7C732FDC-3D2F-44CC-1081-998A08115B4B}"/>
              </a:ext>
            </a:extLst>
          </p:cNvPr>
          <p:cNvSpPr txBox="1">
            <a:spLocks noChangeArrowheads="1"/>
          </p:cNvSpPr>
          <p:nvPr/>
        </p:nvSpPr>
        <p:spPr bwMode="auto">
          <a:xfrm>
            <a:off x="4551189" y="1888997"/>
            <a:ext cx="4124501"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(e) C reads or writes W. A sees the request by snooping on the bus, provides the value, and invalidates its own entry. C now has the only valid copy.</a:t>
            </a:r>
          </a:p>
        </p:txBody>
      </p:sp>
      <p:sp>
        <p:nvSpPr>
          <p:cNvPr id="20503" name="Text Box 23">
            <a:extLst>
              <a:ext uri="{FF2B5EF4-FFF2-40B4-BE49-F238E27FC236}">
                <a16:creationId xmlns:a16="http://schemas.microsoft.com/office/drawing/2014/main" id="{49819B63-AFA8-8F81-25EF-342C5BC7858C}"/>
              </a:ext>
            </a:extLst>
          </p:cNvPr>
          <p:cNvSpPr txBox="1">
            <a:spLocks noChangeArrowheads="1"/>
          </p:cNvSpPr>
          <p:nvPr/>
        </p:nvSpPr>
        <p:spPr bwMode="auto">
          <a:xfrm>
            <a:off x="4754167" y="2969926"/>
            <a:ext cx="156966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Not update memory</a:t>
            </a:r>
          </a:p>
        </p:txBody>
      </p:sp>
      <p:sp>
        <p:nvSpPr>
          <p:cNvPr id="2" name="灯片编号占位符 1">
            <a:extLst>
              <a:ext uri="{FF2B5EF4-FFF2-40B4-BE49-F238E27FC236}">
                <a16:creationId xmlns:a16="http://schemas.microsoft.com/office/drawing/2014/main" id="{FB521493-C78B-2A28-8BD3-F6B596058DEA}"/>
              </a:ext>
            </a:extLst>
          </p:cNvPr>
          <p:cNvSpPr>
            <a:spLocks noGrp="1"/>
          </p:cNvSpPr>
          <p:nvPr>
            <p:ph type="sldNum" sz="quarter" idx="10"/>
          </p:nvPr>
        </p:nvSpPr>
        <p:spPr/>
        <p:txBody>
          <a:bodyPr/>
          <a:lstStyle/>
          <a:p>
            <a:fld id="{D9B6BDF2-6896-4B98-8776-C18582F63BA5}" type="slidenum">
              <a:rPr lang="zh-TW" altLang="en-US" smtClean="0"/>
              <a:pPr/>
              <a:t>8</a:t>
            </a:fld>
            <a:endParaRPr lang="zh-TW"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584F851-D560-0C38-B0D1-9D53E30191CE}"/>
              </a:ext>
            </a:extLst>
          </p:cNvPr>
          <p:cNvSpPr>
            <a:spLocks noGrp="1" noChangeArrowheads="1"/>
          </p:cNvSpPr>
          <p:nvPr>
            <p:ph type="title"/>
          </p:nvPr>
        </p:nvSpPr>
        <p:spPr/>
        <p:txBody>
          <a:bodyPr/>
          <a:lstStyle/>
          <a:p>
            <a:pPr eaLnBrk="1" hangingPunct="1"/>
            <a:r>
              <a:rPr lang="en-US" altLang="zh-CN" b="1" dirty="0">
                <a:latin typeface="Times New Roman" panose="02020603050405020304" pitchFamily="18" charset="0"/>
                <a:ea typeface="宋体" panose="02010600030101010101" pitchFamily="2" charset="-122"/>
                <a:cs typeface="Times New Roman" panose="02020603050405020304" pitchFamily="18" charset="0"/>
              </a:rPr>
              <a:t>Ring-Based Multiprocessors -</a:t>
            </a:r>
            <a:r>
              <a:rPr lang="en-US" altLang="zh-CN"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dirty="0" err="1">
                <a:latin typeface="Times New Roman" panose="02020603050405020304" pitchFamily="18" charset="0"/>
                <a:ea typeface="宋体" panose="02010600030101010101" pitchFamily="2" charset="-122"/>
                <a:cs typeface="Times New Roman" panose="02020603050405020304" pitchFamily="18" charset="0"/>
              </a:rPr>
              <a:t>Memnet</a:t>
            </a: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21507" name="Rectangle 4">
            <a:extLst>
              <a:ext uri="{FF2B5EF4-FFF2-40B4-BE49-F238E27FC236}">
                <a16:creationId xmlns:a16="http://schemas.microsoft.com/office/drawing/2014/main" id="{6288E160-C8DB-0861-07FD-94EF6E3EFA99}"/>
              </a:ext>
            </a:extLst>
          </p:cNvPr>
          <p:cNvSpPr>
            <a:spLocks noChangeArrowheads="1"/>
          </p:cNvSpPr>
          <p:nvPr/>
        </p:nvSpPr>
        <p:spPr bwMode="auto">
          <a:xfrm>
            <a:off x="2228850" y="128269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08" name="Line 5">
            <a:extLst>
              <a:ext uri="{FF2B5EF4-FFF2-40B4-BE49-F238E27FC236}">
                <a16:creationId xmlns:a16="http://schemas.microsoft.com/office/drawing/2014/main" id="{7738EBD4-3190-56FF-8E09-DDFA220CA0E4}"/>
              </a:ext>
            </a:extLst>
          </p:cNvPr>
          <p:cNvSpPr>
            <a:spLocks noChangeShapeType="1"/>
          </p:cNvSpPr>
          <p:nvPr/>
        </p:nvSpPr>
        <p:spPr bwMode="auto">
          <a:xfrm>
            <a:off x="2228850" y="151129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09" name="Line 6">
            <a:extLst>
              <a:ext uri="{FF2B5EF4-FFF2-40B4-BE49-F238E27FC236}">
                <a16:creationId xmlns:a16="http://schemas.microsoft.com/office/drawing/2014/main" id="{7070A317-59C5-B81E-7CB6-40CBC52853A7}"/>
              </a:ext>
            </a:extLst>
          </p:cNvPr>
          <p:cNvSpPr>
            <a:spLocks noChangeShapeType="1"/>
          </p:cNvSpPr>
          <p:nvPr/>
        </p:nvSpPr>
        <p:spPr bwMode="auto">
          <a:xfrm>
            <a:off x="2228850" y="168274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0" name="Text Box 9">
            <a:extLst>
              <a:ext uri="{FF2B5EF4-FFF2-40B4-BE49-F238E27FC236}">
                <a16:creationId xmlns:a16="http://schemas.microsoft.com/office/drawing/2014/main" id="{611008F2-17F4-44E5-1335-E07614A37442}"/>
              </a:ext>
            </a:extLst>
          </p:cNvPr>
          <p:cNvSpPr txBox="1">
            <a:spLocks noChangeArrowheads="1"/>
          </p:cNvSpPr>
          <p:nvPr/>
        </p:nvSpPr>
        <p:spPr bwMode="auto">
          <a:xfrm>
            <a:off x="2286000" y="145414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11" name="Line 10">
            <a:extLst>
              <a:ext uri="{FF2B5EF4-FFF2-40B4-BE49-F238E27FC236}">
                <a16:creationId xmlns:a16="http://schemas.microsoft.com/office/drawing/2014/main" id="{A49925FD-E01E-31D0-CB50-6408AE07C14A}"/>
              </a:ext>
            </a:extLst>
          </p:cNvPr>
          <p:cNvSpPr>
            <a:spLocks noChangeShapeType="1"/>
          </p:cNvSpPr>
          <p:nvPr/>
        </p:nvSpPr>
        <p:spPr bwMode="auto">
          <a:xfrm>
            <a:off x="2400300" y="12826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2" name="Line 11">
            <a:extLst>
              <a:ext uri="{FF2B5EF4-FFF2-40B4-BE49-F238E27FC236}">
                <a16:creationId xmlns:a16="http://schemas.microsoft.com/office/drawing/2014/main" id="{4C39B0E6-DF3D-BAAF-E6BD-0C6F01C091CB}"/>
              </a:ext>
            </a:extLst>
          </p:cNvPr>
          <p:cNvSpPr>
            <a:spLocks noChangeShapeType="1"/>
          </p:cNvSpPr>
          <p:nvPr/>
        </p:nvSpPr>
        <p:spPr bwMode="auto">
          <a:xfrm>
            <a:off x="2743200" y="12826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3" name="Rectangle 12">
            <a:extLst>
              <a:ext uri="{FF2B5EF4-FFF2-40B4-BE49-F238E27FC236}">
                <a16:creationId xmlns:a16="http://schemas.microsoft.com/office/drawing/2014/main" id="{B8112BE5-BA89-31CD-BC36-B22955CD6F20}"/>
              </a:ext>
            </a:extLst>
          </p:cNvPr>
          <p:cNvSpPr>
            <a:spLocks noChangeArrowheads="1"/>
          </p:cNvSpPr>
          <p:nvPr/>
        </p:nvSpPr>
        <p:spPr bwMode="auto">
          <a:xfrm>
            <a:off x="3486150" y="128269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14" name="Line 13">
            <a:extLst>
              <a:ext uri="{FF2B5EF4-FFF2-40B4-BE49-F238E27FC236}">
                <a16:creationId xmlns:a16="http://schemas.microsoft.com/office/drawing/2014/main" id="{E22EC3A9-D386-0C18-BE2F-F1E76A7BBFE6}"/>
              </a:ext>
            </a:extLst>
          </p:cNvPr>
          <p:cNvSpPr>
            <a:spLocks noChangeShapeType="1"/>
          </p:cNvSpPr>
          <p:nvPr/>
        </p:nvSpPr>
        <p:spPr bwMode="auto">
          <a:xfrm>
            <a:off x="3486150" y="151129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5" name="Line 14">
            <a:extLst>
              <a:ext uri="{FF2B5EF4-FFF2-40B4-BE49-F238E27FC236}">
                <a16:creationId xmlns:a16="http://schemas.microsoft.com/office/drawing/2014/main" id="{DBCD13C1-684C-32DD-4942-7717F231995A}"/>
              </a:ext>
            </a:extLst>
          </p:cNvPr>
          <p:cNvSpPr>
            <a:spLocks noChangeShapeType="1"/>
          </p:cNvSpPr>
          <p:nvPr/>
        </p:nvSpPr>
        <p:spPr bwMode="auto">
          <a:xfrm>
            <a:off x="3486150" y="168274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6" name="Text Box 15">
            <a:extLst>
              <a:ext uri="{FF2B5EF4-FFF2-40B4-BE49-F238E27FC236}">
                <a16:creationId xmlns:a16="http://schemas.microsoft.com/office/drawing/2014/main" id="{D3BB1842-89A1-8EA4-0CBA-AC09D51F9241}"/>
              </a:ext>
            </a:extLst>
          </p:cNvPr>
          <p:cNvSpPr txBox="1">
            <a:spLocks noChangeArrowheads="1"/>
          </p:cNvSpPr>
          <p:nvPr/>
        </p:nvSpPr>
        <p:spPr bwMode="auto">
          <a:xfrm>
            <a:off x="3543300" y="145414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17" name="Line 16">
            <a:extLst>
              <a:ext uri="{FF2B5EF4-FFF2-40B4-BE49-F238E27FC236}">
                <a16:creationId xmlns:a16="http://schemas.microsoft.com/office/drawing/2014/main" id="{36906061-3936-A6CA-EE2B-32CAA6989280}"/>
              </a:ext>
            </a:extLst>
          </p:cNvPr>
          <p:cNvSpPr>
            <a:spLocks noChangeShapeType="1"/>
          </p:cNvSpPr>
          <p:nvPr/>
        </p:nvSpPr>
        <p:spPr bwMode="auto">
          <a:xfrm>
            <a:off x="3657600" y="12826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8" name="Line 17">
            <a:extLst>
              <a:ext uri="{FF2B5EF4-FFF2-40B4-BE49-F238E27FC236}">
                <a16:creationId xmlns:a16="http://schemas.microsoft.com/office/drawing/2014/main" id="{4E4F52F2-1E4B-3F80-1665-232E93BCB3AD}"/>
              </a:ext>
            </a:extLst>
          </p:cNvPr>
          <p:cNvSpPr>
            <a:spLocks noChangeShapeType="1"/>
          </p:cNvSpPr>
          <p:nvPr/>
        </p:nvSpPr>
        <p:spPr bwMode="auto">
          <a:xfrm>
            <a:off x="4000500" y="12826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19" name="Rectangle 18">
            <a:extLst>
              <a:ext uri="{FF2B5EF4-FFF2-40B4-BE49-F238E27FC236}">
                <a16:creationId xmlns:a16="http://schemas.microsoft.com/office/drawing/2014/main" id="{A0C11E96-3AEA-379E-A195-7CE9ECD471CB}"/>
              </a:ext>
            </a:extLst>
          </p:cNvPr>
          <p:cNvSpPr>
            <a:spLocks noChangeArrowheads="1"/>
          </p:cNvSpPr>
          <p:nvPr/>
        </p:nvSpPr>
        <p:spPr bwMode="auto">
          <a:xfrm>
            <a:off x="1714500" y="225424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20" name="Line 19">
            <a:extLst>
              <a:ext uri="{FF2B5EF4-FFF2-40B4-BE49-F238E27FC236}">
                <a16:creationId xmlns:a16="http://schemas.microsoft.com/office/drawing/2014/main" id="{29AB56BA-4B83-72AF-997A-DE46CD3688EB}"/>
              </a:ext>
            </a:extLst>
          </p:cNvPr>
          <p:cNvSpPr>
            <a:spLocks noChangeShapeType="1"/>
          </p:cNvSpPr>
          <p:nvPr/>
        </p:nvSpPr>
        <p:spPr bwMode="auto">
          <a:xfrm>
            <a:off x="1714500" y="2482844"/>
            <a:ext cx="685800" cy="1191"/>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1" name="Line 20">
            <a:extLst>
              <a:ext uri="{FF2B5EF4-FFF2-40B4-BE49-F238E27FC236}">
                <a16:creationId xmlns:a16="http://schemas.microsoft.com/office/drawing/2014/main" id="{5AF4B1F1-E9CC-6187-4D1B-9CB6D79FC583}"/>
              </a:ext>
            </a:extLst>
          </p:cNvPr>
          <p:cNvSpPr>
            <a:spLocks noChangeShapeType="1"/>
          </p:cNvSpPr>
          <p:nvPr/>
        </p:nvSpPr>
        <p:spPr bwMode="auto">
          <a:xfrm>
            <a:off x="1714500" y="2654294"/>
            <a:ext cx="685800" cy="1191"/>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2" name="Text Box 21">
            <a:extLst>
              <a:ext uri="{FF2B5EF4-FFF2-40B4-BE49-F238E27FC236}">
                <a16:creationId xmlns:a16="http://schemas.microsoft.com/office/drawing/2014/main" id="{B84E9E41-5001-7267-BF79-4BDCCE8C0E1B}"/>
              </a:ext>
            </a:extLst>
          </p:cNvPr>
          <p:cNvSpPr txBox="1">
            <a:spLocks noChangeArrowheads="1"/>
          </p:cNvSpPr>
          <p:nvPr/>
        </p:nvSpPr>
        <p:spPr bwMode="auto">
          <a:xfrm>
            <a:off x="1771650" y="242569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23" name="Line 22">
            <a:extLst>
              <a:ext uri="{FF2B5EF4-FFF2-40B4-BE49-F238E27FC236}">
                <a16:creationId xmlns:a16="http://schemas.microsoft.com/office/drawing/2014/main" id="{CC9B2F26-C109-BE30-7120-79B1FF3DEA90}"/>
              </a:ext>
            </a:extLst>
          </p:cNvPr>
          <p:cNvSpPr>
            <a:spLocks noChangeShapeType="1"/>
          </p:cNvSpPr>
          <p:nvPr/>
        </p:nvSpPr>
        <p:spPr bwMode="auto">
          <a:xfrm>
            <a:off x="1885950" y="2254244"/>
            <a:ext cx="1191"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4" name="Line 23">
            <a:extLst>
              <a:ext uri="{FF2B5EF4-FFF2-40B4-BE49-F238E27FC236}">
                <a16:creationId xmlns:a16="http://schemas.microsoft.com/office/drawing/2014/main" id="{A857CCDA-AC58-9B93-48CF-61C14DB1D879}"/>
              </a:ext>
            </a:extLst>
          </p:cNvPr>
          <p:cNvSpPr>
            <a:spLocks noChangeShapeType="1"/>
          </p:cNvSpPr>
          <p:nvPr/>
        </p:nvSpPr>
        <p:spPr bwMode="auto">
          <a:xfrm>
            <a:off x="2228850" y="2254244"/>
            <a:ext cx="1191"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5" name="Rectangle 24">
            <a:extLst>
              <a:ext uri="{FF2B5EF4-FFF2-40B4-BE49-F238E27FC236}">
                <a16:creationId xmlns:a16="http://schemas.microsoft.com/office/drawing/2014/main" id="{C527AD87-99E6-63FC-50FD-530AB4EFA34D}"/>
              </a:ext>
            </a:extLst>
          </p:cNvPr>
          <p:cNvSpPr>
            <a:spLocks noChangeArrowheads="1"/>
          </p:cNvSpPr>
          <p:nvPr/>
        </p:nvSpPr>
        <p:spPr bwMode="auto">
          <a:xfrm>
            <a:off x="4286250" y="225424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26" name="Line 25">
            <a:extLst>
              <a:ext uri="{FF2B5EF4-FFF2-40B4-BE49-F238E27FC236}">
                <a16:creationId xmlns:a16="http://schemas.microsoft.com/office/drawing/2014/main" id="{F6DBE85C-D5A1-BCA9-C45F-D83A56417948}"/>
              </a:ext>
            </a:extLst>
          </p:cNvPr>
          <p:cNvSpPr>
            <a:spLocks noChangeShapeType="1"/>
          </p:cNvSpPr>
          <p:nvPr/>
        </p:nvSpPr>
        <p:spPr bwMode="auto">
          <a:xfrm>
            <a:off x="4286250" y="248284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7" name="Line 26">
            <a:extLst>
              <a:ext uri="{FF2B5EF4-FFF2-40B4-BE49-F238E27FC236}">
                <a16:creationId xmlns:a16="http://schemas.microsoft.com/office/drawing/2014/main" id="{44A59792-E59E-C4A0-393A-D51FECC6AB6C}"/>
              </a:ext>
            </a:extLst>
          </p:cNvPr>
          <p:cNvSpPr>
            <a:spLocks noChangeShapeType="1"/>
          </p:cNvSpPr>
          <p:nvPr/>
        </p:nvSpPr>
        <p:spPr bwMode="auto">
          <a:xfrm>
            <a:off x="4286250" y="265429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28" name="Text Box 27">
            <a:extLst>
              <a:ext uri="{FF2B5EF4-FFF2-40B4-BE49-F238E27FC236}">
                <a16:creationId xmlns:a16="http://schemas.microsoft.com/office/drawing/2014/main" id="{0022810D-52A7-A7F2-FB87-E86942879A44}"/>
              </a:ext>
            </a:extLst>
          </p:cNvPr>
          <p:cNvSpPr txBox="1">
            <a:spLocks noChangeArrowheads="1"/>
          </p:cNvSpPr>
          <p:nvPr/>
        </p:nvSpPr>
        <p:spPr bwMode="auto">
          <a:xfrm>
            <a:off x="4343400" y="242569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29" name="Line 28">
            <a:extLst>
              <a:ext uri="{FF2B5EF4-FFF2-40B4-BE49-F238E27FC236}">
                <a16:creationId xmlns:a16="http://schemas.microsoft.com/office/drawing/2014/main" id="{2FD9CC34-814E-EC6A-6876-D54FAA2820C6}"/>
              </a:ext>
            </a:extLst>
          </p:cNvPr>
          <p:cNvSpPr>
            <a:spLocks noChangeShapeType="1"/>
          </p:cNvSpPr>
          <p:nvPr/>
        </p:nvSpPr>
        <p:spPr bwMode="auto">
          <a:xfrm>
            <a:off x="4457700" y="225424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0" name="Line 29">
            <a:extLst>
              <a:ext uri="{FF2B5EF4-FFF2-40B4-BE49-F238E27FC236}">
                <a16:creationId xmlns:a16="http://schemas.microsoft.com/office/drawing/2014/main" id="{BAE2B725-C886-84E6-6964-1A37997C0E6E}"/>
              </a:ext>
            </a:extLst>
          </p:cNvPr>
          <p:cNvSpPr>
            <a:spLocks noChangeShapeType="1"/>
          </p:cNvSpPr>
          <p:nvPr/>
        </p:nvSpPr>
        <p:spPr bwMode="auto">
          <a:xfrm>
            <a:off x="4800600" y="225424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1" name="Rectangle 30">
            <a:extLst>
              <a:ext uri="{FF2B5EF4-FFF2-40B4-BE49-F238E27FC236}">
                <a16:creationId xmlns:a16="http://schemas.microsoft.com/office/drawing/2014/main" id="{BDE76E2D-BA93-E326-967B-0374F3FA231C}"/>
              </a:ext>
            </a:extLst>
          </p:cNvPr>
          <p:cNvSpPr>
            <a:spLocks noChangeArrowheads="1"/>
          </p:cNvSpPr>
          <p:nvPr/>
        </p:nvSpPr>
        <p:spPr bwMode="auto">
          <a:xfrm>
            <a:off x="2286000" y="334009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32" name="Line 31">
            <a:extLst>
              <a:ext uri="{FF2B5EF4-FFF2-40B4-BE49-F238E27FC236}">
                <a16:creationId xmlns:a16="http://schemas.microsoft.com/office/drawing/2014/main" id="{A620BE8E-EEC5-4307-3303-CFBBA770DB30}"/>
              </a:ext>
            </a:extLst>
          </p:cNvPr>
          <p:cNvSpPr>
            <a:spLocks noChangeShapeType="1"/>
          </p:cNvSpPr>
          <p:nvPr/>
        </p:nvSpPr>
        <p:spPr bwMode="auto">
          <a:xfrm>
            <a:off x="2286000" y="356869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3" name="Line 32">
            <a:extLst>
              <a:ext uri="{FF2B5EF4-FFF2-40B4-BE49-F238E27FC236}">
                <a16:creationId xmlns:a16="http://schemas.microsoft.com/office/drawing/2014/main" id="{C7AEB0E5-FB3B-58FC-79B7-A7B0C4219F1C}"/>
              </a:ext>
            </a:extLst>
          </p:cNvPr>
          <p:cNvSpPr>
            <a:spLocks noChangeShapeType="1"/>
          </p:cNvSpPr>
          <p:nvPr/>
        </p:nvSpPr>
        <p:spPr bwMode="auto">
          <a:xfrm>
            <a:off x="2286000" y="374014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4" name="Text Box 33">
            <a:extLst>
              <a:ext uri="{FF2B5EF4-FFF2-40B4-BE49-F238E27FC236}">
                <a16:creationId xmlns:a16="http://schemas.microsoft.com/office/drawing/2014/main" id="{23D62DE5-1964-9C24-64B9-45F4C8773C60}"/>
              </a:ext>
            </a:extLst>
          </p:cNvPr>
          <p:cNvSpPr txBox="1">
            <a:spLocks noChangeArrowheads="1"/>
          </p:cNvSpPr>
          <p:nvPr/>
        </p:nvSpPr>
        <p:spPr bwMode="auto">
          <a:xfrm>
            <a:off x="2343150" y="351154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35" name="Line 34">
            <a:extLst>
              <a:ext uri="{FF2B5EF4-FFF2-40B4-BE49-F238E27FC236}">
                <a16:creationId xmlns:a16="http://schemas.microsoft.com/office/drawing/2014/main" id="{EA79613B-729D-1B87-30BB-6AA9C85DD0C6}"/>
              </a:ext>
            </a:extLst>
          </p:cNvPr>
          <p:cNvSpPr>
            <a:spLocks noChangeShapeType="1"/>
          </p:cNvSpPr>
          <p:nvPr/>
        </p:nvSpPr>
        <p:spPr bwMode="auto">
          <a:xfrm>
            <a:off x="2457450" y="33400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6" name="Line 35">
            <a:extLst>
              <a:ext uri="{FF2B5EF4-FFF2-40B4-BE49-F238E27FC236}">
                <a16:creationId xmlns:a16="http://schemas.microsoft.com/office/drawing/2014/main" id="{1D859E1F-EAC1-6902-93EE-367479AACB4B}"/>
              </a:ext>
            </a:extLst>
          </p:cNvPr>
          <p:cNvSpPr>
            <a:spLocks noChangeShapeType="1"/>
          </p:cNvSpPr>
          <p:nvPr/>
        </p:nvSpPr>
        <p:spPr bwMode="auto">
          <a:xfrm>
            <a:off x="2800350" y="33400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7" name="Rectangle 36">
            <a:extLst>
              <a:ext uri="{FF2B5EF4-FFF2-40B4-BE49-F238E27FC236}">
                <a16:creationId xmlns:a16="http://schemas.microsoft.com/office/drawing/2014/main" id="{1BAC5FF4-59EA-29CE-154C-9C3C3EA338A7}"/>
              </a:ext>
            </a:extLst>
          </p:cNvPr>
          <p:cNvSpPr>
            <a:spLocks noChangeArrowheads="1"/>
          </p:cNvSpPr>
          <p:nvPr/>
        </p:nvSpPr>
        <p:spPr bwMode="auto">
          <a:xfrm>
            <a:off x="3600450" y="3340094"/>
            <a:ext cx="6858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38" name="Line 37">
            <a:extLst>
              <a:ext uri="{FF2B5EF4-FFF2-40B4-BE49-F238E27FC236}">
                <a16:creationId xmlns:a16="http://schemas.microsoft.com/office/drawing/2014/main" id="{826C816A-DA94-46AC-E17B-96284A165710}"/>
              </a:ext>
            </a:extLst>
          </p:cNvPr>
          <p:cNvSpPr>
            <a:spLocks noChangeShapeType="1"/>
          </p:cNvSpPr>
          <p:nvPr/>
        </p:nvSpPr>
        <p:spPr bwMode="auto">
          <a:xfrm>
            <a:off x="3600450" y="356869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39" name="Line 38">
            <a:extLst>
              <a:ext uri="{FF2B5EF4-FFF2-40B4-BE49-F238E27FC236}">
                <a16:creationId xmlns:a16="http://schemas.microsoft.com/office/drawing/2014/main" id="{6AD0DDD6-BB57-CE64-1832-7AE32A56FFE9}"/>
              </a:ext>
            </a:extLst>
          </p:cNvPr>
          <p:cNvSpPr>
            <a:spLocks noChangeShapeType="1"/>
          </p:cNvSpPr>
          <p:nvPr/>
        </p:nvSpPr>
        <p:spPr bwMode="auto">
          <a:xfrm>
            <a:off x="3600450" y="3740144"/>
            <a:ext cx="685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0" name="Text Box 39">
            <a:extLst>
              <a:ext uri="{FF2B5EF4-FFF2-40B4-BE49-F238E27FC236}">
                <a16:creationId xmlns:a16="http://schemas.microsoft.com/office/drawing/2014/main" id="{D8F625C8-91BB-ED84-81F6-4C5ACB989899}"/>
              </a:ext>
            </a:extLst>
          </p:cNvPr>
          <p:cNvSpPr txBox="1">
            <a:spLocks noChangeArrowheads="1"/>
          </p:cNvSpPr>
          <p:nvPr/>
        </p:nvSpPr>
        <p:spPr bwMode="auto">
          <a:xfrm>
            <a:off x="3657600" y="3511544"/>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41" name="Line 40">
            <a:extLst>
              <a:ext uri="{FF2B5EF4-FFF2-40B4-BE49-F238E27FC236}">
                <a16:creationId xmlns:a16="http://schemas.microsoft.com/office/drawing/2014/main" id="{953248CF-F8D3-6293-080A-D1D1D7414D56}"/>
              </a:ext>
            </a:extLst>
          </p:cNvPr>
          <p:cNvSpPr>
            <a:spLocks noChangeShapeType="1"/>
          </p:cNvSpPr>
          <p:nvPr/>
        </p:nvSpPr>
        <p:spPr bwMode="auto">
          <a:xfrm>
            <a:off x="3771900" y="33400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2" name="Line 41">
            <a:extLst>
              <a:ext uri="{FF2B5EF4-FFF2-40B4-BE49-F238E27FC236}">
                <a16:creationId xmlns:a16="http://schemas.microsoft.com/office/drawing/2014/main" id="{856F9901-6CAA-4BC7-9760-31FD765C09FB}"/>
              </a:ext>
            </a:extLst>
          </p:cNvPr>
          <p:cNvSpPr>
            <a:spLocks noChangeShapeType="1"/>
          </p:cNvSpPr>
          <p:nvPr/>
        </p:nvSpPr>
        <p:spPr bwMode="auto">
          <a:xfrm>
            <a:off x="4114800" y="3340094"/>
            <a:ext cx="0" cy="228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3" name="Freeform 43">
            <a:extLst>
              <a:ext uri="{FF2B5EF4-FFF2-40B4-BE49-F238E27FC236}">
                <a16:creationId xmlns:a16="http://schemas.microsoft.com/office/drawing/2014/main" id="{735483D0-6933-AC2A-3F75-B8E7A73D19A2}"/>
              </a:ext>
            </a:extLst>
          </p:cNvPr>
          <p:cNvSpPr>
            <a:spLocks/>
          </p:cNvSpPr>
          <p:nvPr/>
        </p:nvSpPr>
        <p:spPr bwMode="auto">
          <a:xfrm>
            <a:off x="1895475" y="1349369"/>
            <a:ext cx="733425" cy="1076325"/>
          </a:xfrm>
          <a:custGeom>
            <a:avLst/>
            <a:gdLst>
              <a:gd name="T0" fmla="*/ 596900 w 616"/>
              <a:gd name="T1" fmla="*/ 1358900 h 904"/>
              <a:gd name="T2" fmla="*/ 901700 w 616"/>
              <a:gd name="T3" fmla="*/ 1358900 h 904"/>
              <a:gd name="T4" fmla="*/ 139700 w 616"/>
              <a:gd name="T5" fmla="*/ 901700 h 904"/>
              <a:gd name="T6" fmla="*/ 63500 w 616"/>
              <a:gd name="T7" fmla="*/ 139700 h 904"/>
              <a:gd name="T8" fmla="*/ 520700 w 616"/>
              <a:gd name="T9" fmla="*/ 63500 h 9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6" h="904">
                <a:moveTo>
                  <a:pt x="376" y="856"/>
                </a:moveTo>
                <a:cubicBezTo>
                  <a:pt x="496" y="880"/>
                  <a:pt x="616" y="904"/>
                  <a:pt x="568" y="856"/>
                </a:cubicBezTo>
                <a:cubicBezTo>
                  <a:pt x="520" y="808"/>
                  <a:pt x="176" y="696"/>
                  <a:pt x="88" y="568"/>
                </a:cubicBezTo>
                <a:cubicBezTo>
                  <a:pt x="0" y="440"/>
                  <a:pt x="0" y="176"/>
                  <a:pt x="40" y="88"/>
                </a:cubicBezTo>
                <a:cubicBezTo>
                  <a:pt x="80" y="0"/>
                  <a:pt x="204" y="20"/>
                  <a:pt x="328" y="4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4" name="Freeform 44">
            <a:extLst>
              <a:ext uri="{FF2B5EF4-FFF2-40B4-BE49-F238E27FC236}">
                <a16:creationId xmlns:a16="http://schemas.microsoft.com/office/drawing/2014/main" id="{8D329BAA-415A-4B3F-23BE-0E2A25DD7979}"/>
              </a:ext>
            </a:extLst>
          </p:cNvPr>
          <p:cNvSpPr>
            <a:spLocks/>
          </p:cNvSpPr>
          <p:nvPr/>
        </p:nvSpPr>
        <p:spPr bwMode="auto">
          <a:xfrm>
            <a:off x="2857500" y="1396994"/>
            <a:ext cx="685800" cy="1191"/>
          </a:xfrm>
          <a:custGeom>
            <a:avLst/>
            <a:gdLst>
              <a:gd name="T0" fmla="*/ 0 w 576"/>
              <a:gd name="T1" fmla="*/ 0 h 1"/>
              <a:gd name="T2" fmla="*/ 914400 w 576"/>
              <a:gd name="T3" fmla="*/ 0 h 1"/>
              <a:gd name="T4" fmla="*/ 0 60000 65536"/>
              <a:gd name="T5" fmla="*/ 0 60000 65536"/>
            </a:gdLst>
            <a:ahLst/>
            <a:cxnLst>
              <a:cxn ang="T4">
                <a:pos x="T0" y="T1"/>
              </a:cxn>
              <a:cxn ang="T5">
                <a:pos x="T2" y="T3"/>
              </a:cxn>
            </a:cxnLst>
            <a:rect l="0" t="0" r="r" b="b"/>
            <a:pathLst>
              <a:path w="576" h="1">
                <a:moveTo>
                  <a:pt x="0" y="0"/>
                </a:moveTo>
                <a:cubicBezTo>
                  <a:pt x="240" y="0"/>
                  <a:pt x="480" y="0"/>
                  <a:pt x="576"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5" name="Freeform 45">
            <a:extLst>
              <a:ext uri="{FF2B5EF4-FFF2-40B4-BE49-F238E27FC236}">
                <a16:creationId xmlns:a16="http://schemas.microsoft.com/office/drawing/2014/main" id="{CD1285A0-93FA-2CDD-984D-DB388E84C4C9}"/>
              </a:ext>
            </a:extLst>
          </p:cNvPr>
          <p:cNvSpPr>
            <a:spLocks/>
          </p:cNvSpPr>
          <p:nvPr/>
        </p:nvSpPr>
        <p:spPr bwMode="auto">
          <a:xfrm>
            <a:off x="4048125" y="1320794"/>
            <a:ext cx="523875" cy="1085850"/>
          </a:xfrm>
          <a:custGeom>
            <a:avLst/>
            <a:gdLst>
              <a:gd name="T0" fmla="*/ 88900 w 440"/>
              <a:gd name="T1" fmla="*/ 101600 h 912"/>
              <a:gd name="T2" fmla="*/ 546100 w 440"/>
              <a:gd name="T3" fmla="*/ 101600 h 912"/>
              <a:gd name="T4" fmla="*/ 622300 w 440"/>
              <a:gd name="T5" fmla="*/ 711200 h 912"/>
              <a:gd name="T6" fmla="*/ 88900 w 440"/>
              <a:gd name="T7" fmla="*/ 1092200 h 912"/>
              <a:gd name="T8" fmla="*/ 88900 w 440"/>
              <a:gd name="T9" fmla="*/ 1397000 h 912"/>
              <a:gd name="T10" fmla="*/ 546100 w 440"/>
              <a:gd name="T11" fmla="*/ 1397000 h 9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0" h="912">
                <a:moveTo>
                  <a:pt x="56" y="64"/>
                </a:moveTo>
                <a:cubicBezTo>
                  <a:pt x="172" y="32"/>
                  <a:pt x="288" y="0"/>
                  <a:pt x="344" y="64"/>
                </a:cubicBezTo>
                <a:cubicBezTo>
                  <a:pt x="400" y="128"/>
                  <a:pt x="440" y="344"/>
                  <a:pt x="392" y="448"/>
                </a:cubicBezTo>
                <a:cubicBezTo>
                  <a:pt x="344" y="552"/>
                  <a:pt x="112" y="616"/>
                  <a:pt x="56" y="688"/>
                </a:cubicBezTo>
                <a:cubicBezTo>
                  <a:pt x="0" y="760"/>
                  <a:pt x="8" y="848"/>
                  <a:pt x="56" y="880"/>
                </a:cubicBezTo>
                <a:cubicBezTo>
                  <a:pt x="104" y="912"/>
                  <a:pt x="224" y="896"/>
                  <a:pt x="344" y="88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6" name="Freeform 46">
            <a:extLst>
              <a:ext uri="{FF2B5EF4-FFF2-40B4-BE49-F238E27FC236}">
                <a16:creationId xmlns:a16="http://schemas.microsoft.com/office/drawing/2014/main" id="{EF4E64E3-C7D0-5059-9617-79D6653B87C3}"/>
              </a:ext>
            </a:extLst>
          </p:cNvPr>
          <p:cNvSpPr>
            <a:spLocks/>
          </p:cNvSpPr>
          <p:nvPr/>
        </p:nvSpPr>
        <p:spPr bwMode="auto">
          <a:xfrm>
            <a:off x="4171950" y="2368544"/>
            <a:ext cx="1047750" cy="1143000"/>
          </a:xfrm>
          <a:custGeom>
            <a:avLst/>
            <a:gdLst>
              <a:gd name="T0" fmla="*/ 990600 w 880"/>
              <a:gd name="T1" fmla="*/ 0 h 960"/>
              <a:gd name="T2" fmla="*/ 1371600 w 880"/>
              <a:gd name="T3" fmla="*/ 457200 h 960"/>
              <a:gd name="T4" fmla="*/ 1143000 w 880"/>
              <a:gd name="T5" fmla="*/ 1143000 h 960"/>
              <a:gd name="T6" fmla="*/ 533400 w 880"/>
              <a:gd name="T7" fmla="*/ 1447800 h 960"/>
              <a:gd name="T8" fmla="*/ 0 w 880"/>
              <a:gd name="T9" fmla="*/ 1524000 h 9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0" h="960">
                <a:moveTo>
                  <a:pt x="624" y="0"/>
                </a:moveTo>
                <a:cubicBezTo>
                  <a:pt x="736" y="84"/>
                  <a:pt x="848" y="168"/>
                  <a:pt x="864" y="288"/>
                </a:cubicBezTo>
                <a:cubicBezTo>
                  <a:pt x="880" y="408"/>
                  <a:pt x="808" y="616"/>
                  <a:pt x="720" y="720"/>
                </a:cubicBezTo>
                <a:cubicBezTo>
                  <a:pt x="632" y="824"/>
                  <a:pt x="456" y="872"/>
                  <a:pt x="336" y="912"/>
                </a:cubicBezTo>
                <a:cubicBezTo>
                  <a:pt x="216" y="952"/>
                  <a:pt x="108" y="956"/>
                  <a:pt x="0" y="96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47" name="Freeform 47">
            <a:extLst>
              <a:ext uri="{FF2B5EF4-FFF2-40B4-BE49-F238E27FC236}">
                <a16:creationId xmlns:a16="http://schemas.microsoft.com/office/drawing/2014/main" id="{C26BC4FB-6080-835D-78CA-E69C24DC024A}"/>
              </a:ext>
            </a:extLst>
          </p:cNvPr>
          <p:cNvSpPr>
            <a:spLocks/>
          </p:cNvSpPr>
          <p:nvPr/>
        </p:nvSpPr>
        <p:spPr bwMode="auto">
          <a:xfrm>
            <a:off x="2914650" y="3454394"/>
            <a:ext cx="742950" cy="1191"/>
          </a:xfrm>
          <a:custGeom>
            <a:avLst/>
            <a:gdLst>
              <a:gd name="T0" fmla="*/ 990600 w 624"/>
              <a:gd name="T1" fmla="*/ 0 h 1"/>
              <a:gd name="T2" fmla="*/ 0 w 624"/>
              <a:gd name="T3" fmla="*/ 0 h 1"/>
              <a:gd name="T4" fmla="*/ 0 60000 65536"/>
              <a:gd name="T5" fmla="*/ 0 60000 65536"/>
            </a:gdLst>
            <a:ahLst/>
            <a:cxnLst>
              <a:cxn ang="T4">
                <a:pos x="T0" y="T1"/>
              </a:cxn>
              <a:cxn ang="T5">
                <a:pos x="T2" y="T3"/>
              </a:cxn>
            </a:cxnLst>
            <a:rect l="0" t="0" r="r" b="b"/>
            <a:pathLst>
              <a:path w="624" h="1">
                <a:moveTo>
                  <a:pt x="624" y="0"/>
                </a:moveTo>
                <a:cubicBezTo>
                  <a:pt x="624" y="0"/>
                  <a:pt x="312" y="0"/>
                  <a:pt x="0"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8" name="Freeform 48">
            <a:extLst>
              <a:ext uri="{FF2B5EF4-FFF2-40B4-BE49-F238E27FC236}">
                <a16:creationId xmlns:a16="http://schemas.microsoft.com/office/drawing/2014/main" id="{CE49AEA3-69C1-F1CC-3A3E-08D1223FDDFD}"/>
              </a:ext>
            </a:extLst>
          </p:cNvPr>
          <p:cNvSpPr>
            <a:spLocks/>
          </p:cNvSpPr>
          <p:nvPr/>
        </p:nvSpPr>
        <p:spPr bwMode="auto">
          <a:xfrm>
            <a:off x="1524000" y="2320919"/>
            <a:ext cx="876300" cy="1209675"/>
          </a:xfrm>
          <a:custGeom>
            <a:avLst/>
            <a:gdLst>
              <a:gd name="T0" fmla="*/ 1168400 w 736"/>
              <a:gd name="T1" fmla="*/ 1511300 h 1016"/>
              <a:gd name="T2" fmla="*/ 177800 w 736"/>
              <a:gd name="T3" fmla="*/ 1511300 h 1016"/>
              <a:gd name="T4" fmla="*/ 101600 w 736"/>
              <a:gd name="T5" fmla="*/ 901700 h 1016"/>
              <a:gd name="T6" fmla="*/ 101600 w 736"/>
              <a:gd name="T7" fmla="*/ 139700 h 1016"/>
              <a:gd name="T8" fmla="*/ 330200 w 736"/>
              <a:gd name="T9" fmla="*/ 63500 h 10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36" h="1016">
                <a:moveTo>
                  <a:pt x="736" y="952"/>
                </a:moveTo>
                <a:cubicBezTo>
                  <a:pt x="480" y="984"/>
                  <a:pt x="224" y="1016"/>
                  <a:pt x="112" y="952"/>
                </a:cubicBezTo>
                <a:cubicBezTo>
                  <a:pt x="0" y="888"/>
                  <a:pt x="72" y="712"/>
                  <a:pt x="64" y="568"/>
                </a:cubicBezTo>
                <a:cubicBezTo>
                  <a:pt x="56" y="424"/>
                  <a:pt x="40" y="176"/>
                  <a:pt x="64" y="88"/>
                </a:cubicBezTo>
                <a:cubicBezTo>
                  <a:pt x="88" y="0"/>
                  <a:pt x="148" y="20"/>
                  <a:pt x="208" y="4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49" name="Rectangle 49">
            <a:extLst>
              <a:ext uri="{FF2B5EF4-FFF2-40B4-BE49-F238E27FC236}">
                <a16:creationId xmlns:a16="http://schemas.microsoft.com/office/drawing/2014/main" id="{06BB3CBC-6E18-513A-2D80-7101C31C6E97}"/>
              </a:ext>
            </a:extLst>
          </p:cNvPr>
          <p:cNvSpPr>
            <a:spLocks noChangeArrowheads="1"/>
          </p:cNvSpPr>
          <p:nvPr/>
        </p:nvSpPr>
        <p:spPr bwMode="auto">
          <a:xfrm>
            <a:off x="5029200" y="996944"/>
            <a:ext cx="2857500" cy="1200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50" name="Line 50">
            <a:extLst>
              <a:ext uri="{FF2B5EF4-FFF2-40B4-BE49-F238E27FC236}">
                <a16:creationId xmlns:a16="http://schemas.microsoft.com/office/drawing/2014/main" id="{A720908B-3B49-B9D4-6B8D-B8E09C1DA55E}"/>
              </a:ext>
            </a:extLst>
          </p:cNvPr>
          <p:cNvSpPr>
            <a:spLocks noChangeShapeType="1"/>
          </p:cNvSpPr>
          <p:nvPr/>
        </p:nvSpPr>
        <p:spPr bwMode="auto">
          <a:xfrm>
            <a:off x="5029200" y="1911344"/>
            <a:ext cx="2857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1" name="Line 51">
            <a:extLst>
              <a:ext uri="{FF2B5EF4-FFF2-40B4-BE49-F238E27FC236}">
                <a16:creationId xmlns:a16="http://schemas.microsoft.com/office/drawing/2014/main" id="{2335FF4C-6E2D-4460-684E-A09290304780}"/>
              </a:ext>
            </a:extLst>
          </p:cNvPr>
          <p:cNvSpPr>
            <a:spLocks noChangeShapeType="1"/>
          </p:cNvSpPr>
          <p:nvPr/>
        </p:nvSpPr>
        <p:spPr bwMode="auto">
          <a:xfrm>
            <a:off x="5029200" y="1625594"/>
            <a:ext cx="28575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2" name="Rectangle 52">
            <a:extLst>
              <a:ext uri="{FF2B5EF4-FFF2-40B4-BE49-F238E27FC236}">
                <a16:creationId xmlns:a16="http://schemas.microsoft.com/office/drawing/2014/main" id="{C06F6314-8F72-11AE-5F03-9FF0987554A0}"/>
              </a:ext>
            </a:extLst>
          </p:cNvPr>
          <p:cNvSpPr>
            <a:spLocks noChangeArrowheads="1"/>
          </p:cNvSpPr>
          <p:nvPr/>
        </p:nvSpPr>
        <p:spPr bwMode="auto">
          <a:xfrm>
            <a:off x="5086350" y="1054094"/>
            <a:ext cx="2743200" cy="514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zh-CN" altLang="zh-CN" sz="1350">
              <a:solidFill>
                <a:schemeClr val="bg1"/>
              </a:solidFill>
              <a:ea typeface="宋体" panose="02010600030101010101" pitchFamily="2" charset="-122"/>
            </a:endParaRPr>
          </a:p>
        </p:txBody>
      </p:sp>
      <p:sp>
        <p:nvSpPr>
          <p:cNvPr id="21553" name="Line 53">
            <a:extLst>
              <a:ext uri="{FF2B5EF4-FFF2-40B4-BE49-F238E27FC236}">
                <a16:creationId xmlns:a16="http://schemas.microsoft.com/office/drawing/2014/main" id="{5ED8110E-272D-A741-71AD-529B22D341B8}"/>
              </a:ext>
            </a:extLst>
          </p:cNvPr>
          <p:cNvSpPr>
            <a:spLocks noChangeShapeType="1"/>
          </p:cNvSpPr>
          <p:nvPr/>
        </p:nvSpPr>
        <p:spPr bwMode="auto">
          <a:xfrm>
            <a:off x="5772150" y="1054094"/>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4" name="Line 54">
            <a:extLst>
              <a:ext uri="{FF2B5EF4-FFF2-40B4-BE49-F238E27FC236}">
                <a16:creationId xmlns:a16="http://schemas.microsoft.com/office/drawing/2014/main" id="{63686A53-82FE-4F6A-1F96-FCA350D5C373}"/>
              </a:ext>
            </a:extLst>
          </p:cNvPr>
          <p:cNvSpPr>
            <a:spLocks noChangeShapeType="1"/>
          </p:cNvSpPr>
          <p:nvPr/>
        </p:nvSpPr>
        <p:spPr bwMode="auto">
          <a:xfrm>
            <a:off x="5200650" y="1054094"/>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5" name="Line 55">
            <a:extLst>
              <a:ext uri="{FF2B5EF4-FFF2-40B4-BE49-F238E27FC236}">
                <a16:creationId xmlns:a16="http://schemas.microsoft.com/office/drawing/2014/main" id="{8A622D90-1485-EDB1-19E0-ED89AB4555A3}"/>
              </a:ext>
            </a:extLst>
          </p:cNvPr>
          <p:cNvSpPr>
            <a:spLocks noChangeShapeType="1"/>
          </p:cNvSpPr>
          <p:nvPr/>
        </p:nvSpPr>
        <p:spPr bwMode="auto">
          <a:xfrm>
            <a:off x="7715250" y="1054094"/>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6" name="Line 56">
            <a:extLst>
              <a:ext uri="{FF2B5EF4-FFF2-40B4-BE49-F238E27FC236}">
                <a16:creationId xmlns:a16="http://schemas.microsoft.com/office/drawing/2014/main" id="{ABF9A79C-0E58-5219-7FBF-D531DCCC0F01}"/>
              </a:ext>
            </a:extLst>
          </p:cNvPr>
          <p:cNvSpPr>
            <a:spLocks noChangeShapeType="1"/>
          </p:cNvSpPr>
          <p:nvPr/>
        </p:nvSpPr>
        <p:spPr bwMode="auto">
          <a:xfrm>
            <a:off x="6343650" y="1054094"/>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7" name="Line 57">
            <a:extLst>
              <a:ext uri="{FF2B5EF4-FFF2-40B4-BE49-F238E27FC236}">
                <a16:creationId xmlns:a16="http://schemas.microsoft.com/office/drawing/2014/main" id="{D6524998-34C3-5CAF-9EDB-B94CA1BF4E4B}"/>
              </a:ext>
            </a:extLst>
          </p:cNvPr>
          <p:cNvSpPr>
            <a:spLocks noChangeShapeType="1"/>
          </p:cNvSpPr>
          <p:nvPr/>
        </p:nvSpPr>
        <p:spPr bwMode="auto">
          <a:xfrm>
            <a:off x="7029450" y="1054094"/>
            <a:ext cx="0" cy="5143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58" name="Text Box 59">
            <a:extLst>
              <a:ext uri="{FF2B5EF4-FFF2-40B4-BE49-F238E27FC236}">
                <a16:creationId xmlns:a16="http://schemas.microsoft.com/office/drawing/2014/main" id="{45C9F900-0CC6-1A44-4A05-33C9A8AEEA39}"/>
              </a:ext>
            </a:extLst>
          </p:cNvPr>
          <p:cNvSpPr txBox="1">
            <a:spLocks noChangeArrowheads="1"/>
          </p:cNvSpPr>
          <p:nvPr/>
        </p:nvSpPr>
        <p:spPr bwMode="auto">
          <a:xfrm>
            <a:off x="5874544" y="1654169"/>
            <a:ext cx="5212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CPU</a:t>
            </a:r>
          </a:p>
        </p:txBody>
      </p:sp>
      <p:sp>
        <p:nvSpPr>
          <p:cNvPr id="21559" name="Text Box 60">
            <a:extLst>
              <a:ext uri="{FF2B5EF4-FFF2-40B4-BE49-F238E27FC236}">
                <a16:creationId xmlns:a16="http://schemas.microsoft.com/office/drawing/2014/main" id="{2BD3E6FB-C51A-A407-CC57-5DEF913933B2}"/>
              </a:ext>
            </a:extLst>
          </p:cNvPr>
          <p:cNvSpPr txBox="1">
            <a:spLocks noChangeArrowheads="1"/>
          </p:cNvSpPr>
          <p:nvPr/>
        </p:nvSpPr>
        <p:spPr bwMode="auto">
          <a:xfrm>
            <a:off x="5429251" y="1968494"/>
            <a:ext cx="12955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Private memory</a:t>
            </a:r>
          </a:p>
        </p:txBody>
      </p:sp>
      <p:sp>
        <p:nvSpPr>
          <p:cNvPr id="21560" name="Text Box 62">
            <a:extLst>
              <a:ext uri="{FF2B5EF4-FFF2-40B4-BE49-F238E27FC236}">
                <a16:creationId xmlns:a16="http://schemas.microsoft.com/office/drawing/2014/main" id="{60ACC8E8-A429-601B-301C-DFBB69CEF50F}"/>
              </a:ext>
            </a:extLst>
          </p:cNvPr>
          <p:cNvSpPr txBox="1">
            <a:spLocks noChangeArrowheads="1"/>
          </p:cNvSpPr>
          <p:nvPr/>
        </p:nvSpPr>
        <p:spPr bwMode="auto">
          <a:xfrm>
            <a:off x="5245894" y="1196969"/>
            <a:ext cx="61747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MMU</a:t>
            </a:r>
          </a:p>
        </p:txBody>
      </p:sp>
      <p:sp>
        <p:nvSpPr>
          <p:cNvPr id="21561" name="Text Box 63">
            <a:extLst>
              <a:ext uri="{FF2B5EF4-FFF2-40B4-BE49-F238E27FC236}">
                <a16:creationId xmlns:a16="http://schemas.microsoft.com/office/drawing/2014/main" id="{6128B62B-C86D-AA2E-F5EC-BC69646A50DB}"/>
              </a:ext>
            </a:extLst>
          </p:cNvPr>
          <p:cNvSpPr txBox="1">
            <a:spLocks noChangeArrowheads="1"/>
          </p:cNvSpPr>
          <p:nvPr/>
        </p:nvSpPr>
        <p:spPr bwMode="auto">
          <a:xfrm>
            <a:off x="5760244" y="1196969"/>
            <a:ext cx="61747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Cache</a:t>
            </a:r>
          </a:p>
        </p:txBody>
      </p:sp>
      <p:sp>
        <p:nvSpPr>
          <p:cNvPr id="21562" name="Text Box 64">
            <a:extLst>
              <a:ext uri="{FF2B5EF4-FFF2-40B4-BE49-F238E27FC236}">
                <a16:creationId xmlns:a16="http://schemas.microsoft.com/office/drawing/2014/main" id="{AB9C13BB-5930-4149-7091-B435592701A0}"/>
              </a:ext>
            </a:extLst>
          </p:cNvPr>
          <p:cNvSpPr txBox="1">
            <a:spLocks noChangeArrowheads="1"/>
          </p:cNvSpPr>
          <p:nvPr/>
        </p:nvSpPr>
        <p:spPr bwMode="auto">
          <a:xfrm>
            <a:off x="6331744" y="1139820"/>
            <a:ext cx="76174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a:solidFill>
                  <a:schemeClr val="bg1"/>
                </a:solidFill>
                <a:ea typeface="宋体" panose="02010600030101010101" pitchFamily="2" charset="-122"/>
              </a:rPr>
              <a:t>Home</a:t>
            </a:r>
          </a:p>
          <a:p>
            <a:pPr eaLnBrk="1" hangingPunct="1"/>
            <a:r>
              <a:rPr lang="en-US" altLang="zh-CN" sz="1350">
                <a:solidFill>
                  <a:schemeClr val="bg1"/>
                </a:solidFill>
                <a:ea typeface="宋体" panose="02010600030101010101" pitchFamily="2" charset="-122"/>
              </a:rPr>
              <a:t>memory</a:t>
            </a:r>
          </a:p>
        </p:txBody>
      </p:sp>
      <p:sp>
        <p:nvSpPr>
          <p:cNvPr id="21563" name="Rectangle 65">
            <a:extLst>
              <a:ext uri="{FF2B5EF4-FFF2-40B4-BE49-F238E27FC236}">
                <a16:creationId xmlns:a16="http://schemas.microsoft.com/office/drawing/2014/main" id="{B3F09E25-7A1F-8520-9942-F44D5E2C9079}"/>
              </a:ext>
            </a:extLst>
          </p:cNvPr>
          <p:cNvSpPr>
            <a:spLocks noChangeArrowheads="1"/>
          </p:cNvSpPr>
          <p:nvPr/>
        </p:nvSpPr>
        <p:spPr bwMode="auto">
          <a:xfrm>
            <a:off x="7086600" y="1168394"/>
            <a:ext cx="514350" cy="342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solidFill>
                <a:schemeClr val="bg1"/>
              </a:solidFill>
              <a:ea typeface="宋体" panose="02010600030101010101" pitchFamily="2" charset="-122"/>
            </a:endParaRPr>
          </a:p>
        </p:txBody>
      </p:sp>
      <p:sp>
        <p:nvSpPr>
          <p:cNvPr id="21564" name="Line 66">
            <a:extLst>
              <a:ext uri="{FF2B5EF4-FFF2-40B4-BE49-F238E27FC236}">
                <a16:creationId xmlns:a16="http://schemas.microsoft.com/office/drawing/2014/main" id="{07749DD4-979E-2F96-B239-1B3E18B11AB6}"/>
              </a:ext>
            </a:extLst>
          </p:cNvPr>
          <p:cNvSpPr>
            <a:spLocks noChangeShapeType="1"/>
          </p:cNvSpPr>
          <p:nvPr/>
        </p:nvSpPr>
        <p:spPr bwMode="auto">
          <a:xfrm>
            <a:off x="7086600" y="1282694"/>
            <a:ext cx="5143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65" name="Line 67">
            <a:extLst>
              <a:ext uri="{FF2B5EF4-FFF2-40B4-BE49-F238E27FC236}">
                <a16:creationId xmlns:a16="http://schemas.microsoft.com/office/drawing/2014/main" id="{828E7B0B-90B9-A6FD-28EA-A77F99A6334A}"/>
              </a:ext>
            </a:extLst>
          </p:cNvPr>
          <p:cNvSpPr>
            <a:spLocks noChangeShapeType="1"/>
          </p:cNvSpPr>
          <p:nvPr/>
        </p:nvSpPr>
        <p:spPr bwMode="auto">
          <a:xfrm>
            <a:off x="7086600" y="1396994"/>
            <a:ext cx="5143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66" name="Line 68">
            <a:extLst>
              <a:ext uri="{FF2B5EF4-FFF2-40B4-BE49-F238E27FC236}">
                <a16:creationId xmlns:a16="http://schemas.microsoft.com/office/drawing/2014/main" id="{58CDF4A9-BC80-D20D-014A-7D67D78FDA02}"/>
              </a:ext>
            </a:extLst>
          </p:cNvPr>
          <p:cNvSpPr>
            <a:spLocks noChangeShapeType="1"/>
          </p:cNvSpPr>
          <p:nvPr/>
        </p:nvSpPr>
        <p:spPr bwMode="auto">
          <a:xfrm>
            <a:off x="7200900" y="1168394"/>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67" name="Line 69">
            <a:extLst>
              <a:ext uri="{FF2B5EF4-FFF2-40B4-BE49-F238E27FC236}">
                <a16:creationId xmlns:a16="http://schemas.microsoft.com/office/drawing/2014/main" id="{0A58329D-28DA-0500-53E8-307AFA3267CD}"/>
              </a:ext>
            </a:extLst>
          </p:cNvPr>
          <p:cNvSpPr>
            <a:spLocks noChangeShapeType="1"/>
          </p:cNvSpPr>
          <p:nvPr/>
        </p:nvSpPr>
        <p:spPr bwMode="auto">
          <a:xfrm>
            <a:off x="7315200" y="1168394"/>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68" name="Line 70">
            <a:extLst>
              <a:ext uri="{FF2B5EF4-FFF2-40B4-BE49-F238E27FC236}">
                <a16:creationId xmlns:a16="http://schemas.microsoft.com/office/drawing/2014/main" id="{AFAEF41C-9124-A87B-AB4E-9D4EC619B756}"/>
              </a:ext>
            </a:extLst>
          </p:cNvPr>
          <p:cNvSpPr>
            <a:spLocks noChangeShapeType="1"/>
          </p:cNvSpPr>
          <p:nvPr/>
        </p:nvSpPr>
        <p:spPr bwMode="auto">
          <a:xfrm>
            <a:off x="7429500" y="1168394"/>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69" name="Line 71">
            <a:extLst>
              <a:ext uri="{FF2B5EF4-FFF2-40B4-BE49-F238E27FC236}">
                <a16:creationId xmlns:a16="http://schemas.microsoft.com/office/drawing/2014/main" id="{9AC429A0-7274-A736-CEBD-0662DE973422}"/>
              </a:ext>
            </a:extLst>
          </p:cNvPr>
          <p:cNvSpPr>
            <a:spLocks noChangeShapeType="1"/>
          </p:cNvSpPr>
          <p:nvPr/>
        </p:nvSpPr>
        <p:spPr bwMode="auto">
          <a:xfrm>
            <a:off x="7543800" y="1168394"/>
            <a:ext cx="0" cy="3429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70" name="Line 72">
            <a:extLst>
              <a:ext uri="{FF2B5EF4-FFF2-40B4-BE49-F238E27FC236}">
                <a16:creationId xmlns:a16="http://schemas.microsoft.com/office/drawing/2014/main" id="{ABE49635-76AC-6205-6C2A-26EF532BAEED}"/>
              </a:ext>
            </a:extLst>
          </p:cNvPr>
          <p:cNvSpPr>
            <a:spLocks noChangeShapeType="1"/>
          </p:cNvSpPr>
          <p:nvPr/>
        </p:nvSpPr>
        <p:spPr bwMode="auto">
          <a:xfrm>
            <a:off x="4743450" y="1225544"/>
            <a:ext cx="400050" cy="1143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71" name="Line 73">
            <a:extLst>
              <a:ext uri="{FF2B5EF4-FFF2-40B4-BE49-F238E27FC236}">
                <a16:creationId xmlns:a16="http://schemas.microsoft.com/office/drawing/2014/main" id="{3B8E8CAA-54A7-CB21-8280-8231B55671B9}"/>
              </a:ext>
            </a:extLst>
          </p:cNvPr>
          <p:cNvSpPr>
            <a:spLocks noChangeShapeType="1"/>
          </p:cNvSpPr>
          <p:nvPr/>
        </p:nvSpPr>
        <p:spPr bwMode="auto">
          <a:xfrm flipV="1">
            <a:off x="7772400" y="1225544"/>
            <a:ext cx="228600" cy="1714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solidFill>
                <a:schemeClr val="bg1"/>
              </a:solidFill>
            </a:endParaRPr>
          </a:p>
        </p:txBody>
      </p:sp>
      <p:sp>
        <p:nvSpPr>
          <p:cNvPr id="21572" name="Text Box 74">
            <a:extLst>
              <a:ext uri="{FF2B5EF4-FFF2-40B4-BE49-F238E27FC236}">
                <a16:creationId xmlns:a16="http://schemas.microsoft.com/office/drawing/2014/main" id="{2F3ADDC7-DD9B-47EA-6890-102311A72A26}"/>
              </a:ext>
            </a:extLst>
          </p:cNvPr>
          <p:cNvSpPr txBox="1">
            <a:spLocks noChangeArrowheads="1"/>
          </p:cNvSpPr>
          <p:nvPr/>
        </p:nvSpPr>
        <p:spPr bwMode="auto">
          <a:xfrm>
            <a:off x="5360194" y="741888"/>
            <a:ext cx="202170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Memory management unit</a:t>
            </a:r>
          </a:p>
        </p:txBody>
      </p:sp>
      <p:sp>
        <p:nvSpPr>
          <p:cNvPr id="21573" name="Rectangle 75">
            <a:extLst>
              <a:ext uri="{FF2B5EF4-FFF2-40B4-BE49-F238E27FC236}">
                <a16:creationId xmlns:a16="http://schemas.microsoft.com/office/drawing/2014/main" id="{D691219E-1C76-A37F-4D28-F74A4A06560C}"/>
              </a:ext>
            </a:extLst>
          </p:cNvPr>
          <p:cNvSpPr>
            <a:spLocks noChangeArrowheads="1"/>
          </p:cNvSpPr>
          <p:nvPr/>
        </p:nvSpPr>
        <p:spPr bwMode="auto">
          <a:xfrm>
            <a:off x="5200650" y="3168644"/>
            <a:ext cx="2228850" cy="1428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zh-CN" altLang="en-US" sz="1800">
              <a:ea typeface="宋体" panose="02010600030101010101" pitchFamily="2" charset="-122"/>
            </a:endParaRPr>
          </a:p>
        </p:txBody>
      </p:sp>
      <p:sp>
        <p:nvSpPr>
          <p:cNvPr id="21574" name="Line 76">
            <a:extLst>
              <a:ext uri="{FF2B5EF4-FFF2-40B4-BE49-F238E27FC236}">
                <a16:creationId xmlns:a16="http://schemas.microsoft.com/office/drawing/2014/main" id="{CCC70DA7-F19F-665A-266E-596DA201FCB9}"/>
              </a:ext>
            </a:extLst>
          </p:cNvPr>
          <p:cNvSpPr>
            <a:spLocks noChangeShapeType="1"/>
          </p:cNvSpPr>
          <p:nvPr/>
        </p:nvSpPr>
        <p:spPr bwMode="auto">
          <a:xfrm>
            <a:off x="5715000" y="3168644"/>
            <a:ext cx="0" cy="1428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75" name="Line 77">
            <a:extLst>
              <a:ext uri="{FF2B5EF4-FFF2-40B4-BE49-F238E27FC236}">
                <a16:creationId xmlns:a16="http://schemas.microsoft.com/office/drawing/2014/main" id="{6D699217-E315-C695-8177-F31289BCC75F}"/>
              </a:ext>
            </a:extLst>
          </p:cNvPr>
          <p:cNvSpPr>
            <a:spLocks noChangeShapeType="1"/>
          </p:cNvSpPr>
          <p:nvPr/>
        </p:nvSpPr>
        <p:spPr bwMode="auto">
          <a:xfrm>
            <a:off x="6172200" y="3168644"/>
            <a:ext cx="0" cy="1428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76" name="Line 78">
            <a:extLst>
              <a:ext uri="{FF2B5EF4-FFF2-40B4-BE49-F238E27FC236}">
                <a16:creationId xmlns:a16="http://schemas.microsoft.com/office/drawing/2014/main" id="{A20911F4-6B6A-00DD-3738-255B413ACA31}"/>
              </a:ext>
            </a:extLst>
          </p:cNvPr>
          <p:cNvSpPr>
            <a:spLocks noChangeShapeType="1"/>
          </p:cNvSpPr>
          <p:nvPr/>
        </p:nvSpPr>
        <p:spPr bwMode="auto">
          <a:xfrm>
            <a:off x="6629400" y="3168644"/>
            <a:ext cx="0" cy="1428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77" name="Line 79">
            <a:extLst>
              <a:ext uri="{FF2B5EF4-FFF2-40B4-BE49-F238E27FC236}">
                <a16:creationId xmlns:a16="http://schemas.microsoft.com/office/drawing/2014/main" id="{71BA50D5-7605-A2FA-69FC-95B01DC8C228}"/>
              </a:ext>
            </a:extLst>
          </p:cNvPr>
          <p:cNvSpPr>
            <a:spLocks noChangeShapeType="1"/>
          </p:cNvSpPr>
          <p:nvPr/>
        </p:nvSpPr>
        <p:spPr bwMode="auto">
          <a:xfrm>
            <a:off x="7029450" y="3168644"/>
            <a:ext cx="0" cy="142875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78" name="Freeform 82">
            <a:extLst>
              <a:ext uri="{FF2B5EF4-FFF2-40B4-BE49-F238E27FC236}">
                <a16:creationId xmlns:a16="http://schemas.microsoft.com/office/drawing/2014/main" id="{150128BB-0AAC-F5FE-6A68-4E538D62234B}"/>
              </a:ext>
            </a:extLst>
          </p:cNvPr>
          <p:cNvSpPr>
            <a:spLocks/>
          </p:cNvSpPr>
          <p:nvPr/>
        </p:nvSpPr>
        <p:spPr bwMode="auto">
          <a:xfrm>
            <a:off x="7200900" y="3054344"/>
            <a:ext cx="285750" cy="114300"/>
          </a:xfrm>
          <a:custGeom>
            <a:avLst/>
            <a:gdLst>
              <a:gd name="T0" fmla="*/ 381000 w 240"/>
              <a:gd name="T1" fmla="*/ 0 h 96"/>
              <a:gd name="T2" fmla="*/ 0 w 240"/>
              <a:gd name="T3" fmla="*/ 0 h 96"/>
              <a:gd name="T4" fmla="*/ 0 w 240"/>
              <a:gd name="T5" fmla="*/ 152400 h 96"/>
              <a:gd name="T6" fmla="*/ 0 60000 65536"/>
              <a:gd name="T7" fmla="*/ 0 60000 65536"/>
              <a:gd name="T8" fmla="*/ 0 60000 65536"/>
            </a:gdLst>
            <a:ahLst/>
            <a:cxnLst>
              <a:cxn ang="T6">
                <a:pos x="T0" y="T1"/>
              </a:cxn>
              <a:cxn ang="T7">
                <a:pos x="T2" y="T3"/>
              </a:cxn>
              <a:cxn ang="T8">
                <a:pos x="T4" y="T5"/>
              </a:cxn>
            </a:cxnLst>
            <a:rect l="0" t="0" r="r" b="b"/>
            <a:pathLst>
              <a:path w="240" h="96">
                <a:moveTo>
                  <a:pt x="240" y="0"/>
                </a:moveTo>
                <a:lnTo>
                  <a:pt x="0" y="0"/>
                </a:lnTo>
                <a:lnTo>
                  <a:pt x="0" y="96"/>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79" name="Text Box 83">
            <a:extLst>
              <a:ext uri="{FF2B5EF4-FFF2-40B4-BE49-F238E27FC236}">
                <a16:creationId xmlns:a16="http://schemas.microsoft.com/office/drawing/2014/main" id="{2CC9FF72-A7C5-987E-38E0-A16A88D0C9C2}"/>
              </a:ext>
            </a:extLst>
          </p:cNvPr>
          <p:cNvSpPr txBox="1">
            <a:spLocks noChangeArrowheads="1"/>
          </p:cNvSpPr>
          <p:nvPr/>
        </p:nvSpPr>
        <p:spPr bwMode="auto">
          <a:xfrm>
            <a:off x="7474744" y="2967429"/>
            <a:ext cx="595035"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ea typeface="宋体" panose="02010600030101010101" pitchFamily="2" charset="-122"/>
              </a:rPr>
              <a:t>Location</a:t>
            </a:r>
          </a:p>
        </p:txBody>
      </p:sp>
      <p:sp>
        <p:nvSpPr>
          <p:cNvPr id="21580" name="Line 84">
            <a:extLst>
              <a:ext uri="{FF2B5EF4-FFF2-40B4-BE49-F238E27FC236}">
                <a16:creationId xmlns:a16="http://schemas.microsoft.com/office/drawing/2014/main" id="{B15FBBD7-1EF5-A4AD-36C3-4FE3BB8210AF}"/>
              </a:ext>
            </a:extLst>
          </p:cNvPr>
          <p:cNvSpPr>
            <a:spLocks noChangeShapeType="1"/>
          </p:cNvSpPr>
          <p:nvPr/>
        </p:nvSpPr>
        <p:spPr bwMode="auto">
          <a:xfrm>
            <a:off x="7200900" y="3054344"/>
            <a:ext cx="0" cy="1143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81" name="Freeform 87">
            <a:extLst>
              <a:ext uri="{FF2B5EF4-FFF2-40B4-BE49-F238E27FC236}">
                <a16:creationId xmlns:a16="http://schemas.microsoft.com/office/drawing/2014/main" id="{34E1951B-3EA8-DF23-C241-30FD70DA4A07}"/>
              </a:ext>
            </a:extLst>
          </p:cNvPr>
          <p:cNvSpPr>
            <a:spLocks/>
          </p:cNvSpPr>
          <p:nvPr/>
        </p:nvSpPr>
        <p:spPr bwMode="auto">
          <a:xfrm>
            <a:off x="6800850" y="2882894"/>
            <a:ext cx="400050" cy="285750"/>
          </a:xfrm>
          <a:custGeom>
            <a:avLst/>
            <a:gdLst>
              <a:gd name="T0" fmla="*/ 533400 w 336"/>
              <a:gd name="T1" fmla="*/ 0 h 240"/>
              <a:gd name="T2" fmla="*/ 0 w 336"/>
              <a:gd name="T3" fmla="*/ 0 h 240"/>
              <a:gd name="T4" fmla="*/ 0 w 336"/>
              <a:gd name="T5" fmla="*/ 381000 h 240"/>
              <a:gd name="T6" fmla="*/ 0 60000 65536"/>
              <a:gd name="T7" fmla="*/ 0 60000 65536"/>
              <a:gd name="T8" fmla="*/ 0 60000 65536"/>
            </a:gdLst>
            <a:ahLst/>
            <a:cxnLst>
              <a:cxn ang="T6">
                <a:pos x="T0" y="T1"/>
              </a:cxn>
              <a:cxn ang="T7">
                <a:pos x="T2" y="T3"/>
              </a:cxn>
              <a:cxn ang="T8">
                <a:pos x="T4" y="T5"/>
              </a:cxn>
            </a:cxnLst>
            <a:rect l="0" t="0" r="r" b="b"/>
            <a:pathLst>
              <a:path w="336" h="240">
                <a:moveTo>
                  <a:pt x="336" y="0"/>
                </a:moveTo>
                <a:lnTo>
                  <a:pt x="0" y="0"/>
                </a:lnTo>
                <a:lnTo>
                  <a:pt x="0" y="240"/>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82" name="Freeform 88">
            <a:extLst>
              <a:ext uri="{FF2B5EF4-FFF2-40B4-BE49-F238E27FC236}">
                <a16:creationId xmlns:a16="http://schemas.microsoft.com/office/drawing/2014/main" id="{2D73238D-04DF-D661-100D-CFCF561BCDE0}"/>
              </a:ext>
            </a:extLst>
          </p:cNvPr>
          <p:cNvSpPr>
            <a:spLocks/>
          </p:cNvSpPr>
          <p:nvPr/>
        </p:nvSpPr>
        <p:spPr bwMode="auto">
          <a:xfrm>
            <a:off x="6400800" y="2711444"/>
            <a:ext cx="742950" cy="457200"/>
          </a:xfrm>
          <a:custGeom>
            <a:avLst/>
            <a:gdLst>
              <a:gd name="T0" fmla="*/ 990600 w 624"/>
              <a:gd name="T1" fmla="*/ 0 h 384"/>
              <a:gd name="T2" fmla="*/ 0 w 624"/>
              <a:gd name="T3" fmla="*/ 0 h 384"/>
              <a:gd name="T4" fmla="*/ 0 w 624"/>
              <a:gd name="T5" fmla="*/ 609600 h 384"/>
              <a:gd name="T6" fmla="*/ 0 60000 65536"/>
              <a:gd name="T7" fmla="*/ 0 60000 65536"/>
              <a:gd name="T8" fmla="*/ 0 60000 65536"/>
            </a:gdLst>
            <a:ahLst/>
            <a:cxnLst>
              <a:cxn ang="T6">
                <a:pos x="T0" y="T1"/>
              </a:cxn>
              <a:cxn ang="T7">
                <a:pos x="T2" y="T3"/>
              </a:cxn>
              <a:cxn ang="T8">
                <a:pos x="T4" y="T5"/>
              </a:cxn>
            </a:cxnLst>
            <a:rect l="0" t="0" r="r" b="b"/>
            <a:pathLst>
              <a:path w="624" h="384">
                <a:moveTo>
                  <a:pt x="624" y="0"/>
                </a:moveTo>
                <a:lnTo>
                  <a:pt x="0" y="0"/>
                </a:lnTo>
                <a:lnTo>
                  <a:pt x="0" y="384"/>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83" name="Freeform 89">
            <a:extLst>
              <a:ext uri="{FF2B5EF4-FFF2-40B4-BE49-F238E27FC236}">
                <a16:creationId xmlns:a16="http://schemas.microsoft.com/office/drawing/2014/main" id="{A58B0C72-2FC0-0F37-0ADE-845D629A80BF}"/>
              </a:ext>
            </a:extLst>
          </p:cNvPr>
          <p:cNvSpPr>
            <a:spLocks/>
          </p:cNvSpPr>
          <p:nvPr/>
        </p:nvSpPr>
        <p:spPr bwMode="auto">
          <a:xfrm>
            <a:off x="6057900" y="2539994"/>
            <a:ext cx="1085850" cy="628650"/>
          </a:xfrm>
          <a:custGeom>
            <a:avLst/>
            <a:gdLst>
              <a:gd name="T0" fmla="*/ 1447800 w 912"/>
              <a:gd name="T1" fmla="*/ 0 h 528"/>
              <a:gd name="T2" fmla="*/ 0 w 912"/>
              <a:gd name="T3" fmla="*/ 0 h 528"/>
              <a:gd name="T4" fmla="*/ 0 w 912"/>
              <a:gd name="T5" fmla="*/ 838200 h 528"/>
              <a:gd name="T6" fmla="*/ 0 60000 65536"/>
              <a:gd name="T7" fmla="*/ 0 60000 65536"/>
              <a:gd name="T8" fmla="*/ 0 60000 65536"/>
            </a:gdLst>
            <a:ahLst/>
            <a:cxnLst>
              <a:cxn ang="T6">
                <a:pos x="T0" y="T1"/>
              </a:cxn>
              <a:cxn ang="T7">
                <a:pos x="T2" y="T3"/>
              </a:cxn>
              <a:cxn ang="T8">
                <a:pos x="T4" y="T5"/>
              </a:cxn>
            </a:cxnLst>
            <a:rect l="0" t="0" r="r" b="b"/>
            <a:pathLst>
              <a:path w="912" h="528">
                <a:moveTo>
                  <a:pt x="912" y="0"/>
                </a:moveTo>
                <a:lnTo>
                  <a:pt x="0" y="0"/>
                </a:lnTo>
                <a:lnTo>
                  <a:pt x="0" y="528"/>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84" name="Freeform 90">
            <a:extLst>
              <a:ext uri="{FF2B5EF4-FFF2-40B4-BE49-F238E27FC236}">
                <a16:creationId xmlns:a16="http://schemas.microsoft.com/office/drawing/2014/main" id="{269DCC91-0447-CC53-8813-C741A7FC2B5D}"/>
              </a:ext>
            </a:extLst>
          </p:cNvPr>
          <p:cNvSpPr>
            <a:spLocks/>
          </p:cNvSpPr>
          <p:nvPr/>
        </p:nvSpPr>
        <p:spPr bwMode="auto">
          <a:xfrm>
            <a:off x="5486400" y="2368544"/>
            <a:ext cx="1657350" cy="800100"/>
          </a:xfrm>
          <a:custGeom>
            <a:avLst/>
            <a:gdLst>
              <a:gd name="T0" fmla="*/ 2209800 w 1392"/>
              <a:gd name="T1" fmla="*/ 0 h 672"/>
              <a:gd name="T2" fmla="*/ 0 w 1392"/>
              <a:gd name="T3" fmla="*/ 0 h 672"/>
              <a:gd name="T4" fmla="*/ 0 w 1392"/>
              <a:gd name="T5" fmla="*/ 1066800 h 672"/>
              <a:gd name="T6" fmla="*/ 0 60000 65536"/>
              <a:gd name="T7" fmla="*/ 0 60000 65536"/>
              <a:gd name="T8" fmla="*/ 0 60000 65536"/>
            </a:gdLst>
            <a:ahLst/>
            <a:cxnLst>
              <a:cxn ang="T6">
                <a:pos x="T0" y="T1"/>
              </a:cxn>
              <a:cxn ang="T7">
                <a:pos x="T2" y="T3"/>
              </a:cxn>
              <a:cxn ang="T8">
                <a:pos x="T4" y="T5"/>
              </a:cxn>
            </a:cxnLst>
            <a:rect l="0" t="0" r="r" b="b"/>
            <a:pathLst>
              <a:path w="1392" h="672">
                <a:moveTo>
                  <a:pt x="1392" y="0"/>
                </a:moveTo>
                <a:lnTo>
                  <a:pt x="0" y="0"/>
                </a:lnTo>
                <a:lnTo>
                  <a:pt x="0" y="672"/>
                </a:ln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85" name="Text Box 91">
            <a:extLst>
              <a:ext uri="{FF2B5EF4-FFF2-40B4-BE49-F238E27FC236}">
                <a16:creationId xmlns:a16="http://schemas.microsoft.com/office/drawing/2014/main" id="{CB29ABFA-AB08-C243-5E11-1E583477B687}"/>
              </a:ext>
            </a:extLst>
          </p:cNvPr>
          <p:cNvSpPr txBox="1">
            <a:spLocks noChangeArrowheads="1"/>
          </p:cNvSpPr>
          <p:nvPr/>
        </p:nvSpPr>
        <p:spPr bwMode="auto">
          <a:xfrm>
            <a:off x="7131844" y="2795979"/>
            <a:ext cx="588623"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ea typeface="宋体" panose="02010600030101010101" pitchFamily="2" charset="-122"/>
              </a:rPr>
              <a:t>Interrupt</a:t>
            </a:r>
          </a:p>
        </p:txBody>
      </p:sp>
      <p:sp>
        <p:nvSpPr>
          <p:cNvPr id="21586" name="Text Box 92">
            <a:extLst>
              <a:ext uri="{FF2B5EF4-FFF2-40B4-BE49-F238E27FC236}">
                <a16:creationId xmlns:a16="http://schemas.microsoft.com/office/drawing/2014/main" id="{899EA50D-71BD-E2A2-1ED3-E29C8D7FBA16}"/>
              </a:ext>
            </a:extLst>
          </p:cNvPr>
          <p:cNvSpPr txBox="1">
            <a:spLocks noChangeArrowheads="1"/>
          </p:cNvSpPr>
          <p:nvPr/>
        </p:nvSpPr>
        <p:spPr bwMode="auto">
          <a:xfrm>
            <a:off x="7131844" y="2624529"/>
            <a:ext cx="46679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ea typeface="宋体" panose="02010600030101010101" pitchFamily="2" charset="-122"/>
              </a:rPr>
              <a:t>Home</a:t>
            </a:r>
          </a:p>
        </p:txBody>
      </p:sp>
      <p:sp>
        <p:nvSpPr>
          <p:cNvPr id="21587" name="Text Box 93">
            <a:extLst>
              <a:ext uri="{FF2B5EF4-FFF2-40B4-BE49-F238E27FC236}">
                <a16:creationId xmlns:a16="http://schemas.microsoft.com/office/drawing/2014/main" id="{B50F4918-B535-7089-B4D7-975D11EC29E6}"/>
              </a:ext>
            </a:extLst>
          </p:cNvPr>
          <p:cNvSpPr txBox="1">
            <a:spLocks noChangeArrowheads="1"/>
          </p:cNvSpPr>
          <p:nvPr/>
        </p:nvSpPr>
        <p:spPr bwMode="auto">
          <a:xfrm>
            <a:off x="7131844" y="2453079"/>
            <a:ext cx="63991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ea typeface="宋体" panose="02010600030101010101" pitchFamily="2" charset="-122"/>
              </a:rPr>
              <a:t>Exclusive</a:t>
            </a:r>
          </a:p>
        </p:txBody>
      </p:sp>
      <p:sp>
        <p:nvSpPr>
          <p:cNvPr id="21588" name="Text Box 94">
            <a:extLst>
              <a:ext uri="{FF2B5EF4-FFF2-40B4-BE49-F238E27FC236}">
                <a16:creationId xmlns:a16="http://schemas.microsoft.com/office/drawing/2014/main" id="{4BBAC46C-5073-5170-740D-8B4C91C48F2D}"/>
              </a:ext>
            </a:extLst>
          </p:cNvPr>
          <p:cNvSpPr txBox="1">
            <a:spLocks noChangeArrowheads="1"/>
          </p:cNvSpPr>
          <p:nvPr/>
        </p:nvSpPr>
        <p:spPr bwMode="auto">
          <a:xfrm>
            <a:off x="7131844" y="2281629"/>
            <a:ext cx="441146"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ea typeface="宋体" panose="02010600030101010101" pitchFamily="2" charset="-122"/>
              </a:rPr>
              <a:t>Valid</a:t>
            </a:r>
          </a:p>
        </p:txBody>
      </p:sp>
      <p:sp>
        <p:nvSpPr>
          <p:cNvPr id="21589" name="Line 95">
            <a:extLst>
              <a:ext uri="{FF2B5EF4-FFF2-40B4-BE49-F238E27FC236}">
                <a16:creationId xmlns:a16="http://schemas.microsoft.com/office/drawing/2014/main" id="{4CBB5F45-2EC8-EA84-8C6A-C9A8F299F73B}"/>
              </a:ext>
            </a:extLst>
          </p:cNvPr>
          <p:cNvSpPr>
            <a:spLocks noChangeShapeType="1"/>
          </p:cNvSpPr>
          <p:nvPr/>
        </p:nvSpPr>
        <p:spPr bwMode="auto">
          <a:xfrm>
            <a:off x="6800850" y="2940044"/>
            <a:ext cx="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0" name="Line 96">
            <a:extLst>
              <a:ext uri="{FF2B5EF4-FFF2-40B4-BE49-F238E27FC236}">
                <a16:creationId xmlns:a16="http://schemas.microsoft.com/office/drawing/2014/main" id="{55EB159D-7C06-45E2-395E-07F65035713C}"/>
              </a:ext>
            </a:extLst>
          </p:cNvPr>
          <p:cNvSpPr>
            <a:spLocks noChangeShapeType="1"/>
          </p:cNvSpPr>
          <p:nvPr/>
        </p:nvSpPr>
        <p:spPr bwMode="auto">
          <a:xfrm>
            <a:off x="6400800" y="2882894"/>
            <a:ext cx="0" cy="2857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1" name="Line 97">
            <a:extLst>
              <a:ext uri="{FF2B5EF4-FFF2-40B4-BE49-F238E27FC236}">
                <a16:creationId xmlns:a16="http://schemas.microsoft.com/office/drawing/2014/main" id="{8F556C5E-E47C-4EA1-5A9C-897F886C7F07}"/>
              </a:ext>
            </a:extLst>
          </p:cNvPr>
          <p:cNvSpPr>
            <a:spLocks noChangeShapeType="1"/>
          </p:cNvSpPr>
          <p:nvPr/>
        </p:nvSpPr>
        <p:spPr bwMode="auto">
          <a:xfrm>
            <a:off x="6057900" y="2882894"/>
            <a:ext cx="0" cy="2857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2" name="Line 98">
            <a:extLst>
              <a:ext uri="{FF2B5EF4-FFF2-40B4-BE49-F238E27FC236}">
                <a16:creationId xmlns:a16="http://schemas.microsoft.com/office/drawing/2014/main" id="{D5647360-0B5F-8CAC-AF9A-1FA8465FFFAB}"/>
              </a:ext>
            </a:extLst>
          </p:cNvPr>
          <p:cNvSpPr>
            <a:spLocks noChangeShapeType="1"/>
          </p:cNvSpPr>
          <p:nvPr/>
        </p:nvSpPr>
        <p:spPr bwMode="auto">
          <a:xfrm>
            <a:off x="5486400" y="2882894"/>
            <a:ext cx="0" cy="28575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3" name="Line 99">
            <a:extLst>
              <a:ext uri="{FF2B5EF4-FFF2-40B4-BE49-F238E27FC236}">
                <a16:creationId xmlns:a16="http://schemas.microsoft.com/office/drawing/2014/main" id="{D47FA845-99CE-3A55-36D7-E81C53B45D7B}"/>
              </a:ext>
            </a:extLst>
          </p:cNvPr>
          <p:cNvSpPr>
            <a:spLocks noChangeShapeType="1"/>
          </p:cNvSpPr>
          <p:nvPr/>
        </p:nvSpPr>
        <p:spPr bwMode="auto">
          <a:xfrm>
            <a:off x="5200650" y="3454394"/>
            <a:ext cx="22288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4" name="Line 100">
            <a:extLst>
              <a:ext uri="{FF2B5EF4-FFF2-40B4-BE49-F238E27FC236}">
                <a16:creationId xmlns:a16="http://schemas.microsoft.com/office/drawing/2014/main" id="{597734AF-966A-5160-CFC7-9D34110D6455}"/>
              </a:ext>
            </a:extLst>
          </p:cNvPr>
          <p:cNvSpPr>
            <a:spLocks noChangeShapeType="1"/>
          </p:cNvSpPr>
          <p:nvPr/>
        </p:nvSpPr>
        <p:spPr bwMode="auto">
          <a:xfrm>
            <a:off x="5200650" y="3740144"/>
            <a:ext cx="22288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5" name="Line 101">
            <a:extLst>
              <a:ext uri="{FF2B5EF4-FFF2-40B4-BE49-F238E27FC236}">
                <a16:creationId xmlns:a16="http://schemas.microsoft.com/office/drawing/2014/main" id="{8F37EA8E-DDC0-20E0-5489-83F79CE59CDA}"/>
              </a:ext>
            </a:extLst>
          </p:cNvPr>
          <p:cNvSpPr>
            <a:spLocks noChangeShapeType="1"/>
          </p:cNvSpPr>
          <p:nvPr/>
        </p:nvSpPr>
        <p:spPr bwMode="auto">
          <a:xfrm>
            <a:off x="5200650" y="4025894"/>
            <a:ext cx="22288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6" name="Line 102">
            <a:extLst>
              <a:ext uri="{FF2B5EF4-FFF2-40B4-BE49-F238E27FC236}">
                <a16:creationId xmlns:a16="http://schemas.microsoft.com/office/drawing/2014/main" id="{DAFC3F50-36BC-4019-4B26-7EF8E789ECCC}"/>
              </a:ext>
            </a:extLst>
          </p:cNvPr>
          <p:cNvSpPr>
            <a:spLocks noChangeShapeType="1"/>
          </p:cNvSpPr>
          <p:nvPr/>
        </p:nvSpPr>
        <p:spPr bwMode="auto">
          <a:xfrm>
            <a:off x="5200650" y="4311644"/>
            <a:ext cx="222885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sz="1350"/>
          </a:p>
        </p:txBody>
      </p:sp>
      <p:sp>
        <p:nvSpPr>
          <p:cNvPr id="21597" name="Text Box 103">
            <a:extLst>
              <a:ext uri="{FF2B5EF4-FFF2-40B4-BE49-F238E27FC236}">
                <a16:creationId xmlns:a16="http://schemas.microsoft.com/office/drawing/2014/main" id="{87B941E6-94EB-4773-D555-52BFBE92FC1D}"/>
              </a:ext>
            </a:extLst>
          </p:cNvPr>
          <p:cNvSpPr txBox="1">
            <a:spLocks noChangeArrowheads="1"/>
          </p:cNvSpPr>
          <p:nvPr/>
        </p:nvSpPr>
        <p:spPr bwMode="auto">
          <a:xfrm>
            <a:off x="4960144" y="3253179"/>
            <a:ext cx="24237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0</a:t>
            </a:r>
          </a:p>
        </p:txBody>
      </p:sp>
      <p:sp>
        <p:nvSpPr>
          <p:cNvPr id="21598" name="Text Box 104">
            <a:extLst>
              <a:ext uri="{FF2B5EF4-FFF2-40B4-BE49-F238E27FC236}">
                <a16:creationId xmlns:a16="http://schemas.microsoft.com/office/drawing/2014/main" id="{2883C50A-C4A6-DBA4-6279-066BE8A3CA89}"/>
              </a:ext>
            </a:extLst>
          </p:cNvPr>
          <p:cNvSpPr txBox="1">
            <a:spLocks noChangeArrowheads="1"/>
          </p:cNvSpPr>
          <p:nvPr/>
        </p:nvSpPr>
        <p:spPr bwMode="auto">
          <a:xfrm>
            <a:off x="4960144" y="3538929"/>
            <a:ext cx="24237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1</a:t>
            </a:r>
          </a:p>
        </p:txBody>
      </p:sp>
      <p:sp>
        <p:nvSpPr>
          <p:cNvPr id="21599" name="Text Box 105">
            <a:extLst>
              <a:ext uri="{FF2B5EF4-FFF2-40B4-BE49-F238E27FC236}">
                <a16:creationId xmlns:a16="http://schemas.microsoft.com/office/drawing/2014/main" id="{E3AD70AF-7628-DC97-A5E0-C8FA15659B5C}"/>
              </a:ext>
            </a:extLst>
          </p:cNvPr>
          <p:cNvSpPr txBox="1">
            <a:spLocks noChangeArrowheads="1"/>
          </p:cNvSpPr>
          <p:nvPr/>
        </p:nvSpPr>
        <p:spPr bwMode="auto">
          <a:xfrm>
            <a:off x="4960144" y="3824679"/>
            <a:ext cx="24237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2</a:t>
            </a:r>
          </a:p>
        </p:txBody>
      </p:sp>
      <p:sp>
        <p:nvSpPr>
          <p:cNvPr id="21600" name="Text Box 106">
            <a:extLst>
              <a:ext uri="{FF2B5EF4-FFF2-40B4-BE49-F238E27FC236}">
                <a16:creationId xmlns:a16="http://schemas.microsoft.com/office/drawing/2014/main" id="{8A9C4A7C-04EB-2AA0-2F1D-ABD17F104930}"/>
              </a:ext>
            </a:extLst>
          </p:cNvPr>
          <p:cNvSpPr txBox="1">
            <a:spLocks noChangeArrowheads="1"/>
          </p:cNvSpPr>
          <p:nvPr/>
        </p:nvSpPr>
        <p:spPr bwMode="auto">
          <a:xfrm>
            <a:off x="4960144" y="4110429"/>
            <a:ext cx="24237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900">
                <a:solidFill>
                  <a:schemeClr val="bg1"/>
                </a:solidFill>
                <a:ea typeface="宋体" panose="02010600030101010101" pitchFamily="2" charset="-122"/>
              </a:rPr>
              <a:t>3</a:t>
            </a:r>
          </a:p>
        </p:txBody>
      </p:sp>
      <p:sp>
        <p:nvSpPr>
          <p:cNvPr id="21605" name="Text Box 111">
            <a:extLst>
              <a:ext uri="{FF2B5EF4-FFF2-40B4-BE49-F238E27FC236}">
                <a16:creationId xmlns:a16="http://schemas.microsoft.com/office/drawing/2014/main" id="{8307890D-3E87-C823-8ACF-A707E727FB63}"/>
              </a:ext>
            </a:extLst>
          </p:cNvPr>
          <p:cNvSpPr txBox="1">
            <a:spLocks noChangeArrowheads="1"/>
          </p:cNvSpPr>
          <p:nvPr/>
        </p:nvSpPr>
        <p:spPr bwMode="auto">
          <a:xfrm>
            <a:off x="3984010" y="4322821"/>
            <a:ext cx="1261884"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zh-CN" sz="1350" dirty="0">
                <a:ea typeface="宋体" panose="02010600030101010101" pitchFamily="2" charset="-122"/>
              </a:rPr>
              <a:t>The block table</a:t>
            </a:r>
          </a:p>
        </p:txBody>
      </p:sp>
      <p:sp>
        <p:nvSpPr>
          <p:cNvPr id="2" name="灯片编号占位符 1">
            <a:extLst>
              <a:ext uri="{FF2B5EF4-FFF2-40B4-BE49-F238E27FC236}">
                <a16:creationId xmlns:a16="http://schemas.microsoft.com/office/drawing/2014/main" id="{C4008C48-0DCF-FD89-F694-5C7E3082F016}"/>
              </a:ext>
            </a:extLst>
          </p:cNvPr>
          <p:cNvSpPr>
            <a:spLocks noGrp="1"/>
          </p:cNvSpPr>
          <p:nvPr>
            <p:ph type="sldNum" sz="quarter" idx="10"/>
          </p:nvPr>
        </p:nvSpPr>
        <p:spPr/>
        <p:txBody>
          <a:bodyPr/>
          <a:lstStyle/>
          <a:p>
            <a:fld id="{D9B6BDF2-6896-4B98-8776-C18582F63BA5}" type="slidenum">
              <a:rPr lang="zh-TW" altLang="en-US" smtClean="0"/>
              <a:pPr/>
              <a:t>9</a:t>
            </a:fld>
            <a:endParaRPr lang="zh-TW" altLang="en-US"/>
          </a:p>
        </p:txBody>
      </p:sp>
    </p:spTree>
  </p:cSld>
  <p:clrMapOvr>
    <a:masterClrMapping/>
  </p:clrMapOvr>
</p:sld>
</file>

<file path=ppt/theme/theme1.xml><?xml version="1.0" encoding="utf-8"?>
<a:theme xmlns:a="http://schemas.openxmlformats.org/drawingml/2006/main" name="NTHU UniClou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預設簡報設計">
      <a:majorFont>
        <a:latin typeface="MS Sans Serif"/>
        <a:ea typeface="MS Sans Serif"/>
        <a:cs typeface="MS Sans Serif"/>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5875"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altLang="zh-TW" sz="1800" b="1" i="0" u="none" strike="noStrike" cap="none" normalizeH="0" baseline="0" smtClean="0">
            <a:ln>
              <a:noFill/>
            </a:ln>
            <a:solidFill>
              <a:schemeClr val="tx1"/>
            </a:solidFill>
            <a:effectLst/>
            <a:latin typeface="Arial" pitchFamily="34" charset="0"/>
            <a:ea typeface="新細明體" pitchFamily="18" charset="-120"/>
          </a:defRPr>
        </a:defPPr>
      </a:lstStyle>
    </a:spDef>
    <a:lnDef>
      <a:spPr bwMode="auto">
        <a:xfrm>
          <a:off x="0" y="0"/>
          <a:ext cx="1" cy="1"/>
        </a:xfrm>
        <a:custGeom>
          <a:avLst/>
          <a:gdLst/>
          <a:ahLst/>
          <a:cxnLst/>
          <a:rect l="0" t="0" r="0" b="0"/>
          <a:pathLst/>
        </a:custGeom>
        <a:noFill/>
        <a:ln w="15875"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altLang="zh-TW" sz="1800" b="1" i="0" u="none" strike="noStrike" cap="none" normalizeH="0" baseline="0" smtClean="0">
            <a:ln>
              <a:noFill/>
            </a:ln>
            <a:solidFill>
              <a:schemeClr val="tx1"/>
            </a:solidFill>
            <a:effectLst/>
            <a:latin typeface="Arial" pitchFamily="34" charset="0"/>
            <a:ea typeface="新細明體" pitchFamily="18" charset="-120"/>
          </a:defRPr>
        </a:defPPr>
      </a:lstStyle>
    </a:lnDef>
    <a:txDef>
      <a:spPr>
        <a:noFill/>
      </a:spPr>
      <a:bodyPr wrap="none" rtlCol="0" anchor="ctr" anchorCtr="1">
        <a:spAutoFit/>
      </a:bodyPr>
      <a:lstStyle>
        <a:defPPr>
          <a:defRPr dirty="0" smtClean="0">
            <a:ea typeface="標楷體" pitchFamily="65" charset="-120"/>
            <a:cs typeface="Calibri" pitchFamily="34" charset="0"/>
          </a:defRPr>
        </a:defPPr>
      </a:lstStyle>
    </a:tx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THU UniCloud" id="{771810AA-CEBD-463A-B947-7C0DFAF8BB54}" vid="{30CF6CD1-9989-4B2E-8702-709C1DF65D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NTHU UniCloud</Template>
  <TotalTime>2557</TotalTime>
  <Words>4378</Words>
  <Application>Microsoft Office PowerPoint</Application>
  <PresentationFormat>全屏显示(16:9)</PresentationFormat>
  <Paragraphs>817</Paragraphs>
  <Slides>60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60</vt:i4>
      </vt:variant>
    </vt:vector>
  </HeadingPairs>
  <TitlesOfParts>
    <vt:vector size="67" baseType="lpstr">
      <vt:lpstr>MS Sans Serif</vt:lpstr>
      <vt:lpstr>宋体</vt:lpstr>
      <vt:lpstr>Arial</vt:lpstr>
      <vt:lpstr>Calibri</vt:lpstr>
      <vt:lpstr>Times New Roman</vt:lpstr>
      <vt:lpstr>Wingdings</vt:lpstr>
      <vt:lpstr>NTHU UniCloud</vt:lpstr>
      <vt:lpstr>CSC6032 – Advanced Operating Systems</vt:lpstr>
      <vt:lpstr>Shared Memory</vt:lpstr>
      <vt:lpstr>Bus-Based Multiprocessors </vt:lpstr>
      <vt:lpstr>Write Through Protocol </vt:lpstr>
      <vt:lpstr>Write Once Protocol </vt:lpstr>
      <vt:lpstr>For Example (1) </vt:lpstr>
      <vt:lpstr>For Example (2) </vt:lpstr>
      <vt:lpstr>For Example (3) </vt:lpstr>
      <vt:lpstr>Ring-Based Multiprocessors - Memnet</vt:lpstr>
      <vt:lpstr>Protocol (1)</vt:lpstr>
      <vt:lpstr>Protocol (2)</vt:lpstr>
      <vt:lpstr>Switched Multiprocessors </vt:lpstr>
      <vt:lpstr>Dash (1) </vt:lpstr>
      <vt:lpstr>Dash (2) </vt:lpstr>
      <vt:lpstr>Supercluster</vt:lpstr>
      <vt:lpstr>Caching</vt:lpstr>
      <vt:lpstr>NUMA Multiprocessors (1)</vt:lpstr>
      <vt:lpstr>NUMA Multiprocessors (2)</vt:lpstr>
      <vt:lpstr>NUMA Multiprocessors (3)</vt:lpstr>
      <vt:lpstr>Properties of NUMA Multiprocessors</vt:lpstr>
      <vt:lpstr>NUMA Algorithms</vt:lpstr>
      <vt:lpstr>Comparison of Shared Memory Systems (1)</vt:lpstr>
      <vt:lpstr>Comparison of Shared Memory Systems (2)</vt:lpstr>
      <vt:lpstr>Consistency Models </vt:lpstr>
      <vt:lpstr>Sequential Consistency (1)</vt:lpstr>
      <vt:lpstr>Sequential Consistency (2)</vt:lpstr>
      <vt:lpstr>Causal Consistency (1) </vt:lpstr>
      <vt:lpstr>Causal Consistency (2) </vt:lpstr>
      <vt:lpstr>PRAM Consistency </vt:lpstr>
      <vt:lpstr>Processor Consistency</vt:lpstr>
      <vt:lpstr>Weak Consistency (1)</vt:lpstr>
      <vt:lpstr>Weak Consistency (2)</vt:lpstr>
      <vt:lpstr>Release Consistency </vt:lpstr>
      <vt:lpstr>Lazy Consistency </vt:lpstr>
      <vt:lpstr>Entry Consistency </vt:lpstr>
      <vt:lpstr>Page-Based Distributed Shared Memory </vt:lpstr>
      <vt:lpstr>Chunks of Address Space Distributed (1)</vt:lpstr>
      <vt:lpstr>Chunks of Address Space Distributed (2)</vt:lpstr>
      <vt:lpstr>Chunks of Address Space Distributed (3)</vt:lpstr>
      <vt:lpstr>Replication </vt:lpstr>
      <vt:lpstr>Granularity </vt:lpstr>
      <vt:lpstr>False sharing</vt:lpstr>
      <vt:lpstr>Finding the Owner (1) </vt:lpstr>
      <vt:lpstr>Finding the Owner (2) </vt:lpstr>
      <vt:lpstr>Finding the Owner (3) </vt:lpstr>
      <vt:lpstr>Find the Copies </vt:lpstr>
      <vt:lpstr>Page Replacement (1) </vt:lpstr>
      <vt:lpstr>Page Replacement (2) </vt:lpstr>
      <vt:lpstr>Synchronization</vt:lpstr>
      <vt:lpstr>Shared-Variable in Distributed Shared Memory </vt:lpstr>
      <vt:lpstr>Munin </vt:lpstr>
      <vt:lpstr>Release Consistency in Munin</vt:lpstr>
      <vt:lpstr>Use of Twin Pages in Munin</vt:lpstr>
      <vt:lpstr>Directories </vt:lpstr>
      <vt:lpstr>Midway </vt:lpstr>
      <vt:lpstr>Object-based Distributed Shared Memory </vt:lpstr>
      <vt:lpstr>Linda (1) </vt:lpstr>
      <vt:lpstr>Linda (2) </vt:lpstr>
      <vt:lpstr>Linda (3) </vt:lpstr>
      <vt:lpstr>Orca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Open 5G / IoT Cloud Platform</dc:title>
  <dc:creator>Wu-Chun Chung</dc:creator>
  <cp:lastModifiedBy>Yeh-Ching Chung 鍾葉青）</cp:lastModifiedBy>
  <cp:revision>281</cp:revision>
  <dcterms:created xsi:type="dcterms:W3CDTF">2015-06-05T07:23:35Z</dcterms:created>
  <dcterms:modified xsi:type="dcterms:W3CDTF">2024-09-18T00:50:55Z</dcterms:modified>
</cp:coreProperties>
</file>