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60" r:id="rId2"/>
  </p:sldMasterIdLst>
  <p:notesMasterIdLst>
    <p:notesMasterId r:id="rId10"/>
  </p:notesMasterIdLst>
  <p:sldIdLst>
    <p:sldId id="256" r:id="rId3"/>
    <p:sldId id="258" r:id="rId4"/>
    <p:sldId id="289" r:id="rId5"/>
    <p:sldId id="516" r:id="rId6"/>
    <p:sldId id="517" r:id="rId7"/>
    <p:sldId id="509" r:id="rId8"/>
    <p:sldId id="518" r:id="rId9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00" autoAdjust="0"/>
    <p:restoredTop sz="94660"/>
  </p:normalViewPr>
  <p:slideViewPr>
    <p:cSldViewPr snapToGrid="0">
      <p:cViewPr varScale="1">
        <p:scale>
          <a:sx n="56" d="100"/>
          <a:sy n="56" d="100"/>
        </p:scale>
        <p:origin x="960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C1F4A7B-8284-4E61-88F9-84C6CA6E31E8}" type="datetimeFigureOut">
              <a:rPr lang="zh-TW" altLang="en-US" smtClean="0"/>
              <a:t>2026/1/4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11D5518-E2B7-47D3-A483-775D3998244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370072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20D120-4707-426F-9B85-873E256A6635}" type="slidenum">
              <a:rPr lang="zh-TW" altLang="en-US" smtClean="0"/>
              <a:pPr/>
              <a:t>2</a:t>
            </a:fld>
            <a:endParaRPr lang="zh-TW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20D120-4707-426F-9B85-873E256A6635}" type="slidenum">
              <a:rPr lang="zh-TW" altLang="en-US" smtClean="0"/>
              <a:pPr/>
              <a:t>3</a:t>
            </a:fld>
            <a:endParaRPr lang="zh-TW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20D120-4707-426F-9B85-873E256A6635}" type="slidenum">
              <a:rPr lang="zh-TW" altLang="en-US" smtClean="0"/>
              <a:pPr/>
              <a:t>7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037032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/>
              <a:t>Click to edit Master title style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>
            <a:lvl3pPr>
              <a:defRPr sz="2667">
                <a:latin typeface="Calibri" pitchFamily="34" charset="0"/>
                <a:ea typeface="標楷體" pitchFamily="65" charset="-120"/>
                <a:cs typeface="Calibri" pitchFamily="34" charset="0"/>
              </a:defRPr>
            </a:lvl3pPr>
            <a:lvl4pPr>
              <a:defRPr sz="2400">
                <a:latin typeface="Calibri" pitchFamily="34" charset="0"/>
                <a:ea typeface="標楷體" pitchFamily="65" charset="-120"/>
                <a:cs typeface="Calibri" pitchFamily="34" charset="0"/>
              </a:defRPr>
            </a:lvl4pPr>
            <a:lvl5pPr>
              <a:defRPr sz="2133">
                <a:latin typeface="Calibri" pitchFamily="34" charset="0"/>
                <a:ea typeface="標楷體" pitchFamily="65" charset="-120"/>
                <a:cs typeface="Calibri" pitchFamily="34" charset="0"/>
              </a:defRPr>
            </a:lvl5pPr>
          </a:lstStyle>
          <a:p>
            <a:pPr lvl="0"/>
            <a:r>
              <a:rPr lang="en-US" altLang="zh-TW" dirty="0"/>
              <a:t>Click to edit Master text styles</a:t>
            </a:r>
          </a:p>
          <a:p>
            <a:pPr lvl="1"/>
            <a:r>
              <a:rPr lang="en-US" altLang="zh-TW" dirty="0"/>
              <a:t>Second level</a:t>
            </a:r>
          </a:p>
          <a:p>
            <a:pPr lvl="2"/>
            <a:r>
              <a:rPr lang="en-US" altLang="zh-TW" dirty="0"/>
              <a:t>Third level</a:t>
            </a:r>
          </a:p>
          <a:p>
            <a:pPr lvl="3"/>
            <a:r>
              <a:rPr lang="en-US" altLang="zh-TW" dirty="0"/>
              <a:t>Fourth level</a:t>
            </a:r>
          </a:p>
          <a:p>
            <a:pPr lvl="4"/>
            <a:r>
              <a:rPr lang="en-US" altLang="zh-TW" dirty="0"/>
              <a:t>Fifth level</a:t>
            </a:r>
            <a:endParaRPr lang="zh-TW" altLang="en-US" dirty="0"/>
          </a:p>
        </p:txBody>
      </p:sp>
      <p:sp>
        <p:nvSpPr>
          <p:cNvPr id="4" name="Rectangle 19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9B6BDF2-6896-4B98-8776-C18582F63BA5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848391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9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9B6BDF2-6896-4B98-8776-C18582F63BA5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330433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/>
          <p:cNvSpPr>
            <a:spLocks noGrp="1"/>
          </p:cNvSpPr>
          <p:nvPr>
            <p:ph/>
          </p:nvPr>
        </p:nvSpPr>
        <p:spPr>
          <a:xfrm>
            <a:off x="609600" y="73028"/>
            <a:ext cx="10972800" cy="1700213"/>
          </a:xfrm>
        </p:spPr>
        <p:txBody>
          <a:bodyPr/>
          <a:lstStyle/>
          <a:p>
            <a:pPr lvl="0"/>
            <a:r>
              <a:rPr lang="en-US" altLang="zh-TW"/>
              <a:t>Click to edit Master text styles</a:t>
            </a:r>
          </a:p>
          <a:p>
            <a:pPr lvl="1"/>
            <a:r>
              <a:rPr lang="en-US" altLang="zh-TW"/>
              <a:t>Second level</a:t>
            </a:r>
          </a:p>
          <a:p>
            <a:pPr lvl="2"/>
            <a:r>
              <a:rPr lang="en-US" altLang="zh-TW"/>
              <a:t>Third level</a:t>
            </a:r>
          </a:p>
          <a:p>
            <a:pPr lvl="3"/>
            <a:r>
              <a:rPr lang="en-US" altLang="zh-TW"/>
              <a:t>Fourth level</a:t>
            </a:r>
          </a:p>
          <a:p>
            <a:pPr lvl="4"/>
            <a:r>
              <a:rPr lang="en-US" altLang="zh-TW"/>
              <a:t>Fifth level</a:t>
            </a:r>
            <a:endParaRPr lang="zh-TW" altLang="en-US"/>
          </a:p>
        </p:txBody>
      </p:sp>
      <p:sp>
        <p:nvSpPr>
          <p:cNvPr id="3" name="Rectangle 19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9B6BDF2-6896-4B98-8776-C18582F63BA5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186018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標題及表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表格版面配置區 2"/>
          <p:cNvSpPr>
            <a:spLocks noGrp="1"/>
          </p:cNvSpPr>
          <p:nvPr>
            <p:ph type="tbl" idx="1"/>
          </p:nvPr>
        </p:nvSpPr>
        <p:spPr>
          <a:xfrm>
            <a:off x="609600" y="1125542"/>
            <a:ext cx="10972800" cy="647700"/>
          </a:xfrm>
        </p:spPr>
        <p:txBody>
          <a:bodyPr/>
          <a:lstStyle/>
          <a:p>
            <a:pPr lvl="0"/>
            <a:r>
              <a:rPr lang="en-US" altLang="zh-TW" noProof="0"/>
              <a:t>Click icon to add table</a:t>
            </a:r>
            <a:endParaRPr lang="zh-TW" altLang="en-US" noProof="0"/>
          </a:p>
        </p:txBody>
      </p:sp>
      <p:sp>
        <p:nvSpPr>
          <p:cNvPr id="4" name="Rectangle 19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9B6BDF2-6896-4B98-8776-C18582F63BA5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9922178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914400" y="2130432"/>
            <a:ext cx="10363200" cy="1470025"/>
          </a:xfrm>
        </p:spPr>
        <p:txBody>
          <a:bodyPr/>
          <a:lstStyle>
            <a:lvl1pPr algn="ctr">
              <a:defRPr sz="5333"/>
            </a:lvl1pPr>
          </a:lstStyle>
          <a:p>
            <a:r>
              <a:rPr lang="en-US" altLang="zh-TW"/>
              <a:t>Click to edit Master title style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177" indent="0" algn="ctr">
              <a:buNone/>
              <a:defRPr/>
            </a:lvl2pPr>
            <a:lvl3pPr marL="914354" indent="0" algn="ctr">
              <a:buNone/>
              <a:defRPr/>
            </a:lvl3pPr>
            <a:lvl4pPr marL="1371531" indent="0" algn="ctr">
              <a:buNone/>
              <a:defRPr/>
            </a:lvl4pPr>
            <a:lvl5pPr marL="1828709" indent="0" algn="ctr">
              <a:buNone/>
              <a:defRPr/>
            </a:lvl5pPr>
            <a:lvl6pPr marL="2285886" indent="0" algn="ctr">
              <a:buNone/>
              <a:defRPr/>
            </a:lvl6pPr>
            <a:lvl7pPr marL="2743063" indent="0" algn="ctr">
              <a:buNone/>
              <a:defRPr/>
            </a:lvl7pPr>
            <a:lvl8pPr marL="3200240" indent="0" algn="ctr">
              <a:buNone/>
              <a:defRPr/>
            </a:lvl8pPr>
            <a:lvl9pPr marL="3657417" indent="0" algn="ctr">
              <a:buNone/>
              <a:defRPr/>
            </a:lvl9pPr>
          </a:lstStyle>
          <a:p>
            <a:r>
              <a:rPr lang="en-US" altLang="zh-TW"/>
              <a:t>Click to edit Master subtitle style</a:t>
            </a:r>
            <a:endParaRPr lang="zh-TW" altLang="en-US"/>
          </a:p>
        </p:txBody>
      </p:sp>
      <p:sp>
        <p:nvSpPr>
          <p:cNvPr id="4" name="Rectangle 19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9B6BDF2-6896-4B98-8776-C18582F63BA5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4994716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11D65F-25B7-47C5-85DC-B1A2A3BE76D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7986553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11D65F-25B7-47C5-85DC-B1A2A3BE76D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2839354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11D65F-25B7-47C5-85DC-B1A2A3BE76D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6343689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11D65F-25B7-47C5-85DC-B1A2A3BE76D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6378302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11D65F-25B7-47C5-85DC-B1A2A3BE76D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7555587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11D65F-25B7-47C5-85DC-B1A2A3BE76D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984383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963084" y="4406903"/>
            <a:ext cx="10363200" cy="1362075"/>
          </a:xfrm>
        </p:spPr>
        <p:txBody>
          <a:bodyPr anchor="t"/>
          <a:lstStyle>
            <a:lvl1pPr algn="l">
              <a:defRPr sz="4267" b="1" cap="all"/>
            </a:lvl1pPr>
          </a:lstStyle>
          <a:p>
            <a:r>
              <a:rPr lang="en-US" altLang="zh-TW" dirty="0"/>
              <a:t>Click to edit Master title style</a:t>
            </a:r>
            <a:endParaRPr lang="zh-TW" altLang="en-US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3733"/>
            </a:lvl1pPr>
            <a:lvl2pPr marL="457177" indent="0">
              <a:buNone/>
              <a:defRPr sz="1801"/>
            </a:lvl2pPr>
            <a:lvl3pPr marL="914354" indent="0">
              <a:buNone/>
              <a:defRPr sz="1600"/>
            </a:lvl3pPr>
            <a:lvl4pPr marL="1371531" indent="0">
              <a:buNone/>
              <a:defRPr sz="1401"/>
            </a:lvl4pPr>
            <a:lvl5pPr marL="1828709" indent="0">
              <a:buNone/>
              <a:defRPr sz="1401"/>
            </a:lvl5pPr>
            <a:lvl6pPr marL="2285886" indent="0">
              <a:buNone/>
              <a:defRPr sz="1401"/>
            </a:lvl6pPr>
            <a:lvl7pPr marL="2743063" indent="0">
              <a:buNone/>
              <a:defRPr sz="1401"/>
            </a:lvl7pPr>
            <a:lvl8pPr marL="3200240" indent="0">
              <a:buNone/>
              <a:defRPr sz="1401"/>
            </a:lvl8pPr>
            <a:lvl9pPr marL="3657417" indent="0">
              <a:buNone/>
              <a:defRPr sz="1401"/>
            </a:lvl9pPr>
          </a:lstStyle>
          <a:p>
            <a:pPr lvl="0"/>
            <a:r>
              <a:rPr lang="en-US" altLang="zh-TW" dirty="0"/>
              <a:t>Click to edit Master text styles</a:t>
            </a:r>
          </a:p>
        </p:txBody>
      </p:sp>
      <p:sp>
        <p:nvSpPr>
          <p:cNvPr id="4" name="Rectangle 19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9B6BDF2-6896-4B98-8776-C18582F63BA5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160340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11D65F-25B7-47C5-85DC-B1A2A3BE76D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3886289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11D65F-25B7-47C5-85DC-B1A2A3BE76D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1853755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11D65F-25B7-47C5-85DC-B1A2A3BE76D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0796229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11D65F-25B7-47C5-85DC-B1A2A3BE76D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4827845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11D65F-25B7-47C5-85DC-B1A2A3BE76D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273678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Click to edit Master title style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609600" y="1125536"/>
            <a:ext cx="5384800" cy="4227699"/>
          </a:xfrm>
        </p:spPr>
        <p:txBody>
          <a:bodyPr/>
          <a:lstStyle>
            <a:lvl1pPr>
              <a:defRPr sz="3733"/>
            </a:lvl1pPr>
            <a:lvl2pPr>
              <a:defRPr sz="3200"/>
            </a:lvl2pPr>
            <a:lvl3pPr>
              <a:defRPr sz="2400"/>
            </a:lvl3pPr>
            <a:lvl4pPr>
              <a:defRPr sz="2133"/>
            </a:lvl4pPr>
            <a:lvl5pPr>
              <a:defRPr sz="2133"/>
            </a:lvl5pPr>
            <a:lvl6pPr>
              <a:defRPr sz="1801"/>
            </a:lvl6pPr>
            <a:lvl7pPr>
              <a:defRPr sz="1801"/>
            </a:lvl7pPr>
            <a:lvl8pPr>
              <a:defRPr sz="1801"/>
            </a:lvl8pPr>
            <a:lvl9pPr>
              <a:defRPr sz="1801"/>
            </a:lvl9pPr>
          </a:lstStyle>
          <a:p>
            <a:pPr lvl="0"/>
            <a:r>
              <a:rPr lang="en-US" altLang="zh-TW" dirty="0"/>
              <a:t>Click to edit Master text styles</a:t>
            </a:r>
          </a:p>
          <a:p>
            <a:pPr lvl="1"/>
            <a:r>
              <a:rPr lang="en-US" altLang="zh-TW" dirty="0"/>
              <a:t>Second level</a:t>
            </a:r>
          </a:p>
          <a:p>
            <a:pPr lvl="2"/>
            <a:r>
              <a:rPr lang="en-US" altLang="zh-TW" dirty="0"/>
              <a:t>Third level</a:t>
            </a:r>
          </a:p>
          <a:p>
            <a:pPr lvl="3"/>
            <a:r>
              <a:rPr lang="en-US" altLang="zh-TW" dirty="0"/>
              <a:t>Fourth level</a:t>
            </a:r>
          </a:p>
          <a:p>
            <a:pPr lvl="4"/>
            <a:r>
              <a:rPr lang="en-US" altLang="zh-TW" dirty="0"/>
              <a:t>Fifth level</a:t>
            </a:r>
            <a:endParaRPr lang="zh-TW" altLang="en-US" dirty="0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97600" y="1125536"/>
            <a:ext cx="5384800" cy="4227699"/>
          </a:xfrm>
        </p:spPr>
        <p:txBody>
          <a:bodyPr/>
          <a:lstStyle>
            <a:lvl1pPr>
              <a:defRPr sz="3733"/>
            </a:lvl1pPr>
            <a:lvl2pPr>
              <a:defRPr sz="3200"/>
            </a:lvl2pPr>
            <a:lvl3pPr>
              <a:defRPr sz="2400"/>
            </a:lvl3pPr>
            <a:lvl4pPr>
              <a:defRPr sz="2133"/>
            </a:lvl4pPr>
            <a:lvl5pPr>
              <a:defRPr sz="2133"/>
            </a:lvl5pPr>
            <a:lvl6pPr>
              <a:defRPr sz="1801"/>
            </a:lvl6pPr>
            <a:lvl7pPr>
              <a:defRPr sz="1801"/>
            </a:lvl7pPr>
            <a:lvl8pPr>
              <a:defRPr sz="1801"/>
            </a:lvl8pPr>
            <a:lvl9pPr>
              <a:defRPr sz="1801"/>
            </a:lvl9pPr>
          </a:lstStyle>
          <a:p>
            <a:pPr lvl="0"/>
            <a:r>
              <a:rPr lang="en-US" altLang="zh-TW" dirty="0"/>
              <a:t>Click to edit Master text styles</a:t>
            </a:r>
          </a:p>
          <a:p>
            <a:pPr lvl="1"/>
            <a:r>
              <a:rPr lang="en-US" altLang="zh-TW" dirty="0"/>
              <a:t>Second level</a:t>
            </a:r>
          </a:p>
          <a:p>
            <a:pPr lvl="2"/>
            <a:r>
              <a:rPr lang="en-US" altLang="zh-TW" dirty="0"/>
              <a:t>Third level</a:t>
            </a:r>
          </a:p>
          <a:p>
            <a:pPr lvl="3"/>
            <a:r>
              <a:rPr lang="en-US" altLang="zh-TW" dirty="0"/>
              <a:t>Fourth level</a:t>
            </a:r>
          </a:p>
          <a:p>
            <a:pPr lvl="4"/>
            <a:r>
              <a:rPr lang="en-US" altLang="zh-TW" dirty="0"/>
              <a:t>Fifth level</a:t>
            </a:r>
            <a:endParaRPr lang="zh-TW" altLang="en-US" dirty="0"/>
          </a:p>
        </p:txBody>
      </p:sp>
      <p:sp>
        <p:nvSpPr>
          <p:cNvPr id="5" name="Rectangle 19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9B6BDF2-6896-4B98-8776-C18582F63BA5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649854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09602" y="1268773"/>
            <a:ext cx="5386917" cy="639763"/>
          </a:xfrm>
        </p:spPr>
        <p:txBody>
          <a:bodyPr anchor="b"/>
          <a:lstStyle>
            <a:lvl1pPr marL="0" indent="0">
              <a:buNone/>
              <a:defRPr sz="2667" b="1"/>
            </a:lvl1pPr>
            <a:lvl2pPr marL="457177" indent="0">
              <a:buNone/>
              <a:defRPr sz="2000" b="1"/>
            </a:lvl2pPr>
            <a:lvl3pPr marL="914354" indent="0">
              <a:buNone/>
              <a:defRPr sz="1801" b="1"/>
            </a:lvl3pPr>
            <a:lvl4pPr marL="1371531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 altLang="zh-TW"/>
              <a:t>Click to edit Master text styles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09602" y="1908535"/>
            <a:ext cx="5386917" cy="3951288"/>
          </a:xfrm>
        </p:spPr>
        <p:txBody>
          <a:bodyPr/>
          <a:lstStyle>
            <a:lvl1pPr>
              <a:defRPr sz="2667"/>
            </a:lvl1pPr>
            <a:lvl2pPr>
              <a:defRPr sz="2133"/>
            </a:lvl2pPr>
            <a:lvl3pPr>
              <a:defRPr sz="1867"/>
            </a:lvl3pPr>
            <a:lvl4pPr>
              <a:defRPr sz="1867"/>
            </a:lvl4pPr>
            <a:lvl5pPr>
              <a:defRPr sz="1867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TW" dirty="0"/>
              <a:t>Click to edit Master text styles</a:t>
            </a:r>
          </a:p>
          <a:p>
            <a:pPr lvl="1"/>
            <a:r>
              <a:rPr lang="en-US" altLang="zh-TW" dirty="0"/>
              <a:t>Second level</a:t>
            </a:r>
          </a:p>
          <a:p>
            <a:pPr lvl="2"/>
            <a:r>
              <a:rPr lang="en-US" altLang="zh-TW" dirty="0"/>
              <a:t>Third level</a:t>
            </a:r>
          </a:p>
          <a:p>
            <a:pPr lvl="3"/>
            <a:r>
              <a:rPr lang="en-US" altLang="zh-TW" dirty="0"/>
              <a:t>Fourth level</a:t>
            </a:r>
          </a:p>
          <a:p>
            <a:pPr lvl="4"/>
            <a:r>
              <a:rPr lang="en-US" altLang="zh-TW" dirty="0"/>
              <a:t>Fifth level</a:t>
            </a:r>
            <a:endParaRPr lang="zh-TW" altLang="en-US" dirty="0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93373" y="1268773"/>
            <a:ext cx="5389033" cy="639763"/>
          </a:xfrm>
        </p:spPr>
        <p:txBody>
          <a:bodyPr anchor="b"/>
          <a:lstStyle>
            <a:lvl1pPr marL="0" indent="0">
              <a:buNone/>
              <a:defRPr sz="2667" b="1"/>
            </a:lvl1pPr>
            <a:lvl2pPr marL="457177" indent="0">
              <a:buNone/>
              <a:defRPr sz="2000" b="1"/>
            </a:lvl2pPr>
            <a:lvl3pPr marL="914354" indent="0">
              <a:buNone/>
              <a:defRPr sz="1801" b="1"/>
            </a:lvl3pPr>
            <a:lvl4pPr marL="1371531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 altLang="zh-TW"/>
              <a:t>Click to edit Master text styles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93373" y="1908535"/>
            <a:ext cx="5389033" cy="3951288"/>
          </a:xfrm>
        </p:spPr>
        <p:txBody>
          <a:bodyPr/>
          <a:lstStyle>
            <a:lvl1pPr>
              <a:defRPr sz="2667"/>
            </a:lvl1pPr>
            <a:lvl2pPr>
              <a:defRPr sz="2133"/>
            </a:lvl2pPr>
            <a:lvl3pPr>
              <a:defRPr sz="1867"/>
            </a:lvl3pPr>
            <a:lvl4pPr>
              <a:defRPr sz="1867"/>
            </a:lvl4pPr>
            <a:lvl5pPr>
              <a:defRPr sz="1867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TW"/>
              <a:t>Click to edit Master text styles</a:t>
            </a:r>
          </a:p>
          <a:p>
            <a:pPr lvl="1"/>
            <a:r>
              <a:rPr lang="en-US" altLang="zh-TW"/>
              <a:t>Second level</a:t>
            </a:r>
          </a:p>
          <a:p>
            <a:pPr lvl="2"/>
            <a:r>
              <a:rPr lang="en-US" altLang="zh-TW"/>
              <a:t>Third level</a:t>
            </a:r>
          </a:p>
          <a:p>
            <a:pPr lvl="3"/>
            <a:r>
              <a:rPr lang="en-US" altLang="zh-TW"/>
              <a:t>Fourth level</a:t>
            </a:r>
          </a:p>
          <a:p>
            <a:pPr lvl="4"/>
            <a:r>
              <a:rPr lang="en-US" altLang="zh-TW"/>
              <a:t>Fifth level</a:t>
            </a:r>
            <a:endParaRPr lang="zh-TW" altLang="en-US"/>
          </a:p>
        </p:txBody>
      </p:sp>
      <p:sp>
        <p:nvSpPr>
          <p:cNvPr id="7" name="Rectangle 19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9B6BDF2-6896-4B98-8776-C18582F63BA5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8" name="標題 1"/>
          <p:cNvSpPr>
            <a:spLocks noGrp="1"/>
          </p:cNvSpPr>
          <p:nvPr>
            <p:ph type="title"/>
          </p:nvPr>
        </p:nvSpPr>
        <p:spPr>
          <a:xfrm>
            <a:off x="624421" y="144466"/>
            <a:ext cx="10943167" cy="692151"/>
          </a:xfrm>
        </p:spPr>
        <p:txBody>
          <a:bodyPr/>
          <a:lstStyle/>
          <a:p>
            <a:r>
              <a:rPr lang="en-US" altLang="zh-TW" dirty="0"/>
              <a:t>Click to edit Master title style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77946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/>
              <a:t>Click to edit Master title style</a:t>
            </a:r>
            <a:endParaRPr lang="zh-TW" altLang="en-US"/>
          </a:p>
        </p:txBody>
      </p:sp>
      <p:sp>
        <p:nvSpPr>
          <p:cNvPr id="3" name="Rectangle 19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9B6BDF2-6896-4B98-8776-C18582F63BA5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307014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9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9B6BDF2-6896-4B98-8776-C18582F63BA5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633198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09606" y="273049"/>
            <a:ext cx="4011084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zh-TW"/>
              <a:t>Click to edit Master title style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766734" y="273056"/>
            <a:ext cx="6815668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TW"/>
              <a:t>Click to edit Master text styles</a:t>
            </a:r>
          </a:p>
          <a:p>
            <a:pPr lvl="1"/>
            <a:r>
              <a:rPr lang="en-US" altLang="zh-TW"/>
              <a:t>Second level</a:t>
            </a:r>
          </a:p>
          <a:p>
            <a:pPr lvl="2"/>
            <a:r>
              <a:rPr lang="en-US" altLang="zh-TW"/>
              <a:t>Third level</a:t>
            </a:r>
          </a:p>
          <a:p>
            <a:pPr lvl="3"/>
            <a:r>
              <a:rPr lang="en-US" altLang="zh-TW"/>
              <a:t>Fourth level</a:t>
            </a:r>
          </a:p>
          <a:p>
            <a:pPr lvl="4"/>
            <a:r>
              <a:rPr lang="en-US" altLang="zh-TW"/>
              <a:t>Fifth level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09606" y="1435104"/>
            <a:ext cx="4011084" cy="4691063"/>
          </a:xfrm>
        </p:spPr>
        <p:txBody>
          <a:bodyPr/>
          <a:lstStyle>
            <a:lvl1pPr marL="0" indent="0">
              <a:buNone/>
              <a:defRPr sz="1401"/>
            </a:lvl1pPr>
            <a:lvl2pPr marL="457177" indent="0">
              <a:buNone/>
              <a:defRPr sz="1200"/>
            </a:lvl2pPr>
            <a:lvl3pPr marL="914354" indent="0">
              <a:buNone/>
              <a:defRPr sz="1001"/>
            </a:lvl3pPr>
            <a:lvl4pPr marL="1371531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3" indent="0">
              <a:buNone/>
              <a:defRPr sz="900"/>
            </a:lvl7pPr>
            <a:lvl8pPr marL="3200240" indent="0">
              <a:buNone/>
              <a:defRPr sz="900"/>
            </a:lvl8pPr>
            <a:lvl9pPr marL="3657417" indent="0">
              <a:buNone/>
              <a:defRPr sz="900"/>
            </a:lvl9pPr>
          </a:lstStyle>
          <a:p>
            <a:pPr lvl="0"/>
            <a:r>
              <a:rPr lang="en-US" altLang="zh-TW"/>
              <a:t>Click to edit Master text styles</a:t>
            </a:r>
          </a:p>
        </p:txBody>
      </p:sp>
      <p:sp>
        <p:nvSpPr>
          <p:cNvPr id="5" name="Rectangle 19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9B6BDF2-6896-4B98-8776-C18582F63BA5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504832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zh-TW"/>
              <a:t>Click to edit Master title style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177" indent="0">
              <a:buNone/>
              <a:defRPr sz="2800"/>
            </a:lvl2pPr>
            <a:lvl3pPr marL="914354" indent="0">
              <a:buNone/>
              <a:defRPr sz="2400"/>
            </a:lvl3pPr>
            <a:lvl4pPr marL="1371531" indent="0">
              <a:buNone/>
              <a:defRPr sz="2000"/>
            </a:lvl4pPr>
            <a:lvl5pPr marL="1828709" indent="0">
              <a:buNone/>
              <a:defRPr sz="2000"/>
            </a:lvl5pPr>
            <a:lvl6pPr marL="2285886" indent="0">
              <a:buNone/>
              <a:defRPr sz="2000"/>
            </a:lvl6pPr>
            <a:lvl7pPr marL="2743063" indent="0">
              <a:buNone/>
              <a:defRPr sz="2000"/>
            </a:lvl7pPr>
            <a:lvl8pPr marL="3200240" indent="0">
              <a:buNone/>
              <a:defRPr sz="2000"/>
            </a:lvl8pPr>
            <a:lvl9pPr marL="3657417" indent="0">
              <a:buNone/>
              <a:defRPr sz="2000"/>
            </a:lvl9pPr>
          </a:lstStyle>
          <a:p>
            <a:pPr lvl="0"/>
            <a:r>
              <a:rPr lang="en-US" altLang="zh-TW" noProof="0"/>
              <a:t>Click icon to add picture</a:t>
            </a:r>
            <a:endParaRPr lang="zh-TW" altLang="en-US" noProof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2389717" y="5367341"/>
            <a:ext cx="7315200" cy="804863"/>
          </a:xfrm>
        </p:spPr>
        <p:txBody>
          <a:bodyPr/>
          <a:lstStyle>
            <a:lvl1pPr marL="0" indent="0">
              <a:buNone/>
              <a:defRPr sz="1401"/>
            </a:lvl1pPr>
            <a:lvl2pPr marL="457177" indent="0">
              <a:buNone/>
              <a:defRPr sz="1200"/>
            </a:lvl2pPr>
            <a:lvl3pPr marL="914354" indent="0">
              <a:buNone/>
              <a:defRPr sz="1001"/>
            </a:lvl3pPr>
            <a:lvl4pPr marL="1371531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3" indent="0">
              <a:buNone/>
              <a:defRPr sz="900"/>
            </a:lvl7pPr>
            <a:lvl8pPr marL="3200240" indent="0">
              <a:buNone/>
              <a:defRPr sz="900"/>
            </a:lvl8pPr>
            <a:lvl9pPr marL="3657417" indent="0">
              <a:buNone/>
              <a:defRPr sz="900"/>
            </a:lvl9pPr>
          </a:lstStyle>
          <a:p>
            <a:pPr lvl="0"/>
            <a:r>
              <a:rPr lang="en-US" altLang="zh-TW"/>
              <a:t>Click to edit Master text styles</a:t>
            </a:r>
          </a:p>
        </p:txBody>
      </p:sp>
      <p:sp>
        <p:nvSpPr>
          <p:cNvPr id="5" name="Rectangle 19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9B6BDF2-6896-4B98-8776-C18582F63BA5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256574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/>
              <a:t>Click to edit Master title style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TW"/>
              <a:t>Click to edit Master text styles</a:t>
            </a:r>
          </a:p>
          <a:p>
            <a:pPr lvl="1"/>
            <a:r>
              <a:rPr lang="en-US" altLang="zh-TW"/>
              <a:t>Second level</a:t>
            </a:r>
          </a:p>
          <a:p>
            <a:pPr lvl="2"/>
            <a:r>
              <a:rPr lang="en-US" altLang="zh-TW"/>
              <a:t>Third level</a:t>
            </a:r>
          </a:p>
          <a:p>
            <a:pPr lvl="3"/>
            <a:r>
              <a:rPr lang="en-US" altLang="zh-TW"/>
              <a:t>Fourth level</a:t>
            </a:r>
          </a:p>
          <a:p>
            <a:pPr lvl="4"/>
            <a:r>
              <a:rPr lang="en-US" altLang="zh-TW"/>
              <a:t>Fifth level</a:t>
            </a:r>
            <a:endParaRPr lang="zh-TW" altLang="en-US"/>
          </a:p>
        </p:txBody>
      </p:sp>
      <p:sp>
        <p:nvSpPr>
          <p:cNvPr id="4" name="Rectangle 19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9B6BDF2-6896-4B98-8776-C18582F63BA5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736764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17"/>
          <p:cNvSpPr>
            <a:spLocks noGrp="1" noChangeArrowheads="1"/>
          </p:cNvSpPr>
          <p:nvPr>
            <p:ph type="title"/>
          </p:nvPr>
        </p:nvSpPr>
        <p:spPr bwMode="auto">
          <a:xfrm>
            <a:off x="1049867" y="144466"/>
            <a:ext cx="10517721" cy="6921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dirty="0"/>
              <a:t>按一下以編輯母片標題樣式</a:t>
            </a:r>
          </a:p>
        </p:txBody>
      </p:sp>
      <p:sp>
        <p:nvSpPr>
          <p:cNvPr id="1028" name="Rectangle 18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125537"/>
            <a:ext cx="10972800" cy="48958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dirty="0"/>
              <a:t>按一下以編輯母片</a:t>
            </a:r>
          </a:p>
          <a:p>
            <a:pPr lvl="1"/>
            <a:r>
              <a:rPr lang="zh-TW" altLang="en-US" dirty="0"/>
              <a:t>按一下以編輯母片</a:t>
            </a:r>
          </a:p>
          <a:p>
            <a:pPr lvl="1"/>
            <a:endParaRPr lang="zh-TW" altLang="en-US" dirty="0"/>
          </a:p>
          <a:p>
            <a:pPr lvl="0"/>
            <a:endParaRPr lang="en-US" altLang="zh-TW" dirty="0"/>
          </a:p>
        </p:txBody>
      </p:sp>
      <p:pic>
        <p:nvPicPr>
          <p:cNvPr id="1029" name="Picture 25" descr="name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3" y="6357940"/>
            <a:ext cx="5111751" cy="198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矩形 7"/>
          <p:cNvSpPr/>
          <p:nvPr/>
        </p:nvSpPr>
        <p:spPr>
          <a:xfrm>
            <a:off x="792808" y="6581777"/>
            <a:ext cx="3574825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sz="1200" b="1" dirty="0">
                <a:solidFill>
                  <a:schemeClr val="bg1"/>
                </a:solidFill>
                <a:latin typeface="Arial" pitchFamily="34" charset="0"/>
                <a:ea typeface="新細明體" pitchFamily="18" charset="-120"/>
                <a:cs typeface="Arial" pitchFamily="34" charset="0"/>
              </a:rPr>
              <a:t>National Tsing Hua University ® copyright OIA</a:t>
            </a:r>
            <a:endParaRPr lang="zh-TW" altLang="en-US" sz="1200" b="1" dirty="0">
              <a:solidFill>
                <a:schemeClr val="bg1"/>
              </a:solidFill>
              <a:latin typeface="Arial" pitchFamily="34" charset="0"/>
              <a:ea typeface="新細明體" pitchFamily="18" charset="-120"/>
              <a:cs typeface="Arial" pitchFamily="34" charset="0"/>
            </a:endParaRPr>
          </a:p>
        </p:txBody>
      </p:sp>
      <p:sp>
        <p:nvSpPr>
          <p:cNvPr id="4105" name="Rectangle 9"/>
          <p:cNvSpPr>
            <a:spLocks noChangeArrowheads="1"/>
          </p:cNvSpPr>
          <p:nvPr/>
        </p:nvSpPr>
        <p:spPr bwMode="auto">
          <a:xfrm>
            <a:off x="0" y="908055"/>
            <a:ext cx="12192000" cy="144463"/>
          </a:xfrm>
          <a:prstGeom prst="rect">
            <a:avLst/>
          </a:prstGeom>
          <a:solidFill>
            <a:srgbClr val="990099"/>
          </a:solidFill>
          <a:ln w="15875">
            <a:noFill/>
            <a:miter lim="800000"/>
            <a:headEnd/>
            <a:tailEnd/>
          </a:ln>
          <a:effectLst>
            <a:prstShdw prst="shdw18" dist="17961" dir="13500000">
              <a:srgbClr val="990099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/>
          <a:p>
            <a:pPr>
              <a:defRPr/>
            </a:pPr>
            <a:endParaRPr lang="zh-TW" altLang="en-US" sz="1801">
              <a:ea typeface="新細明體" pitchFamily="18" charset="-120"/>
            </a:endParaRPr>
          </a:p>
        </p:txBody>
      </p:sp>
      <p:sp>
        <p:nvSpPr>
          <p:cNvPr id="4106" name="Rectangle 10"/>
          <p:cNvSpPr>
            <a:spLocks noChangeArrowheads="1"/>
          </p:cNvSpPr>
          <p:nvPr userDrawn="1"/>
        </p:nvSpPr>
        <p:spPr bwMode="auto">
          <a:xfrm>
            <a:off x="0" y="6165849"/>
            <a:ext cx="12192000" cy="719139"/>
          </a:xfrm>
          <a:prstGeom prst="rect">
            <a:avLst/>
          </a:prstGeom>
          <a:solidFill>
            <a:srgbClr val="990099"/>
          </a:solidFill>
          <a:ln w="15875">
            <a:noFill/>
            <a:miter lim="800000"/>
            <a:headEnd/>
            <a:tailEnd/>
          </a:ln>
          <a:effectLst>
            <a:prstShdw prst="shdw18" dist="17961" dir="13500000">
              <a:srgbClr val="990099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/>
          <a:p>
            <a:pPr>
              <a:defRPr/>
            </a:pPr>
            <a:endParaRPr lang="zh-TW" altLang="en-US" sz="1801">
              <a:ea typeface="新細明體" pitchFamily="18" charset="-120"/>
            </a:endParaRPr>
          </a:p>
        </p:txBody>
      </p:sp>
      <p:sp>
        <p:nvSpPr>
          <p:cNvPr id="1043" name="Rectangle 1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9108017" y="6524628"/>
            <a:ext cx="2844800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chemeClr val="bg1"/>
                </a:solidFill>
                <a:latin typeface="Arial" pitchFamily="34" charset="0"/>
                <a:ea typeface="新細明體" pitchFamily="18" charset="-120"/>
              </a:defRPr>
            </a:lvl1pPr>
          </a:lstStyle>
          <a:p>
            <a:fld id="{D9B6BDF2-6896-4B98-8776-C18582F63BA5}" type="slidenum">
              <a:rPr lang="zh-TW" altLang="en-US" smtClean="0"/>
              <a:pPr/>
              <a:t>‹#›</a:t>
            </a:fld>
            <a:endParaRPr lang="zh-TW" altLang="en-US"/>
          </a:p>
        </p:txBody>
      </p:sp>
      <p:pic>
        <p:nvPicPr>
          <p:cNvPr id="14" name="圖片 13"/>
          <p:cNvPicPr>
            <a:picLocks noChangeAspect="1"/>
          </p:cNvPicPr>
          <p:nvPr userDrawn="1"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280" y="124614"/>
            <a:ext cx="916587" cy="672311"/>
          </a:xfrm>
          <a:prstGeom prst="rect">
            <a:avLst/>
          </a:prstGeom>
        </p:spPr>
      </p:pic>
      <p:grpSp>
        <p:nvGrpSpPr>
          <p:cNvPr id="2" name="群組 1"/>
          <p:cNvGrpSpPr/>
          <p:nvPr userDrawn="1"/>
        </p:nvGrpSpPr>
        <p:grpSpPr>
          <a:xfrm>
            <a:off x="86980" y="6239920"/>
            <a:ext cx="3223375" cy="569415"/>
            <a:chOff x="86980" y="6239920"/>
            <a:chExt cx="3223375" cy="569415"/>
          </a:xfrm>
        </p:grpSpPr>
        <p:pic>
          <p:nvPicPr>
            <p:cNvPr id="12" name="圖片 11"/>
            <p:cNvPicPr>
              <a:picLocks noChangeAspect="1"/>
            </p:cNvPicPr>
            <p:nvPr userDrawn="1"/>
          </p:nvPicPr>
          <p:blipFill>
            <a:blip r:embed="rId1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6980" y="6239920"/>
              <a:ext cx="817930" cy="569415"/>
            </a:xfrm>
            <a:prstGeom prst="rect">
              <a:avLst/>
            </a:prstGeom>
          </p:spPr>
        </p:pic>
        <p:sp>
          <p:nvSpPr>
            <p:cNvPr id="15" name="矩形 14"/>
            <p:cNvSpPr/>
            <p:nvPr userDrawn="1"/>
          </p:nvSpPr>
          <p:spPr>
            <a:xfrm>
              <a:off x="829837" y="6347770"/>
              <a:ext cx="2480518" cy="43088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spcAft>
                  <a:spcPts val="0"/>
                </a:spcAft>
              </a:pPr>
              <a:r>
                <a:rPr lang="zh-CN" altLang="zh-TW" sz="1200" kern="100" dirty="0">
                  <a:solidFill>
                    <a:schemeClr val="bg1"/>
                  </a:solidFill>
                  <a:latin typeface="楷体" panose="02010609060101010101" pitchFamily="49" charset="-122"/>
                  <a:ea typeface="楷体" panose="02010609060101010101" pitchFamily="49" charset="-122"/>
                  <a:cs typeface="Times New Roman" panose="02020603050405020304" pitchFamily="18" charset="0"/>
                </a:rPr>
                <a:t>香港中文大学（深圳）数据科学院</a:t>
              </a:r>
              <a:endParaRPr lang="zh-TW" altLang="zh-TW" sz="1200" kern="100" dirty="0">
                <a:solidFill>
                  <a:schemeClr val="bg1"/>
                </a:solidFill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endParaRPr>
            </a:p>
            <a:p>
              <a:pPr algn="ctr">
                <a:spcAft>
                  <a:spcPts val="0"/>
                </a:spcAft>
              </a:pPr>
              <a:r>
                <a:rPr lang="en-US" altLang="zh-TW" sz="1000" kern="100" dirty="0">
                  <a:solidFill>
                    <a:schemeClr val="bg1"/>
                  </a:solidFill>
                  <a:latin typeface="Times New Roman" panose="02020603050405020304" pitchFamily="18" charset="0"/>
                  <a:ea typeface="標楷體" panose="03000509000000000000" pitchFamily="65" charset="-120"/>
                  <a:cs typeface="Times New Roman" panose="02020603050405020304" pitchFamily="18" charset="0"/>
                </a:rPr>
                <a:t>CUHK</a:t>
              </a:r>
              <a:r>
                <a:rPr lang="en-US" altLang="zh-TW" sz="1000" kern="100" dirty="0">
                  <a:solidFill>
                    <a:schemeClr val="bg1"/>
                  </a:solidFill>
                  <a:latin typeface="Times New Roman" panose="02020603050405020304" pitchFamily="18" charset="0"/>
                  <a:ea typeface="DengXian"/>
                  <a:cs typeface="Times New Roman" panose="02020603050405020304" pitchFamily="18" charset="0"/>
                </a:rPr>
                <a:t>-SZ Sc</a:t>
              </a:r>
              <a:r>
                <a:rPr lang="en-US" altLang="zh-TW" sz="1000" kern="100" dirty="0">
                  <a:solidFill>
                    <a:schemeClr val="bg1"/>
                  </a:solidFill>
                  <a:latin typeface="Times New Roman" panose="02020603050405020304" pitchFamily="18" charset="0"/>
                  <a:ea typeface="標楷體" panose="03000509000000000000" pitchFamily="65" charset="-120"/>
                  <a:cs typeface="Times New Roman" panose="02020603050405020304" pitchFamily="18" charset="0"/>
                </a:rPr>
                <a:t>hool of Data Science</a:t>
              </a:r>
              <a:endParaRPr lang="zh-TW" altLang="zh-TW" sz="1000" kern="100" dirty="0">
                <a:solidFill>
                  <a:schemeClr val="bg1"/>
                </a:solidFill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5662312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</p:sldLayoutIdLst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kumimoji="1" sz="4800" b="1">
          <a:solidFill>
            <a:schemeClr val="tx2"/>
          </a:solidFill>
          <a:latin typeface="Calibri" pitchFamily="34" charset="0"/>
          <a:ea typeface="標楷體" pitchFamily="65" charset="-120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kumimoji="1" sz="3600" b="1">
          <a:solidFill>
            <a:schemeClr val="tx2"/>
          </a:solidFill>
          <a:latin typeface="Calibri" pitchFamily="34" charset="0"/>
          <a:ea typeface="標楷體" pitchFamily="65" charset="-120"/>
          <a:cs typeface="MS Sans Serif"/>
        </a:defRPr>
      </a:lvl2pPr>
      <a:lvl3pPr algn="l" rtl="0" eaLnBrk="1" fontAlgn="base" hangingPunct="1">
        <a:spcBef>
          <a:spcPct val="0"/>
        </a:spcBef>
        <a:spcAft>
          <a:spcPct val="0"/>
        </a:spcAft>
        <a:defRPr kumimoji="1" sz="3600" b="1">
          <a:solidFill>
            <a:schemeClr val="tx2"/>
          </a:solidFill>
          <a:latin typeface="Calibri" pitchFamily="34" charset="0"/>
          <a:ea typeface="標楷體" pitchFamily="65" charset="-120"/>
          <a:cs typeface="MS Sans Serif"/>
        </a:defRPr>
      </a:lvl3pPr>
      <a:lvl4pPr algn="l" rtl="0" eaLnBrk="1" fontAlgn="base" hangingPunct="1">
        <a:spcBef>
          <a:spcPct val="0"/>
        </a:spcBef>
        <a:spcAft>
          <a:spcPct val="0"/>
        </a:spcAft>
        <a:defRPr kumimoji="1" sz="3600" b="1">
          <a:solidFill>
            <a:schemeClr val="tx2"/>
          </a:solidFill>
          <a:latin typeface="Calibri" pitchFamily="34" charset="0"/>
          <a:ea typeface="標楷體" pitchFamily="65" charset="-120"/>
          <a:cs typeface="MS Sans Serif"/>
        </a:defRPr>
      </a:lvl4pPr>
      <a:lvl5pPr algn="l" rtl="0" eaLnBrk="1" fontAlgn="base" hangingPunct="1">
        <a:spcBef>
          <a:spcPct val="0"/>
        </a:spcBef>
        <a:spcAft>
          <a:spcPct val="0"/>
        </a:spcAft>
        <a:defRPr kumimoji="1" sz="3600" b="1">
          <a:solidFill>
            <a:schemeClr val="tx2"/>
          </a:solidFill>
          <a:latin typeface="Calibri" pitchFamily="34" charset="0"/>
          <a:ea typeface="標楷體" pitchFamily="65" charset="-120"/>
          <a:cs typeface="MS Sans Serif"/>
        </a:defRPr>
      </a:lvl5pPr>
      <a:lvl6pPr marL="457177" algn="l" rtl="0" eaLnBrk="1" fontAlgn="base" hangingPunct="1">
        <a:spcBef>
          <a:spcPct val="0"/>
        </a:spcBef>
        <a:spcAft>
          <a:spcPct val="0"/>
        </a:spcAft>
        <a:defRPr kumimoji="1" sz="3001" b="1">
          <a:solidFill>
            <a:schemeClr val="tx2"/>
          </a:solidFill>
          <a:latin typeface="MS Sans Serif"/>
          <a:ea typeface="MS Sans Serif"/>
          <a:cs typeface="MS Sans Serif"/>
        </a:defRPr>
      </a:lvl6pPr>
      <a:lvl7pPr marL="914354" algn="l" rtl="0" eaLnBrk="1" fontAlgn="base" hangingPunct="1">
        <a:spcBef>
          <a:spcPct val="0"/>
        </a:spcBef>
        <a:spcAft>
          <a:spcPct val="0"/>
        </a:spcAft>
        <a:defRPr kumimoji="1" sz="3001" b="1">
          <a:solidFill>
            <a:schemeClr val="tx2"/>
          </a:solidFill>
          <a:latin typeface="MS Sans Serif"/>
          <a:ea typeface="MS Sans Serif"/>
          <a:cs typeface="MS Sans Serif"/>
        </a:defRPr>
      </a:lvl7pPr>
      <a:lvl8pPr marL="1371531" algn="l" rtl="0" eaLnBrk="1" fontAlgn="base" hangingPunct="1">
        <a:spcBef>
          <a:spcPct val="0"/>
        </a:spcBef>
        <a:spcAft>
          <a:spcPct val="0"/>
        </a:spcAft>
        <a:defRPr kumimoji="1" sz="3001" b="1">
          <a:solidFill>
            <a:schemeClr val="tx2"/>
          </a:solidFill>
          <a:latin typeface="MS Sans Serif"/>
          <a:ea typeface="MS Sans Serif"/>
          <a:cs typeface="MS Sans Serif"/>
        </a:defRPr>
      </a:lvl8pPr>
      <a:lvl9pPr marL="1828709" algn="l" rtl="0" eaLnBrk="1" fontAlgn="base" hangingPunct="1">
        <a:spcBef>
          <a:spcPct val="0"/>
        </a:spcBef>
        <a:spcAft>
          <a:spcPct val="0"/>
        </a:spcAft>
        <a:defRPr kumimoji="1" sz="3001" b="1">
          <a:solidFill>
            <a:schemeClr val="tx2"/>
          </a:solidFill>
          <a:latin typeface="MS Sans Serif"/>
          <a:ea typeface="MS Sans Serif"/>
          <a:cs typeface="MS Sans Serif"/>
        </a:defRPr>
      </a:lvl9pPr>
    </p:titleStyle>
    <p:bodyStyle>
      <a:lvl1pPr marL="342882" indent="-342882" algn="l" rtl="0" eaLnBrk="1" fontAlgn="base" hangingPunct="1">
        <a:spcBef>
          <a:spcPct val="20000"/>
        </a:spcBef>
        <a:spcAft>
          <a:spcPct val="0"/>
        </a:spcAft>
        <a:buClr>
          <a:srgbClr val="0000FF"/>
        </a:buClr>
        <a:buSzPct val="80000"/>
        <a:buFont typeface="Wingdings" pitchFamily="2" charset="2"/>
        <a:buChar char="l"/>
        <a:defRPr kumimoji="1" sz="3733">
          <a:solidFill>
            <a:schemeClr val="tx1"/>
          </a:solidFill>
          <a:latin typeface="Calibri" pitchFamily="34" charset="0"/>
          <a:ea typeface="標楷體" pitchFamily="65" charset="-120"/>
          <a:cs typeface="+mn-cs"/>
        </a:defRPr>
      </a:lvl1pPr>
      <a:lvl2pPr marL="742913" indent="-285737" algn="l" rtl="0" eaLnBrk="1" fontAlgn="base" hangingPunct="1">
        <a:spcBef>
          <a:spcPct val="20000"/>
        </a:spcBef>
        <a:spcAft>
          <a:spcPct val="0"/>
        </a:spcAft>
        <a:buClr>
          <a:srgbClr val="0000FF"/>
        </a:buClr>
        <a:buSzPct val="90000"/>
        <a:buFont typeface="Arial" charset="0"/>
        <a:buChar char="–"/>
        <a:defRPr kumimoji="1" sz="3200">
          <a:solidFill>
            <a:schemeClr val="tx1"/>
          </a:solidFill>
          <a:latin typeface="Calibri" pitchFamily="34" charset="0"/>
          <a:ea typeface="標楷體" pitchFamily="65" charset="-120"/>
        </a:defRPr>
      </a:lvl2pPr>
      <a:lvl3pPr marL="1142943" indent="-228589" algn="l" rtl="0" eaLnBrk="1" fontAlgn="base" hangingPunct="1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121" indent="-228589" algn="l" rtl="0" eaLnBrk="1" fontAlgn="base" hangingPunct="1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298" indent="-228589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476" indent="-228589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652" indent="-228589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8829" indent="-228589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007" indent="-228589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1pPr>
      <a:lvl2pPr marL="457177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2pPr>
      <a:lvl3pPr marL="914354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3pPr>
      <a:lvl4pPr marL="1371531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4pPr>
      <a:lvl5pPr marL="1828709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5pPr>
      <a:lvl6pPr marL="2285886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6pPr>
      <a:lvl7pPr marL="2743063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7pPr>
      <a:lvl8pPr marL="3200240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8pPr>
      <a:lvl9pPr marL="3657417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11D65F-25B7-47C5-85DC-B1A2A3BE76D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568717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31471" y="1406845"/>
            <a:ext cx="11396871" cy="1882455"/>
          </a:xfrm>
        </p:spPr>
        <p:txBody>
          <a:bodyPr/>
          <a:lstStyle/>
          <a:p>
            <a:pPr algn="ctr"/>
            <a:r>
              <a:rPr lang="en-US" altLang="zh-CN" sz="4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Virtualization Techniques</a:t>
            </a:r>
            <a:endParaRPr lang="zh-TW" altLang="en-US" sz="3200" b="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55632"/>
            <a:ext cx="8534400" cy="1882455"/>
          </a:xfrm>
        </p:spPr>
        <p:txBody>
          <a:bodyPr/>
          <a:lstStyle/>
          <a:p>
            <a:r>
              <a:rPr lang="en-US" altLang="zh-TW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Prof. Yeh-Ching Chung</a:t>
            </a:r>
          </a:p>
          <a:p>
            <a:r>
              <a:rPr lang="en-US" altLang="zh-TW" sz="3200" dirty="0"/>
              <a:t>School of </a:t>
            </a:r>
            <a:r>
              <a:rPr lang="en-US" altLang="zh-CN" sz="3200" dirty="0"/>
              <a:t>Data </a:t>
            </a:r>
            <a:r>
              <a:rPr lang="en-US" altLang="zh-TW" sz="3200" dirty="0"/>
              <a:t>Science</a:t>
            </a:r>
          </a:p>
          <a:p>
            <a:r>
              <a:rPr lang="en-US" altLang="zh-TW" sz="3200" dirty="0"/>
              <a:t>Chinese University of Hong Kong, Shenzhen</a:t>
            </a:r>
          </a:p>
        </p:txBody>
      </p:sp>
    </p:spTree>
    <p:extLst>
      <p:ext uri="{BB962C8B-B14F-4D97-AF65-F5344CB8AC3E}">
        <p14:creationId xmlns:p14="http://schemas.microsoft.com/office/powerpoint/2010/main" val="4064680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296610" y="144466"/>
            <a:ext cx="10270977" cy="692151"/>
          </a:xfrm>
        </p:spPr>
        <p:txBody>
          <a:bodyPr/>
          <a:lstStyle/>
          <a:p>
            <a:r>
              <a:rPr lang="en-US" altLang="zh-TW" dirty="0"/>
              <a:t>Outline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311423" y="1125537"/>
            <a:ext cx="10270977" cy="3560763"/>
          </a:xfrm>
        </p:spPr>
        <p:txBody>
          <a:bodyPr>
            <a:noAutofit/>
          </a:bodyPr>
          <a:lstStyle/>
          <a:p>
            <a:r>
              <a:rPr lang="en-US" altLang="zh-CN" sz="2933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Introduction</a:t>
            </a:r>
            <a:endParaRPr lang="en-US" altLang="zh-TW" sz="2933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2933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Related</a:t>
            </a:r>
            <a:r>
              <a:rPr lang="zh-CN" altLang="en-US" sz="2933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2933" dirty="0">
                <a:latin typeface="Times New Roman" panose="02020603050405020304" pitchFamily="18" charset="0"/>
                <a:cs typeface="Times New Roman" panose="02020603050405020304" pitchFamily="18" charset="0"/>
              </a:rPr>
              <a:t>Work</a:t>
            </a:r>
          </a:p>
          <a:p>
            <a:r>
              <a:rPr lang="en-US" altLang="zh-CN" sz="2933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Preliminaries</a:t>
            </a:r>
          </a:p>
          <a:p>
            <a:r>
              <a:rPr lang="en-US" altLang="zh-CN" sz="2933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Proposed Methods</a:t>
            </a:r>
          </a:p>
          <a:p>
            <a:r>
              <a:rPr lang="en-US" altLang="zh-CN" sz="2933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Performance Evaluation </a:t>
            </a:r>
          </a:p>
          <a:p>
            <a:r>
              <a:rPr lang="en-US" altLang="zh-CN" sz="2933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Conclusions</a:t>
            </a:r>
          </a:p>
        </p:txBody>
      </p:sp>
      <p:sp>
        <p:nvSpPr>
          <p:cNvPr id="5" name="灯片编号占位符 1">
            <a:extLst>
              <a:ext uri="{FF2B5EF4-FFF2-40B4-BE49-F238E27FC236}">
                <a16:creationId xmlns:a16="http://schemas.microsoft.com/office/drawing/2014/main" id="{C8F1849A-008E-6EF5-AB10-F46E38150EF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9108017" y="6524628"/>
            <a:ext cx="2844800" cy="339725"/>
          </a:xfrm>
        </p:spPr>
        <p:txBody>
          <a:bodyPr/>
          <a:lstStyle/>
          <a:p>
            <a:fld id="{D9B6BDF2-6896-4B98-8776-C18582F63BA5}" type="slidenum">
              <a:rPr lang="zh-TW" altLang="en-US" smtClean="0"/>
              <a:pPr/>
              <a:t>2</a:t>
            </a:fld>
            <a:endParaRPr lang="zh-TW" alt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Virtualization Techniques</a:t>
            </a:r>
            <a:endParaRPr lang="zh-TW" altLang="en-US" dirty="0"/>
          </a:p>
        </p:txBody>
      </p:sp>
      <p:sp>
        <p:nvSpPr>
          <p:cNvPr id="5" name="文字版面配置區 4"/>
          <p:cNvSpPr>
            <a:spLocks noGrp="1"/>
          </p:cNvSpPr>
          <p:nvPr>
            <p:ph type="body" idx="1"/>
          </p:nvPr>
        </p:nvSpPr>
        <p:spPr>
          <a:xfrm>
            <a:off x="2246313" y="1844824"/>
            <a:ext cx="7772400" cy="2562077"/>
          </a:xfrm>
        </p:spPr>
        <p:txBody>
          <a:bodyPr>
            <a:normAutofit fontScale="62500" lnSpcReduction="20000"/>
          </a:bodyPr>
          <a:lstStyle/>
          <a:p>
            <a:r>
              <a:rPr lang="en-US" altLang="zh-CN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Introduction</a:t>
            </a:r>
            <a:endParaRPr lang="en-US" altLang="zh-TW" sz="4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Related</a:t>
            </a:r>
            <a:r>
              <a:rPr lang="zh-CN" alt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Work</a:t>
            </a:r>
          </a:p>
          <a:p>
            <a:r>
              <a:rPr lang="en-US" altLang="zh-CN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Preliminaries</a:t>
            </a:r>
          </a:p>
          <a:p>
            <a:r>
              <a:rPr lang="en-US" altLang="zh-CN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Proposed Methods</a:t>
            </a:r>
          </a:p>
          <a:p>
            <a:r>
              <a:rPr lang="en-US" altLang="zh-CN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Performance Evaluation </a:t>
            </a:r>
          </a:p>
          <a:p>
            <a:r>
              <a:rPr lang="en-US" altLang="zh-CN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Conclusions</a:t>
            </a:r>
          </a:p>
        </p:txBody>
      </p:sp>
      <p:sp>
        <p:nvSpPr>
          <p:cNvPr id="2" name="灯片编号占位符 1">
            <a:extLst>
              <a:ext uri="{FF2B5EF4-FFF2-40B4-BE49-F238E27FC236}">
                <a16:creationId xmlns:a16="http://schemas.microsoft.com/office/drawing/2014/main" id="{3492B67B-1436-E4F4-D617-281427E8227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9108017" y="6524628"/>
            <a:ext cx="2844800" cy="339725"/>
          </a:xfrm>
        </p:spPr>
        <p:txBody>
          <a:bodyPr/>
          <a:lstStyle/>
          <a:p>
            <a:fld id="{D9B6BDF2-6896-4B98-8776-C18582F63BA5}" type="slidenum">
              <a:rPr lang="zh-TW" altLang="en-US" smtClean="0"/>
              <a:pPr/>
              <a:t>3</a:t>
            </a:fld>
            <a:endParaRPr lang="zh-TW" alt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8571" y="144466"/>
            <a:ext cx="10722429" cy="692151"/>
          </a:xfrm>
        </p:spPr>
        <p:txBody>
          <a:bodyPr/>
          <a:lstStyle/>
          <a:p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Introduction -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Emulation Technique (1)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125538"/>
            <a:ext cx="10972800" cy="2836864"/>
          </a:xfrm>
        </p:spPr>
        <p:txBody>
          <a:bodyPr/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Why do we talk about emulation</a:t>
            </a:r>
          </a:p>
          <a:p>
            <a:pPr lvl="1"/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fact, virtualization technique can be treated as a special case of emulation technique.</a:t>
            </a:r>
          </a:p>
          <a:p>
            <a:pPr lvl="1"/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Many virtualization techniques were developed in or inherited from emulation technique.</a:t>
            </a:r>
            <a:b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Goal of emulation</a:t>
            </a:r>
          </a:p>
          <a:p>
            <a:pPr lvl="1"/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Provide a method for enabling a (sub)system to present the same interface and characteristics as another.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46173" y="4082144"/>
            <a:ext cx="4446130" cy="1963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灯片编号占位符 1">
            <a:extLst>
              <a:ext uri="{FF2B5EF4-FFF2-40B4-BE49-F238E27FC236}">
                <a16:creationId xmlns:a16="http://schemas.microsoft.com/office/drawing/2014/main" id="{A4D8AE41-E9DB-DC4B-0813-8BAB041C681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9108017" y="6524628"/>
            <a:ext cx="2844800" cy="339725"/>
          </a:xfrm>
        </p:spPr>
        <p:txBody>
          <a:bodyPr/>
          <a:lstStyle/>
          <a:p>
            <a:fld id="{D9B6BDF2-6896-4B98-8776-C18582F63BA5}" type="slidenum">
              <a:rPr lang="zh-TW" altLang="en-US" smtClean="0"/>
              <a:pPr/>
              <a:t>4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52852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Introduction - Emulation Technique (2)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4678" y="1125538"/>
            <a:ext cx="10517722" cy="4796292"/>
          </a:xfrm>
        </p:spPr>
        <p:txBody>
          <a:bodyPr/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Three emulation implementations</a:t>
            </a:r>
          </a:p>
          <a:p>
            <a:pPr lvl="1"/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Interpretation</a:t>
            </a:r>
          </a:p>
          <a:p>
            <a:pPr lvl="2"/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Emulator interprets only one instruction at a time.</a:t>
            </a:r>
          </a:p>
          <a:p>
            <a:pPr lvl="1"/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Static Binary Translation</a:t>
            </a:r>
          </a:p>
          <a:p>
            <a:pPr lvl="2"/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Emulator translates a block of guest binary at a time and further optimizes for repeated instruction executions.</a:t>
            </a:r>
          </a:p>
          <a:p>
            <a:pPr lvl="1"/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Dynamic Binary Translation</a:t>
            </a:r>
          </a:p>
          <a:p>
            <a:pPr lvl="2"/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This is a hybrid approach of emulator, which mix two approaches above.</a:t>
            </a:r>
            <a:b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Design challenges and issues </a:t>
            </a:r>
          </a:p>
          <a:p>
            <a:pPr lvl="1"/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Register mapping problem</a:t>
            </a:r>
          </a:p>
          <a:p>
            <a:pPr lvl="1"/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Performance improvement</a:t>
            </a:r>
          </a:p>
        </p:txBody>
      </p:sp>
      <p:sp>
        <p:nvSpPr>
          <p:cNvPr id="4" name="灯片编号占位符 1">
            <a:extLst>
              <a:ext uri="{FF2B5EF4-FFF2-40B4-BE49-F238E27FC236}">
                <a16:creationId xmlns:a16="http://schemas.microsoft.com/office/drawing/2014/main" id="{9DEEDA1E-DF89-AFB5-6372-BF049FEF9A7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9108017" y="6524628"/>
            <a:ext cx="2844800" cy="339725"/>
          </a:xfrm>
        </p:spPr>
        <p:txBody>
          <a:bodyPr/>
          <a:lstStyle/>
          <a:p>
            <a:fld id="{D9B6BDF2-6896-4B98-8776-C18582F63BA5}" type="slidenum">
              <a:rPr lang="zh-TW" altLang="en-US" smtClean="0"/>
              <a:pPr/>
              <a:t>5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32081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Introduction - </a:t>
            </a:r>
            <a:r>
              <a:rPr kumimoji="1"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Virtual Machine</a:t>
            </a:r>
            <a:endParaRPr kumimoji="1" lang="zh-TW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186540" y="1077686"/>
            <a:ext cx="10112829" cy="1458684"/>
          </a:xfrm>
        </p:spPr>
        <p:txBody>
          <a:bodyPr/>
          <a:lstStyle/>
          <a:p>
            <a:r>
              <a:rPr lang="en-US" altLang="zh-TW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altLang="zh-TW" sz="24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virtual machine </a:t>
            </a:r>
            <a:r>
              <a:rPr lang="en-US" altLang="zh-TW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(VM) is a software implementation of a machine (i.e. a computer) that executes programs like a physical machine, i.e., add </a:t>
            </a:r>
            <a:r>
              <a:rPr lang="en-US" altLang="zh-TW" sz="24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Virtualizing Software </a:t>
            </a:r>
            <a:r>
              <a:rPr lang="en-US" altLang="zh-TW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a </a:t>
            </a:r>
            <a:r>
              <a:rPr lang="en-US" altLang="zh-TW" sz="24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Host</a:t>
            </a:r>
            <a:r>
              <a:rPr lang="en-US" altLang="zh-TW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TW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platform and support </a:t>
            </a:r>
            <a:r>
              <a:rPr lang="en-US" altLang="zh-TW" sz="24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Guest </a:t>
            </a:r>
            <a:r>
              <a:rPr lang="en-US" altLang="zh-TW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process or system</a:t>
            </a:r>
          </a:p>
        </p:txBody>
      </p:sp>
      <p:pic>
        <p:nvPicPr>
          <p:cNvPr id="4" name="Picture 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12572" y="3004457"/>
            <a:ext cx="7543800" cy="289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灯片编号占位符 1">
            <a:extLst>
              <a:ext uri="{FF2B5EF4-FFF2-40B4-BE49-F238E27FC236}">
                <a16:creationId xmlns:a16="http://schemas.microsoft.com/office/drawing/2014/main" id="{219C45F4-7572-2CE8-3D02-7331B11AB2D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9108017" y="6524628"/>
            <a:ext cx="2844800" cy="339725"/>
          </a:xfrm>
        </p:spPr>
        <p:txBody>
          <a:bodyPr/>
          <a:lstStyle/>
          <a:p>
            <a:fld id="{D9B6BDF2-6896-4B98-8776-C18582F63BA5}" type="slidenum">
              <a:rPr lang="zh-TW" altLang="en-US" smtClean="0"/>
              <a:pPr/>
              <a:t>6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668544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Virtualization Techniques</a:t>
            </a:r>
            <a:endParaRPr lang="zh-TW" altLang="en-US" dirty="0"/>
          </a:p>
        </p:txBody>
      </p:sp>
      <p:sp>
        <p:nvSpPr>
          <p:cNvPr id="5" name="文字版面配置區 4"/>
          <p:cNvSpPr>
            <a:spLocks noGrp="1"/>
          </p:cNvSpPr>
          <p:nvPr>
            <p:ph type="body" idx="1"/>
          </p:nvPr>
        </p:nvSpPr>
        <p:spPr>
          <a:xfrm>
            <a:off x="2246313" y="1844824"/>
            <a:ext cx="7772400" cy="2562077"/>
          </a:xfrm>
        </p:spPr>
        <p:txBody>
          <a:bodyPr>
            <a:normAutofit fontScale="62500" lnSpcReduction="20000"/>
          </a:bodyPr>
          <a:lstStyle/>
          <a:p>
            <a:r>
              <a:rPr lang="en-US" altLang="zh-CN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Introduction</a:t>
            </a:r>
            <a:endParaRPr lang="en-US" altLang="zh-TW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Related</a:t>
            </a:r>
            <a:r>
              <a:rPr lang="zh-CN" altLang="en-US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Work</a:t>
            </a:r>
          </a:p>
          <a:p>
            <a:r>
              <a:rPr lang="en-US" altLang="zh-CN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Preliminaries</a:t>
            </a:r>
          </a:p>
          <a:p>
            <a:r>
              <a:rPr lang="en-US" altLang="zh-CN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Proposed Methods</a:t>
            </a:r>
          </a:p>
          <a:p>
            <a:r>
              <a:rPr lang="en-US" altLang="zh-CN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Performance Evaluation </a:t>
            </a:r>
          </a:p>
          <a:p>
            <a:r>
              <a:rPr lang="en-US" altLang="zh-CN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Conclusions</a:t>
            </a:r>
          </a:p>
        </p:txBody>
      </p:sp>
      <p:sp>
        <p:nvSpPr>
          <p:cNvPr id="2" name="灯片编号占位符 1">
            <a:extLst>
              <a:ext uri="{FF2B5EF4-FFF2-40B4-BE49-F238E27FC236}">
                <a16:creationId xmlns:a16="http://schemas.microsoft.com/office/drawing/2014/main" id="{3492B67B-1436-E4F4-D617-281427E8227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9108017" y="6524628"/>
            <a:ext cx="2844800" cy="339725"/>
          </a:xfrm>
        </p:spPr>
        <p:txBody>
          <a:bodyPr/>
          <a:lstStyle/>
          <a:p>
            <a:fld id="{D9B6BDF2-6896-4B98-8776-C18582F63BA5}" type="slidenum">
              <a:rPr lang="zh-TW" altLang="en-US" smtClean="0"/>
              <a:pPr/>
              <a:t>7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83296525"/>
      </p:ext>
    </p:extLst>
  </p:cSld>
  <p:clrMapOvr>
    <a:masterClrMapping/>
  </p:clrMapOvr>
</p:sld>
</file>

<file path=ppt/theme/theme1.xml><?xml version="1.0" encoding="utf-8"?>
<a:theme xmlns:a="http://schemas.openxmlformats.org/drawingml/2006/main" name="NTHU UniCloud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預設簡報設計">
      <a:majorFont>
        <a:latin typeface="MS Sans Serif"/>
        <a:ea typeface="MS Sans Serif"/>
        <a:cs typeface="MS Sans Serif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5875" cap="flat" cmpd="sng" algn="ctr">
          <a:solidFill>
            <a:srgbClr val="FF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en-US" altLang="zh-TW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ea typeface="新細明體" pitchFamily="18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5875" cap="flat" cmpd="sng" algn="ctr">
          <a:solidFill>
            <a:srgbClr val="FF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en-US" altLang="zh-TW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ea typeface="新細明體" pitchFamily="18" charset="-120"/>
          </a:defRPr>
        </a:defPPr>
      </a:lstStyle>
    </a:lnDef>
    <a:txDef>
      <a:spPr>
        <a:noFill/>
      </a:spPr>
      <a:bodyPr wrap="none" rtlCol="0" anchor="ctr" anchorCtr="1">
        <a:spAutoFit/>
      </a:bodyPr>
      <a:lstStyle>
        <a:defPPr>
          <a:defRPr dirty="0" smtClean="0">
            <a:ea typeface="標楷體" pitchFamily="65" charset="-120"/>
            <a:cs typeface="Calibri" pitchFamily="34" charset="0"/>
          </a:defRPr>
        </a:defPPr>
      </a:lstStyle>
    </a:txDef>
  </a:objectDefaults>
  <a:extraClrSchemeLst>
    <a:extraClrScheme>
      <a:clrScheme name="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NTHU UniCloud" id="{771810AA-CEBD-463A-B947-7C0DFAF8BB54}" vid="{30CF6CD1-9989-4B2E-8702-709C1DF65D80}"/>
    </a:ext>
  </a:extLst>
</a:theme>
</file>

<file path=ppt/theme/theme2.xml><?xml version="1.0" encoding="utf-8"?>
<a:theme xmlns:a="http://schemas.openxmlformats.org/drawingml/2006/main" name="自訂設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50</TotalTime>
  <Words>241</Words>
  <Application>Microsoft Office PowerPoint</Application>
  <PresentationFormat>宽屏</PresentationFormat>
  <Paragraphs>53</Paragraphs>
  <Slides>7</Slides>
  <Notes>3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2</vt:i4>
      </vt:variant>
      <vt:variant>
        <vt:lpstr>幻灯片标题</vt:lpstr>
      </vt:variant>
      <vt:variant>
        <vt:i4>7</vt:i4>
      </vt:variant>
    </vt:vector>
  </HeadingPairs>
  <TitlesOfParts>
    <vt:vector size="16" baseType="lpstr">
      <vt:lpstr>MS Sans Serif</vt:lpstr>
      <vt:lpstr>楷体</vt:lpstr>
      <vt:lpstr>Arial</vt:lpstr>
      <vt:lpstr>Calibri</vt:lpstr>
      <vt:lpstr>Calibri Light</vt:lpstr>
      <vt:lpstr>Times New Roman</vt:lpstr>
      <vt:lpstr>Wingdings</vt:lpstr>
      <vt:lpstr>NTHU UniCloud</vt:lpstr>
      <vt:lpstr>自訂設計</vt:lpstr>
      <vt:lpstr>Virtualization Techniques</vt:lpstr>
      <vt:lpstr>Outline</vt:lpstr>
      <vt:lpstr>Virtualization Techniques</vt:lpstr>
      <vt:lpstr>Introduction - Emulation Technique (1)</vt:lpstr>
      <vt:lpstr>Introduction - Emulation Technique (2)</vt:lpstr>
      <vt:lpstr>Introduction - Virtual Machine</vt:lpstr>
      <vt:lpstr>Virtualization Techniques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香港中文大学(深圳)数据科学院 School of Data Science</dc:title>
  <dc:creator>Windows 使用者</dc:creator>
  <cp:lastModifiedBy>Prof. Chung Yehching (SDS)</cp:lastModifiedBy>
  <cp:revision>14</cp:revision>
  <dcterms:created xsi:type="dcterms:W3CDTF">2020-07-15T11:13:39Z</dcterms:created>
  <dcterms:modified xsi:type="dcterms:W3CDTF">2026-01-04T07:57:48Z</dcterms:modified>
</cp:coreProperties>
</file>