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1pPr>
    <a:lvl2pPr marL="0" marR="0" indent="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2pPr>
    <a:lvl3pPr marL="0" marR="0" indent="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3pPr>
    <a:lvl4pPr marL="0" marR="0" indent="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4pPr>
    <a:lvl5pPr marL="0" marR="0" indent="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5pPr>
    <a:lvl6pPr marL="0" marR="0" indent="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6pPr>
    <a:lvl7pPr marL="0" marR="0" indent="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7pPr>
    <a:lvl8pPr marL="0" marR="0" indent="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8pPr>
    <a:lvl9pPr marL="0" marR="0" indent="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Col>
    <a:lastRow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Relationship Id="rId35" Type="http://schemas.openxmlformats.org/officeDocument/2006/relationships/slide" Target="slides/slide28.xml"/><Relationship Id="rId36" Type="http://schemas.openxmlformats.org/officeDocument/2006/relationships/slide" Target="slides/slide29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Shape 274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75" name="Shape 275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1.jpeg"/><Relationship Id="rId4" Type="http://schemas.openxmlformats.org/officeDocument/2006/relationships/image" Target="../media/image2.png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1.jpeg"/><Relationship Id="rId4" Type="http://schemas.openxmlformats.org/officeDocument/2006/relationships/image" Target="../media/image2.png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1.jpeg"/><Relationship Id="rId4" Type="http://schemas.openxmlformats.org/officeDocument/2006/relationships/image" Target="../media/image2.png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1.jpeg"/><Relationship Id="rId4" Type="http://schemas.openxmlformats.org/officeDocument/2006/relationships/image" Target="../media/image2.png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1.jpeg"/><Relationship Id="rId4" Type="http://schemas.openxmlformats.org/officeDocument/2006/relationships/image" Target="../media/image2.png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1.jpeg"/><Relationship Id="rId4" Type="http://schemas.openxmlformats.org/officeDocument/2006/relationships/image" Target="../media/image2.png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1.jpeg"/><Relationship Id="rId4" Type="http://schemas.openxmlformats.org/officeDocument/2006/relationships/image" Target="../media/image2.png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1.jpeg"/><Relationship Id="rId4" Type="http://schemas.openxmlformats.org/officeDocument/2006/relationships/image" Target="../media/image2.png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1.jpeg"/><Relationship Id="rId4" Type="http://schemas.openxmlformats.org/officeDocument/2006/relationships/image" Target="../media/image2.png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标题文本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标题文本</a:t>
            </a:r>
          </a:p>
        </p:txBody>
      </p:sp>
      <p:sp>
        <p:nvSpPr>
          <p:cNvPr id="20" name="正文级别 1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正文级别 1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1" name="幻灯片编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4" name="Picture 25" descr="Picture 2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" y="6357939"/>
            <a:ext cx="5111754" cy="198439"/>
          </a:xfrm>
          <a:prstGeom prst="rect">
            <a:avLst/>
          </a:prstGeom>
          <a:ln w="12700">
            <a:miter lim="400000"/>
          </a:ln>
        </p:spPr>
      </p:pic>
      <p:sp>
        <p:nvSpPr>
          <p:cNvPr id="155" name="矩形 7"/>
          <p:cNvSpPr txBox="1"/>
          <p:nvPr/>
        </p:nvSpPr>
        <p:spPr>
          <a:xfrm>
            <a:off x="851823" y="6581778"/>
            <a:ext cx="3456791" cy="2642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b="1" sz="1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National Tsing Hua University ® copyright OIA</a:t>
            </a:r>
          </a:p>
        </p:txBody>
      </p:sp>
      <p:sp>
        <p:nvSpPr>
          <p:cNvPr id="156" name="Rectangle 9"/>
          <p:cNvSpPr/>
          <p:nvPr/>
        </p:nvSpPr>
        <p:spPr>
          <a:xfrm>
            <a:off x="0" y="908055"/>
            <a:ext cx="12192000" cy="144465"/>
          </a:xfrm>
          <a:prstGeom prst="rect">
            <a:avLst/>
          </a:prstGeom>
          <a:solidFill>
            <a:srgbClr val="990099"/>
          </a:solidFill>
          <a:ln w="12700">
            <a:miter lim="400000"/>
          </a:ln>
          <a:effectLst>
            <a:outerShdw sx="100000" sy="100000" kx="0" ky="0" algn="b" rotWithShape="0" blurRad="0" dist="17961" dir="13500000">
              <a:srgbClr val="5C005C"/>
            </a:outerShdw>
          </a:effectLst>
        </p:spPr>
        <p:txBody>
          <a:bodyPr lIns="45718" tIns="45718" rIns="45718" bIns="45718" anchor="ctr"/>
          <a:lstStyle/>
          <a:p>
            <a:pPr algn="l">
              <a:defRPr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157" name="Rectangle 10"/>
          <p:cNvSpPr/>
          <p:nvPr/>
        </p:nvSpPr>
        <p:spPr>
          <a:xfrm>
            <a:off x="0" y="6165848"/>
            <a:ext cx="12192000" cy="719141"/>
          </a:xfrm>
          <a:prstGeom prst="rect">
            <a:avLst/>
          </a:prstGeom>
          <a:solidFill>
            <a:srgbClr val="990099"/>
          </a:solidFill>
          <a:ln w="12700">
            <a:miter lim="400000"/>
          </a:ln>
          <a:effectLst>
            <a:outerShdw sx="100000" sy="100000" kx="0" ky="0" algn="b" rotWithShape="0" blurRad="0" dist="17961" dir="13500000">
              <a:srgbClr val="5C005C"/>
            </a:outerShdw>
          </a:effectLst>
        </p:spPr>
        <p:txBody>
          <a:bodyPr lIns="45718" tIns="45718" rIns="45718" bIns="45718" anchor="ctr"/>
          <a:lstStyle/>
          <a:p>
            <a:pPr algn="l">
              <a:defRPr>
                <a:latin typeface="Arial"/>
                <a:ea typeface="Arial"/>
                <a:cs typeface="Arial"/>
                <a:sym typeface="Arial"/>
              </a:defRPr>
            </a:pPr>
          </a:p>
        </p:txBody>
      </p:sp>
      <p:pic>
        <p:nvPicPr>
          <p:cNvPr id="158" name="圖片 13" descr="圖片 13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3279" y="124614"/>
            <a:ext cx="916589" cy="672311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61" name="群組 1"/>
          <p:cNvGrpSpPr/>
          <p:nvPr/>
        </p:nvGrpSpPr>
        <p:grpSpPr>
          <a:xfrm>
            <a:off x="86978" y="6239919"/>
            <a:ext cx="3177659" cy="569418"/>
            <a:chOff x="0" y="0"/>
            <a:chExt cx="3177657" cy="569416"/>
          </a:xfrm>
        </p:grpSpPr>
        <p:pic>
          <p:nvPicPr>
            <p:cNvPr id="159" name="圖片 11" descr="圖片 11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-1" y="0"/>
              <a:ext cx="817933" cy="56941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60" name="矩形 14"/>
            <p:cNvSpPr txBox="1"/>
            <p:nvPr/>
          </p:nvSpPr>
          <p:spPr>
            <a:xfrm>
              <a:off x="788577" y="107849"/>
              <a:ext cx="2389081" cy="4416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/>
            <a:p>
              <a:pPr>
                <a:defRPr sz="1200">
                  <a:solidFill>
                    <a:srgbClr val="FFFFFF"/>
                  </a:solidFill>
                  <a:latin typeface="楷体"/>
                  <a:ea typeface="楷体"/>
                  <a:cs typeface="楷体"/>
                  <a:sym typeface="楷体"/>
                </a:defRPr>
              </a:pPr>
              <a:r>
                <a:t>香港中文大学（深圳）数据科学院</a:t>
              </a:r>
            </a:p>
            <a:p>
              <a:pPr>
                <a:defRPr sz="1000"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  <a:r>
                <a:t>CUHK-SZ School of Data Science</a:t>
              </a:r>
            </a:p>
          </p:txBody>
        </p:sp>
      </p:grpSp>
      <p:sp>
        <p:nvSpPr>
          <p:cNvPr id="162" name="正文级别 1…"/>
          <p:cNvSpPr txBox="1"/>
          <p:nvPr>
            <p:ph type="body" sz="half" idx="1" hasCustomPrompt="1"/>
          </p:nvPr>
        </p:nvSpPr>
        <p:spPr>
          <a:xfrm>
            <a:off x="609600" y="73026"/>
            <a:ext cx="10972800" cy="1700217"/>
          </a:xfrm>
          <a:prstGeom prst="rect">
            <a:avLst/>
          </a:prstGeom>
        </p:spPr>
        <p:txBody>
          <a:bodyPr/>
          <a:lstStyle>
            <a:lvl3pPr marL="1266825" indent="-352425"/>
            <a:lvl4pPr marL="1794510" indent="-422910"/>
            <a:lvl5pPr marL="2251710" indent="-422910"/>
          </a:lstStyle>
          <a:p>
            <a:pPr/>
            <a:r>
              <a:t>正文级别 1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63" name="幻灯片编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0" name="Picture 25" descr="Picture 2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" y="6357939"/>
            <a:ext cx="5111754" cy="198439"/>
          </a:xfrm>
          <a:prstGeom prst="rect">
            <a:avLst/>
          </a:prstGeom>
          <a:ln w="12700">
            <a:miter lim="400000"/>
          </a:ln>
        </p:spPr>
      </p:pic>
      <p:sp>
        <p:nvSpPr>
          <p:cNvPr id="171" name="矩形 7"/>
          <p:cNvSpPr txBox="1"/>
          <p:nvPr/>
        </p:nvSpPr>
        <p:spPr>
          <a:xfrm>
            <a:off x="851823" y="6581778"/>
            <a:ext cx="3456791" cy="2642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b="1" sz="1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National Tsing Hua University ® copyright OIA</a:t>
            </a:r>
          </a:p>
        </p:txBody>
      </p:sp>
      <p:sp>
        <p:nvSpPr>
          <p:cNvPr id="172" name="Rectangle 9"/>
          <p:cNvSpPr/>
          <p:nvPr/>
        </p:nvSpPr>
        <p:spPr>
          <a:xfrm>
            <a:off x="0" y="908055"/>
            <a:ext cx="12192000" cy="144465"/>
          </a:xfrm>
          <a:prstGeom prst="rect">
            <a:avLst/>
          </a:prstGeom>
          <a:solidFill>
            <a:srgbClr val="990099"/>
          </a:solidFill>
          <a:ln w="12700">
            <a:miter lim="400000"/>
          </a:ln>
          <a:effectLst>
            <a:outerShdw sx="100000" sy="100000" kx="0" ky="0" algn="b" rotWithShape="0" blurRad="0" dist="17961" dir="13500000">
              <a:srgbClr val="5C005C"/>
            </a:outerShdw>
          </a:effectLst>
        </p:spPr>
        <p:txBody>
          <a:bodyPr lIns="45718" tIns="45718" rIns="45718" bIns="45718" anchor="ctr"/>
          <a:lstStyle/>
          <a:p>
            <a:pPr algn="l">
              <a:defRPr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173" name="Rectangle 10"/>
          <p:cNvSpPr/>
          <p:nvPr/>
        </p:nvSpPr>
        <p:spPr>
          <a:xfrm>
            <a:off x="0" y="6165848"/>
            <a:ext cx="12192000" cy="719141"/>
          </a:xfrm>
          <a:prstGeom prst="rect">
            <a:avLst/>
          </a:prstGeom>
          <a:solidFill>
            <a:srgbClr val="990099"/>
          </a:solidFill>
          <a:ln w="12700">
            <a:miter lim="400000"/>
          </a:ln>
          <a:effectLst>
            <a:outerShdw sx="100000" sy="100000" kx="0" ky="0" algn="b" rotWithShape="0" blurRad="0" dist="17961" dir="13500000">
              <a:srgbClr val="5C005C"/>
            </a:outerShdw>
          </a:effectLst>
        </p:spPr>
        <p:txBody>
          <a:bodyPr lIns="45718" tIns="45718" rIns="45718" bIns="45718" anchor="ctr"/>
          <a:lstStyle/>
          <a:p>
            <a:pPr algn="l">
              <a:defRPr>
                <a:latin typeface="Arial"/>
                <a:ea typeface="Arial"/>
                <a:cs typeface="Arial"/>
                <a:sym typeface="Arial"/>
              </a:defRPr>
            </a:pPr>
          </a:p>
        </p:txBody>
      </p:sp>
      <p:pic>
        <p:nvPicPr>
          <p:cNvPr id="174" name="圖片 13" descr="圖片 13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3279" y="124614"/>
            <a:ext cx="916589" cy="672311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77" name="群組 1"/>
          <p:cNvGrpSpPr/>
          <p:nvPr/>
        </p:nvGrpSpPr>
        <p:grpSpPr>
          <a:xfrm>
            <a:off x="86978" y="6239919"/>
            <a:ext cx="3177659" cy="569418"/>
            <a:chOff x="0" y="0"/>
            <a:chExt cx="3177657" cy="569416"/>
          </a:xfrm>
        </p:grpSpPr>
        <p:pic>
          <p:nvPicPr>
            <p:cNvPr id="175" name="圖片 11" descr="圖片 11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-1" y="0"/>
              <a:ext cx="817933" cy="56941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76" name="矩形 14"/>
            <p:cNvSpPr txBox="1"/>
            <p:nvPr/>
          </p:nvSpPr>
          <p:spPr>
            <a:xfrm>
              <a:off x="788577" y="107849"/>
              <a:ext cx="2389081" cy="4416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/>
            <a:p>
              <a:pPr>
                <a:defRPr sz="1200">
                  <a:solidFill>
                    <a:srgbClr val="FFFFFF"/>
                  </a:solidFill>
                  <a:latin typeface="楷体"/>
                  <a:ea typeface="楷体"/>
                  <a:cs typeface="楷体"/>
                  <a:sym typeface="楷体"/>
                </a:defRPr>
              </a:pPr>
              <a:r>
                <a:t>香港中文大学（深圳）数据科学院</a:t>
              </a:r>
            </a:p>
            <a:p>
              <a:pPr>
                <a:defRPr sz="1000"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  <a:r>
                <a:t>CUHK-SZ School of Data Science</a:t>
              </a:r>
            </a:p>
          </p:txBody>
        </p:sp>
      </p:grpSp>
      <p:sp>
        <p:nvSpPr>
          <p:cNvPr id="178" name="幻灯片编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标题文本"/>
          <p:cNvSpPr txBox="1"/>
          <p:nvPr>
            <p:ph type="title" hasCustomPrompt="1"/>
          </p:nvPr>
        </p:nvSpPr>
        <p:spPr>
          <a:xfrm>
            <a:off x="914400" y="2130431"/>
            <a:ext cx="10363200" cy="1470026"/>
          </a:xfrm>
          <a:prstGeom prst="rect">
            <a:avLst/>
          </a:prstGeom>
        </p:spPr>
        <p:txBody>
          <a:bodyPr/>
          <a:lstStyle>
            <a:lvl1pPr algn="ctr">
              <a:defRPr sz="5300"/>
            </a:lvl1pPr>
          </a:lstStyle>
          <a:p>
            <a:pPr/>
            <a:r>
              <a:t>标题文本</a:t>
            </a:r>
          </a:p>
        </p:txBody>
      </p:sp>
      <p:sp>
        <p:nvSpPr>
          <p:cNvPr id="186" name="正文级别 1…"/>
          <p:cNvSpPr txBox="1"/>
          <p:nvPr>
            <p:ph type="body" sz="quarter" idx="1" hasCustomPrompt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None/>
            </a:lvl1pPr>
            <a:lvl2pPr marL="0" indent="0" algn="ctr">
              <a:buClrTx/>
              <a:buSzTx/>
              <a:buNone/>
            </a:lvl2pPr>
            <a:lvl3pPr marL="0" indent="0" algn="ctr">
              <a:buClrTx/>
              <a:buSzTx/>
              <a:buNone/>
            </a:lvl3pPr>
            <a:lvl4pPr marL="0" indent="0" algn="ctr">
              <a:buClrTx/>
              <a:buSzTx/>
              <a:buNone/>
            </a:lvl4pPr>
            <a:lvl5pPr marL="0" indent="0" algn="ctr">
              <a:buClrTx/>
              <a:buSzTx/>
              <a:buNone/>
            </a:lvl5pPr>
          </a:lstStyle>
          <a:p>
            <a:pPr/>
            <a:r>
              <a:t>正文级别 1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87" name="幻灯片编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标题文本"/>
          <p:cNvSpPr txBox="1"/>
          <p:nvPr>
            <p:ph type="title" hasCustomPrompt="1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lnSpc>
                <a:spcPct val="90000"/>
              </a:lnSpc>
              <a:defRPr b="0" sz="6000">
                <a:solidFill>
                  <a:srgbClr val="000000"/>
                </a:solidFill>
                <a:latin typeface="Calibri Light"/>
                <a:ea typeface="Calibri Light"/>
                <a:cs typeface="Calibri Light"/>
                <a:sym typeface="Calibri Light"/>
              </a:defRPr>
            </a:lvl1pPr>
          </a:lstStyle>
          <a:p>
            <a:pPr/>
            <a:r>
              <a:t>标题文本</a:t>
            </a:r>
          </a:p>
        </p:txBody>
      </p:sp>
      <p:sp>
        <p:nvSpPr>
          <p:cNvPr id="195" name="正文级别 1…"/>
          <p:cNvSpPr txBox="1"/>
          <p:nvPr>
            <p:ph type="body" sz="quarter" idx="1" hasCustomPrompt="1"/>
          </p:nvPr>
        </p:nvSpPr>
        <p:spPr>
          <a:xfrm>
            <a:off x="1524000" y="3602037"/>
            <a:ext cx="9144000" cy="1655764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90000"/>
              </a:lnSpc>
              <a:spcBef>
                <a:spcPts val="1000"/>
              </a:spcBef>
              <a:buClrTx/>
              <a:buSzTx/>
              <a:buNone/>
              <a:defRPr sz="2400"/>
            </a:lvl1pPr>
            <a:lvl2pPr marL="0" indent="0" algn="ctr">
              <a:lnSpc>
                <a:spcPct val="90000"/>
              </a:lnSpc>
              <a:spcBef>
                <a:spcPts val="1000"/>
              </a:spcBef>
              <a:buClrTx/>
              <a:buSzTx/>
              <a:buNone/>
              <a:defRPr sz="2400"/>
            </a:lvl2pPr>
            <a:lvl3pPr marL="0" indent="0" algn="ctr">
              <a:lnSpc>
                <a:spcPct val="90000"/>
              </a:lnSpc>
              <a:spcBef>
                <a:spcPts val="1000"/>
              </a:spcBef>
              <a:buClrTx/>
              <a:buSzTx/>
              <a:buNone/>
              <a:defRPr sz="2400"/>
            </a:lvl3pPr>
            <a:lvl4pPr marL="0" indent="0" algn="ctr">
              <a:lnSpc>
                <a:spcPct val="90000"/>
              </a:lnSpc>
              <a:spcBef>
                <a:spcPts val="1000"/>
              </a:spcBef>
              <a:buClrTx/>
              <a:buSzTx/>
              <a:buNone/>
              <a:defRPr sz="2400"/>
            </a:lvl4pPr>
            <a:lvl5pPr marL="0" indent="0" algn="ctr">
              <a:lnSpc>
                <a:spcPct val="90000"/>
              </a:lnSpc>
              <a:spcBef>
                <a:spcPts val="1000"/>
              </a:spcBef>
              <a:buClrTx/>
              <a:buSzTx/>
              <a:buNone/>
              <a:defRPr sz="2400"/>
            </a:lvl5pPr>
          </a:lstStyle>
          <a:p>
            <a:pPr/>
            <a:r>
              <a:t>正文级别 1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96" name="幻灯片编号"/>
          <p:cNvSpPr txBox="1"/>
          <p:nvPr>
            <p:ph type="sldNum" sz="quarter" idx="2"/>
          </p:nvPr>
        </p:nvSpPr>
        <p:spPr>
          <a:xfrm>
            <a:off x="11095178" y="6414761"/>
            <a:ext cx="258623" cy="248303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标题文本"/>
          <p:cNvSpPr txBox="1"/>
          <p:nvPr>
            <p:ph type="title" hasCustomPrompt="1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 b="0" sz="4400">
                <a:solidFill>
                  <a:srgbClr val="000000"/>
                </a:solidFill>
                <a:latin typeface="Calibri Light"/>
                <a:ea typeface="Calibri Light"/>
                <a:cs typeface="Calibri Light"/>
                <a:sym typeface="Calibri Light"/>
              </a:defRPr>
            </a:lvl1pPr>
          </a:lstStyle>
          <a:p>
            <a:pPr/>
            <a:r>
              <a:t>标题文本</a:t>
            </a:r>
          </a:p>
        </p:txBody>
      </p:sp>
      <p:sp>
        <p:nvSpPr>
          <p:cNvPr id="204" name="正文级别 1…"/>
          <p:cNvSpPr txBox="1"/>
          <p:nvPr>
            <p:ph type="body" idx="1" hasCustomPrompt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>
            <a:lvl1pPr marL="228600" indent="-228600">
              <a:lnSpc>
                <a:spcPct val="90000"/>
              </a:lnSpc>
              <a:spcBef>
                <a:spcPts val="1000"/>
              </a:spcBef>
              <a:buClrTx/>
              <a:buSzPct val="100000"/>
              <a:buFont typeface="Arial"/>
              <a:buChar char="•"/>
              <a:defRPr sz="2800"/>
            </a:lvl1pPr>
            <a:lvl2pPr marL="723900" indent="-266700">
              <a:lnSpc>
                <a:spcPct val="90000"/>
              </a:lnSpc>
              <a:spcBef>
                <a:spcPts val="1000"/>
              </a:spcBef>
              <a:buClrTx/>
              <a:buSzPct val="100000"/>
              <a:buFont typeface="Arial"/>
              <a:buChar char="•"/>
              <a:defRPr sz="2800"/>
            </a:lvl2pPr>
            <a:lvl3pPr marL="1234439" indent="-320039">
              <a:lnSpc>
                <a:spcPct val="90000"/>
              </a:lnSpc>
              <a:spcBef>
                <a:spcPts val="1000"/>
              </a:spcBef>
              <a:buClrTx/>
              <a:buFont typeface="Arial"/>
              <a:defRPr sz="2800"/>
            </a:lvl3pPr>
            <a:lvl4pPr marL="1727200" indent="-355600">
              <a:lnSpc>
                <a:spcPct val="90000"/>
              </a:lnSpc>
              <a:spcBef>
                <a:spcPts val="1000"/>
              </a:spcBef>
              <a:buClrTx/>
              <a:buFont typeface="Arial"/>
              <a:buChar char="•"/>
              <a:defRPr sz="2800"/>
            </a:lvl4pPr>
            <a:lvl5pPr marL="2184400" indent="-355600">
              <a:lnSpc>
                <a:spcPct val="90000"/>
              </a:lnSpc>
              <a:spcBef>
                <a:spcPts val="1000"/>
              </a:spcBef>
              <a:buClrTx/>
              <a:buFont typeface="Arial"/>
              <a:buChar char="•"/>
              <a:defRPr sz="2800"/>
            </a:lvl5pPr>
          </a:lstStyle>
          <a:p>
            <a:pPr/>
            <a:r>
              <a:t>編輯母片文字樣式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05" name="幻灯片编号"/>
          <p:cNvSpPr txBox="1"/>
          <p:nvPr>
            <p:ph type="sldNum" sz="quarter" idx="2"/>
          </p:nvPr>
        </p:nvSpPr>
        <p:spPr>
          <a:xfrm>
            <a:off x="11095178" y="6414761"/>
            <a:ext cx="258623" cy="248303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标题文本"/>
          <p:cNvSpPr txBox="1"/>
          <p:nvPr>
            <p:ph type="title" hasCustomPrompt="1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lnSpc>
                <a:spcPct val="90000"/>
              </a:lnSpc>
              <a:defRPr b="0" sz="6000">
                <a:solidFill>
                  <a:srgbClr val="000000"/>
                </a:solidFill>
                <a:latin typeface="Calibri Light"/>
                <a:ea typeface="Calibri Light"/>
                <a:cs typeface="Calibri Light"/>
                <a:sym typeface="Calibri Light"/>
              </a:defRPr>
            </a:lvl1pPr>
          </a:lstStyle>
          <a:p>
            <a:pPr/>
            <a:r>
              <a:t>标题文本</a:t>
            </a:r>
          </a:p>
        </p:txBody>
      </p:sp>
      <p:sp>
        <p:nvSpPr>
          <p:cNvPr id="213" name="正文级别 1…"/>
          <p:cNvSpPr txBox="1"/>
          <p:nvPr>
            <p:ph type="body" sz="quarter" idx="1" hasCustomPrompt="1"/>
          </p:nvPr>
        </p:nvSpPr>
        <p:spPr>
          <a:xfrm>
            <a:off x="831850" y="4589462"/>
            <a:ext cx="10515600" cy="150018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0000"/>
              </a:lnSpc>
              <a:spcBef>
                <a:spcPts val="1000"/>
              </a:spcBef>
              <a:buClrTx/>
              <a:buSzTx/>
              <a:buNone/>
              <a:defRPr sz="2400">
                <a:solidFill>
                  <a:srgbClr val="888888"/>
                </a:solidFill>
              </a:defRPr>
            </a:lvl1pPr>
            <a:lvl2pPr marL="0" indent="0">
              <a:lnSpc>
                <a:spcPct val="90000"/>
              </a:lnSpc>
              <a:spcBef>
                <a:spcPts val="1000"/>
              </a:spcBef>
              <a:buClrTx/>
              <a:buSzTx/>
              <a:buNone/>
              <a:defRPr sz="2400">
                <a:solidFill>
                  <a:srgbClr val="888888"/>
                </a:solidFill>
              </a:defRPr>
            </a:lvl2pPr>
            <a:lvl3pPr marL="0" indent="0">
              <a:lnSpc>
                <a:spcPct val="90000"/>
              </a:lnSpc>
              <a:spcBef>
                <a:spcPts val="1000"/>
              </a:spcBef>
              <a:buClrTx/>
              <a:buSzTx/>
              <a:buNone/>
              <a:defRPr sz="2400">
                <a:solidFill>
                  <a:srgbClr val="888888"/>
                </a:solidFill>
              </a:defRPr>
            </a:lvl3pPr>
            <a:lvl4pPr marL="0" indent="0">
              <a:lnSpc>
                <a:spcPct val="90000"/>
              </a:lnSpc>
              <a:spcBef>
                <a:spcPts val="1000"/>
              </a:spcBef>
              <a:buClrTx/>
              <a:buSzTx/>
              <a:buNone/>
              <a:defRPr sz="2400">
                <a:solidFill>
                  <a:srgbClr val="888888"/>
                </a:solidFill>
              </a:defRPr>
            </a:lvl4pPr>
            <a:lvl5pPr marL="0" indent="0">
              <a:lnSpc>
                <a:spcPct val="90000"/>
              </a:lnSpc>
              <a:spcBef>
                <a:spcPts val="1000"/>
              </a:spcBef>
              <a:buClrTx/>
              <a:buSzTx/>
              <a:buNone/>
              <a:defRPr sz="2400">
                <a:solidFill>
                  <a:srgbClr val="888888"/>
                </a:solidFill>
              </a:defRPr>
            </a:lvl5pPr>
          </a:lstStyle>
          <a:p>
            <a:pPr/>
            <a:r>
              <a:t>編輯母片文字樣式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14" name="幻灯片编号"/>
          <p:cNvSpPr txBox="1"/>
          <p:nvPr>
            <p:ph type="sldNum" sz="quarter" idx="2"/>
          </p:nvPr>
        </p:nvSpPr>
        <p:spPr>
          <a:xfrm>
            <a:off x="11095178" y="6414761"/>
            <a:ext cx="258623" cy="248303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标题文本"/>
          <p:cNvSpPr txBox="1"/>
          <p:nvPr>
            <p:ph type="title" hasCustomPrompt="1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 b="0" sz="4400">
                <a:solidFill>
                  <a:srgbClr val="000000"/>
                </a:solidFill>
                <a:latin typeface="Calibri Light"/>
                <a:ea typeface="Calibri Light"/>
                <a:cs typeface="Calibri Light"/>
                <a:sym typeface="Calibri Light"/>
              </a:defRPr>
            </a:lvl1pPr>
          </a:lstStyle>
          <a:p>
            <a:pPr/>
            <a:r>
              <a:t>标题文本</a:t>
            </a:r>
          </a:p>
        </p:txBody>
      </p:sp>
      <p:sp>
        <p:nvSpPr>
          <p:cNvPr id="222" name="正文级别 1…"/>
          <p:cNvSpPr txBox="1"/>
          <p:nvPr>
            <p:ph type="body" sz="half" idx="1" hasCustomPrompt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>
            <a:lvl1pPr marL="228600" indent="-228600">
              <a:lnSpc>
                <a:spcPct val="90000"/>
              </a:lnSpc>
              <a:spcBef>
                <a:spcPts val="1000"/>
              </a:spcBef>
              <a:buClrTx/>
              <a:buSzPct val="100000"/>
              <a:buFont typeface="Arial"/>
              <a:buChar char="•"/>
              <a:defRPr sz="2800"/>
            </a:lvl1pPr>
            <a:lvl2pPr marL="723900" indent="-266700">
              <a:lnSpc>
                <a:spcPct val="90000"/>
              </a:lnSpc>
              <a:spcBef>
                <a:spcPts val="1000"/>
              </a:spcBef>
              <a:buClrTx/>
              <a:buSzPct val="100000"/>
              <a:buFont typeface="Arial"/>
              <a:buChar char="•"/>
              <a:defRPr sz="2800"/>
            </a:lvl2pPr>
            <a:lvl3pPr marL="1234439" indent="-320039">
              <a:lnSpc>
                <a:spcPct val="90000"/>
              </a:lnSpc>
              <a:spcBef>
                <a:spcPts val="1000"/>
              </a:spcBef>
              <a:buClrTx/>
              <a:buFont typeface="Arial"/>
              <a:defRPr sz="2800"/>
            </a:lvl3pPr>
            <a:lvl4pPr marL="1727200" indent="-355600">
              <a:lnSpc>
                <a:spcPct val="90000"/>
              </a:lnSpc>
              <a:spcBef>
                <a:spcPts val="1000"/>
              </a:spcBef>
              <a:buClrTx/>
              <a:buFont typeface="Arial"/>
              <a:buChar char="•"/>
              <a:defRPr sz="2800"/>
            </a:lvl4pPr>
            <a:lvl5pPr marL="2184400" indent="-355600">
              <a:lnSpc>
                <a:spcPct val="90000"/>
              </a:lnSpc>
              <a:spcBef>
                <a:spcPts val="1000"/>
              </a:spcBef>
              <a:buClrTx/>
              <a:buFont typeface="Arial"/>
              <a:buChar char="•"/>
              <a:defRPr sz="2800"/>
            </a:lvl5pPr>
          </a:lstStyle>
          <a:p>
            <a:pPr/>
            <a:r>
              <a:t>編輯母片文字樣式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23" name="幻灯片编号"/>
          <p:cNvSpPr txBox="1"/>
          <p:nvPr>
            <p:ph type="sldNum" sz="quarter" idx="2"/>
          </p:nvPr>
        </p:nvSpPr>
        <p:spPr>
          <a:xfrm>
            <a:off x="11095178" y="6414761"/>
            <a:ext cx="258623" cy="248303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标题文本"/>
          <p:cNvSpPr txBox="1"/>
          <p:nvPr>
            <p:ph type="title" hasCustomPrompt="1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 b="0" sz="4400">
                <a:solidFill>
                  <a:srgbClr val="000000"/>
                </a:solidFill>
                <a:latin typeface="Calibri Light"/>
                <a:ea typeface="Calibri Light"/>
                <a:cs typeface="Calibri Light"/>
                <a:sym typeface="Calibri Light"/>
              </a:defRPr>
            </a:lvl1pPr>
          </a:lstStyle>
          <a:p>
            <a:pPr/>
            <a:r>
              <a:t>标题文本</a:t>
            </a:r>
          </a:p>
        </p:txBody>
      </p:sp>
      <p:sp>
        <p:nvSpPr>
          <p:cNvPr id="231" name="正文级别 1…"/>
          <p:cNvSpPr txBox="1"/>
          <p:nvPr>
            <p:ph type="body" sz="quarter" idx="1" hasCustomPrompt="1"/>
          </p:nvPr>
        </p:nvSpPr>
        <p:spPr>
          <a:xfrm>
            <a:off x="839787" y="1681163"/>
            <a:ext cx="5157790" cy="823914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1000"/>
              </a:spcBef>
              <a:buClrTx/>
              <a:buSzTx/>
              <a:buNone/>
              <a:defRPr b="1" sz="2400"/>
            </a:lvl1pPr>
            <a:lvl2pPr marL="0" indent="0">
              <a:lnSpc>
                <a:spcPct val="90000"/>
              </a:lnSpc>
              <a:spcBef>
                <a:spcPts val="1000"/>
              </a:spcBef>
              <a:buClrTx/>
              <a:buSzTx/>
              <a:buNone/>
              <a:defRPr b="1" sz="2400"/>
            </a:lvl2pPr>
            <a:lvl3pPr marL="0" indent="0">
              <a:lnSpc>
                <a:spcPct val="90000"/>
              </a:lnSpc>
              <a:spcBef>
                <a:spcPts val="1000"/>
              </a:spcBef>
              <a:buClrTx/>
              <a:buSzTx/>
              <a:buNone/>
              <a:defRPr b="1" sz="2400"/>
            </a:lvl3pPr>
            <a:lvl4pPr marL="0" indent="0">
              <a:lnSpc>
                <a:spcPct val="90000"/>
              </a:lnSpc>
              <a:spcBef>
                <a:spcPts val="1000"/>
              </a:spcBef>
              <a:buClrTx/>
              <a:buSzTx/>
              <a:buNone/>
              <a:defRPr b="1" sz="2400"/>
            </a:lvl4pPr>
            <a:lvl5pPr marL="0" indent="0">
              <a:lnSpc>
                <a:spcPct val="90000"/>
              </a:lnSpc>
              <a:spcBef>
                <a:spcPts val="1000"/>
              </a:spcBef>
              <a:buClrTx/>
              <a:buSzTx/>
              <a:buNone/>
              <a:defRPr b="1" sz="2400"/>
            </a:lvl5pPr>
          </a:lstStyle>
          <a:p>
            <a:pPr/>
            <a:r>
              <a:t>編輯母片文字樣式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32" name="文字版面配置區 4"/>
          <p:cNvSpPr/>
          <p:nvPr>
            <p:ph type="body" sz="quarter" idx="21" hasCustomPrompt="1"/>
          </p:nvPr>
        </p:nvSpPr>
        <p:spPr>
          <a:xfrm>
            <a:off x="6172200" y="1681163"/>
            <a:ext cx="5183188" cy="823914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1000"/>
              </a:spcBef>
              <a:buClrTx/>
              <a:buSzTx/>
              <a:buNone/>
              <a:defRPr b="1" sz="2400"/>
            </a:lvl1pPr>
          </a:lstStyle>
          <a:p>
            <a:pPr/>
            <a:r>
              <a:t>編輯母片文字樣式</a:t>
            </a:r>
          </a:p>
        </p:txBody>
      </p:sp>
      <p:sp>
        <p:nvSpPr>
          <p:cNvPr id="233" name="幻灯片编号"/>
          <p:cNvSpPr txBox="1"/>
          <p:nvPr>
            <p:ph type="sldNum" sz="quarter" idx="2"/>
          </p:nvPr>
        </p:nvSpPr>
        <p:spPr>
          <a:xfrm>
            <a:off x="11095178" y="6414761"/>
            <a:ext cx="258623" cy="248303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标题文本"/>
          <p:cNvSpPr txBox="1"/>
          <p:nvPr>
            <p:ph type="title" hasCustomPrompt="1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 b="0" sz="4400">
                <a:solidFill>
                  <a:srgbClr val="000000"/>
                </a:solidFill>
                <a:latin typeface="Calibri Light"/>
                <a:ea typeface="Calibri Light"/>
                <a:cs typeface="Calibri Light"/>
                <a:sym typeface="Calibri Light"/>
              </a:defRPr>
            </a:lvl1pPr>
          </a:lstStyle>
          <a:p>
            <a:pPr/>
            <a:r>
              <a:t>标题文本</a:t>
            </a:r>
          </a:p>
        </p:txBody>
      </p:sp>
      <p:sp>
        <p:nvSpPr>
          <p:cNvPr id="241" name="幻灯片编号"/>
          <p:cNvSpPr txBox="1"/>
          <p:nvPr>
            <p:ph type="sldNum" sz="quarter" idx="2"/>
          </p:nvPr>
        </p:nvSpPr>
        <p:spPr>
          <a:xfrm>
            <a:off x="11095178" y="6414761"/>
            <a:ext cx="258623" cy="248303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幻灯片编号"/>
          <p:cNvSpPr txBox="1"/>
          <p:nvPr>
            <p:ph type="sldNum" sz="quarter" idx="2"/>
          </p:nvPr>
        </p:nvSpPr>
        <p:spPr>
          <a:xfrm>
            <a:off x="11095178" y="6414761"/>
            <a:ext cx="258623" cy="248303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标题文本"/>
          <p:cNvSpPr txBox="1"/>
          <p:nvPr>
            <p:ph type="title" hasCustomPrompt="1"/>
          </p:nvPr>
        </p:nvSpPr>
        <p:spPr>
          <a:xfrm>
            <a:off x="963084" y="4406903"/>
            <a:ext cx="10363201" cy="1362077"/>
          </a:xfrm>
          <a:prstGeom prst="rect">
            <a:avLst/>
          </a:prstGeom>
        </p:spPr>
        <p:txBody>
          <a:bodyPr anchor="t"/>
          <a:lstStyle>
            <a:lvl1pPr>
              <a:defRPr cap="all" sz="4200"/>
            </a:lvl1pPr>
          </a:lstStyle>
          <a:p>
            <a:pPr/>
            <a:r>
              <a:t>标题文本</a:t>
            </a:r>
          </a:p>
        </p:txBody>
      </p:sp>
      <p:sp>
        <p:nvSpPr>
          <p:cNvPr id="29" name="正文级别 1…"/>
          <p:cNvSpPr txBox="1"/>
          <p:nvPr>
            <p:ph type="body" sz="quarter" idx="1" hasCustomPrompt="1"/>
          </p:nvPr>
        </p:nvSpPr>
        <p:spPr>
          <a:xfrm>
            <a:off x="963084" y="2906713"/>
            <a:ext cx="10363201" cy="1500189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None/>
            </a:lvl1pPr>
            <a:lvl2pPr marL="0" indent="0">
              <a:buClrTx/>
              <a:buSzTx/>
              <a:buNone/>
            </a:lvl2pPr>
            <a:lvl3pPr marL="0" indent="0">
              <a:buClrTx/>
              <a:buSzTx/>
              <a:buNone/>
            </a:lvl3pPr>
            <a:lvl4pPr marL="0" indent="0">
              <a:buClrTx/>
              <a:buSzTx/>
              <a:buNone/>
            </a:lvl4pPr>
            <a:lvl5pPr marL="0" indent="0">
              <a:buClrTx/>
              <a:buSzTx/>
              <a:buNone/>
            </a:lvl5pPr>
          </a:lstStyle>
          <a:p>
            <a:pPr/>
            <a:r>
              <a:t>正文级别 1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0" name="幻灯片编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标题文本"/>
          <p:cNvSpPr txBox="1"/>
          <p:nvPr>
            <p:ph type="title" hasCustomPrompt="1"/>
          </p:nvPr>
        </p:nvSpPr>
        <p:spPr>
          <a:xfrm>
            <a:off x="839787" y="457200"/>
            <a:ext cx="3932240" cy="1600200"/>
          </a:xfrm>
          <a:prstGeom prst="rect">
            <a:avLst/>
          </a:prstGeom>
        </p:spPr>
        <p:txBody>
          <a:bodyPr anchor="b"/>
          <a:lstStyle>
            <a:lvl1pPr>
              <a:lnSpc>
                <a:spcPct val="90000"/>
              </a:lnSpc>
              <a:defRPr b="0" sz="3200">
                <a:solidFill>
                  <a:srgbClr val="000000"/>
                </a:solidFill>
                <a:latin typeface="Calibri Light"/>
                <a:ea typeface="Calibri Light"/>
                <a:cs typeface="Calibri Light"/>
                <a:sym typeface="Calibri Light"/>
              </a:defRPr>
            </a:lvl1pPr>
          </a:lstStyle>
          <a:p>
            <a:pPr/>
            <a:r>
              <a:t>标题文本</a:t>
            </a:r>
          </a:p>
        </p:txBody>
      </p:sp>
      <p:sp>
        <p:nvSpPr>
          <p:cNvPr id="256" name="正文级别 1…"/>
          <p:cNvSpPr txBox="1"/>
          <p:nvPr>
            <p:ph type="body" sz="half" idx="1" hasCustomPrompt="1"/>
          </p:nvPr>
        </p:nvSpPr>
        <p:spPr>
          <a:xfrm>
            <a:off x="5183187" y="987425"/>
            <a:ext cx="6172202" cy="4873625"/>
          </a:xfrm>
          <a:prstGeom prst="rect">
            <a:avLst/>
          </a:prstGeom>
        </p:spPr>
        <p:txBody>
          <a:bodyPr/>
          <a:lstStyle>
            <a:lvl1pPr marL="228600" indent="-228600">
              <a:lnSpc>
                <a:spcPct val="90000"/>
              </a:lnSpc>
              <a:spcBef>
                <a:spcPts val="1000"/>
              </a:spcBef>
              <a:buClrTx/>
              <a:buSzPct val="100000"/>
              <a:buFont typeface="Arial"/>
              <a:buChar char="•"/>
              <a:defRPr sz="3200"/>
            </a:lvl1pPr>
            <a:lvl2pPr marL="718184" indent="-260984">
              <a:lnSpc>
                <a:spcPct val="90000"/>
              </a:lnSpc>
              <a:spcBef>
                <a:spcPts val="1000"/>
              </a:spcBef>
              <a:buClrTx/>
              <a:buSzPct val="100000"/>
              <a:buFont typeface="Arial"/>
              <a:buChar char="•"/>
              <a:defRPr sz="3200"/>
            </a:lvl2pPr>
            <a:lvl3pPr marL="1219200" indent="-304800">
              <a:lnSpc>
                <a:spcPct val="90000"/>
              </a:lnSpc>
              <a:spcBef>
                <a:spcPts val="1000"/>
              </a:spcBef>
              <a:buClrTx/>
              <a:buFont typeface="Arial"/>
              <a:defRPr sz="3200"/>
            </a:lvl3pPr>
            <a:lvl4pPr marL="1737360" indent="-365760">
              <a:lnSpc>
                <a:spcPct val="90000"/>
              </a:lnSpc>
              <a:spcBef>
                <a:spcPts val="1000"/>
              </a:spcBef>
              <a:buClrTx/>
              <a:buFont typeface="Arial"/>
              <a:buChar char="•"/>
              <a:defRPr sz="3200"/>
            </a:lvl4pPr>
            <a:lvl5pPr marL="2194560" indent="-365760">
              <a:lnSpc>
                <a:spcPct val="90000"/>
              </a:lnSpc>
              <a:spcBef>
                <a:spcPts val="1000"/>
              </a:spcBef>
              <a:buClrTx/>
              <a:buFont typeface="Arial"/>
              <a:buChar char="•"/>
              <a:defRPr sz="3200"/>
            </a:lvl5pPr>
          </a:lstStyle>
          <a:p>
            <a:pPr/>
            <a:r>
              <a:t>編輯母片文字樣式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57" name="文字版面配置區 3"/>
          <p:cNvSpPr/>
          <p:nvPr>
            <p:ph type="body" sz="quarter" idx="21" hasCustomPrompt="1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0000"/>
              </a:lnSpc>
              <a:spcBef>
                <a:spcPts val="1000"/>
              </a:spcBef>
              <a:buClrTx/>
              <a:buSzTx/>
              <a:buNone/>
              <a:defRPr sz="1600"/>
            </a:lvl1pPr>
          </a:lstStyle>
          <a:p>
            <a:pPr/>
            <a:r>
              <a:t>編輯母片文字樣式</a:t>
            </a:r>
          </a:p>
        </p:txBody>
      </p:sp>
      <p:sp>
        <p:nvSpPr>
          <p:cNvPr id="258" name="幻灯片编号"/>
          <p:cNvSpPr txBox="1"/>
          <p:nvPr>
            <p:ph type="sldNum" sz="quarter" idx="2"/>
          </p:nvPr>
        </p:nvSpPr>
        <p:spPr>
          <a:xfrm>
            <a:off x="11095178" y="6414761"/>
            <a:ext cx="258623" cy="248303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标题文本"/>
          <p:cNvSpPr txBox="1"/>
          <p:nvPr>
            <p:ph type="title" hasCustomPrompt="1"/>
          </p:nvPr>
        </p:nvSpPr>
        <p:spPr>
          <a:xfrm>
            <a:off x="839787" y="457200"/>
            <a:ext cx="3932240" cy="1600200"/>
          </a:xfrm>
          <a:prstGeom prst="rect">
            <a:avLst/>
          </a:prstGeom>
        </p:spPr>
        <p:txBody>
          <a:bodyPr anchor="b"/>
          <a:lstStyle>
            <a:lvl1pPr>
              <a:lnSpc>
                <a:spcPct val="90000"/>
              </a:lnSpc>
              <a:defRPr b="0" sz="3200">
                <a:solidFill>
                  <a:srgbClr val="000000"/>
                </a:solidFill>
                <a:latin typeface="Calibri Light"/>
                <a:ea typeface="Calibri Light"/>
                <a:cs typeface="Calibri Light"/>
                <a:sym typeface="Calibri Light"/>
              </a:defRPr>
            </a:lvl1pPr>
          </a:lstStyle>
          <a:p>
            <a:pPr/>
            <a:r>
              <a:t>标题文本</a:t>
            </a:r>
          </a:p>
        </p:txBody>
      </p:sp>
      <p:sp>
        <p:nvSpPr>
          <p:cNvPr id="266" name="圖片版面配置區 2"/>
          <p:cNvSpPr/>
          <p:nvPr>
            <p:ph type="pic" sz="half" idx="21"/>
          </p:nvPr>
        </p:nvSpPr>
        <p:spPr>
          <a:xfrm>
            <a:off x="5183187" y="987425"/>
            <a:ext cx="6172202" cy="487362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67" name="正文级别 1…"/>
          <p:cNvSpPr txBox="1"/>
          <p:nvPr>
            <p:ph type="body" sz="quarter" idx="1" hasCustomPrompt="1"/>
          </p:nvPr>
        </p:nvSpPr>
        <p:spPr>
          <a:xfrm>
            <a:off x="839787" y="2057400"/>
            <a:ext cx="3932240" cy="3811588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0000"/>
              </a:lnSpc>
              <a:spcBef>
                <a:spcPts val="1000"/>
              </a:spcBef>
              <a:buClrTx/>
              <a:buSzTx/>
              <a:buNone/>
              <a:defRPr sz="1600"/>
            </a:lvl1pPr>
            <a:lvl2pPr marL="0" indent="0">
              <a:lnSpc>
                <a:spcPct val="90000"/>
              </a:lnSpc>
              <a:spcBef>
                <a:spcPts val="1000"/>
              </a:spcBef>
              <a:buClrTx/>
              <a:buSzTx/>
              <a:buNone/>
              <a:defRPr sz="1600"/>
            </a:lvl2pPr>
            <a:lvl3pPr marL="0" indent="0">
              <a:lnSpc>
                <a:spcPct val="90000"/>
              </a:lnSpc>
              <a:spcBef>
                <a:spcPts val="1000"/>
              </a:spcBef>
              <a:buClrTx/>
              <a:buSzTx/>
              <a:buNone/>
              <a:defRPr sz="1600"/>
            </a:lvl3pPr>
            <a:lvl4pPr marL="0" indent="0">
              <a:lnSpc>
                <a:spcPct val="90000"/>
              </a:lnSpc>
              <a:spcBef>
                <a:spcPts val="1000"/>
              </a:spcBef>
              <a:buClrTx/>
              <a:buSzTx/>
              <a:buNone/>
              <a:defRPr sz="1600"/>
            </a:lvl4pPr>
            <a:lvl5pPr marL="0" indent="0">
              <a:lnSpc>
                <a:spcPct val="90000"/>
              </a:lnSpc>
              <a:spcBef>
                <a:spcPts val="1000"/>
              </a:spcBef>
              <a:buClrTx/>
              <a:buSzTx/>
              <a:buNone/>
              <a:defRPr sz="1600"/>
            </a:lvl5pPr>
          </a:lstStyle>
          <a:p>
            <a:pPr/>
            <a:r>
              <a:t>編輯母片文字樣式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68" name="幻灯片编号"/>
          <p:cNvSpPr txBox="1"/>
          <p:nvPr>
            <p:ph type="sldNum" sz="quarter" idx="2"/>
          </p:nvPr>
        </p:nvSpPr>
        <p:spPr>
          <a:xfrm>
            <a:off x="11095178" y="6414761"/>
            <a:ext cx="258623" cy="248303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25" descr="Picture 2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" y="6357939"/>
            <a:ext cx="5111754" cy="198439"/>
          </a:xfrm>
          <a:prstGeom prst="rect">
            <a:avLst/>
          </a:prstGeom>
          <a:ln w="12700">
            <a:miter lim="400000"/>
          </a:ln>
        </p:spPr>
      </p:pic>
      <p:sp>
        <p:nvSpPr>
          <p:cNvPr id="38" name="矩形 7"/>
          <p:cNvSpPr txBox="1"/>
          <p:nvPr/>
        </p:nvSpPr>
        <p:spPr>
          <a:xfrm>
            <a:off x="851823" y="6581778"/>
            <a:ext cx="3456791" cy="2642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b="1" sz="1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National Tsing Hua University ® copyright OIA</a:t>
            </a:r>
          </a:p>
        </p:txBody>
      </p:sp>
      <p:sp>
        <p:nvSpPr>
          <p:cNvPr id="39" name="Rectangle 9"/>
          <p:cNvSpPr/>
          <p:nvPr/>
        </p:nvSpPr>
        <p:spPr>
          <a:xfrm>
            <a:off x="0" y="908055"/>
            <a:ext cx="12192000" cy="144465"/>
          </a:xfrm>
          <a:prstGeom prst="rect">
            <a:avLst/>
          </a:prstGeom>
          <a:solidFill>
            <a:srgbClr val="990099"/>
          </a:solidFill>
          <a:ln w="12700">
            <a:miter lim="400000"/>
          </a:ln>
          <a:effectLst>
            <a:outerShdw sx="100000" sy="100000" kx="0" ky="0" algn="b" rotWithShape="0" blurRad="0" dist="17961" dir="13500000">
              <a:srgbClr val="5C005C"/>
            </a:outerShdw>
          </a:effectLst>
        </p:spPr>
        <p:txBody>
          <a:bodyPr lIns="45718" tIns="45718" rIns="45718" bIns="45718" anchor="ctr"/>
          <a:lstStyle/>
          <a:p>
            <a:pPr algn="l">
              <a:defRPr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40" name="Rectangle 10"/>
          <p:cNvSpPr/>
          <p:nvPr/>
        </p:nvSpPr>
        <p:spPr>
          <a:xfrm>
            <a:off x="0" y="6165848"/>
            <a:ext cx="12192000" cy="719141"/>
          </a:xfrm>
          <a:prstGeom prst="rect">
            <a:avLst/>
          </a:prstGeom>
          <a:solidFill>
            <a:srgbClr val="990099"/>
          </a:solidFill>
          <a:ln w="12700">
            <a:miter lim="400000"/>
          </a:ln>
          <a:effectLst>
            <a:outerShdw sx="100000" sy="100000" kx="0" ky="0" algn="b" rotWithShape="0" blurRad="0" dist="17961" dir="13500000">
              <a:srgbClr val="5C005C"/>
            </a:outerShdw>
          </a:effectLst>
        </p:spPr>
        <p:txBody>
          <a:bodyPr lIns="45718" tIns="45718" rIns="45718" bIns="45718" anchor="ctr"/>
          <a:lstStyle/>
          <a:p>
            <a:pPr algn="l">
              <a:defRPr>
                <a:latin typeface="Arial"/>
                <a:ea typeface="Arial"/>
                <a:cs typeface="Arial"/>
                <a:sym typeface="Arial"/>
              </a:defRPr>
            </a:pPr>
          </a:p>
        </p:txBody>
      </p:sp>
      <p:pic>
        <p:nvPicPr>
          <p:cNvPr id="41" name="圖片 13" descr="圖片 13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3279" y="124614"/>
            <a:ext cx="916589" cy="672311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44" name="群組 1"/>
          <p:cNvGrpSpPr/>
          <p:nvPr/>
        </p:nvGrpSpPr>
        <p:grpSpPr>
          <a:xfrm>
            <a:off x="86978" y="6239919"/>
            <a:ext cx="3177659" cy="569418"/>
            <a:chOff x="0" y="0"/>
            <a:chExt cx="3177657" cy="569416"/>
          </a:xfrm>
        </p:grpSpPr>
        <p:pic>
          <p:nvPicPr>
            <p:cNvPr id="42" name="圖片 11" descr="圖片 11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-1" y="0"/>
              <a:ext cx="817933" cy="56941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43" name="矩形 14"/>
            <p:cNvSpPr txBox="1"/>
            <p:nvPr/>
          </p:nvSpPr>
          <p:spPr>
            <a:xfrm>
              <a:off x="788577" y="107849"/>
              <a:ext cx="2389081" cy="4416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/>
            <a:p>
              <a:pPr>
                <a:defRPr sz="1200">
                  <a:solidFill>
                    <a:srgbClr val="FFFFFF"/>
                  </a:solidFill>
                  <a:latin typeface="楷体"/>
                  <a:ea typeface="楷体"/>
                  <a:cs typeface="楷体"/>
                  <a:sym typeface="楷体"/>
                </a:defRPr>
              </a:pPr>
              <a:r>
                <a:t>香港中文大学（深圳）数据科学院</a:t>
              </a:r>
            </a:p>
            <a:p>
              <a:pPr>
                <a:defRPr sz="1000"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  <a:r>
                <a:t>CUHK-SZ School of Data Science</a:t>
              </a:r>
            </a:p>
          </p:txBody>
        </p:sp>
      </p:grpSp>
      <p:sp>
        <p:nvSpPr>
          <p:cNvPr id="45" name="标题文本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标题文本</a:t>
            </a:r>
          </a:p>
        </p:txBody>
      </p:sp>
      <p:sp>
        <p:nvSpPr>
          <p:cNvPr id="46" name="正文级别 1…"/>
          <p:cNvSpPr txBox="1"/>
          <p:nvPr>
            <p:ph type="body" sz="half" idx="1" hasCustomPrompt="1"/>
          </p:nvPr>
        </p:nvSpPr>
        <p:spPr>
          <a:xfrm>
            <a:off x="609600" y="1125536"/>
            <a:ext cx="5384800" cy="4227699"/>
          </a:xfrm>
          <a:prstGeom prst="rect">
            <a:avLst/>
          </a:prstGeom>
        </p:spPr>
        <p:txBody>
          <a:bodyPr/>
          <a:lstStyle>
            <a:lvl3pPr marL="1266825" indent="-352425"/>
            <a:lvl4pPr marL="1774189" indent="-402589"/>
          </a:lstStyle>
          <a:p>
            <a:pPr/>
            <a:r>
              <a:t>正文级别 1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7" name="幻灯片编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Picture 25" descr="Picture 2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" y="6357939"/>
            <a:ext cx="5111754" cy="198439"/>
          </a:xfrm>
          <a:prstGeom prst="rect">
            <a:avLst/>
          </a:prstGeom>
          <a:ln w="12700">
            <a:miter lim="400000"/>
          </a:ln>
        </p:spPr>
      </p:pic>
      <p:sp>
        <p:nvSpPr>
          <p:cNvPr id="55" name="矩形 7"/>
          <p:cNvSpPr txBox="1"/>
          <p:nvPr/>
        </p:nvSpPr>
        <p:spPr>
          <a:xfrm>
            <a:off x="851823" y="6581778"/>
            <a:ext cx="3456791" cy="2642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b="1" sz="1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National Tsing Hua University ® copyright OIA</a:t>
            </a:r>
          </a:p>
        </p:txBody>
      </p:sp>
      <p:sp>
        <p:nvSpPr>
          <p:cNvPr id="56" name="Rectangle 9"/>
          <p:cNvSpPr/>
          <p:nvPr/>
        </p:nvSpPr>
        <p:spPr>
          <a:xfrm>
            <a:off x="0" y="908055"/>
            <a:ext cx="12192000" cy="144465"/>
          </a:xfrm>
          <a:prstGeom prst="rect">
            <a:avLst/>
          </a:prstGeom>
          <a:solidFill>
            <a:srgbClr val="990099"/>
          </a:solidFill>
          <a:ln w="12700">
            <a:miter lim="400000"/>
          </a:ln>
          <a:effectLst>
            <a:outerShdw sx="100000" sy="100000" kx="0" ky="0" algn="b" rotWithShape="0" blurRad="0" dist="17961" dir="13500000">
              <a:srgbClr val="5C005C"/>
            </a:outerShdw>
          </a:effectLst>
        </p:spPr>
        <p:txBody>
          <a:bodyPr lIns="45718" tIns="45718" rIns="45718" bIns="45718" anchor="ctr"/>
          <a:lstStyle/>
          <a:p>
            <a:pPr algn="l">
              <a:defRPr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57" name="Rectangle 10"/>
          <p:cNvSpPr/>
          <p:nvPr/>
        </p:nvSpPr>
        <p:spPr>
          <a:xfrm>
            <a:off x="0" y="6165848"/>
            <a:ext cx="12192000" cy="719141"/>
          </a:xfrm>
          <a:prstGeom prst="rect">
            <a:avLst/>
          </a:prstGeom>
          <a:solidFill>
            <a:srgbClr val="990099"/>
          </a:solidFill>
          <a:ln w="12700">
            <a:miter lim="400000"/>
          </a:ln>
          <a:effectLst>
            <a:outerShdw sx="100000" sy="100000" kx="0" ky="0" algn="b" rotWithShape="0" blurRad="0" dist="17961" dir="13500000">
              <a:srgbClr val="5C005C"/>
            </a:outerShdw>
          </a:effectLst>
        </p:spPr>
        <p:txBody>
          <a:bodyPr lIns="45718" tIns="45718" rIns="45718" bIns="45718" anchor="ctr"/>
          <a:lstStyle/>
          <a:p>
            <a:pPr algn="l">
              <a:defRPr>
                <a:latin typeface="Arial"/>
                <a:ea typeface="Arial"/>
                <a:cs typeface="Arial"/>
                <a:sym typeface="Arial"/>
              </a:defRPr>
            </a:pPr>
          </a:p>
        </p:txBody>
      </p:sp>
      <p:pic>
        <p:nvPicPr>
          <p:cNvPr id="58" name="圖片 13" descr="圖片 13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3279" y="124614"/>
            <a:ext cx="916589" cy="672311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61" name="群組 1"/>
          <p:cNvGrpSpPr/>
          <p:nvPr/>
        </p:nvGrpSpPr>
        <p:grpSpPr>
          <a:xfrm>
            <a:off x="86978" y="6239919"/>
            <a:ext cx="3177659" cy="569418"/>
            <a:chOff x="0" y="0"/>
            <a:chExt cx="3177657" cy="569416"/>
          </a:xfrm>
        </p:grpSpPr>
        <p:pic>
          <p:nvPicPr>
            <p:cNvPr id="59" name="圖片 11" descr="圖片 11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-1" y="0"/>
              <a:ext cx="817933" cy="56941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60" name="矩形 14"/>
            <p:cNvSpPr txBox="1"/>
            <p:nvPr/>
          </p:nvSpPr>
          <p:spPr>
            <a:xfrm>
              <a:off x="788577" y="107849"/>
              <a:ext cx="2389081" cy="4416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/>
            <a:p>
              <a:pPr>
                <a:defRPr sz="1200">
                  <a:solidFill>
                    <a:srgbClr val="FFFFFF"/>
                  </a:solidFill>
                  <a:latin typeface="楷体"/>
                  <a:ea typeface="楷体"/>
                  <a:cs typeface="楷体"/>
                  <a:sym typeface="楷体"/>
                </a:defRPr>
              </a:pPr>
              <a:r>
                <a:t>香港中文大学（深圳）数据科学院</a:t>
              </a:r>
            </a:p>
            <a:p>
              <a:pPr>
                <a:defRPr sz="1000"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  <a:r>
                <a:t>CUHK-SZ School of Data Science</a:t>
              </a:r>
            </a:p>
          </p:txBody>
        </p:sp>
      </p:grpSp>
      <p:sp>
        <p:nvSpPr>
          <p:cNvPr id="62" name="正文级别 1…"/>
          <p:cNvSpPr txBox="1"/>
          <p:nvPr>
            <p:ph type="body" sz="quarter" idx="1" hasCustomPrompt="1"/>
          </p:nvPr>
        </p:nvSpPr>
        <p:spPr>
          <a:xfrm>
            <a:off x="609601" y="1268773"/>
            <a:ext cx="5386919" cy="639765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600"/>
              </a:spcBef>
              <a:buClrTx/>
              <a:buSzTx/>
              <a:buNone/>
              <a:defRPr b="1" sz="2600"/>
            </a:lvl1pPr>
            <a:lvl2pPr marL="0" indent="0">
              <a:spcBef>
                <a:spcPts val="600"/>
              </a:spcBef>
              <a:buClrTx/>
              <a:buSzTx/>
              <a:buNone/>
              <a:defRPr b="1" sz="2600"/>
            </a:lvl2pPr>
            <a:lvl3pPr marL="0" indent="0">
              <a:spcBef>
                <a:spcPts val="600"/>
              </a:spcBef>
              <a:buClrTx/>
              <a:buSzTx/>
              <a:buNone/>
              <a:defRPr b="1" sz="2600"/>
            </a:lvl3pPr>
            <a:lvl4pPr marL="0" indent="0">
              <a:spcBef>
                <a:spcPts val="600"/>
              </a:spcBef>
              <a:buClrTx/>
              <a:buSzTx/>
              <a:buNone/>
              <a:defRPr b="1" sz="2600"/>
            </a:lvl4pPr>
            <a:lvl5pPr marL="0" indent="0">
              <a:spcBef>
                <a:spcPts val="600"/>
              </a:spcBef>
              <a:buClrTx/>
              <a:buSzTx/>
              <a:buNone/>
              <a:defRPr b="1" sz="2600"/>
            </a:lvl5pPr>
          </a:lstStyle>
          <a:p>
            <a:pPr/>
            <a:r>
              <a:t>正文级别 1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3" name="文字版面配置區 4"/>
          <p:cNvSpPr/>
          <p:nvPr>
            <p:ph type="body" sz="quarter" idx="21"/>
          </p:nvPr>
        </p:nvSpPr>
        <p:spPr>
          <a:xfrm>
            <a:off x="6193373" y="1268773"/>
            <a:ext cx="5389035" cy="639765"/>
          </a:xfrm>
          <a:prstGeom prst="rect">
            <a:avLst/>
          </a:prstGeom>
        </p:spPr>
        <p:txBody>
          <a:bodyPr anchor="b"/>
          <a:lstStyle/>
          <a:p>
            <a:pPr/>
          </a:p>
        </p:txBody>
      </p:sp>
      <p:sp>
        <p:nvSpPr>
          <p:cNvPr id="64" name="幻灯片编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65" name="标题文本"/>
          <p:cNvSpPr txBox="1"/>
          <p:nvPr>
            <p:ph type="title" hasCustomPrompt="1"/>
          </p:nvPr>
        </p:nvSpPr>
        <p:spPr>
          <a:xfrm>
            <a:off x="624419" y="144466"/>
            <a:ext cx="10943169" cy="692152"/>
          </a:xfrm>
          <a:prstGeom prst="rect">
            <a:avLst/>
          </a:prstGeom>
        </p:spPr>
        <p:txBody>
          <a:bodyPr/>
          <a:lstStyle/>
          <a:p>
            <a:pPr/>
            <a:r>
              <a:t>标题文本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Picture 25" descr="Picture 2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" y="6357939"/>
            <a:ext cx="5111754" cy="198439"/>
          </a:xfrm>
          <a:prstGeom prst="rect">
            <a:avLst/>
          </a:prstGeom>
          <a:ln w="12700">
            <a:miter lim="400000"/>
          </a:ln>
        </p:spPr>
      </p:pic>
      <p:sp>
        <p:nvSpPr>
          <p:cNvPr id="73" name="矩形 7"/>
          <p:cNvSpPr txBox="1"/>
          <p:nvPr/>
        </p:nvSpPr>
        <p:spPr>
          <a:xfrm>
            <a:off x="851823" y="6581778"/>
            <a:ext cx="3456791" cy="2642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b="1" sz="1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National Tsing Hua University ® copyright OIA</a:t>
            </a:r>
          </a:p>
        </p:txBody>
      </p:sp>
      <p:sp>
        <p:nvSpPr>
          <p:cNvPr id="74" name="Rectangle 9"/>
          <p:cNvSpPr/>
          <p:nvPr/>
        </p:nvSpPr>
        <p:spPr>
          <a:xfrm>
            <a:off x="0" y="908055"/>
            <a:ext cx="12192000" cy="144465"/>
          </a:xfrm>
          <a:prstGeom prst="rect">
            <a:avLst/>
          </a:prstGeom>
          <a:solidFill>
            <a:srgbClr val="990099"/>
          </a:solidFill>
          <a:ln w="12700">
            <a:miter lim="400000"/>
          </a:ln>
          <a:effectLst>
            <a:outerShdw sx="100000" sy="100000" kx="0" ky="0" algn="b" rotWithShape="0" blurRad="0" dist="17961" dir="13500000">
              <a:srgbClr val="5C005C"/>
            </a:outerShdw>
          </a:effectLst>
        </p:spPr>
        <p:txBody>
          <a:bodyPr lIns="45718" tIns="45718" rIns="45718" bIns="45718" anchor="ctr"/>
          <a:lstStyle/>
          <a:p>
            <a:pPr algn="l">
              <a:defRPr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75" name="Rectangle 10"/>
          <p:cNvSpPr/>
          <p:nvPr/>
        </p:nvSpPr>
        <p:spPr>
          <a:xfrm>
            <a:off x="0" y="6165848"/>
            <a:ext cx="12192000" cy="719141"/>
          </a:xfrm>
          <a:prstGeom prst="rect">
            <a:avLst/>
          </a:prstGeom>
          <a:solidFill>
            <a:srgbClr val="990099"/>
          </a:solidFill>
          <a:ln w="12700">
            <a:miter lim="400000"/>
          </a:ln>
          <a:effectLst>
            <a:outerShdw sx="100000" sy="100000" kx="0" ky="0" algn="b" rotWithShape="0" blurRad="0" dist="17961" dir="13500000">
              <a:srgbClr val="5C005C"/>
            </a:outerShdw>
          </a:effectLst>
        </p:spPr>
        <p:txBody>
          <a:bodyPr lIns="45718" tIns="45718" rIns="45718" bIns="45718" anchor="ctr"/>
          <a:lstStyle/>
          <a:p>
            <a:pPr algn="l">
              <a:defRPr>
                <a:latin typeface="Arial"/>
                <a:ea typeface="Arial"/>
                <a:cs typeface="Arial"/>
                <a:sym typeface="Arial"/>
              </a:defRPr>
            </a:pPr>
          </a:p>
        </p:txBody>
      </p:sp>
      <p:pic>
        <p:nvPicPr>
          <p:cNvPr id="76" name="圖片 13" descr="圖片 13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3279" y="124614"/>
            <a:ext cx="916589" cy="672311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79" name="群組 1"/>
          <p:cNvGrpSpPr/>
          <p:nvPr/>
        </p:nvGrpSpPr>
        <p:grpSpPr>
          <a:xfrm>
            <a:off x="86978" y="6239919"/>
            <a:ext cx="3177659" cy="569418"/>
            <a:chOff x="0" y="0"/>
            <a:chExt cx="3177657" cy="569416"/>
          </a:xfrm>
        </p:grpSpPr>
        <p:pic>
          <p:nvPicPr>
            <p:cNvPr id="77" name="圖片 11" descr="圖片 11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-1" y="0"/>
              <a:ext cx="817933" cy="56941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78" name="矩形 14"/>
            <p:cNvSpPr txBox="1"/>
            <p:nvPr/>
          </p:nvSpPr>
          <p:spPr>
            <a:xfrm>
              <a:off x="788577" y="107849"/>
              <a:ext cx="2389081" cy="4416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/>
            <a:p>
              <a:pPr>
                <a:defRPr sz="1200">
                  <a:solidFill>
                    <a:srgbClr val="FFFFFF"/>
                  </a:solidFill>
                  <a:latin typeface="楷体"/>
                  <a:ea typeface="楷体"/>
                  <a:cs typeface="楷体"/>
                  <a:sym typeface="楷体"/>
                </a:defRPr>
              </a:pPr>
              <a:r>
                <a:t>香港中文大学（深圳）数据科学院</a:t>
              </a:r>
            </a:p>
            <a:p>
              <a:pPr>
                <a:defRPr sz="1000"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  <a:r>
                <a:t>CUHK-SZ School of Data Science</a:t>
              </a:r>
            </a:p>
          </p:txBody>
        </p:sp>
      </p:grpSp>
      <p:sp>
        <p:nvSpPr>
          <p:cNvPr id="80" name="标题文本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标题文本</a:t>
            </a:r>
          </a:p>
        </p:txBody>
      </p:sp>
      <p:sp>
        <p:nvSpPr>
          <p:cNvPr id="81" name="幻灯片编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Picture 25" descr="Picture 2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" y="6357939"/>
            <a:ext cx="5111754" cy="198439"/>
          </a:xfrm>
          <a:prstGeom prst="rect">
            <a:avLst/>
          </a:prstGeom>
          <a:ln w="12700">
            <a:miter lim="400000"/>
          </a:ln>
        </p:spPr>
      </p:pic>
      <p:sp>
        <p:nvSpPr>
          <p:cNvPr id="89" name="矩形 7"/>
          <p:cNvSpPr txBox="1"/>
          <p:nvPr/>
        </p:nvSpPr>
        <p:spPr>
          <a:xfrm>
            <a:off x="851823" y="6581778"/>
            <a:ext cx="3456791" cy="2642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b="1" sz="1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National Tsing Hua University ® copyright OIA</a:t>
            </a:r>
          </a:p>
        </p:txBody>
      </p:sp>
      <p:sp>
        <p:nvSpPr>
          <p:cNvPr id="90" name="Rectangle 9"/>
          <p:cNvSpPr/>
          <p:nvPr/>
        </p:nvSpPr>
        <p:spPr>
          <a:xfrm>
            <a:off x="0" y="908055"/>
            <a:ext cx="12192000" cy="144465"/>
          </a:xfrm>
          <a:prstGeom prst="rect">
            <a:avLst/>
          </a:prstGeom>
          <a:solidFill>
            <a:srgbClr val="990099"/>
          </a:solidFill>
          <a:ln w="12700">
            <a:miter lim="400000"/>
          </a:ln>
          <a:effectLst>
            <a:outerShdw sx="100000" sy="100000" kx="0" ky="0" algn="b" rotWithShape="0" blurRad="0" dist="17961" dir="13500000">
              <a:srgbClr val="5C005C"/>
            </a:outerShdw>
          </a:effectLst>
        </p:spPr>
        <p:txBody>
          <a:bodyPr lIns="45718" tIns="45718" rIns="45718" bIns="45718" anchor="ctr"/>
          <a:lstStyle/>
          <a:p>
            <a:pPr algn="l">
              <a:defRPr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91" name="Rectangle 10"/>
          <p:cNvSpPr/>
          <p:nvPr/>
        </p:nvSpPr>
        <p:spPr>
          <a:xfrm>
            <a:off x="0" y="6165848"/>
            <a:ext cx="12192000" cy="719141"/>
          </a:xfrm>
          <a:prstGeom prst="rect">
            <a:avLst/>
          </a:prstGeom>
          <a:solidFill>
            <a:srgbClr val="990099"/>
          </a:solidFill>
          <a:ln w="12700">
            <a:miter lim="400000"/>
          </a:ln>
          <a:effectLst>
            <a:outerShdw sx="100000" sy="100000" kx="0" ky="0" algn="b" rotWithShape="0" blurRad="0" dist="17961" dir="13500000">
              <a:srgbClr val="5C005C"/>
            </a:outerShdw>
          </a:effectLst>
        </p:spPr>
        <p:txBody>
          <a:bodyPr lIns="45718" tIns="45718" rIns="45718" bIns="45718" anchor="ctr"/>
          <a:lstStyle/>
          <a:p>
            <a:pPr algn="l">
              <a:defRPr>
                <a:latin typeface="Arial"/>
                <a:ea typeface="Arial"/>
                <a:cs typeface="Arial"/>
                <a:sym typeface="Arial"/>
              </a:defRPr>
            </a:pPr>
          </a:p>
        </p:txBody>
      </p:sp>
      <p:pic>
        <p:nvPicPr>
          <p:cNvPr id="92" name="圖片 13" descr="圖片 13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3279" y="124614"/>
            <a:ext cx="916589" cy="672311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95" name="群組 1"/>
          <p:cNvGrpSpPr/>
          <p:nvPr/>
        </p:nvGrpSpPr>
        <p:grpSpPr>
          <a:xfrm>
            <a:off x="86978" y="6239919"/>
            <a:ext cx="3177659" cy="569418"/>
            <a:chOff x="0" y="0"/>
            <a:chExt cx="3177657" cy="569416"/>
          </a:xfrm>
        </p:grpSpPr>
        <p:pic>
          <p:nvPicPr>
            <p:cNvPr id="93" name="圖片 11" descr="圖片 11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-1" y="0"/>
              <a:ext cx="817933" cy="56941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94" name="矩形 14"/>
            <p:cNvSpPr txBox="1"/>
            <p:nvPr/>
          </p:nvSpPr>
          <p:spPr>
            <a:xfrm>
              <a:off x="788577" y="107849"/>
              <a:ext cx="2389081" cy="4416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/>
            <a:p>
              <a:pPr>
                <a:defRPr sz="1200">
                  <a:solidFill>
                    <a:srgbClr val="FFFFFF"/>
                  </a:solidFill>
                  <a:latin typeface="楷体"/>
                  <a:ea typeface="楷体"/>
                  <a:cs typeface="楷体"/>
                  <a:sym typeface="楷体"/>
                </a:defRPr>
              </a:pPr>
              <a:r>
                <a:t>香港中文大学（深圳）数据科学院</a:t>
              </a:r>
            </a:p>
            <a:p>
              <a:pPr>
                <a:defRPr sz="1000"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  <a:r>
                <a:t>CUHK-SZ School of Data Science</a:t>
              </a:r>
            </a:p>
          </p:txBody>
        </p:sp>
      </p:grpSp>
      <p:sp>
        <p:nvSpPr>
          <p:cNvPr id="96" name="幻灯片编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Picture 25" descr="Picture 2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" y="6357939"/>
            <a:ext cx="5111754" cy="198439"/>
          </a:xfrm>
          <a:prstGeom prst="rect">
            <a:avLst/>
          </a:prstGeom>
          <a:ln w="12700">
            <a:miter lim="400000"/>
          </a:ln>
        </p:spPr>
      </p:pic>
      <p:sp>
        <p:nvSpPr>
          <p:cNvPr id="104" name="矩形 7"/>
          <p:cNvSpPr txBox="1"/>
          <p:nvPr/>
        </p:nvSpPr>
        <p:spPr>
          <a:xfrm>
            <a:off x="851823" y="6581778"/>
            <a:ext cx="3456791" cy="2642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b="1" sz="1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National Tsing Hua University ® copyright OIA</a:t>
            </a:r>
          </a:p>
        </p:txBody>
      </p:sp>
      <p:sp>
        <p:nvSpPr>
          <p:cNvPr id="105" name="Rectangle 9"/>
          <p:cNvSpPr/>
          <p:nvPr/>
        </p:nvSpPr>
        <p:spPr>
          <a:xfrm>
            <a:off x="0" y="908055"/>
            <a:ext cx="12192000" cy="144465"/>
          </a:xfrm>
          <a:prstGeom prst="rect">
            <a:avLst/>
          </a:prstGeom>
          <a:solidFill>
            <a:srgbClr val="990099"/>
          </a:solidFill>
          <a:ln w="12700">
            <a:miter lim="400000"/>
          </a:ln>
          <a:effectLst>
            <a:outerShdw sx="100000" sy="100000" kx="0" ky="0" algn="b" rotWithShape="0" blurRad="0" dist="17961" dir="13500000">
              <a:srgbClr val="5C005C"/>
            </a:outerShdw>
          </a:effectLst>
        </p:spPr>
        <p:txBody>
          <a:bodyPr lIns="45718" tIns="45718" rIns="45718" bIns="45718" anchor="ctr"/>
          <a:lstStyle/>
          <a:p>
            <a:pPr algn="l">
              <a:defRPr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106" name="Rectangle 10"/>
          <p:cNvSpPr/>
          <p:nvPr/>
        </p:nvSpPr>
        <p:spPr>
          <a:xfrm>
            <a:off x="0" y="6165848"/>
            <a:ext cx="12192000" cy="719141"/>
          </a:xfrm>
          <a:prstGeom prst="rect">
            <a:avLst/>
          </a:prstGeom>
          <a:solidFill>
            <a:srgbClr val="990099"/>
          </a:solidFill>
          <a:ln w="12700">
            <a:miter lim="400000"/>
          </a:ln>
          <a:effectLst>
            <a:outerShdw sx="100000" sy="100000" kx="0" ky="0" algn="b" rotWithShape="0" blurRad="0" dist="17961" dir="13500000">
              <a:srgbClr val="5C005C"/>
            </a:outerShdw>
          </a:effectLst>
        </p:spPr>
        <p:txBody>
          <a:bodyPr lIns="45718" tIns="45718" rIns="45718" bIns="45718" anchor="ctr"/>
          <a:lstStyle/>
          <a:p>
            <a:pPr algn="l">
              <a:defRPr>
                <a:latin typeface="Arial"/>
                <a:ea typeface="Arial"/>
                <a:cs typeface="Arial"/>
                <a:sym typeface="Arial"/>
              </a:defRPr>
            </a:pPr>
          </a:p>
        </p:txBody>
      </p:sp>
      <p:pic>
        <p:nvPicPr>
          <p:cNvPr id="107" name="圖片 13" descr="圖片 13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3279" y="124614"/>
            <a:ext cx="916589" cy="672311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10" name="群組 1"/>
          <p:cNvGrpSpPr/>
          <p:nvPr/>
        </p:nvGrpSpPr>
        <p:grpSpPr>
          <a:xfrm>
            <a:off x="86978" y="6239919"/>
            <a:ext cx="3177659" cy="569418"/>
            <a:chOff x="0" y="0"/>
            <a:chExt cx="3177657" cy="569416"/>
          </a:xfrm>
        </p:grpSpPr>
        <p:pic>
          <p:nvPicPr>
            <p:cNvPr id="108" name="圖片 11" descr="圖片 11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-1" y="0"/>
              <a:ext cx="817933" cy="56941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09" name="矩形 14"/>
            <p:cNvSpPr txBox="1"/>
            <p:nvPr/>
          </p:nvSpPr>
          <p:spPr>
            <a:xfrm>
              <a:off x="788577" y="107849"/>
              <a:ext cx="2389081" cy="4416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/>
            <a:p>
              <a:pPr>
                <a:defRPr sz="1200">
                  <a:solidFill>
                    <a:srgbClr val="FFFFFF"/>
                  </a:solidFill>
                  <a:latin typeface="楷体"/>
                  <a:ea typeface="楷体"/>
                  <a:cs typeface="楷体"/>
                  <a:sym typeface="楷体"/>
                </a:defRPr>
              </a:pPr>
              <a:r>
                <a:t>香港中文大学（深圳）数据科学院</a:t>
              </a:r>
            </a:p>
            <a:p>
              <a:pPr>
                <a:defRPr sz="1000"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  <a:r>
                <a:t>CUHK-SZ School of Data Science</a:t>
              </a:r>
            </a:p>
          </p:txBody>
        </p:sp>
      </p:grpSp>
      <p:sp>
        <p:nvSpPr>
          <p:cNvPr id="111" name="标题文本"/>
          <p:cNvSpPr txBox="1"/>
          <p:nvPr>
            <p:ph type="title" hasCustomPrompt="1"/>
          </p:nvPr>
        </p:nvSpPr>
        <p:spPr>
          <a:xfrm>
            <a:off x="609606" y="273049"/>
            <a:ext cx="4011084" cy="1162051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/>
            <a:r>
              <a:t>标题文本</a:t>
            </a:r>
          </a:p>
        </p:txBody>
      </p:sp>
      <p:sp>
        <p:nvSpPr>
          <p:cNvPr id="112" name="正文级别 1…"/>
          <p:cNvSpPr txBox="1"/>
          <p:nvPr>
            <p:ph type="body" idx="1" hasCustomPrompt="1"/>
          </p:nvPr>
        </p:nvSpPr>
        <p:spPr>
          <a:xfrm>
            <a:off x="4766733" y="273056"/>
            <a:ext cx="6815670" cy="5853113"/>
          </a:xfrm>
          <a:prstGeom prst="rect">
            <a:avLst/>
          </a:prstGeom>
        </p:spPr>
        <p:txBody>
          <a:bodyPr/>
          <a:lstStyle>
            <a:lvl1pPr>
              <a:spcBef>
                <a:spcPts val="700"/>
              </a:spcBef>
              <a:defRPr sz="3200"/>
            </a:lvl1pPr>
            <a:lvl2pPr marL="783590" indent="-326390">
              <a:spcBef>
                <a:spcPts val="700"/>
              </a:spcBef>
              <a:defRPr sz="3200"/>
            </a:lvl2pPr>
            <a:lvl3pPr marL="1219200" indent="-304800">
              <a:spcBef>
                <a:spcPts val="700"/>
              </a:spcBef>
              <a:defRPr sz="3200"/>
            </a:lvl3pPr>
            <a:lvl4pPr marL="1737360" indent="-365760">
              <a:spcBef>
                <a:spcPts val="700"/>
              </a:spcBef>
              <a:defRPr sz="3200"/>
            </a:lvl4pPr>
            <a:lvl5pPr marL="2194560" indent="-365760">
              <a:spcBef>
                <a:spcPts val="700"/>
              </a:spcBef>
              <a:defRPr sz="3200"/>
            </a:lvl5pPr>
          </a:lstStyle>
          <a:p>
            <a:pPr/>
            <a:r>
              <a:t>正文级别 1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3" name="文字版面配置區 3"/>
          <p:cNvSpPr/>
          <p:nvPr>
            <p:ph type="body" sz="half" idx="21"/>
          </p:nvPr>
        </p:nvSpPr>
        <p:spPr>
          <a:xfrm>
            <a:off x="609604" y="1435104"/>
            <a:ext cx="4011086" cy="4691063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4" name="幻灯片编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Picture 25" descr="Picture 2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" y="6357939"/>
            <a:ext cx="5111754" cy="198439"/>
          </a:xfrm>
          <a:prstGeom prst="rect">
            <a:avLst/>
          </a:prstGeom>
          <a:ln w="12700">
            <a:miter lim="400000"/>
          </a:ln>
        </p:spPr>
      </p:pic>
      <p:sp>
        <p:nvSpPr>
          <p:cNvPr id="122" name="矩形 7"/>
          <p:cNvSpPr txBox="1"/>
          <p:nvPr/>
        </p:nvSpPr>
        <p:spPr>
          <a:xfrm>
            <a:off x="851823" y="6581778"/>
            <a:ext cx="3456791" cy="2642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b="1" sz="1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National Tsing Hua University ® copyright OIA</a:t>
            </a:r>
          </a:p>
        </p:txBody>
      </p:sp>
      <p:sp>
        <p:nvSpPr>
          <p:cNvPr id="123" name="Rectangle 9"/>
          <p:cNvSpPr/>
          <p:nvPr/>
        </p:nvSpPr>
        <p:spPr>
          <a:xfrm>
            <a:off x="0" y="908055"/>
            <a:ext cx="12192000" cy="144465"/>
          </a:xfrm>
          <a:prstGeom prst="rect">
            <a:avLst/>
          </a:prstGeom>
          <a:solidFill>
            <a:srgbClr val="990099"/>
          </a:solidFill>
          <a:ln w="12700">
            <a:miter lim="400000"/>
          </a:ln>
          <a:effectLst>
            <a:outerShdw sx="100000" sy="100000" kx="0" ky="0" algn="b" rotWithShape="0" blurRad="0" dist="17961" dir="13500000">
              <a:srgbClr val="5C005C"/>
            </a:outerShdw>
          </a:effectLst>
        </p:spPr>
        <p:txBody>
          <a:bodyPr lIns="45718" tIns="45718" rIns="45718" bIns="45718" anchor="ctr"/>
          <a:lstStyle/>
          <a:p>
            <a:pPr algn="l">
              <a:defRPr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124" name="Rectangle 10"/>
          <p:cNvSpPr/>
          <p:nvPr/>
        </p:nvSpPr>
        <p:spPr>
          <a:xfrm>
            <a:off x="0" y="6165848"/>
            <a:ext cx="12192000" cy="719141"/>
          </a:xfrm>
          <a:prstGeom prst="rect">
            <a:avLst/>
          </a:prstGeom>
          <a:solidFill>
            <a:srgbClr val="990099"/>
          </a:solidFill>
          <a:ln w="12700">
            <a:miter lim="400000"/>
          </a:ln>
          <a:effectLst>
            <a:outerShdw sx="100000" sy="100000" kx="0" ky="0" algn="b" rotWithShape="0" blurRad="0" dist="17961" dir="13500000">
              <a:srgbClr val="5C005C"/>
            </a:outerShdw>
          </a:effectLst>
        </p:spPr>
        <p:txBody>
          <a:bodyPr lIns="45718" tIns="45718" rIns="45718" bIns="45718" anchor="ctr"/>
          <a:lstStyle/>
          <a:p>
            <a:pPr algn="l">
              <a:defRPr>
                <a:latin typeface="Arial"/>
                <a:ea typeface="Arial"/>
                <a:cs typeface="Arial"/>
                <a:sym typeface="Arial"/>
              </a:defRPr>
            </a:pPr>
          </a:p>
        </p:txBody>
      </p:sp>
      <p:pic>
        <p:nvPicPr>
          <p:cNvPr id="125" name="圖片 13" descr="圖片 13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3279" y="124614"/>
            <a:ext cx="916589" cy="672311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28" name="群組 1"/>
          <p:cNvGrpSpPr/>
          <p:nvPr/>
        </p:nvGrpSpPr>
        <p:grpSpPr>
          <a:xfrm>
            <a:off x="86978" y="6239919"/>
            <a:ext cx="3177659" cy="569418"/>
            <a:chOff x="0" y="0"/>
            <a:chExt cx="3177657" cy="569416"/>
          </a:xfrm>
        </p:grpSpPr>
        <p:pic>
          <p:nvPicPr>
            <p:cNvPr id="126" name="圖片 11" descr="圖片 11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-1" y="0"/>
              <a:ext cx="817933" cy="56941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27" name="矩形 14"/>
            <p:cNvSpPr txBox="1"/>
            <p:nvPr/>
          </p:nvSpPr>
          <p:spPr>
            <a:xfrm>
              <a:off x="788577" y="107849"/>
              <a:ext cx="2389081" cy="4416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/>
            <a:p>
              <a:pPr>
                <a:defRPr sz="1200">
                  <a:solidFill>
                    <a:srgbClr val="FFFFFF"/>
                  </a:solidFill>
                  <a:latin typeface="楷体"/>
                  <a:ea typeface="楷体"/>
                  <a:cs typeface="楷体"/>
                  <a:sym typeface="楷体"/>
                </a:defRPr>
              </a:pPr>
              <a:r>
                <a:t>香港中文大学（深圳）数据科学院</a:t>
              </a:r>
            </a:p>
            <a:p>
              <a:pPr>
                <a:defRPr sz="1000"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  <a:r>
                <a:t>CUHK-SZ School of Data Science</a:t>
              </a:r>
            </a:p>
          </p:txBody>
        </p:sp>
      </p:grpSp>
      <p:sp>
        <p:nvSpPr>
          <p:cNvPr id="129" name="标题文本"/>
          <p:cNvSpPr txBox="1"/>
          <p:nvPr>
            <p:ph type="title" hasCustomPrompt="1"/>
          </p:nvPr>
        </p:nvSpPr>
        <p:spPr>
          <a:xfrm>
            <a:off x="2389715" y="4800600"/>
            <a:ext cx="7315202" cy="566741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/>
            <a:r>
              <a:t>标题文本</a:t>
            </a:r>
          </a:p>
        </p:txBody>
      </p:sp>
      <p:sp>
        <p:nvSpPr>
          <p:cNvPr id="130" name="圖片版面配置區 2"/>
          <p:cNvSpPr/>
          <p:nvPr>
            <p:ph type="pic" sz="half" idx="21"/>
          </p:nvPr>
        </p:nvSpPr>
        <p:spPr>
          <a:xfrm>
            <a:off x="2389715" y="612775"/>
            <a:ext cx="7315202" cy="4114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1" name="正文级别 1…"/>
          <p:cNvSpPr txBox="1"/>
          <p:nvPr>
            <p:ph type="body" sz="quarter" idx="1" hasCustomPrompt="1"/>
          </p:nvPr>
        </p:nvSpPr>
        <p:spPr>
          <a:xfrm>
            <a:off x="2389715" y="5367339"/>
            <a:ext cx="7315202" cy="80486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ClrTx/>
              <a:buSzTx/>
              <a:buNone/>
              <a:defRPr sz="1400"/>
            </a:lvl1pPr>
            <a:lvl2pPr marL="0" indent="0">
              <a:spcBef>
                <a:spcPts val="300"/>
              </a:spcBef>
              <a:buClrTx/>
              <a:buSzTx/>
              <a:buNone/>
              <a:defRPr sz="1400"/>
            </a:lvl2pPr>
            <a:lvl3pPr marL="0" indent="0">
              <a:spcBef>
                <a:spcPts val="300"/>
              </a:spcBef>
              <a:buClrTx/>
              <a:buSzTx/>
              <a:buNone/>
              <a:defRPr sz="1400"/>
            </a:lvl3pPr>
            <a:lvl4pPr marL="0" indent="0">
              <a:spcBef>
                <a:spcPts val="300"/>
              </a:spcBef>
              <a:buClrTx/>
              <a:buSzTx/>
              <a:buNone/>
              <a:defRPr sz="1400"/>
            </a:lvl4pPr>
            <a:lvl5pPr marL="0" indent="0">
              <a:spcBef>
                <a:spcPts val="300"/>
              </a:spcBef>
              <a:buClrTx/>
              <a:buSzTx/>
              <a:buNone/>
              <a:defRPr sz="1400"/>
            </a:lvl5pPr>
          </a:lstStyle>
          <a:p>
            <a:pPr/>
            <a:r>
              <a:t>正文级别 1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32" name="幻灯片编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" name="Picture 25" descr="Picture 2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" y="6357939"/>
            <a:ext cx="5111754" cy="198439"/>
          </a:xfrm>
          <a:prstGeom prst="rect">
            <a:avLst/>
          </a:prstGeom>
          <a:ln w="12700">
            <a:miter lim="400000"/>
          </a:ln>
        </p:spPr>
      </p:pic>
      <p:sp>
        <p:nvSpPr>
          <p:cNvPr id="140" name="矩形 7"/>
          <p:cNvSpPr txBox="1"/>
          <p:nvPr/>
        </p:nvSpPr>
        <p:spPr>
          <a:xfrm>
            <a:off x="851823" y="6581778"/>
            <a:ext cx="3456791" cy="2642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b="1" sz="1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National Tsing Hua University ® copyright OIA</a:t>
            </a:r>
          </a:p>
        </p:txBody>
      </p:sp>
      <p:sp>
        <p:nvSpPr>
          <p:cNvPr id="141" name="Rectangle 9"/>
          <p:cNvSpPr/>
          <p:nvPr/>
        </p:nvSpPr>
        <p:spPr>
          <a:xfrm>
            <a:off x="0" y="908055"/>
            <a:ext cx="12192000" cy="144465"/>
          </a:xfrm>
          <a:prstGeom prst="rect">
            <a:avLst/>
          </a:prstGeom>
          <a:solidFill>
            <a:srgbClr val="990099"/>
          </a:solidFill>
          <a:ln w="12700">
            <a:miter lim="400000"/>
          </a:ln>
          <a:effectLst>
            <a:outerShdw sx="100000" sy="100000" kx="0" ky="0" algn="b" rotWithShape="0" blurRad="0" dist="17961" dir="13500000">
              <a:srgbClr val="5C005C"/>
            </a:outerShdw>
          </a:effectLst>
        </p:spPr>
        <p:txBody>
          <a:bodyPr lIns="45718" tIns="45718" rIns="45718" bIns="45718" anchor="ctr"/>
          <a:lstStyle/>
          <a:p>
            <a:pPr algn="l">
              <a:defRPr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142" name="Rectangle 10"/>
          <p:cNvSpPr/>
          <p:nvPr/>
        </p:nvSpPr>
        <p:spPr>
          <a:xfrm>
            <a:off x="0" y="6165848"/>
            <a:ext cx="12192000" cy="719141"/>
          </a:xfrm>
          <a:prstGeom prst="rect">
            <a:avLst/>
          </a:prstGeom>
          <a:solidFill>
            <a:srgbClr val="990099"/>
          </a:solidFill>
          <a:ln w="12700">
            <a:miter lim="400000"/>
          </a:ln>
          <a:effectLst>
            <a:outerShdw sx="100000" sy="100000" kx="0" ky="0" algn="b" rotWithShape="0" blurRad="0" dist="17961" dir="13500000">
              <a:srgbClr val="5C005C"/>
            </a:outerShdw>
          </a:effectLst>
        </p:spPr>
        <p:txBody>
          <a:bodyPr lIns="45718" tIns="45718" rIns="45718" bIns="45718" anchor="ctr"/>
          <a:lstStyle/>
          <a:p>
            <a:pPr algn="l">
              <a:defRPr>
                <a:latin typeface="Arial"/>
                <a:ea typeface="Arial"/>
                <a:cs typeface="Arial"/>
                <a:sym typeface="Arial"/>
              </a:defRPr>
            </a:pPr>
          </a:p>
        </p:txBody>
      </p:sp>
      <p:pic>
        <p:nvPicPr>
          <p:cNvPr id="143" name="圖片 13" descr="圖片 13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3279" y="124614"/>
            <a:ext cx="916589" cy="672311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46" name="群組 1"/>
          <p:cNvGrpSpPr/>
          <p:nvPr/>
        </p:nvGrpSpPr>
        <p:grpSpPr>
          <a:xfrm>
            <a:off x="86978" y="6239919"/>
            <a:ext cx="3177659" cy="569418"/>
            <a:chOff x="0" y="0"/>
            <a:chExt cx="3177657" cy="569416"/>
          </a:xfrm>
        </p:grpSpPr>
        <p:pic>
          <p:nvPicPr>
            <p:cNvPr id="144" name="圖片 11" descr="圖片 11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-1" y="0"/>
              <a:ext cx="817933" cy="56941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45" name="矩形 14"/>
            <p:cNvSpPr txBox="1"/>
            <p:nvPr/>
          </p:nvSpPr>
          <p:spPr>
            <a:xfrm>
              <a:off x="788577" y="107849"/>
              <a:ext cx="2389081" cy="4416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/>
            <a:p>
              <a:pPr>
                <a:defRPr sz="1200">
                  <a:solidFill>
                    <a:srgbClr val="FFFFFF"/>
                  </a:solidFill>
                  <a:latin typeface="楷体"/>
                  <a:ea typeface="楷体"/>
                  <a:cs typeface="楷体"/>
                  <a:sym typeface="楷体"/>
                </a:defRPr>
              </a:pPr>
              <a:r>
                <a:t>香港中文大学（深圳）数据科学院</a:t>
              </a:r>
            </a:p>
            <a:p>
              <a:pPr>
                <a:defRPr sz="1000"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  <a:r>
                <a:t>CUHK-SZ School of Data Science</a:t>
              </a:r>
            </a:p>
          </p:txBody>
        </p:sp>
      </p:grpSp>
      <p:sp>
        <p:nvSpPr>
          <p:cNvPr id="147" name="幻灯片编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1.jpeg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1.xml"/><Relationship Id="rId6" Type="http://schemas.openxmlformats.org/officeDocument/2006/relationships/slideLayout" Target="../slideLayouts/slideLayout2.xml"/><Relationship Id="rId7" Type="http://schemas.openxmlformats.org/officeDocument/2006/relationships/slideLayout" Target="../slideLayouts/slideLayout3.xml"/><Relationship Id="rId8" Type="http://schemas.openxmlformats.org/officeDocument/2006/relationships/slideLayout" Target="../slideLayouts/slideLayout4.xml"/><Relationship Id="rId9" Type="http://schemas.openxmlformats.org/officeDocument/2006/relationships/slideLayout" Target="../slideLayouts/slideLayout5.xml"/><Relationship Id="rId10" Type="http://schemas.openxmlformats.org/officeDocument/2006/relationships/slideLayout" Target="../slideLayouts/slideLayout6.xml"/><Relationship Id="rId11" Type="http://schemas.openxmlformats.org/officeDocument/2006/relationships/slideLayout" Target="../slideLayouts/slideLayout7.xml"/><Relationship Id="rId12" Type="http://schemas.openxmlformats.org/officeDocument/2006/relationships/slideLayout" Target="../slideLayouts/slideLayout8.xml"/><Relationship Id="rId13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11.xml"/><Relationship Id="rId16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4.xml"/><Relationship Id="rId19" Type="http://schemas.openxmlformats.org/officeDocument/2006/relationships/slideLayout" Target="../slideLayouts/slideLayout15.xml"/><Relationship Id="rId20" Type="http://schemas.openxmlformats.org/officeDocument/2006/relationships/slideLayout" Target="../slideLayouts/slideLayout16.xml"/><Relationship Id="rId21" Type="http://schemas.openxmlformats.org/officeDocument/2006/relationships/slideLayout" Target="../slideLayouts/slideLayout17.xml"/><Relationship Id="rId22" Type="http://schemas.openxmlformats.org/officeDocument/2006/relationships/slideLayout" Target="../slideLayouts/slideLayout18.xml"/><Relationship Id="rId23" Type="http://schemas.openxmlformats.org/officeDocument/2006/relationships/slideLayout" Target="../slideLayouts/slideLayout19.xml"/><Relationship Id="rId24" Type="http://schemas.openxmlformats.org/officeDocument/2006/relationships/slideLayout" Target="../slideLayouts/slideLayout20.xml"/><Relationship Id="rId25" Type="http://schemas.openxmlformats.org/officeDocument/2006/relationships/slideLayout" Target="../slideLayouts/slideLayout2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5" descr="Picture 2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" y="6357939"/>
            <a:ext cx="5111754" cy="198439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矩形 7"/>
          <p:cNvSpPr txBox="1"/>
          <p:nvPr/>
        </p:nvSpPr>
        <p:spPr>
          <a:xfrm>
            <a:off x="851823" y="6581778"/>
            <a:ext cx="3456791" cy="2642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b="1" sz="1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National Tsing Hua University ® copyright OIA</a:t>
            </a:r>
          </a:p>
        </p:txBody>
      </p:sp>
      <p:sp>
        <p:nvSpPr>
          <p:cNvPr id="4" name="Rectangle 9"/>
          <p:cNvSpPr/>
          <p:nvPr/>
        </p:nvSpPr>
        <p:spPr>
          <a:xfrm>
            <a:off x="0" y="908055"/>
            <a:ext cx="12192000" cy="144465"/>
          </a:xfrm>
          <a:prstGeom prst="rect">
            <a:avLst/>
          </a:prstGeom>
          <a:solidFill>
            <a:srgbClr val="990099"/>
          </a:solidFill>
          <a:ln w="12700">
            <a:miter lim="400000"/>
          </a:ln>
          <a:effectLst>
            <a:outerShdw sx="100000" sy="100000" kx="0" ky="0" algn="b" rotWithShape="0" blurRad="0" dist="17961" dir="13500000">
              <a:srgbClr val="5C005C"/>
            </a:outerShdw>
          </a:effectLst>
        </p:spPr>
        <p:txBody>
          <a:bodyPr lIns="45718" tIns="45718" rIns="45718" bIns="45718" anchor="ctr"/>
          <a:lstStyle/>
          <a:p>
            <a:pPr algn="l">
              <a:defRPr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5" name="Rectangle 10"/>
          <p:cNvSpPr/>
          <p:nvPr/>
        </p:nvSpPr>
        <p:spPr>
          <a:xfrm>
            <a:off x="0" y="6165848"/>
            <a:ext cx="12192000" cy="719141"/>
          </a:xfrm>
          <a:prstGeom prst="rect">
            <a:avLst/>
          </a:prstGeom>
          <a:solidFill>
            <a:srgbClr val="990099"/>
          </a:solidFill>
          <a:ln w="12700">
            <a:miter lim="400000"/>
          </a:ln>
          <a:effectLst>
            <a:outerShdw sx="100000" sy="100000" kx="0" ky="0" algn="b" rotWithShape="0" blurRad="0" dist="17961" dir="13500000">
              <a:srgbClr val="5C005C"/>
            </a:outerShdw>
          </a:effectLst>
        </p:spPr>
        <p:txBody>
          <a:bodyPr lIns="45718" tIns="45718" rIns="45718" bIns="45718" anchor="ctr"/>
          <a:lstStyle/>
          <a:p>
            <a:pPr algn="l">
              <a:defRPr>
                <a:latin typeface="Arial"/>
                <a:ea typeface="Arial"/>
                <a:cs typeface="Arial"/>
                <a:sym typeface="Arial"/>
              </a:defRPr>
            </a:pPr>
          </a:p>
        </p:txBody>
      </p:sp>
      <p:pic>
        <p:nvPicPr>
          <p:cNvPr id="6" name="圖片 13" descr="圖片 13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3279" y="124614"/>
            <a:ext cx="916589" cy="672311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9" name="群組 1"/>
          <p:cNvGrpSpPr/>
          <p:nvPr/>
        </p:nvGrpSpPr>
        <p:grpSpPr>
          <a:xfrm>
            <a:off x="86978" y="6239919"/>
            <a:ext cx="3177659" cy="569418"/>
            <a:chOff x="0" y="0"/>
            <a:chExt cx="3177657" cy="569416"/>
          </a:xfrm>
        </p:grpSpPr>
        <p:pic>
          <p:nvPicPr>
            <p:cNvPr id="7" name="圖片 11" descr="圖片 11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-1" y="0"/>
              <a:ext cx="817933" cy="56941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8" name="矩形 14"/>
            <p:cNvSpPr txBox="1"/>
            <p:nvPr/>
          </p:nvSpPr>
          <p:spPr>
            <a:xfrm>
              <a:off x="788577" y="107849"/>
              <a:ext cx="2389081" cy="4416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/>
            <a:p>
              <a:pPr>
                <a:defRPr sz="1200">
                  <a:solidFill>
                    <a:srgbClr val="FFFFFF"/>
                  </a:solidFill>
                  <a:latin typeface="楷体"/>
                  <a:ea typeface="楷体"/>
                  <a:cs typeface="楷体"/>
                  <a:sym typeface="楷体"/>
                </a:defRPr>
              </a:pPr>
              <a:r>
                <a:t>香港中文大学（深圳）数据科学院</a:t>
              </a:r>
            </a:p>
            <a:p>
              <a:pPr>
                <a:defRPr sz="1000"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  <a:r>
                <a:t>CUHK-SZ School of Data Science</a:t>
              </a:r>
            </a:p>
          </p:txBody>
        </p:sp>
      </p:grpSp>
      <p:sp>
        <p:nvSpPr>
          <p:cNvPr id="10" name="标题文本"/>
          <p:cNvSpPr txBox="1"/>
          <p:nvPr>
            <p:ph type="title" hasCustomPrompt="1"/>
          </p:nvPr>
        </p:nvSpPr>
        <p:spPr>
          <a:xfrm>
            <a:off x="1049867" y="144466"/>
            <a:ext cx="10517721" cy="6921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normAutofit fontScale="100000" lnSpcReduction="0"/>
          </a:bodyPr>
          <a:lstStyle/>
          <a:p>
            <a:pPr/>
            <a:r>
              <a:t>标题文本</a:t>
            </a:r>
          </a:p>
        </p:txBody>
      </p:sp>
      <p:sp>
        <p:nvSpPr>
          <p:cNvPr id="11" name="正文级别 1…"/>
          <p:cNvSpPr txBox="1"/>
          <p:nvPr>
            <p:ph type="body" idx="1" hasCustomPrompt="1"/>
          </p:nvPr>
        </p:nvSpPr>
        <p:spPr>
          <a:xfrm>
            <a:off x="609600" y="1125537"/>
            <a:ext cx="10972800" cy="48958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/>
            <a:r>
              <a:t>正文级别 1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" name="幻灯片编号"/>
          <p:cNvSpPr txBox="1"/>
          <p:nvPr>
            <p:ph type="sldNum" sz="quarter" idx="2"/>
          </p:nvPr>
        </p:nvSpPr>
        <p:spPr>
          <a:xfrm>
            <a:off x="11679163" y="6524628"/>
            <a:ext cx="273654" cy="264253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>
            <a:spAutoFit/>
          </a:bodyPr>
          <a:lstStyle>
            <a:lvl1pPr algn="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5"/>
    <p:sldLayoutId id="2147483650" r:id="rId6"/>
    <p:sldLayoutId id="2147483651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  <p:sldLayoutId id="2147483659" r:id="rId15"/>
    <p:sldLayoutId id="2147483660" r:id="rId16"/>
    <p:sldLayoutId id="2147483661" r:id="rId17"/>
    <p:sldLayoutId id="2147483662" r:id="rId18"/>
    <p:sldLayoutId id="2147483663" r:id="rId19"/>
    <p:sldLayoutId id="2147483664" r:id="rId20"/>
    <p:sldLayoutId id="2147483665" r:id="rId21"/>
    <p:sldLayoutId id="2147483666" r:id="rId22"/>
    <p:sldLayoutId id="2147483667" r:id="rId23"/>
    <p:sldLayoutId id="2147483668" r:id="rId24"/>
    <p:sldLayoutId id="2147483669" r:id="rId25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800" u="none">
          <a:solidFill>
            <a:srgbClr val="1F497D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800" u="none">
          <a:solidFill>
            <a:srgbClr val="1F497D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800" u="none">
          <a:solidFill>
            <a:srgbClr val="1F497D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800" u="none">
          <a:solidFill>
            <a:srgbClr val="1F497D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800" u="none">
          <a:solidFill>
            <a:srgbClr val="1F497D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800" u="none">
          <a:solidFill>
            <a:srgbClr val="1F497D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800" u="none">
          <a:solidFill>
            <a:srgbClr val="1F497D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800" u="none">
          <a:solidFill>
            <a:srgbClr val="1F497D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800" u="none">
          <a:solidFill>
            <a:srgbClr val="1F497D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800"/>
        </a:spcBef>
        <a:spcAft>
          <a:spcPts val="0"/>
        </a:spcAft>
        <a:buClr>
          <a:srgbClr val="0000FF"/>
        </a:buClr>
        <a:buSzPct val="80000"/>
        <a:buFontTx/>
        <a:buChar char="●"/>
        <a:tabLst/>
        <a:defRPr b="0" baseline="0" cap="none" i="0" spc="0" strike="noStrike" sz="37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7400" marR="0" indent="-330200" algn="l" defTabSz="914400" rtl="0" latinLnBrk="0">
        <a:lnSpc>
          <a:spcPct val="100000"/>
        </a:lnSpc>
        <a:spcBef>
          <a:spcPts val="800"/>
        </a:spcBef>
        <a:spcAft>
          <a:spcPts val="0"/>
        </a:spcAft>
        <a:buClr>
          <a:srgbClr val="0000FF"/>
        </a:buClr>
        <a:buSzPct val="90000"/>
        <a:buFontTx/>
        <a:buChar char="–"/>
        <a:tabLst/>
        <a:defRPr b="0" baseline="0" cap="none" i="0" spc="0" strike="noStrike" sz="37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39519" marR="0" indent="-325119" algn="l" defTabSz="914400" rtl="0" latinLnBrk="0">
        <a:lnSpc>
          <a:spcPct val="100000"/>
        </a:lnSpc>
        <a:spcBef>
          <a:spcPts val="800"/>
        </a:spcBef>
        <a:spcAft>
          <a:spcPts val="0"/>
        </a:spcAft>
        <a:buClr>
          <a:srgbClr val="0000FF"/>
        </a:buClr>
        <a:buSzPct val="100000"/>
        <a:buFontTx/>
        <a:buChar char="•"/>
        <a:tabLst/>
        <a:defRPr b="0" baseline="0" cap="none" i="0" spc="0" strike="noStrike" sz="37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24025" marR="0" indent="-352425" algn="l" defTabSz="914400" rtl="0" latinLnBrk="0">
        <a:lnSpc>
          <a:spcPct val="100000"/>
        </a:lnSpc>
        <a:spcBef>
          <a:spcPts val="800"/>
        </a:spcBef>
        <a:spcAft>
          <a:spcPts val="0"/>
        </a:spcAft>
        <a:buClr>
          <a:srgbClr val="0000FF"/>
        </a:buClr>
        <a:buSzPct val="100000"/>
        <a:buFontTx/>
        <a:buChar char="–"/>
        <a:tabLst/>
        <a:defRPr b="0" baseline="0" cap="none" i="0" spc="0" strike="noStrike" sz="37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231389" marR="0" indent="-402589" algn="l" defTabSz="914400" rtl="0" latinLnBrk="0">
        <a:lnSpc>
          <a:spcPct val="100000"/>
        </a:lnSpc>
        <a:spcBef>
          <a:spcPts val="800"/>
        </a:spcBef>
        <a:spcAft>
          <a:spcPts val="0"/>
        </a:spcAft>
        <a:buClr>
          <a:srgbClr val="0000FF"/>
        </a:buClr>
        <a:buSzPct val="100000"/>
        <a:buFontTx/>
        <a:buChar char="»"/>
        <a:tabLst/>
        <a:defRPr b="0" baseline="0" cap="none" i="0" spc="0" strike="noStrike" sz="37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708910" marR="0" indent="-422910" algn="l" defTabSz="914400" rtl="0" latinLnBrk="0">
        <a:lnSpc>
          <a:spcPct val="100000"/>
        </a:lnSpc>
        <a:spcBef>
          <a:spcPts val="800"/>
        </a:spcBef>
        <a:spcAft>
          <a:spcPts val="0"/>
        </a:spcAft>
        <a:buClr>
          <a:srgbClr val="0000FF"/>
        </a:buClr>
        <a:buSzPct val="100000"/>
        <a:buFontTx/>
        <a:buChar char="»"/>
        <a:tabLst/>
        <a:defRPr b="0" baseline="0" cap="none" i="0" spc="0" strike="noStrike" sz="37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66110" marR="0" indent="-422910" algn="l" defTabSz="914400" rtl="0" latinLnBrk="0">
        <a:lnSpc>
          <a:spcPct val="100000"/>
        </a:lnSpc>
        <a:spcBef>
          <a:spcPts val="800"/>
        </a:spcBef>
        <a:spcAft>
          <a:spcPts val="0"/>
        </a:spcAft>
        <a:buClr>
          <a:srgbClr val="0000FF"/>
        </a:buClr>
        <a:buSzPct val="100000"/>
        <a:buFontTx/>
        <a:buChar char="»"/>
        <a:tabLst/>
        <a:defRPr b="0" baseline="0" cap="none" i="0" spc="0" strike="noStrike" sz="37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623309" marR="0" indent="-422910" algn="l" defTabSz="914400" rtl="0" latinLnBrk="0">
        <a:lnSpc>
          <a:spcPct val="100000"/>
        </a:lnSpc>
        <a:spcBef>
          <a:spcPts val="800"/>
        </a:spcBef>
        <a:spcAft>
          <a:spcPts val="0"/>
        </a:spcAft>
        <a:buClr>
          <a:srgbClr val="0000FF"/>
        </a:buClr>
        <a:buSzPct val="100000"/>
        <a:buFontTx/>
        <a:buChar char="»"/>
        <a:tabLst/>
        <a:defRPr b="0" baseline="0" cap="none" i="0" spc="0" strike="noStrike" sz="37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80509" marR="0" indent="-422909" algn="l" defTabSz="914400" rtl="0" latinLnBrk="0">
        <a:lnSpc>
          <a:spcPct val="100000"/>
        </a:lnSpc>
        <a:spcBef>
          <a:spcPts val="800"/>
        </a:spcBef>
        <a:spcAft>
          <a:spcPts val="0"/>
        </a:spcAft>
        <a:buClr>
          <a:srgbClr val="0000FF"/>
        </a:buClr>
        <a:buSzPct val="100000"/>
        <a:buFontTx/>
        <a:buChar char="»"/>
        <a:tabLst/>
        <a:defRPr b="0" baseline="0" cap="none" i="0" spc="0" strike="noStrike" sz="37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png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Title 1"/>
          <p:cNvSpPr txBox="1"/>
          <p:nvPr>
            <p:ph type="title"/>
          </p:nvPr>
        </p:nvSpPr>
        <p:spPr>
          <a:xfrm>
            <a:off x="231469" y="1406845"/>
            <a:ext cx="11396875" cy="1882457"/>
          </a:xfrm>
          <a:prstGeom prst="rect">
            <a:avLst/>
          </a:prstGeom>
        </p:spPr>
        <p:txBody>
          <a:bodyPr/>
          <a:lstStyle>
            <a:lvl1pPr>
              <a:defRPr sz="4800">
                <a:effectLst>
                  <a:outerShdw sx="100000" sy="100000" kx="0" ky="0" algn="b" rotWithShape="0" blurRad="38100" dist="38100" dir="270000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/>
            <a:r>
              <a:t>Copy-on-Write (COW) Optimization Study</a:t>
            </a:r>
          </a:p>
        </p:txBody>
      </p:sp>
      <p:sp>
        <p:nvSpPr>
          <p:cNvPr id="278" name="Subtitle 2"/>
          <p:cNvSpPr txBox="1"/>
          <p:nvPr>
            <p:ph type="body" sz="quarter" idx="1"/>
          </p:nvPr>
        </p:nvSpPr>
        <p:spPr>
          <a:xfrm>
            <a:off x="1828800" y="3855632"/>
            <a:ext cx="8534400" cy="1882457"/>
          </a:xfrm>
          <a:prstGeom prst="rect">
            <a:avLst/>
          </a:prstGeom>
        </p:spPr>
        <p:txBody>
          <a:bodyPr/>
          <a:lstStyle/>
          <a:p>
            <a:pPr defTabSz="740409">
              <a:spcBef>
                <a:spcPts val="600"/>
              </a:spcBef>
              <a:defRPr sz="2500">
                <a:effectLst>
                  <a:outerShdw sx="100000" sy="100000" kx="0" ky="0" algn="b" rotWithShape="0" blurRad="25400" dist="30861" dir="2700000">
                    <a:srgbClr val="000000">
                      <a:alpha val="43137"/>
                    </a:srgbClr>
                  </a:outerShdw>
                </a:effectLst>
              </a:defRPr>
            </a:pPr>
            <a:r>
              <a:t>MU Siyao 225040178</a:t>
            </a:r>
          </a:p>
          <a:p>
            <a:pPr defTabSz="740409">
              <a:spcBef>
                <a:spcPts val="600"/>
              </a:spcBef>
              <a:defRPr sz="2500">
                <a:effectLst>
                  <a:outerShdw sx="100000" sy="100000" kx="0" ky="0" algn="b" rotWithShape="0" blurRad="25400" dist="30861" dir="2700000">
                    <a:srgbClr val="000000">
                      <a:alpha val="43137"/>
                    </a:srgbClr>
                  </a:outerShdw>
                </a:effectLst>
              </a:defRPr>
            </a:pPr>
            <a:r>
              <a:t>HE Nan 225040177</a:t>
            </a:r>
          </a:p>
          <a:p>
            <a:pPr defTabSz="740409">
              <a:spcBef>
                <a:spcPts val="600"/>
              </a:spcBef>
              <a:defRPr sz="2500"/>
            </a:pPr>
            <a:r>
              <a:t>School of Data Science</a:t>
            </a:r>
          </a:p>
          <a:p>
            <a:pPr defTabSz="740409">
              <a:spcBef>
                <a:spcPts val="600"/>
              </a:spcBef>
              <a:defRPr sz="2500"/>
            </a:pPr>
            <a:r>
              <a:t>Chinese University of Hong Kong, Shenzhen</a:t>
            </a:r>
          </a:p>
        </p:txBody>
      </p:sp>
      <p:sp>
        <p:nvSpPr>
          <p:cNvPr id="279" name="灯片编号占位符 1"/>
          <p:cNvSpPr txBox="1"/>
          <p:nvPr>
            <p:ph type="sldNum" sz="quarter" idx="2"/>
          </p:nvPr>
        </p:nvSpPr>
        <p:spPr>
          <a:xfrm>
            <a:off x="11763921" y="6524628"/>
            <a:ext cx="188896" cy="26425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灯片编号占位符 1"/>
          <p:cNvSpPr txBox="1"/>
          <p:nvPr>
            <p:ph type="sldNum" sz="quarter" idx="2"/>
          </p:nvPr>
        </p:nvSpPr>
        <p:spPr>
          <a:xfrm>
            <a:off x="11679160" y="6524628"/>
            <a:ext cx="273655" cy="26425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411" name="灯片编号占位符 1"/>
          <p:cNvSpPr txBox="1"/>
          <p:nvPr/>
        </p:nvSpPr>
        <p:spPr>
          <a:xfrm>
            <a:off x="11679163" y="6524628"/>
            <a:ext cx="273654" cy="2642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algn="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412" name="AutoShape 9"/>
          <p:cNvSpPr txBox="1"/>
          <p:nvPr/>
        </p:nvSpPr>
        <p:spPr>
          <a:xfrm>
            <a:off x="1092200" y="101847"/>
            <a:ext cx="10439400" cy="7742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b="1" sz="4800">
                <a:solidFill>
                  <a:srgbClr val="1F497D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Collaboration with tmux</a:t>
            </a:r>
          </a:p>
        </p:txBody>
      </p:sp>
      <p:sp>
        <p:nvSpPr>
          <p:cNvPr id="413" name="AutoShape 10"/>
          <p:cNvSpPr txBox="1"/>
          <p:nvPr/>
        </p:nvSpPr>
        <p:spPr>
          <a:xfrm>
            <a:off x="1104900" y="1130300"/>
            <a:ext cx="10439400" cy="41539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marL="279400" indent="-279400" algn="l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  <a:defRPr b="1" sz="2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Problem</a:t>
            </a:r>
            <a:endParaRPr sz="1100"/>
          </a:p>
          <a:p>
            <a:pPr lvl="1" marL="711200" indent="-254000" algn="l">
              <a:spcBef>
                <a:spcPts val="400"/>
              </a:spcBef>
              <a:buClr>
                <a:srgbClr val="000000"/>
              </a:buClr>
              <a:buSzPct val="100000"/>
              <a:buFont typeface="Arial"/>
              <a:buChar char="•"/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SSH connections can drop, interrupting long-running tasks (e.g., kernel compilation).</a:t>
            </a:r>
          </a:p>
          <a:p>
            <a:pPr marL="279400" indent="-279400" algn="l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  <a:defRPr b="1" sz="2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Solution</a:t>
            </a:r>
          </a:p>
          <a:p>
            <a:pPr lvl="1" marL="711200" indent="-254000" algn="l">
              <a:spcBef>
                <a:spcPts val="400"/>
              </a:spcBef>
              <a:buClr>
                <a:srgbClr val="000000"/>
              </a:buClr>
              <a:buSzPct val="100000"/>
              <a:buFont typeface="Arial"/>
              <a:buChar char="•"/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Used </a:t>
            </a:r>
            <a:r>
              <a:rPr b="1">
                <a:latin typeface="Arial"/>
                <a:ea typeface="Arial"/>
                <a:cs typeface="Arial"/>
                <a:sym typeface="Arial"/>
              </a:rPr>
              <a:t>tmux </a:t>
            </a:r>
            <a:r>
              <a:t>to create persistent terminal sessions.</a:t>
            </a:r>
          </a:p>
          <a:p>
            <a:pPr marL="279400" indent="-279400" algn="l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  <a:defRPr b="1" sz="2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Essential Commands</a:t>
            </a:r>
          </a:p>
          <a:p>
            <a:pPr lvl="1" marL="685800" indent="-228600" algn="l">
              <a:spcBef>
                <a:spcPts val="400"/>
              </a:spcBef>
              <a:buClr>
                <a:srgbClr val="000000"/>
              </a:buClr>
              <a:buSzPct val="100000"/>
              <a:buFont typeface="Arial"/>
              <a:buChar char="•"/>
              <a:defRPr>
                <a:latin typeface="Arial"/>
                <a:ea typeface="Arial"/>
                <a:cs typeface="Arial"/>
                <a:sym typeface="Arial"/>
              </a:defRPr>
            </a:pPr>
            <a:r>
              <a:t>tmux new -s compile</a:t>
            </a:r>
            <a:r>
              <a:rPr sz="1600">
                <a:solidFill>
                  <a:srgbClr val="6464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(Create session)</a:t>
            </a:r>
            <a:endParaRPr sz="1600">
              <a:solidFill>
                <a:srgbClr val="64646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1" marL="685800" indent="-228600" algn="l">
              <a:spcBef>
                <a:spcPts val="200"/>
              </a:spcBef>
              <a:buClr>
                <a:srgbClr val="000000"/>
              </a:buClr>
              <a:buSzPct val="100000"/>
              <a:buFont typeface="Arial"/>
              <a:buChar char="•"/>
              <a:defRPr>
                <a:latin typeface="Arial"/>
                <a:ea typeface="Arial"/>
                <a:cs typeface="Arial"/>
                <a:sym typeface="Arial"/>
              </a:defRPr>
            </a:pPr>
            <a:r>
              <a:t>cd /project/linux-cow; make -j$(nproc)</a:t>
            </a:r>
            <a:r>
              <a:rPr sz="1600">
                <a:solidFill>
                  <a:srgbClr val="6464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(Compile)</a:t>
            </a:r>
            <a:endParaRPr sz="1600">
              <a:solidFill>
                <a:srgbClr val="64646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1" marL="685800" indent="-228600" algn="l">
              <a:spcBef>
                <a:spcPts val="200"/>
              </a:spcBef>
              <a:buClr>
                <a:srgbClr val="000000"/>
              </a:buClr>
              <a:buSzPct val="100000"/>
              <a:buFont typeface="Arial"/>
              <a:buChar char="•"/>
              <a:defRPr>
                <a:latin typeface="Arial"/>
                <a:ea typeface="Arial"/>
                <a:cs typeface="Arial"/>
                <a:sym typeface="Arial"/>
              </a:defRPr>
            </a:pPr>
            <a:r>
              <a:t>tmux detach</a:t>
            </a:r>
            <a:r>
              <a:rPr sz="1600">
                <a:solidFill>
                  <a:srgbClr val="6464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(Detach: Ctrl+B then D)</a:t>
            </a:r>
            <a:endParaRPr sz="1600">
              <a:solidFill>
                <a:srgbClr val="64646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1" marL="685800" indent="-228600" algn="l">
              <a:spcBef>
                <a:spcPts val="200"/>
              </a:spcBef>
              <a:buClr>
                <a:srgbClr val="000000"/>
              </a:buClr>
              <a:buSzPct val="100000"/>
              <a:buFont typeface="Arial"/>
              <a:buChar char="•"/>
              <a:defRPr>
                <a:latin typeface="Arial"/>
                <a:ea typeface="Arial"/>
                <a:cs typeface="Arial"/>
                <a:sym typeface="Arial"/>
              </a:defRPr>
            </a:pPr>
            <a:r>
              <a:t>tmux attach -t compile</a:t>
            </a:r>
            <a:r>
              <a:rPr sz="1600">
                <a:solidFill>
                  <a:srgbClr val="6464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(Re-attach)</a:t>
            </a:r>
            <a:endParaRPr sz="1600">
              <a:solidFill>
                <a:srgbClr val="64646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79400" indent="-279400" algn="l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  <a:defRPr b="1" sz="2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Key Learning</a:t>
            </a:r>
          </a:p>
          <a:p>
            <a:pPr lvl="1" marL="711200" indent="-254000" algn="l">
              <a:spcBef>
                <a:spcPts val="400"/>
              </a:spcBef>
              <a:buClr>
                <a:srgbClr val="000000"/>
              </a:buClr>
              <a:buSzPct val="100000"/>
              <a:buFont typeface="Arial"/>
              <a:buChar char="•"/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Cloud server (2-core, 4GB RAM) was slow for full compilation.</a:t>
            </a:r>
          </a:p>
          <a:p>
            <a:pPr lvl="1" marL="711200" indent="-254000" algn="l">
              <a:spcBef>
                <a:spcPts val="200"/>
              </a:spcBef>
              <a:buClr>
                <a:srgbClr val="000000"/>
              </a:buClr>
              <a:buSzPct val="100000"/>
              <a:buFont typeface="Arial"/>
              <a:buChar char="•"/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Using </a:t>
            </a:r>
            <a:r>
              <a:rPr b="1">
                <a:latin typeface="Arial"/>
                <a:ea typeface="Arial"/>
                <a:cs typeface="Arial"/>
                <a:sym typeface="Arial"/>
              </a:rPr>
              <a:t>defconfig </a:t>
            </a:r>
            <a:r>
              <a:t>reduced time from 7+ hours to ~1 hour.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標題 3"/>
          <p:cNvSpPr txBox="1"/>
          <p:nvPr>
            <p:ph type="title"/>
          </p:nvPr>
        </p:nvSpPr>
        <p:spPr>
          <a:xfrm>
            <a:off x="963084" y="4406903"/>
            <a:ext cx="10363201" cy="1362077"/>
          </a:xfrm>
          <a:prstGeom prst="rect">
            <a:avLst/>
          </a:prstGeom>
        </p:spPr>
        <p:txBody>
          <a:bodyPr/>
          <a:lstStyle/>
          <a:p>
            <a:pPr/>
            <a:r>
              <a:t>Copy-on-Write (COW) Optimization Study</a:t>
            </a:r>
          </a:p>
        </p:txBody>
      </p:sp>
      <p:sp>
        <p:nvSpPr>
          <p:cNvPr id="416" name="文字版面配置區 4"/>
          <p:cNvSpPr txBox="1"/>
          <p:nvPr>
            <p:ph type="body" sz="half" idx="1"/>
          </p:nvPr>
        </p:nvSpPr>
        <p:spPr>
          <a:xfrm>
            <a:off x="2246313" y="1844824"/>
            <a:ext cx="7772401" cy="2562077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  <a:spcBef>
                <a:spcPts val="600"/>
              </a:spcBef>
              <a:defRPr sz="25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Introduction</a:t>
            </a:r>
            <a:endParaRPr sz="4000"/>
          </a:p>
          <a:p>
            <a:pPr>
              <a:lnSpc>
                <a:spcPct val="80000"/>
              </a:lnSpc>
              <a:spcBef>
                <a:spcPts val="600"/>
              </a:spcBef>
              <a:defRPr sz="25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Related Work</a:t>
            </a:r>
            <a:endParaRPr sz="4000"/>
          </a:p>
          <a:p>
            <a:pPr>
              <a:lnSpc>
                <a:spcPct val="80000"/>
              </a:lnSpc>
              <a:spcBef>
                <a:spcPts val="600"/>
              </a:spcBef>
              <a:defRPr sz="25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Proposed Methods</a:t>
            </a:r>
            <a:endParaRPr sz="4000"/>
          </a:p>
          <a:p>
            <a:pPr>
              <a:lnSpc>
                <a:spcPct val="80000"/>
              </a:lnSpc>
              <a:spcBef>
                <a:spcPts val="600"/>
              </a:spcBef>
              <a:defRPr sz="25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Performance Evaluation </a:t>
            </a:r>
            <a:endParaRPr sz="4000"/>
          </a:p>
          <a:p>
            <a:pPr>
              <a:lnSpc>
                <a:spcPct val="80000"/>
              </a:lnSpc>
              <a:spcBef>
                <a:spcPts val="600"/>
              </a:spcBef>
              <a:defRPr sz="25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Conclusions</a:t>
            </a:r>
          </a:p>
        </p:txBody>
      </p:sp>
      <p:sp>
        <p:nvSpPr>
          <p:cNvPr id="417" name="灯片编号占位符 1"/>
          <p:cNvSpPr txBox="1"/>
          <p:nvPr>
            <p:ph type="sldNum" sz="quarter" idx="2"/>
          </p:nvPr>
        </p:nvSpPr>
        <p:spPr>
          <a:xfrm>
            <a:off x="11690474" y="6524628"/>
            <a:ext cx="262343" cy="26425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圆角矩形 5"/>
          <p:cNvSpPr/>
          <p:nvPr/>
        </p:nvSpPr>
        <p:spPr>
          <a:xfrm>
            <a:off x="7037285" y="2178811"/>
            <a:ext cx="4661885" cy="2735853"/>
          </a:xfrm>
          <a:prstGeom prst="roundRect">
            <a:avLst>
              <a:gd name="adj" fmla="val 16667"/>
            </a:avLst>
          </a:prstGeom>
          <a:solidFill>
            <a:srgbClr val="FDEADA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b="1"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420" name="圆角矩形 19"/>
          <p:cNvSpPr/>
          <p:nvPr/>
        </p:nvSpPr>
        <p:spPr>
          <a:xfrm>
            <a:off x="859536" y="3986619"/>
            <a:ext cx="3903470" cy="2030874"/>
          </a:xfrm>
          <a:prstGeom prst="roundRect">
            <a:avLst>
              <a:gd name="adj" fmla="val 16667"/>
            </a:avLst>
          </a:prstGeom>
          <a:solidFill>
            <a:srgbClr val="DCE6F2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b="1"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421" name="圆角矩形 16"/>
          <p:cNvSpPr/>
          <p:nvPr/>
        </p:nvSpPr>
        <p:spPr>
          <a:xfrm>
            <a:off x="859536" y="1054948"/>
            <a:ext cx="3903425" cy="2709835"/>
          </a:xfrm>
          <a:prstGeom prst="roundRect">
            <a:avLst>
              <a:gd name="adj" fmla="val 16667"/>
            </a:avLst>
          </a:prstGeom>
          <a:solidFill>
            <a:srgbClr val="CCC1DA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b="1"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422" name="Title 1"/>
          <p:cNvSpPr txBox="1"/>
          <p:nvPr>
            <p:ph type="title"/>
          </p:nvPr>
        </p:nvSpPr>
        <p:spPr>
          <a:xfrm>
            <a:off x="1088570" y="144464"/>
            <a:ext cx="10722431" cy="692154"/>
          </a:xfrm>
          <a:prstGeom prst="rect">
            <a:avLst/>
          </a:prstGeom>
        </p:spPr>
        <p:txBody>
          <a:bodyPr/>
          <a:lstStyle>
            <a:lvl1pPr defTabSz="831850">
              <a:defRPr sz="43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Proposed Methods - COW baseline(1)</a:t>
            </a:r>
          </a:p>
        </p:txBody>
      </p:sp>
      <p:sp>
        <p:nvSpPr>
          <p:cNvPr id="423" name="文本框 6"/>
          <p:cNvSpPr txBox="1"/>
          <p:nvPr/>
        </p:nvSpPr>
        <p:spPr>
          <a:xfrm>
            <a:off x="1134275" y="1061012"/>
            <a:ext cx="2397770" cy="25974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/>
          <a:p>
            <a:pPr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Write fault</a:t>
            </a:r>
          </a:p>
          <a:p>
            <a:pPr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↓</a:t>
            </a:r>
          </a:p>
          <a:p>
            <a:pPr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Enter standard COW path</a:t>
            </a:r>
          </a:p>
          <a:p>
            <a:pPr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↓</a:t>
            </a:r>
          </a:p>
          <a:p>
            <a:pPr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Record start time</a:t>
            </a:r>
          </a:p>
          <a:p>
            <a:pPr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↓</a:t>
            </a:r>
          </a:p>
          <a:p>
            <a:pPr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Handle page copy</a:t>
            </a:r>
          </a:p>
          <a:p>
            <a:pPr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↓</a:t>
            </a:r>
          </a:p>
          <a:p>
            <a:pPr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Record end time</a:t>
            </a:r>
          </a:p>
          <a:p>
            <a:pPr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↓</a:t>
            </a:r>
          </a:p>
          <a:p>
            <a:pPr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Print latency to log</a:t>
            </a:r>
          </a:p>
        </p:txBody>
      </p:sp>
      <p:sp>
        <p:nvSpPr>
          <p:cNvPr id="424" name="文本框 17"/>
          <p:cNvSpPr txBox="1"/>
          <p:nvPr/>
        </p:nvSpPr>
        <p:spPr>
          <a:xfrm>
            <a:off x="3924205" y="1602602"/>
            <a:ext cx="2252404" cy="350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>
              <a:defRPr b="1">
                <a:solidFill>
                  <a:srgbClr val="604A7B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Measurement Flow</a:t>
            </a:r>
          </a:p>
        </p:txBody>
      </p:sp>
      <p:sp>
        <p:nvSpPr>
          <p:cNvPr id="425" name="文本框 18"/>
          <p:cNvSpPr txBox="1"/>
          <p:nvPr/>
        </p:nvSpPr>
        <p:spPr>
          <a:xfrm>
            <a:off x="1088563" y="4155188"/>
            <a:ext cx="4451353" cy="16830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/>
          <a:p>
            <a:pPr algn="l"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start = ktime_get_ns();</a:t>
            </a:r>
          </a:p>
          <a:p>
            <a:pPr algn="l"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algn="l"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/* standard COW handling */</a:t>
            </a:r>
          </a:p>
          <a:p>
            <a:pPr algn="l"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algn="l"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end = ktime_get_ns();</a:t>
            </a:r>
          </a:p>
          <a:p>
            <a:pPr algn="l"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latency = end - start;</a:t>
            </a:r>
          </a:p>
          <a:p>
            <a:pPr algn="l"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printk("COW copy latency: %llu\n", latency);</a:t>
            </a:r>
          </a:p>
        </p:txBody>
      </p:sp>
      <p:sp>
        <p:nvSpPr>
          <p:cNvPr id="426" name="文本框 20"/>
          <p:cNvSpPr txBox="1"/>
          <p:nvPr/>
        </p:nvSpPr>
        <p:spPr>
          <a:xfrm>
            <a:off x="3924205" y="4274635"/>
            <a:ext cx="2659248" cy="350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>
              <a:defRPr b="1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Kernel Instrumentation</a:t>
            </a:r>
          </a:p>
        </p:txBody>
      </p:sp>
      <p:sp>
        <p:nvSpPr>
          <p:cNvPr id="427" name="文本框 2"/>
          <p:cNvSpPr txBox="1"/>
          <p:nvPr/>
        </p:nvSpPr>
        <p:spPr>
          <a:xfrm>
            <a:off x="7083004" y="2422406"/>
            <a:ext cx="4448342" cy="18078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</a:p>
          <a:p>
            <a:pPr algn="l"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• QEMU runs the modified Linux kernel</a:t>
            </a:r>
          </a:p>
          <a:p>
            <a:pPr algn="l"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algn="l"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• Minimal rootfs (BusyBox + initramfs)</a:t>
            </a:r>
          </a:p>
          <a:p>
            <a:pPr algn="l"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algn="l"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• Kernel logs collected via printk</a:t>
            </a:r>
          </a:p>
        </p:txBody>
      </p:sp>
      <p:sp>
        <p:nvSpPr>
          <p:cNvPr id="428" name="文本框 4"/>
          <p:cNvSpPr txBox="1"/>
          <p:nvPr/>
        </p:nvSpPr>
        <p:spPr>
          <a:xfrm>
            <a:off x="7857672" y="1602630"/>
            <a:ext cx="2688308" cy="350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>
              <a:defRPr b="1">
                <a:solidFill>
                  <a:srgbClr val="984807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Execution Environment</a:t>
            </a:r>
          </a:p>
        </p:txBody>
      </p:sp>
      <p:sp>
        <p:nvSpPr>
          <p:cNvPr id="429" name="灯片编号占位符 1"/>
          <p:cNvSpPr txBox="1"/>
          <p:nvPr>
            <p:ph type="sldNum" sz="quarter" idx="2"/>
          </p:nvPr>
        </p:nvSpPr>
        <p:spPr>
          <a:xfrm>
            <a:off x="11679160" y="6524628"/>
            <a:ext cx="273654" cy="26425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Title 1"/>
          <p:cNvSpPr txBox="1"/>
          <p:nvPr>
            <p:ph type="title"/>
          </p:nvPr>
        </p:nvSpPr>
        <p:spPr>
          <a:xfrm>
            <a:off x="1088570" y="144464"/>
            <a:ext cx="10722431" cy="692154"/>
          </a:xfrm>
          <a:prstGeom prst="rect">
            <a:avLst/>
          </a:prstGeom>
        </p:spPr>
        <p:txBody>
          <a:bodyPr/>
          <a:lstStyle>
            <a:lvl1pPr defTabSz="831850">
              <a:defRPr sz="43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Proposed Methods - COW baseline(2)</a:t>
            </a:r>
          </a:p>
        </p:txBody>
      </p:sp>
      <p:sp>
        <p:nvSpPr>
          <p:cNvPr id="432" name="文本框 17"/>
          <p:cNvSpPr txBox="1"/>
          <p:nvPr/>
        </p:nvSpPr>
        <p:spPr>
          <a:xfrm>
            <a:off x="4176956" y="1090840"/>
            <a:ext cx="3838180" cy="412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>
              <a:defRPr b="1" sz="2200">
                <a:solidFill>
                  <a:srgbClr val="604A7B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COW Trigger Mechanism</a:t>
            </a:r>
          </a:p>
        </p:txBody>
      </p:sp>
      <p:sp>
        <p:nvSpPr>
          <p:cNvPr id="433" name="圆角矩形 7"/>
          <p:cNvSpPr/>
          <p:nvPr/>
        </p:nvSpPr>
        <p:spPr>
          <a:xfrm>
            <a:off x="6558567" y="1755730"/>
            <a:ext cx="4569097" cy="3211424"/>
          </a:xfrm>
          <a:prstGeom prst="roundRect">
            <a:avLst>
              <a:gd name="adj" fmla="val 16667"/>
            </a:avLst>
          </a:prstGeom>
          <a:solidFill>
            <a:srgbClr val="CCC1DA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b="1"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434" name="文本框 8"/>
          <p:cNvSpPr txBox="1"/>
          <p:nvPr/>
        </p:nvSpPr>
        <p:spPr>
          <a:xfrm>
            <a:off x="7540953" y="1823635"/>
            <a:ext cx="2604327" cy="30154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fork()</a:t>
            </a:r>
          </a:p>
          <a:p>
            <a:pPr>
              <a:defRPr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↓</a:t>
            </a:r>
          </a:p>
          <a:p>
            <a:pPr>
              <a:defRPr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parent &amp; child share page</a:t>
            </a:r>
          </a:p>
          <a:p>
            <a:pPr>
              <a:defRPr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↓</a:t>
            </a:r>
          </a:p>
          <a:p>
            <a:pPr>
              <a:defRPr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child writes</a:t>
            </a:r>
          </a:p>
          <a:p>
            <a:pPr>
              <a:defRPr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↓</a:t>
            </a:r>
          </a:p>
          <a:p>
            <a:pPr>
              <a:defRPr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write fault</a:t>
            </a:r>
          </a:p>
          <a:p>
            <a:pPr>
              <a:defRPr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↓</a:t>
            </a:r>
          </a:p>
          <a:p>
            <a:pPr>
              <a:defRPr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enter COW path</a:t>
            </a:r>
          </a:p>
          <a:p>
            <a:pPr>
              <a:defRPr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↓</a:t>
            </a:r>
          </a:p>
          <a:p>
            <a:pPr>
              <a:defRPr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__wp_page_copy_user()</a:t>
            </a:r>
          </a:p>
        </p:txBody>
      </p:sp>
      <p:sp>
        <p:nvSpPr>
          <p:cNvPr id="435" name="圆角矩形 9"/>
          <p:cNvSpPr/>
          <p:nvPr/>
        </p:nvSpPr>
        <p:spPr>
          <a:xfrm>
            <a:off x="1181315" y="1755730"/>
            <a:ext cx="4500151" cy="3211424"/>
          </a:xfrm>
          <a:prstGeom prst="roundRect">
            <a:avLst>
              <a:gd name="adj" fmla="val 16667"/>
            </a:avLst>
          </a:prstGeom>
          <a:solidFill>
            <a:srgbClr val="DCE6F2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b="1"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436" name="文本框 10"/>
          <p:cNvSpPr txBox="1"/>
          <p:nvPr/>
        </p:nvSpPr>
        <p:spPr>
          <a:xfrm>
            <a:off x="1767091" y="2208446"/>
            <a:ext cx="3000913" cy="21253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algn="l"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int main() {</a:t>
            </a:r>
          </a:p>
          <a:p>
            <a:pPr algn="l"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int x = 1;</a:t>
            </a:r>
          </a:p>
          <a:p>
            <a:pPr algn="l"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if (fork() == 0) {</a:t>
            </a:r>
          </a:p>
          <a:p>
            <a:pPr algn="l"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   x = 2;  // trigger COW</a:t>
            </a:r>
          </a:p>
          <a:p>
            <a:pPr algn="l"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}</a:t>
            </a:r>
          </a:p>
          <a:p>
            <a:pPr algn="l"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return 0;</a:t>
            </a:r>
          </a:p>
          <a:p>
            <a:pPr algn="l"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}</a:t>
            </a:r>
          </a:p>
        </p:txBody>
      </p:sp>
      <p:sp>
        <p:nvSpPr>
          <p:cNvPr id="437" name="灯片编号占位符 1"/>
          <p:cNvSpPr txBox="1"/>
          <p:nvPr>
            <p:ph type="sldNum" sz="quarter" idx="2"/>
          </p:nvPr>
        </p:nvSpPr>
        <p:spPr>
          <a:xfrm>
            <a:off x="11679160" y="6524628"/>
            <a:ext cx="273654" cy="26425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Title 1"/>
          <p:cNvSpPr txBox="1"/>
          <p:nvPr>
            <p:ph type="title"/>
          </p:nvPr>
        </p:nvSpPr>
        <p:spPr>
          <a:xfrm>
            <a:off x="1088570" y="144464"/>
            <a:ext cx="10722431" cy="692154"/>
          </a:xfrm>
          <a:prstGeom prst="rect">
            <a:avLst/>
          </a:prstGeom>
        </p:spPr>
        <p:txBody>
          <a:bodyPr/>
          <a:lstStyle>
            <a:lvl1pPr defTabSz="831850">
              <a:defRPr sz="43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Proposed Methods - COW baseline(3)</a:t>
            </a:r>
          </a:p>
        </p:txBody>
      </p:sp>
      <p:sp>
        <p:nvSpPr>
          <p:cNvPr id="440" name="文本框 17"/>
          <p:cNvSpPr txBox="1"/>
          <p:nvPr/>
        </p:nvSpPr>
        <p:spPr>
          <a:xfrm>
            <a:off x="4176956" y="1090840"/>
            <a:ext cx="3838180" cy="412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>
              <a:defRPr b="1" sz="2200">
                <a:solidFill>
                  <a:srgbClr val="604A7B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Data</a:t>
            </a:r>
          </a:p>
        </p:txBody>
      </p:sp>
      <p:pic>
        <p:nvPicPr>
          <p:cNvPr id="441" name="图片 2" descr="图片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38848" y="1926340"/>
            <a:ext cx="10209691" cy="3361451"/>
          </a:xfrm>
          <a:prstGeom prst="rect">
            <a:avLst/>
          </a:prstGeom>
          <a:ln w="12700">
            <a:miter lim="400000"/>
          </a:ln>
        </p:spPr>
      </p:pic>
      <p:sp>
        <p:nvSpPr>
          <p:cNvPr id="442" name="灯片编号占位符 1"/>
          <p:cNvSpPr txBox="1"/>
          <p:nvPr>
            <p:ph type="sldNum" sz="quarter" idx="2"/>
          </p:nvPr>
        </p:nvSpPr>
        <p:spPr>
          <a:xfrm>
            <a:off x="11679160" y="6524628"/>
            <a:ext cx="273654" cy="26425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Title 1"/>
          <p:cNvSpPr txBox="1"/>
          <p:nvPr>
            <p:ph type="title"/>
          </p:nvPr>
        </p:nvSpPr>
        <p:spPr>
          <a:xfrm>
            <a:off x="1088570" y="144464"/>
            <a:ext cx="10722431" cy="692154"/>
          </a:xfrm>
          <a:prstGeom prst="rect">
            <a:avLst/>
          </a:prstGeom>
        </p:spPr>
        <p:txBody>
          <a:bodyPr/>
          <a:lstStyle>
            <a:lvl1pPr defTabSz="831850">
              <a:defRPr sz="43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Proposed Methods - huge page (1)</a:t>
            </a:r>
          </a:p>
        </p:txBody>
      </p:sp>
      <p:sp>
        <p:nvSpPr>
          <p:cNvPr id="445" name="文本框 17"/>
          <p:cNvSpPr txBox="1"/>
          <p:nvPr/>
        </p:nvSpPr>
        <p:spPr>
          <a:xfrm>
            <a:off x="1212243" y="1203918"/>
            <a:ext cx="3838180" cy="4124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>
              <a:defRPr b="1" sz="2200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Motivation</a:t>
            </a:r>
          </a:p>
        </p:txBody>
      </p:sp>
      <p:sp>
        <p:nvSpPr>
          <p:cNvPr id="446" name="圆角矩形 7"/>
          <p:cNvSpPr/>
          <p:nvPr/>
        </p:nvSpPr>
        <p:spPr>
          <a:xfrm>
            <a:off x="6558567" y="1755730"/>
            <a:ext cx="4913831" cy="3211424"/>
          </a:xfrm>
          <a:prstGeom prst="roundRect">
            <a:avLst>
              <a:gd name="adj" fmla="val 16667"/>
            </a:avLst>
          </a:prstGeom>
          <a:solidFill>
            <a:srgbClr val="CCC1DA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b="1"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447" name="文本框 8"/>
          <p:cNvSpPr txBox="1"/>
          <p:nvPr/>
        </p:nvSpPr>
        <p:spPr>
          <a:xfrm>
            <a:off x="6753811" y="2047705"/>
            <a:ext cx="3776420" cy="22512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marL="342900" indent="-342900" algn="l">
              <a:spcBef>
                <a:spcPts val="500"/>
              </a:spcBef>
              <a:buClr>
                <a:srgbClr val="0000FF"/>
              </a:buClr>
              <a:buSzPct val="100000"/>
              <a:buChar char="●"/>
              <a:defRPr sz="2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Allocate 2MB anonymous memory (mmap)</a:t>
            </a:r>
          </a:p>
          <a:p>
            <a:pPr marL="342900" indent="-342900" algn="l">
              <a:spcBef>
                <a:spcPts val="500"/>
              </a:spcBef>
              <a:buClr>
                <a:srgbClr val="0000FF"/>
              </a:buClr>
              <a:buSzPct val="100000"/>
              <a:buChar char="●"/>
              <a:defRPr sz="2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Apply MADV_HUGEPAGE</a:t>
            </a:r>
          </a:p>
          <a:p>
            <a:pPr marL="342900" indent="-342900" algn="l">
              <a:spcBef>
                <a:spcPts val="500"/>
              </a:spcBef>
              <a:buClr>
                <a:srgbClr val="0000FF"/>
              </a:buClr>
              <a:buSzPct val="100000"/>
              <a:buChar char="●"/>
              <a:defRPr sz="2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fork() + child writes memory</a:t>
            </a:r>
          </a:p>
          <a:p>
            <a:pPr marL="342900" indent="-342900" algn="l">
              <a:spcBef>
                <a:spcPts val="500"/>
              </a:spcBef>
              <a:buClr>
                <a:srgbClr val="0000FF"/>
              </a:buClr>
              <a:buSzPct val="100000"/>
              <a:buChar char="●"/>
              <a:defRPr sz="2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Measure latency using same kernel instrumentation</a:t>
            </a:r>
          </a:p>
        </p:txBody>
      </p:sp>
      <p:sp>
        <p:nvSpPr>
          <p:cNvPr id="448" name="圆角矩形 9"/>
          <p:cNvSpPr/>
          <p:nvPr/>
        </p:nvSpPr>
        <p:spPr>
          <a:xfrm>
            <a:off x="825091" y="1755730"/>
            <a:ext cx="4976899" cy="3211424"/>
          </a:xfrm>
          <a:prstGeom prst="roundRect">
            <a:avLst>
              <a:gd name="adj" fmla="val 16667"/>
            </a:avLst>
          </a:prstGeom>
          <a:solidFill>
            <a:srgbClr val="DCE6F2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b="1"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449" name="文本框 2"/>
          <p:cNvSpPr txBox="1"/>
          <p:nvPr/>
        </p:nvSpPr>
        <p:spPr>
          <a:xfrm>
            <a:off x="6946916" y="1203965"/>
            <a:ext cx="3838180" cy="412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>
              <a:defRPr b="1" sz="2200">
                <a:solidFill>
                  <a:srgbClr val="604A7B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Experiment Setup</a:t>
            </a:r>
          </a:p>
        </p:txBody>
      </p:sp>
      <p:sp>
        <p:nvSpPr>
          <p:cNvPr id="450" name="Content Placeholder 2"/>
          <p:cNvSpPr txBox="1"/>
          <p:nvPr>
            <p:ph type="body" sz="quarter" idx="1"/>
          </p:nvPr>
        </p:nvSpPr>
        <p:spPr>
          <a:xfrm>
            <a:off x="1398051" y="2010522"/>
            <a:ext cx="3789966" cy="2836866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500"/>
              </a:spcBef>
              <a:defRPr sz="2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Measure COW latency under different page settings</a:t>
            </a:r>
          </a:p>
          <a:p>
            <a:pPr>
              <a:spcBef>
                <a:spcPts val="500"/>
              </a:spcBef>
              <a:defRPr sz="2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Compare normal pages vs huge-page request</a:t>
            </a:r>
          </a:p>
          <a:p>
            <a:pPr>
              <a:spcBef>
                <a:spcPts val="500"/>
              </a:spcBef>
              <a:defRPr sz="2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Observe system behavior in large memory scenarios</a:t>
            </a:r>
          </a:p>
        </p:txBody>
      </p:sp>
      <p:sp>
        <p:nvSpPr>
          <p:cNvPr id="451" name="灯片编号占位符 1"/>
          <p:cNvSpPr txBox="1"/>
          <p:nvPr>
            <p:ph type="sldNum" sz="quarter" idx="2"/>
          </p:nvPr>
        </p:nvSpPr>
        <p:spPr>
          <a:xfrm>
            <a:off x="11679160" y="6524628"/>
            <a:ext cx="273654" cy="26425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圆角矩形 9"/>
          <p:cNvSpPr/>
          <p:nvPr/>
        </p:nvSpPr>
        <p:spPr>
          <a:xfrm>
            <a:off x="411410" y="4525093"/>
            <a:ext cx="4976899" cy="1326879"/>
          </a:xfrm>
          <a:prstGeom prst="roundRect">
            <a:avLst>
              <a:gd name="adj" fmla="val 16667"/>
            </a:avLst>
          </a:prstGeom>
          <a:solidFill>
            <a:srgbClr val="DCE6F2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b="1"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454" name="Title 1"/>
          <p:cNvSpPr txBox="1"/>
          <p:nvPr>
            <p:ph type="title"/>
          </p:nvPr>
        </p:nvSpPr>
        <p:spPr>
          <a:xfrm>
            <a:off x="1088570" y="144464"/>
            <a:ext cx="10722431" cy="692154"/>
          </a:xfrm>
          <a:prstGeom prst="rect">
            <a:avLst/>
          </a:prstGeom>
        </p:spPr>
        <p:txBody>
          <a:bodyPr/>
          <a:lstStyle>
            <a:lvl1pPr defTabSz="831850">
              <a:defRPr sz="43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Proposed Methods - huge page (2)</a:t>
            </a:r>
          </a:p>
        </p:txBody>
      </p:sp>
      <p:sp>
        <p:nvSpPr>
          <p:cNvPr id="455" name="文本框 17"/>
          <p:cNvSpPr txBox="1"/>
          <p:nvPr/>
        </p:nvSpPr>
        <p:spPr>
          <a:xfrm>
            <a:off x="201023" y="1203965"/>
            <a:ext cx="3838180" cy="412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>
              <a:defRPr b="1" sz="2200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Results</a:t>
            </a:r>
          </a:p>
        </p:txBody>
      </p:sp>
      <p:sp>
        <p:nvSpPr>
          <p:cNvPr id="456" name="圆角矩形 7"/>
          <p:cNvSpPr/>
          <p:nvPr/>
        </p:nvSpPr>
        <p:spPr>
          <a:xfrm>
            <a:off x="6558567" y="1755730"/>
            <a:ext cx="4913831" cy="3211424"/>
          </a:xfrm>
          <a:prstGeom prst="roundRect">
            <a:avLst>
              <a:gd name="adj" fmla="val 16667"/>
            </a:avLst>
          </a:prstGeom>
          <a:solidFill>
            <a:srgbClr val="CCC1DA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b="1"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457" name="文本框 8"/>
          <p:cNvSpPr txBox="1"/>
          <p:nvPr/>
        </p:nvSpPr>
        <p:spPr>
          <a:xfrm>
            <a:off x="6776791" y="1961528"/>
            <a:ext cx="3776422" cy="29116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marL="342900" indent="-342900" algn="l">
              <a:spcBef>
                <a:spcPts val="500"/>
              </a:spcBef>
              <a:buClr>
                <a:srgbClr val="0000FF"/>
              </a:buClr>
              <a:buSzPct val="100000"/>
              <a:buChar char="●"/>
              <a:defRPr sz="2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Huge-page allocation is not guaranteed</a:t>
            </a:r>
          </a:p>
          <a:p>
            <a:pPr marL="342900" indent="-342900" algn="l">
              <a:spcBef>
                <a:spcPts val="500"/>
              </a:spcBef>
              <a:buClr>
                <a:srgbClr val="0000FF"/>
              </a:buClr>
              <a:buSzPct val="100000"/>
              <a:buChar char="●"/>
              <a:defRPr sz="2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May fall back to normal 4KB pages</a:t>
            </a:r>
          </a:p>
          <a:p>
            <a:pPr marL="342900" indent="-342900" algn="l">
              <a:spcBef>
                <a:spcPts val="500"/>
              </a:spcBef>
              <a:buClr>
                <a:srgbClr val="0000FF"/>
              </a:buClr>
              <a:buSzPct val="100000"/>
              <a:buChar char="●"/>
              <a:defRPr sz="2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Additional handling before fallback</a:t>
            </a:r>
          </a:p>
          <a:p>
            <a:pPr marL="342900" indent="-342900" algn="l">
              <a:spcBef>
                <a:spcPts val="500"/>
              </a:spcBef>
              <a:buClr>
                <a:srgbClr val="0000FF"/>
              </a:buClr>
              <a:buSzPct val="100000"/>
              <a:buChar char="●"/>
              <a:defRPr sz="2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Possible page splitting / allocation overhead</a:t>
            </a:r>
          </a:p>
        </p:txBody>
      </p:sp>
      <p:sp>
        <p:nvSpPr>
          <p:cNvPr id="458" name="文本框 2"/>
          <p:cNvSpPr txBox="1"/>
          <p:nvPr/>
        </p:nvSpPr>
        <p:spPr>
          <a:xfrm>
            <a:off x="6946916" y="1203965"/>
            <a:ext cx="3838180" cy="412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>
              <a:defRPr b="1" sz="2200">
                <a:solidFill>
                  <a:srgbClr val="604A7B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System Behavior</a:t>
            </a:r>
          </a:p>
        </p:txBody>
      </p:sp>
      <p:pic>
        <p:nvPicPr>
          <p:cNvPr id="459" name="图片 6" descr="图片 6"/>
          <p:cNvPicPr>
            <a:picLocks noChangeAspect="1"/>
          </p:cNvPicPr>
          <p:nvPr/>
        </p:nvPicPr>
        <p:blipFill>
          <a:blip r:embed="rId2">
            <a:extLst/>
          </a:blip>
          <a:srcRect l="0" t="0" r="76074" b="0"/>
          <a:stretch>
            <a:fillRect/>
          </a:stretch>
        </p:blipFill>
        <p:spPr>
          <a:xfrm>
            <a:off x="835749" y="1755730"/>
            <a:ext cx="3573640" cy="2600540"/>
          </a:xfrm>
          <a:prstGeom prst="rect">
            <a:avLst/>
          </a:prstGeom>
          <a:ln w="12700">
            <a:miter lim="400000"/>
          </a:ln>
        </p:spPr>
      </p:pic>
      <p:sp>
        <p:nvSpPr>
          <p:cNvPr id="460" name="文本框 4"/>
          <p:cNvSpPr txBox="1"/>
          <p:nvPr/>
        </p:nvSpPr>
        <p:spPr>
          <a:xfrm>
            <a:off x="659453" y="4525094"/>
            <a:ext cx="3201867" cy="11971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algn="l">
              <a:spcBef>
                <a:spcPts val="500"/>
              </a:spcBef>
              <a:defRPr sz="2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Compared to baseline:</a:t>
            </a:r>
          </a:p>
          <a:p>
            <a:pPr marL="342900" indent="-342900" algn="l">
              <a:spcBef>
                <a:spcPts val="500"/>
              </a:spcBef>
              <a:buClr>
                <a:srgbClr val="0000FF"/>
              </a:buClr>
              <a:buSzPct val="100000"/>
              <a:buChar char="●"/>
              <a:defRPr sz="2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Higher average latency</a:t>
            </a:r>
          </a:p>
          <a:p>
            <a:pPr marL="342900" indent="-342900" algn="l">
              <a:spcBef>
                <a:spcPts val="500"/>
              </a:spcBef>
              <a:buClr>
                <a:srgbClr val="0000FF"/>
              </a:buClr>
              <a:buSzPct val="100000"/>
              <a:buChar char="●"/>
              <a:defRPr sz="2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Larger variance</a:t>
            </a:r>
          </a:p>
        </p:txBody>
      </p:sp>
      <p:sp>
        <p:nvSpPr>
          <p:cNvPr id="461" name="灯片编号占位符 1"/>
          <p:cNvSpPr txBox="1"/>
          <p:nvPr>
            <p:ph type="sldNum" sz="quarter" idx="2"/>
          </p:nvPr>
        </p:nvSpPr>
        <p:spPr>
          <a:xfrm>
            <a:off x="11679160" y="6524628"/>
            <a:ext cx="273654" cy="26425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Title 1"/>
          <p:cNvSpPr txBox="1"/>
          <p:nvPr>
            <p:ph type="title"/>
          </p:nvPr>
        </p:nvSpPr>
        <p:spPr>
          <a:xfrm>
            <a:off x="1088570" y="144464"/>
            <a:ext cx="10722431" cy="692154"/>
          </a:xfrm>
          <a:prstGeom prst="rect">
            <a:avLst/>
          </a:prstGeom>
        </p:spPr>
        <p:txBody>
          <a:bodyPr/>
          <a:lstStyle>
            <a:lvl1pPr defTabSz="831850">
              <a:defRPr sz="43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Proposed Methods - precopy(1)</a:t>
            </a:r>
          </a:p>
        </p:txBody>
      </p:sp>
      <p:sp>
        <p:nvSpPr>
          <p:cNvPr id="464" name="文本框 17"/>
          <p:cNvSpPr txBox="1"/>
          <p:nvPr/>
        </p:nvSpPr>
        <p:spPr>
          <a:xfrm>
            <a:off x="1212243" y="1203918"/>
            <a:ext cx="3838180" cy="4124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>
              <a:defRPr b="1" sz="2200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Baseline Issue</a:t>
            </a:r>
          </a:p>
        </p:txBody>
      </p:sp>
      <p:sp>
        <p:nvSpPr>
          <p:cNvPr id="465" name="圆角矩形 7"/>
          <p:cNvSpPr/>
          <p:nvPr/>
        </p:nvSpPr>
        <p:spPr>
          <a:xfrm>
            <a:off x="6558567" y="1755730"/>
            <a:ext cx="4913831" cy="3211424"/>
          </a:xfrm>
          <a:prstGeom prst="roundRect">
            <a:avLst>
              <a:gd name="adj" fmla="val 16667"/>
            </a:avLst>
          </a:prstGeom>
          <a:solidFill>
            <a:srgbClr val="CCC1DA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b="1"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466" name="文本框 8"/>
          <p:cNvSpPr txBox="1"/>
          <p:nvPr/>
        </p:nvSpPr>
        <p:spPr>
          <a:xfrm>
            <a:off x="6753811" y="2047705"/>
            <a:ext cx="3776420" cy="18575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marL="342900" indent="-342900" algn="l">
              <a:spcBef>
                <a:spcPts val="500"/>
              </a:spcBef>
              <a:buClr>
                <a:srgbClr val="0000FF"/>
              </a:buClr>
              <a:buSzPct val="100000"/>
              <a:buChar char="●"/>
              <a:defRPr sz="2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During COW handling</a:t>
            </a:r>
          </a:p>
          <a:p>
            <a:pPr marL="342900" indent="-342900" algn="l">
              <a:spcBef>
                <a:spcPts val="500"/>
              </a:spcBef>
              <a:buClr>
                <a:srgbClr val="0000FF"/>
              </a:buClr>
              <a:buSzPct val="100000"/>
              <a:buChar char="●"/>
              <a:defRPr sz="2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Pre-copy the next page in advance</a:t>
            </a:r>
          </a:p>
          <a:p>
            <a:pPr marL="342900" indent="-342900" algn="l">
              <a:spcBef>
                <a:spcPts val="500"/>
              </a:spcBef>
              <a:buClr>
                <a:srgbClr val="0000FF"/>
              </a:buClr>
              <a:buSzPct val="100000"/>
              <a:buChar char="●"/>
              <a:defRPr sz="2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Reduce future page fault latency</a:t>
            </a:r>
          </a:p>
        </p:txBody>
      </p:sp>
      <p:sp>
        <p:nvSpPr>
          <p:cNvPr id="467" name="圆角矩形 9"/>
          <p:cNvSpPr/>
          <p:nvPr/>
        </p:nvSpPr>
        <p:spPr>
          <a:xfrm>
            <a:off x="825091" y="1755730"/>
            <a:ext cx="4976899" cy="3211424"/>
          </a:xfrm>
          <a:prstGeom prst="roundRect">
            <a:avLst>
              <a:gd name="adj" fmla="val 16667"/>
            </a:avLst>
          </a:prstGeom>
          <a:solidFill>
            <a:srgbClr val="DCE6F2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b="1"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468" name="文本框 2"/>
          <p:cNvSpPr txBox="1"/>
          <p:nvPr/>
        </p:nvSpPr>
        <p:spPr>
          <a:xfrm>
            <a:off x="6946916" y="1203965"/>
            <a:ext cx="3838180" cy="412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>
              <a:defRPr b="1" sz="2200">
                <a:solidFill>
                  <a:srgbClr val="604A7B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Pre-copy Next Page</a:t>
            </a:r>
          </a:p>
        </p:txBody>
      </p:sp>
      <p:sp>
        <p:nvSpPr>
          <p:cNvPr id="469" name="Content Placeholder 2"/>
          <p:cNvSpPr txBox="1"/>
          <p:nvPr>
            <p:ph type="body" sz="quarter" idx="1"/>
          </p:nvPr>
        </p:nvSpPr>
        <p:spPr>
          <a:xfrm>
            <a:off x="1398051" y="2010522"/>
            <a:ext cx="3789966" cy="2836866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500"/>
              </a:spcBef>
              <a:defRPr sz="2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COW copy happens on demand</a:t>
            </a:r>
          </a:p>
          <a:p>
            <a:pPr>
              <a:spcBef>
                <a:spcPts val="500"/>
              </a:spcBef>
              <a:defRPr sz="2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Each write fault triggers a copy</a:t>
            </a:r>
          </a:p>
          <a:p>
            <a:pPr>
              <a:spcBef>
                <a:spcPts val="500"/>
              </a:spcBef>
              <a:defRPr sz="2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No preparation → higher latency</a:t>
            </a:r>
          </a:p>
        </p:txBody>
      </p:sp>
      <p:sp>
        <p:nvSpPr>
          <p:cNvPr id="470" name="灯片编号占位符 1"/>
          <p:cNvSpPr txBox="1"/>
          <p:nvPr>
            <p:ph type="sldNum" sz="quarter" idx="2"/>
          </p:nvPr>
        </p:nvSpPr>
        <p:spPr>
          <a:xfrm>
            <a:off x="11679160" y="6524628"/>
            <a:ext cx="273654" cy="26425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Title 1"/>
          <p:cNvSpPr txBox="1"/>
          <p:nvPr>
            <p:ph type="title"/>
          </p:nvPr>
        </p:nvSpPr>
        <p:spPr>
          <a:xfrm>
            <a:off x="1088570" y="144464"/>
            <a:ext cx="10722431" cy="692154"/>
          </a:xfrm>
          <a:prstGeom prst="rect">
            <a:avLst/>
          </a:prstGeom>
        </p:spPr>
        <p:txBody>
          <a:bodyPr/>
          <a:lstStyle>
            <a:lvl1pPr defTabSz="831850">
              <a:defRPr sz="43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Proposed Methods - precopy(2)</a:t>
            </a:r>
          </a:p>
        </p:txBody>
      </p:sp>
      <p:sp>
        <p:nvSpPr>
          <p:cNvPr id="473" name="文本框 17"/>
          <p:cNvSpPr txBox="1"/>
          <p:nvPr/>
        </p:nvSpPr>
        <p:spPr>
          <a:xfrm>
            <a:off x="590113" y="1203965"/>
            <a:ext cx="3838180" cy="412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>
              <a:defRPr b="1" sz="2200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Where to modify</a:t>
            </a:r>
          </a:p>
        </p:txBody>
      </p:sp>
      <p:sp>
        <p:nvSpPr>
          <p:cNvPr id="474" name="圆角矩形 7"/>
          <p:cNvSpPr/>
          <p:nvPr/>
        </p:nvSpPr>
        <p:spPr>
          <a:xfrm>
            <a:off x="7985876" y="1755730"/>
            <a:ext cx="3741735" cy="3820458"/>
          </a:xfrm>
          <a:prstGeom prst="roundRect">
            <a:avLst>
              <a:gd name="adj" fmla="val 16667"/>
            </a:avLst>
          </a:prstGeom>
          <a:solidFill>
            <a:srgbClr val="CCC1DA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b="1"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475" name="圆角矩形 9"/>
          <p:cNvSpPr/>
          <p:nvPr/>
        </p:nvSpPr>
        <p:spPr>
          <a:xfrm>
            <a:off x="733161" y="1755730"/>
            <a:ext cx="3552000" cy="3820453"/>
          </a:xfrm>
          <a:prstGeom prst="roundRect">
            <a:avLst>
              <a:gd name="adj" fmla="val 16667"/>
            </a:avLst>
          </a:prstGeom>
          <a:solidFill>
            <a:srgbClr val="DCE6F2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b="1"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476" name="文本框 2"/>
          <p:cNvSpPr txBox="1"/>
          <p:nvPr/>
        </p:nvSpPr>
        <p:spPr>
          <a:xfrm>
            <a:off x="7843721" y="1203965"/>
            <a:ext cx="3838180" cy="412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>
              <a:defRPr b="1" sz="2200">
                <a:solidFill>
                  <a:srgbClr val="604A7B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Execution Flow</a:t>
            </a:r>
          </a:p>
        </p:txBody>
      </p:sp>
      <p:sp>
        <p:nvSpPr>
          <p:cNvPr id="477" name="Content Placeholder 2"/>
          <p:cNvSpPr txBox="1"/>
          <p:nvPr>
            <p:ph type="body" sz="quarter" idx="1"/>
          </p:nvPr>
        </p:nvSpPr>
        <p:spPr>
          <a:xfrm>
            <a:off x="812002" y="2102449"/>
            <a:ext cx="3789969" cy="2836866"/>
          </a:xfrm>
          <a:prstGeom prst="rect">
            <a:avLst/>
          </a:prstGeom>
        </p:spPr>
        <p:txBody>
          <a:bodyPr/>
          <a:lstStyle/>
          <a:p>
            <a:pPr marL="0" indent="0" defTabSz="814069">
              <a:spcBef>
                <a:spcPts val="400"/>
              </a:spcBef>
              <a:buSzTx/>
              <a:buNone/>
              <a:defRPr sz="19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• File: mm/memory.c</a:t>
            </a:r>
          </a:p>
          <a:p>
            <a:pPr marL="0" indent="0" defTabSz="814069">
              <a:spcBef>
                <a:spcPts val="400"/>
              </a:spcBef>
              <a:buSzTx/>
              <a:buNone/>
              <a:defRPr sz="19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• Function: wp_page_copy()</a:t>
            </a:r>
          </a:p>
          <a:p>
            <a:pPr marL="181610" indent="-181610" defTabSz="814069">
              <a:spcBef>
                <a:spcPts val="400"/>
              </a:spcBef>
              <a:defRPr sz="19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814069">
              <a:spcBef>
                <a:spcPts val="400"/>
              </a:spcBef>
              <a:buSzTx/>
              <a:buNone/>
              <a:defRPr sz="19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• Baseline:</a:t>
            </a:r>
          </a:p>
          <a:p>
            <a:pPr marL="0" indent="0" defTabSz="814069">
              <a:spcBef>
                <a:spcPts val="400"/>
              </a:spcBef>
              <a:buSzTx/>
              <a:buNone/>
              <a:defRPr sz="19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only copy current page</a:t>
            </a:r>
          </a:p>
          <a:p>
            <a:pPr marL="181610" indent="-181610" defTabSz="814069">
              <a:spcBef>
                <a:spcPts val="400"/>
              </a:spcBef>
              <a:defRPr sz="19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814069">
              <a:spcBef>
                <a:spcPts val="400"/>
              </a:spcBef>
              <a:buSzTx/>
              <a:buNone/>
              <a:defRPr sz="19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• Precopy:</a:t>
            </a:r>
          </a:p>
          <a:p>
            <a:pPr marL="0" indent="0" defTabSz="814069">
              <a:spcBef>
                <a:spcPts val="400"/>
              </a:spcBef>
              <a:buSzTx/>
              <a:buNone/>
              <a:defRPr sz="19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extend handling logic</a:t>
            </a:r>
          </a:p>
        </p:txBody>
      </p:sp>
      <p:sp>
        <p:nvSpPr>
          <p:cNvPr id="478" name="圆角矩形 5"/>
          <p:cNvSpPr/>
          <p:nvPr/>
        </p:nvSpPr>
        <p:spPr>
          <a:xfrm>
            <a:off x="4377087" y="1755730"/>
            <a:ext cx="3517525" cy="3820453"/>
          </a:xfrm>
          <a:prstGeom prst="roundRect">
            <a:avLst>
              <a:gd name="adj" fmla="val 16667"/>
            </a:avLst>
          </a:prstGeom>
          <a:solidFill>
            <a:srgbClr val="FDEADA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b="1"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479" name="Content Placeholder 2"/>
          <p:cNvSpPr txBox="1"/>
          <p:nvPr/>
        </p:nvSpPr>
        <p:spPr>
          <a:xfrm>
            <a:off x="4422807" y="2102418"/>
            <a:ext cx="3426113" cy="26449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algn="l">
              <a:spcBef>
                <a:spcPts val="500"/>
              </a:spcBef>
              <a:defRPr sz="2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• compute next_addr = addr + PAGE_SIZE</a:t>
            </a:r>
          </a:p>
          <a:p>
            <a:pPr algn="l">
              <a:spcBef>
                <a:spcPts val="500"/>
              </a:spcBef>
              <a:defRPr sz="2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• check if next page is valid</a:t>
            </a:r>
          </a:p>
          <a:p>
            <a:pPr algn="l">
              <a:spcBef>
                <a:spcPts val="500"/>
              </a:spcBef>
              <a:defRPr sz="2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• allocate new page</a:t>
            </a:r>
          </a:p>
          <a:p>
            <a:pPr algn="l">
              <a:spcBef>
                <a:spcPts val="500"/>
              </a:spcBef>
              <a:defRPr sz="2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• copy next page in advance</a:t>
            </a:r>
          </a:p>
          <a:p>
            <a:pPr algn="l">
              <a:spcBef>
                <a:spcPts val="500"/>
              </a:spcBef>
              <a:defRPr sz="2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• skip if conditions not satisfied</a:t>
            </a:r>
          </a:p>
        </p:txBody>
      </p:sp>
      <p:sp>
        <p:nvSpPr>
          <p:cNvPr id="480" name="文本框 10"/>
          <p:cNvSpPr txBox="1"/>
          <p:nvPr/>
        </p:nvSpPr>
        <p:spPr>
          <a:xfrm>
            <a:off x="4101981" y="1203965"/>
            <a:ext cx="3838177" cy="412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>
              <a:defRPr b="1" sz="2200">
                <a:solidFill>
                  <a:srgbClr val="984807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Core Logic</a:t>
            </a:r>
          </a:p>
        </p:txBody>
      </p:sp>
      <p:sp>
        <p:nvSpPr>
          <p:cNvPr id="481" name="Content Placeholder 2"/>
          <p:cNvSpPr txBox="1"/>
          <p:nvPr/>
        </p:nvSpPr>
        <p:spPr>
          <a:xfrm>
            <a:off x="8385091" y="1988752"/>
            <a:ext cx="3426113" cy="35593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algn="l">
              <a:spcBef>
                <a:spcPts val="500"/>
              </a:spcBef>
              <a:defRPr sz="2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write fault</a:t>
            </a:r>
          </a:p>
          <a:p>
            <a:pPr algn="l">
              <a:spcBef>
                <a:spcPts val="500"/>
              </a:spcBef>
              <a:defRPr sz="2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↓</a:t>
            </a:r>
          </a:p>
          <a:p>
            <a:pPr algn="l">
              <a:spcBef>
                <a:spcPts val="500"/>
              </a:spcBef>
              <a:defRPr sz="2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handle current page copy</a:t>
            </a:r>
          </a:p>
          <a:p>
            <a:pPr algn="l">
              <a:spcBef>
                <a:spcPts val="500"/>
              </a:spcBef>
              <a:defRPr sz="2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↓</a:t>
            </a:r>
          </a:p>
          <a:p>
            <a:pPr algn="l">
              <a:spcBef>
                <a:spcPts val="500"/>
              </a:spcBef>
              <a:defRPr sz="2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pre-copy next page</a:t>
            </a:r>
          </a:p>
          <a:p>
            <a:pPr algn="l">
              <a:spcBef>
                <a:spcPts val="500"/>
              </a:spcBef>
              <a:defRPr sz="2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↓</a:t>
            </a:r>
          </a:p>
          <a:p>
            <a:pPr algn="l">
              <a:spcBef>
                <a:spcPts val="500"/>
              </a:spcBef>
              <a:defRPr sz="2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next write fault</a:t>
            </a:r>
          </a:p>
          <a:p>
            <a:pPr algn="l">
              <a:spcBef>
                <a:spcPts val="500"/>
              </a:spcBef>
              <a:defRPr sz="2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↓</a:t>
            </a:r>
          </a:p>
          <a:p>
            <a:pPr algn="l">
              <a:spcBef>
                <a:spcPts val="500"/>
              </a:spcBef>
              <a:defRPr sz="2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faster handling</a:t>
            </a:r>
          </a:p>
        </p:txBody>
      </p:sp>
      <p:sp>
        <p:nvSpPr>
          <p:cNvPr id="482" name="灯片编号占位符 1"/>
          <p:cNvSpPr txBox="1"/>
          <p:nvPr>
            <p:ph type="sldNum" sz="quarter" idx="2"/>
          </p:nvPr>
        </p:nvSpPr>
        <p:spPr>
          <a:xfrm>
            <a:off x="11679160" y="6524628"/>
            <a:ext cx="273654" cy="26425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Title 1"/>
          <p:cNvSpPr txBox="1"/>
          <p:nvPr>
            <p:ph type="title"/>
          </p:nvPr>
        </p:nvSpPr>
        <p:spPr>
          <a:xfrm>
            <a:off x="1088570" y="144464"/>
            <a:ext cx="10722431" cy="692154"/>
          </a:xfrm>
          <a:prstGeom prst="rect">
            <a:avLst/>
          </a:prstGeom>
        </p:spPr>
        <p:txBody>
          <a:bodyPr/>
          <a:lstStyle>
            <a:lvl1pPr defTabSz="831850">
              <a:defRPr sz="43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Proposed Methods - precopy(3)</a:t>
            </a:r>
          </a:p>
        </p:txBody>
      </p:sp>
      <p:sp>
        <p:nvSpPr>
          <p:cNvPr id="485" name="文本框 2"/>
          <p:cNvSpPr txBox="1"/>
          <p:nvPr/>
        </p:nvSpPr>
        <p:spPr>
          <a:xfrm>
            <a:off x="3890771" y="1169492"/>
            <a:ext cx="3838179" cy="412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>
              <a:defRPr b="1" sz="2200">
                <a:solidFill>
                  <a:srgbClr val="604A7B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Data</a:t>
            </a:r>
          </a:p>
        </p:txBody>
      </p:sp>
      <p:pic>
        <p:nvPicPr>
          <p:cNvPr id="486" name="图片 12" descr="图片 1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27762" y="2143474"/>
            <a:ext cx="11364311" cy="2168861"/>
          </a:xfrm>
          <a:prstGeom prst="rect">
            <a:avLst/>
          </a:prstGeom>
          <a:ln w="12700">
            <a:miter lim="400000"/>
          </a:ln>
        </p:spPr>
      </p:pic>
      <p:sp>
        <p:nvSpPr>
          <p:cNvPr id="487" name="灯片编号占位符 1"/>
          <p:cNvSpPr txBox="1"/>
          <p:nvPr>
            <p:ph type="sldNum" sz="quarter" idx="2"/>
          </p:nvPr>
        </p:nvSpPr>
        <p:spPr>
          <a:xfrm>
            <a:off x="11679160" y="6524628"/>
            <a:ext cx="273654" cy="26425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標題 1"/>
          <p:cNvSpPr txBox="1"/>
          <p:nvPr>
            <p:ph type="title"/>
          </p:nvPr>
        </p:nvSpPr>
        <p:spPr>
          <a:xfrm>
            <a:off x="1296610" y="144464"/>
            <a:ext cx="10270977" cy="692154"/>
          </a:xfrm>
          <a:prstGeom prst="rect">
            <a:avLst/>
          </a:prstGeom>
        </p:spPr>
        <p:txBody>
          <a:bodyPr/>
          <a:lstStyle>
            <a:lvl1pPr defTabSz="905510">
              <a:defRPr sz="4700"/>
            </a:lvl1pPr>
          </a:lstStyle>
          <a:p>
            <a:pPr/>
            <a:r>
              <a:t>Outline</a:t>
            </a:r>
          </a:p>
        </p:txBody>
      </p:sp>
      <p:sp>
        <p:nvSpPr>
          <p:cNvPr id="282" name="內容版面配置區 2"/>
          <p:cNvSpPr txBox="1"/>
          <p:nvPr>
            <p:ph type="body" idx="1"/>
          </p:nvPr>
        </p:nvSpPr>
        <p:spPr>
          <a:xfrm>
            <a:off x="1311421" y="1125537"/>
            <a:ext cx="10270980" cy="3560763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600"/>
              </a:spcBef>
              <a:defRPr sz="29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Introduction</a:t>
            </a:r>
          </a:p>
          <a:p>
            <a:pPr>
              <a:spcBef>
                <a:spcPts val="600"/>
              </a:spcBef>
              <a:defRPr sz="29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Related Work</a:t>
            </a:r>
          </a:p>
          <a:p>
            <a:pPr>
              <a:spcBef>
                <a:spcPts val="600"/>
              </a:spcBef>
              <a:defRPr sz="29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Proposed Methods</a:t>
            </a:r>
          </a:p>
          <a:p>
            <a:pPr>
              <a:spcBef>
                <a:spcPts val="600"/>
              </a:spcBef>
              <a:defRPr sz="29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Advanced Task </a:t>
            </a:r>
          </a:p>
          <a:p>
            <a:pPr>
              <a:spcBef>
                <a:spcPts val="600"/>
              </a:spcBef>
              <a:defRPr sz="29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Conclusions</a:t>
            </a:r>
          </a:p>
        </p:txBody>
      </p:sp>
      <p:sp>
        <p:nvSpPr>
          <p:cNvPr id="283" name="灯片编号占位符 1"/>
          <p:cNvSpPr txBox="1"/>
          <p:nvPr>
            <p:ph type="sldNum" sz="quarter" idx="2"/>
          </p:nvPr>
        </p:nvSpPr>
        <p:spPr>
          <a:xfrm>
            <a:off x="11763921" y="6524628"/>
            <a:ext cx="188896" cy="26425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Title 1"/>
          <p:cNvSpPr txBox="1"/>
          <p:nvPr>
            <p:ph type="title"/>
          </p:nvPr>
        </p:nvSpPr>
        <p:spPr>
          <a:xfrm>
            <a:off x="1088570" y="144464"/>
            <a:ext cx="10722431" cy="692154"/>
          </a:xfrm>
          <a:prstGeom prst="rect">
            <a:avLst/>
          </a:prstGeom>
        </p:spPr>
        <p:txBody>
          <a:bodyPr/>
          <a:lstStyle/>
          <a:p>
            <a:pPr defTabSz="831850">
              <a:defRPr sz="3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Proposed Methods - </a:t>
            </a:r>
            <a:r>
              <a:t>Performance Comparison</a:t>
            </a:r>
          </a:p>
        </p:txBody>
      </p:sp>
      <p:sp>
        <p:nvSpPr>
          <p:cNvPr id="490" name="文本框 2"/>
          <p:cNvSpPr txBox="1"/>
          <p:nvPr/>
        </p:nvSpPr>
        <p:spPr>
          <a:xfrm>
            <a:off x="3890771" y="1169493"/>
            <a:ext cx="3838179" cy="4124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>
              <a:defRPr b="1" sz="2200">
                <a:solidFill>
                  <a:srgbClr val="604A7B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Latency Comparison</a:t>
            </a:r>
          </a:p>
        </p:txBody>
      </p:sp>
      <p:graphicFrame>
        <p:nvGraphicFramePr>
          <p:cNvPr id="491" name="表格 2"/>
          <p:cNvGraphicFramePr/>
          <p:nvPr/>
        </p:nvGraphicFramePr>
        <p:xfrm>
          <a:off x="1526539" y="1732279"/>
          <a:ext cx="8531861" cy="1524001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2132965"/>
                <a:gridCol w="2132965"/>
                <a:gridCol w="2132965"/>
                <a:gridCol w="2132965"/>
              </a:tblGrid>
              <a:tr h="381000">
                <a:tc>
                  <a:txBody>
                    <a:bodyPr/>
                    <a:lstStyle/>
                    <a:p>
                      <a:pPr indent="457200">
                        <a:defRPr>
                          <a:sym typeface="Helvetica"/>
                        </a:defRPr>
                      </a:pP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>
                          <a:solidFill>
                            <a:srgbClr val="7030A0"/>
                          </a:solidFill>
                          <a:sym typeface="Helvetica"/>
                        </a:rPr>
                        <a:t>Baseline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>
                          <a:solidFill>
                            <a:srgbClr val="7030A0"/>
                          </a:solidFill>
                          <a:sym typeface="Helvetica"/>
                        </a:rPr>
                        <a:t>Huge-page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>
                          <a:solidFill>
                            <a:srgbClr val="7030A0"/>
                          </a:solidFill>
                          <a:sym typeface="Helvetica"/>
                        </a:rPr>
                        <a:t>Precopy</a:t>
                      </a:r>
                    </a:p>
                  </a:txBody>
                  <a:tcPr marL="45720" marR="45720" marT="45720" marB="45720" anchor="t" anchorCtr="0" horzOverflow="overflow"/>
                </a:tc>
              </a:tr>
              <a:tr h="381000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>
                          <a:solidFill>
                            <a:srgbClr val="FF0000"/>
                          </a:solidFill>
                          <a:sym typeface="Helvetica"/>
                        </a:rPr>
                        <a:t>average_ns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>
                          <a:sym typeface="Helvetica"/>
                        </a:rPr>
                        <a:t>17734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>
                          <a:sym typeface="Helvetica"/>
                        </a:rPr>
                        <a:t>27882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>
                          <a:sym typeface="Helvetica"/>
                        </a:rPr>
                        <a:t>14338 </a:t>
                      </a:r>
                    </a:p>
                  </a:txBody>
                  <a:tcPr marL="45720" marR="45720" marT="45720" marB="45720" anchor="t" anchorCtr="0" horzOverflow="overflow"/>
                </a:tc>
              </a:tr>
              <a:tr h="381000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>
                          <a:sym typeface="Helvetica"/>
                        </a:rPr>
                        <a:t>min_ns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>
                          <a:sym typeface="Helvetica"/>
                        </a:rPr>
                        <a:t>5668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>
                          <a:sym typeface="Helvetica"/>
                        </a:rPr>
                        <a:t>3272 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>
                          <a:sym typeface="Helvetica"/>
                        </a:rPr>
                        <a:t>2780</a:t>
                      </a:r>
                    </a:p>
                  </a:txBody>
                  <a:tcPr marL="45720" marR="45720" marT="45720" marB="45720" anchor="t" anchorCtr="0" horzOverflow="overflow"/>
                </a:tc>
              </a:tr>
              <a:tr h="381000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>
                          <a:sym typeface="Helvetica"/>
                        </a:rPr>
                        <a:t>max_ns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>
                          <a:sym typeface="Helvetica"/>
                        </a:rPr>
                        <a:t>235007 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>
                          <a:sym typeface="Helvetica"/>
                        </a:rPr>
                        <a:t>628579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>
                          <a:sym typeface="Helvetica"/>
                        </a:rPr>
                        <a:t>372578</a:t>
                      </a:r>
                    </a:p>
                  </a:txBody>
                  <a:tcPr marL="45720" marR="45720" marT="45720" marB="45720" anchor="t" anchorCtr="0" horzOverflow="overflow"/>
                </a:tc>
              </a:tr>
            </a:tbl>
          </a:graphicData>
        </a:graphic>
      </p:graphicFrame>
      <p:grpSp>
        <p:nvGrpSpPr>
          <p:cNvPr id="494" name="圆角矩形 9"/>
          <p:cNvGrpSpPr/>
          <p:nvPr/>
        </p:nvGrpSpPr>
        <p:grpSpPr>
          <a:xfrm>
            <a:off x="1412875" y="3500754"/>
            <a:ext cx="4171950" cy="2490471"/>
            <a:chOff x="0" y="0"/>
            <a:chExt cx="4171950" cy="2490470"/>
          </a:xfrm>
        </p:grpSpPr>
        <p:sp>
          <p:nvSpPr>
            <p:cNvPr id="492" name="圆角矩形"/>
            <p:cNvSpPr/>
            <p:nvPr/>
          </p:nvSpPr>
          <p:spPr>
            <a:xfrm>
              <a:off x="0" y="0"/>
              <a:ext cx="4171950" cy="2490471"/>
            </a:xfrm>
            <a:prstGeom prst="roundRect">
              <a:avLst>
                <a:gd name="adj" fmla="val 16667"/>
              </a:avLst>
            </a:prstGeom>
            <a:solidFill>
              <a:srgbClr val="DCE6F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l">
                <a:defRPr sz="2200"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</a:p>
          </p:txBody>
        </p:sp>
        <p:sp>
          <p:nvSpPr>
            <p:cNvPr id="493" name="Key Findings…"/>
            <p:cNvSpPr txBox="1"/>
            <p:nvPr/>
          </p:nvSpPr>
          <p:spPr>
            <a:xfrm>
              <a:off x="121574" y="278350"/>
              <a:ext cx="3928802" cy="193377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8" tIns="45718" rIns="45718" bIns="45718" numCol="1" anchor="ctr">
              <a:spAutoFit/>
            </a:bodyPr>
            <a:lstStyle/>
            <a:p>
              <a:pPr algn="l">
                <a:defRPr b="1">
                  <a:latin typeface="Arial"/>
                  <a:ea typeface="Arial"/>
                  <a:cs typeface="Arial"/>
                  <a:sym typeface="Arial"/>
                </a:defRPr>
              </a:pPr>
              <a:r>
                <a:t>Key Findings</a:t>
              </a:r>
            </a:p>
            <a:p>
              <a:pPr algn="l">
                <a:defRPr b="1">
                  <a:latin typeface="Arial"/>
                  <a:ea typeface="Arial"/>
                  <a:cs typeface="Arial"/>
                  <a:sym typeface="Arial"/>
                </a:defRPr>
              </a:pPr>
            </a:p>
            <a:p>
              <a:pPr algn="l">
                <a:defRPr sz="2200"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  <a:r>
                <a:t>• Precopy reduces average latency</a:t>
              </a:r>
            </a:p>
            <a:p>
              <a:pPr algn="l">
                <a:defRPr sz="2200"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  <a:r>
                <a:t>• Huge-page scenario increases latency</a:t>
              </a:r>
            </a:p>
            <a:p>
              <a:pPr algn="l">
                <a:defRPr sz="2200"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  <a:r>
                <a:t>• Baseline lies in between</a:t>
              </a:r>
            </a:p>
          </p:txBody>
        </p:sp>
      </p:grpSp>
      <p:grpSp>
        <p:nvGrpSpPr>
          <p:cNvPr id="497" name="圆角矩形 7"/>
          <p:cNvGrpSpPr/>
          <p:nvPr/>
        </p:nvGrpSpPr>
        <p:grpSpPr>
          <a:xfrm>
            <a:off x="6096000" y="3501390"/>
            <a:ext cx="4039871" cy="2490471"/>
            <a:chOff x="0" y="0"/>
            <a:chExt cx="4039870" cy="2490470"/>
          </a:xfrm>
        </p:grpSpPr>
        <p:sp>
          <p:nvSpPr>
            <p:cNvPr id="495" name="圆角矩形"/>
            <p:cNvSpPr/>
            <p:nvPr/>
          </p:nvSpPr>
          <p:spPr>
            <a:xfrm>
              <a:off x="0" y="0"/>
              <a:ext cx="4039871" cy="2490471"/>
            </a:xfrm>
            <a:prstGeom prst="roundRect">
              <a:avLst>
                <a:gd name="adj" fmla="val 16667"/>
              </a:avLst>
            </a:prstGeom>
            <a:solidFill>
              <a:srgbClr val="CCC1DA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l">
                <a:defRPr sz="2000"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</a:p>
          </p:txBody>
        </p:sp>
        <p:sp>
          <p:nvSpPr>
            <p:cNvPr id="496" name="Interpretation…"/>
            <p:cNvSpPr txBox="1"/>
            <p:nvPr/>
          </p:nvSpPr>
          <p:spPr>
            <a:xfrm>
              <a:off x="121574" y="68260"/>
              <a:ext cx="3796722" cy="235394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8" tIns="45718" rIns="45718" bIns="45718" numCol="1" anchor="ctr">
              <a:spAutoFit/>
            </a:bodyPr>
            <a:lstStyle/>
            <a:p>
              <a:pPr algn="l">
                <a:defRPr b="1" sz="1600">
                  <a:latin typeface="Arial"/>
                  <a:ea typeface="Arial"/>
                  <a:cs typeface="Arial"/>
                  <a:sym typeface="Arial"/>
                </a:defRPr>
              </a:pPr>
              <a:r>
                <a:t>Interpretation</a:t>
              </a:r>
            </a:p>
            <a:p>
              <a:pPr algn="l">
                <a:defRPr sz="2000"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</a:p>
            <a:p>
              <a:pPr algn="l">
                <a:defRPr sz="2000"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  <a:r>
                <a:t>• Precopy overlaps future work → faster average</a:t>
              </a:r>
            </a:p>
            <a:p>
              <a:pPr algn="l">
                <a:defRPr sz="2000"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  <a:r>
                <a:t>• Huge-page introduces extra handling → higher latency</a:t>
              </a:r>
            </a:p>
            <a:p>
              <a:pPr algn="l">
                <a:defRPr sz="2000"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  <a:r>
                <a:t>• Trade-off between optimization and overhead</a:t>
              </a:r>
            </a:p>
          </p:txBody>
        </p:sp>
      </p:grpSp>
      <p:sp>
        <p:nvSpPr>
          <p:cNvPr id="498" name="灯片编号占位符 1"/>
          <p:cNvSpPr txBox="1"/>
          <p:nvPr>
            <p:ph type="sldNum" sz="quarter" idx="2"/>
          </p:nvPr>
        </p:nvSpPr>
        <p:spPr>
          <a:xfrm>
            <a:off x="11679160" y="6524628"/>
            <a:ext cx="273654" cy="26425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標題 3"/>
          <p:cNvSpPr txBox="1"/>
          <p:nvPr>
            <p:ph type="title"/>
          </p:nvPr>
        </p:nvSpPr>
        <p:spPr>
          <a:xfrm>
            <a:off x="963084" y="4406903"/>
            <a:ext cx="10363201" cy="1362077"/>
          </a:xfrm>
          <a:prstGeom prst="rect">
            <a:avLst/>
          </a:prstGeom>
        </p:spPr>
        <p:txBody>
          <a:bodyPr/>
          <a:lstStyle/>
          <a:p>
            <a:pPr/>
            <a:r>
              <a:t>Copy-on-Write (COW) Optimization Study</a:t>
            </a:r>
          </a:p>
        </p:txBody>
      </p:sp>
      <p:sp>
        <p:nvSpPr>
          <p:cNvPr id="501" name="文字版面配置區 4"/>
          <p:cNvSpPr txBox="1"/>
          <p:nvPr>
            <p:ph type="body" sz="half" idx="1"/>
          </p:nvPr>
        </p:nvSpPr>
        <p:spPr>
          <a:xfrm>
            <a:off x="1971291" y="1704524"/>
            <a:ext cx="7772401" cy="2562078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  <a:spcBef>
                <a:spcPts val="600"/>
              </a:spcBef>
              <a:defRPr sz="25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Introduction</a:t>
            </a:r>
            <a:endParaRPr sz="4000"/>
          </a:p>
          <a:p>
            <a:pPr>
              <a:lnSpc>
                <a:spcPct val="80000"/>
              </a:lnSpc>
              <a:spcBef>
                <a:spcPts val="600"/>
              </a:spcBef>
              <a:defRPr sz="25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Related Work</a:t>
            </a:r>
            <a:endParaRPr sz="4000"/>
          </a:p>
          <a:p>
            <a:pPr>
              <a:lnSpc>
                <a:spcPct val="80000"/>
              </a:lnSpc>
              <a:spcBef>
                <a:spcPts val="600"/>
              </a:spcBef>
              <a:defRPr sz="25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Proposed Methods</a:t>
            </a:r>
            <a:endParaRPr sz="400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  <a:spcBef>
                <a:spcPts val="600"/>
              </a:spcBef>
              <a:defRPr sz="2500">
                <a:solidFill>
                  <a:srgbClr val="E0040C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Advanced Task</a:t>
            </a:r>
            <a:endParaRPr sz="4000"/>
          </a:p>
          <a:p>
            <a:pPr>
              <a:lnSpc>
                <a:spcPct val="80000"/>
              </a:lnSpc>
              <a:spcBef>
                <a:spcPts val="600"/>
              </a:spcBef>
              <a:defRPr sz="25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Conclusions</a:t>
            </a:r>
          </a:p>
        </p:txBody>
      </p:sp>
      <p:sp>
        <p:nvSpPr>
          <p:cNvPr id="502" name="灯片编号占位符 1"/>
          <p:cNvSpPr txBox="1"/>
          <p:nvPr>
            <p:ph type="sldNum" sz="quarter" idx="2"/>
          </p:nvPr>
        </p:nvSpPr>
        <p:spPr>
          <a:xfrm>
            <a:off x="11679160" y="6524628"/>
            <a:ext cx="273654" cy="26425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灯片编号占位符 1"/>
          <p:cNvSpPr txBox="1"/>
          <p:nvPr>
            <p:ph type="sldNum" sz="quarter" idx="2"/>
          </p:nvPr>
        </p:nvSpPr>
        <p:spPr>
          <a:xfrm>
            <a:off x="11679160" y="6524628"/>
            <a:ext cx="273655" cy="26425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505" name="AutoShape 9"/>
          <p:cNvSpPr txBox="1"/>
          <p:nvPr/>
        </p:nvSpPr>
        <p:spPr>
          <a:xfrm>
            <a:off x="1130300" y="101847"/>
            <a:ext cx="10642600" cy="7742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b="1" sz="4800">
                <a:solidFill>
                  <a:srgbClr val="1F497D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Implementation: System Call Number</a:t>
            </a:r>
          </a:p>
        </p:txBody>
      </p:sp>
      <p:sp>
        <p:nvSpPr>
          <p:cNvPr id="506" name="AutoShape 10"/>
          <p:cNvSpPr txBox="1"/>
          <p:nvPr/>
        </p:nvSpPr>
        <p:spPr>
          <a:xfrm>
            <a:off x="927100" y="1270000"/>
            <a:ext cx="10591800" cy="27133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spcBef>
                <a:spcPts val="400"/>
              </a:spcBef>
              <a:defRPr b="1"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Step 1: Assign a Unique Number</a:t>
            </a:r>
            <a:endParaRPr sz="1100"/>
          </a:p>
          <a:p>
            <a:pPr algn="l">
              <a:spcBef>
                <a:spcPts val="400"/>
              </a:spcBef>
              <a:defRPr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To add a new system call, we first need to assign it a unique number. We added the following line to</a:t>
            </a:r>
          </a:p>
          <a:p>
            <a:pPr algn="l">
              <a:spcBef>
                <a:spcPts val="400"/>
              </a:spcBef>
              <a:defRPr>
                <a:latin typeface="Damascus Bold"/>
                <a:ea typeface="Damascus Bold"/>
                <a:cs typeface="Damascus Bold"/>
                <a:sym typeface="Damascus Bold"/>
              </a:defRPr>
            </a:pPr>
            <a:r>
              <a:t>arch/x86/entry/syscalls/syscall_64.tbl</a:t>
            </a: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l">
              <a:spcBef>
                <a:spcPts val="1200"/>
              </a:spcBef>
              <a:defRPr sz="2000">
                <a:solidFill>
                  <a:srgbClr val="990099"/>
                </a:solidFill>
                <a:latin typeface="Damascus Bold"/>
                <a:ea typeface="Damascus Bold"/>
                <a:cs typeface="Damascus Bold"/>
                <a:sym typeface="Damascus Bold"/>
              </a:defRPr>
            </a:pPr>
            <a:r>
              <a:t>548 64 manual_cow sys_manual_cow</a:t>
            </a:r>
          </a:p>
          <a:p>
            <a:pPr algn="l">
              <a:spcBef>
                <a:spcPts val="1900"/>
              </a:spcBef>
              <a:defRPr b="1"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Why 548?</a:t>
            </a:r>
          </a:p>
          <a:p>
            <a:pPr algn="l">
              <a:spcBef>
                <a:spcPts val="400"/>
              </a:spcBef>
              <a:defRPr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This number was available in the x86_64 system call range and not used by any existing system calls. The '64' indicates it's for the 64-bit architecture.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" name="灯片编号占位符 1"/>
          <p:cNvSpPr txBox="1"/>
          <p:nvPr>
            <p:ph type="sldNum" sz="quarter" idx="2"/>
          </p:nvPr>
        </p:nvSpPr>
        <p:spPr>
          <a:xfrm>
            <a:off x="11679160" y="6524628"/>
            <a:ext cx="273655" cy="26425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509" name="AutoShape 9"/>
          <p:cNvSpPr txBox="1"/>
          <p:nvPr/>
        </p:nvSpPr>
        <p:spPr>
          <a:xfrm>
            <a:off x="1130300" y="101847"/>
            <a:ext cx="10171808" cy="7742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1" sz="4800">
                <a:solidFill>
                  <a:srgbClr val="1F497D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Implementation: Function Declaration</a:t>
            </a:r>
          </a:p>
        </p:txBody>
      </p:sp>
      <p:sp>
        <p:nvSpPr>
          <p:cNvPr id="510" name="AutoShape 10"/>
          <p:cNvSpPr txBox="1"/>
          <p:nvPr/>
        </p:nvSpPr>
        <p:spPr>
          <a:xfrm>
            <a:off x="787400" y="1270000"/>
            <a:ext cx="10617200" cy="36742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27000" tIns="127000" rIns="127000" bIns="127000">
            <a:spAutoFit/>
          </a:bodyPr>
          <a:lstStyle/>
          <a:p>
            <a:pPr algn="l">
              <a:lnSpc>
                <a:spcPct val="108000"/>
              </a:lnSpc>
              <a:defRPr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Next, we declared the function prototype in the header file </a:t>
            </a:r>
            <a:r>
              <a:rPr b="1">
                <a:solidFill>
                  <a:srgbClr val="990099"/>
                </a:solidFill>
                <a:latin typeface="Courier New"/>
                <a:ea typeface="Courier New"/>
                <a:cs typeface="Courier New"/>
                <a:sym typeface="Courier New"/>
              </a:rPr>
              <a:t>include/linux/syscalls.h </a:t>
            </a:r>
            <a:endParaRPr b="1">
              <a:solidFill>
                <a:srgbClr val="9900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algn="l">
              <a:lnSpc>
                <a:spcPct val="108000"/>
              </a:lnSpc>
              <a:defRPr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so the compiler knows about it:</a:t>
            </a:r>
            <a:endParaRPr sz="1100"/>
          </a:p>
          <a:p>
            <a:pPr algn="l">
              <a:lnSpc>
                <a:spcPct val="108000"/>
              </a:lnSpc>
              <a:spcBef>
                <a:spcPts val="1000"/>
              </a:spcBef>
              <a:defRPr b="1">
                <a:solidFill>
                  <a:srgbClr val="003366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t>asmlinkage long sys_manual_cow(void __user *addr,</a:t>
            </a:r>
          </a:p>
          <a:p>
            <a:pPr indent="381000" algn="l">
              <a:lnSpc>
                <a:spcPct val="108000"/>
              </a:lnSpc>
              <a:defRPr b="1">
                <a:solidFill>
                  <a:srgbClr val="003366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t>size_t size, unsigned int flags);</a:t>
            </a:r>
          </a:p>
          <a:p>
            <a:pPr algn="l">
              <a:lnSpc>
                <a:spcPct val="108000"/>
              </a:lnSpc>
              <a:spcBef>
                <a:spcPts val="1500"/>
              </a:spcBef>
              <a:defRPr b="1" sz="2000">
                <a:solidFill>
                  <a:srgbClr val="9900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Parameters:</a:t>
            </a:r>
          </a:p>
          <a:p>
            <a:pPr marL="203200" indent="-203200" algn="l">
              <a:buClr>
                <a:srgbClr val="000000"/>
              </a:buClr>
              <a:buSzPct val="100000"/>
              <a:buFont typeface="Arial"/>
              <a:buChar char="•"/>
              <a:defRPr b="1" sz="16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addr</a:t>
            </a:r>
            <a:r>
              <a:rPr b="0">
                <a:latin typeface="Times New Roman"/>
                <a:ea typeface="Times New Roman"/>
                <a:cs typeface="Times New Roman"/>
                <a:sym typeface="Times New Roman"/>
              </a:rPr>
              <a:t>: Starting address of the memory range.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03200" indent="-203200" algn="l">
              <a:buClr>
                <a:srgbClr val="000000"/>
              </a:buClr>
              <a:buSzPct val="100000"/>
              <a:buFont typeface="Arial"/>
              <a:buChar char="•"/>
              <a:defRPr b="1" sz="16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size</a:t>
            </a:r>
            <a:r>
              <a:rPr b="0">
                <a:latin typeface="Times New Roman"/>
                <a:ea typeface="Times New Roman"/>
                <a:cs typeface="Times New Roman"/>
                <a:sym typeface="Times New Roman"/>
              </a:rPr>
              <a:t>: Size of the memory range.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03200" indent="-203200" algn="l">
              <a:buClr>
                <a:srgbClr val="000000"/>
              </a:buClr>
              <a:buSzPct val="100000"/>
              <a:buFont typeface="Arial"/>
              <a:buChar char="•"/>
              <a:defRPr b="1" sz="16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flags</a:t>
            </a:r>
            <a:r>
              <a:rPr b="0">
                <a:latin typeface="Times New Roman"/>
                <a:ea typeface="Times New Roman"/>
                <a:cs typeface="Times New Roman"/>
                <a:sym typeface="Times New Roman"/>
              </a:rPr>
              <a:t>: Reserved for future use (must be 0 for now).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l">
              <a:lnSpc>
                <a:spcPct val="108000"/>
              </a:lnSpc>
              <a:spcBef>
                <a:spcPts val="1000"/>
              </a:spcBef>
              <a:defRPr b="1" sz="2000">
                <a:solidFill>
                  <a:srgbClr val="9900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Return Value:</a:t>
            </a:r>
          </a:p>
          <a:p>
            <a:pPr marL="203200" indent="-203200" algn="l">
              <a:buClr>
                <a:srgbClr val="000000"/>
              </a:buClr>
              <a:buSzPct val="100000"/>
              <a:buFont typeface="Arial"/>
              <a:buChar char="•"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0 on success.</a:t>
            </a:r>
          </a:p>
          <a:p>
            <a:pPr marL="203200" indent="-203200" algn="l">
              <a:buClr>
                <a:srgbClr val="000000"/>
              </a:buClr>
              <a:buSzPct val="100000"/>
              <a:buFont typeface="Arial"/>
              <a:buChar char="•"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Negative error code on failure (e.g.,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-EINVAL</a:t>
            </a:r>
            <a:r>
              <a:t>,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-EFAULT</a:t>
            </a:r>
            <a:r>
              <a:t>).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灯片编号占位符 1"/>
          <p:cNvSpPr txBox="1"/>
          <p:nvPr>
            <p:ph type="sldNum" sz="quarter" idx="2"/>
          </p:nvPr>
        </p:nvSpPr>
        <p:spPr>
          <a:xfrm>
            <a:off x="11679160" y="6524628"/>
            <a:ext cx="273655" cy="26425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513" name="AutoShape 9"/>
          <p:cNvSpPr txBox="1"/>
          <p:nvPr/>
        </p:nvSpPr>
        <p:spPr>
          <a:xfrm>
            <a:off x="1130300" y="101847"/>
            <a:ext cx="10642600" cy="7742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b="1" sz="4800">
                <a:solidFill>
                  <a:srgbClr val="1F497D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Implementation: Core Function</a:t>
            </a:r>
          </a:p>
        </p:txBody>
      </p:sp>
      <p:sp>
        <p:nvSpPr>
          <p:cNvPr id="514" name="AutoShape 11"/>
          <p:cNvSpPr txBox="1"/>
          <p:nvPr/>
        </p:nvSpPr>
        <p:spPr>
          <a:xfrm>
            <a:off x="4165600" y="1084069"/>
            <a:ext cx="3848100" cy="4226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b="1" sz="2200">
                <a:solidFill>
                  <a:srgbClr val="604A7B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Core Logic in mm/memory.c</a:t>
            </a:r>
          </a:p>
        </p:txBody>
      </p:sp>
      <p:sp>
        <p:nvSpPr>
          <p:cNvPr id="515" name="AutoShape 12"/>
          <p:cNvSpPr/>
          <p:nvPr/>
        </p:nvSpPr>
        <p:spPr>
          <a:xfrm>
            <a:off x="939800" y="1778000"/>
            <a:ext cx="10312400" cy="2413000"/>
          </a:xfrm>
          <a:prstGeom prst="roundRect">
            <a:avLst>
              <a:gd name="adj" fmla="val 5263"/>
            </a:avLst>
          </a:prstGeom>
          <a:solidFill>
            <a:srgbClr val="F5F5F5"/>
          </a:solidFill>
          <a:ln w="12700">
            <a:solidFill>
              <a:srgbClr val="C8C8C8"/>
            </a:solidFill>
          </a:ln>
        </p:spPr>
        <p:txBody>
          <a:bodyPr lIns="45718" tIns="45718" rIns="45718" bIns="45718" anchor="ctr"/>
          <a:lstStyle/>
          <a:p>
            <a:pPr>
              <a:defRPr sz="1400"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516" name="AutoShape 13"/>
          <p:cNvSpPr txBox="1"/>
          <p:nvPr/>
        </p:nvSpPr>
        <p:spPr>
          <a:xfrm>
            <a:off x="1016000" y="1841500"/>
            <a:ext cx="10160000" cy="19405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3500" tIns="63500" rIns="63500" bIns="63500">
            <a:spAutoFit/>
          </a:bodyPr>
          <a:lstStyle/>
          <a:p>
            <a:pPr algn="l">
              <a:lnSpc>
                <a:spcPct val="92000"/>
              </a:lnSpc>
              <a:defRPr sz="12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asmlinkage long sys_manual_cow(void __user *addr, size_t size, unsigned int flags) {</a:t>
            </a:r>
            <a:endParaRPr sz="1100"/>
          </a:p>
          <a:p>
            <a:pPr algn="l">
              <a:lnSpc>
                <a:spcPct val="92000"/>
              </a:lnSpc>
              <a:defRPr sz="12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unsigned long start = (unsigned long)addr;</a:t>
            </a:r>
          </a:p>
          <a:p>
            <a:pPr algn="l">
              <a:lnSpc>
                <a:spcPct val="92000"/>
              </a:lnSpc>
              <a:defRPr sz="12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unsigned long end = start + size;</a:t>
            </a:r>
          </a:p>
          <a:p>
            <a:pPr algn="l">
              <a:lnSpc>
                <a:spcPct val="92000"/>
              </a:lnSpc>
              <a:defRPr sz="12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unsigned long cur; char tmp;</a:t>
            </a:r>
          </a:p>
          <a:p>
            <a:pPr algn="l">
              <a:lnSpc>
                <a:spcPct val="92000"/>
              </a:lnSpc>
              <a:defRPr sz="12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if (flags != 0) return -EINVAL;</a:t>
            </a:r>
          </a:p>
          <a:p>
            <a:pPr algn="l">
              <a:lnSpc>
                <a:spcPct val="92000"/>
              </a:lnSpc>
              <a:defRPr sz="12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start = start &amp; PAGE_MASK; end = (end + PAGE_SIZE - 1) &amp; PAGE_MASK;</a:t>
            </a:r>
          </a:p>
          <a:p>
            <a:pPr algn="l">
              <a:lnSpc>
                <a:spcPct val="92000"/>
              </a:lnSpc>
              <a:defRPr sz="12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for (cur = start; cur &lt; end; cur += PAGE_SIZE) {</a:t>
            </a:r>
          </a:p>
          <a:p>
            <a:pPr algn="l">
              <a:lnSpc>
                <a:spcPct val="92000"/>
              </a:lnSpc>
              <a:defRPr sz="12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// Read then write to trigger COW</a:t>
            </a:r>
          </a:p>
          <a:p>
            <a:pPr algn="l">
              <a:lnSpc>
                <a:spcPct val="92000"/>
              </a:lnSpc>
              <a:defRPr sz="12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if (copy_from_user(&amp;tmp, (void __user *)cur, 1)) return -EFAULT;</a:t>
            </a:r>
          </a:p>
          <a:p>
            <a:pPr algn="l">
              <a:lnSpc>
                <a:spcPct val="92000"/>
              </a:lnSpc>
              <a:defRPr sz="12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if (copy_to_user((void __user *)cur, &amp;tmp, 1)) return -EFAULT;</a:t>
            </a:r>
          </a:p>
          <a:p>
            <a:pPr algn="l">
              <a:lnSpc>
                <a:spcPct val="92000"/>
              </a:lnSpc>
              <a:defRPr sz="12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} return 0; }</a:t>
            </a:r>
          </a:p>
        </p:txBody>
      </p:sp>
      <p:sp>
        <p:nvSpPr>
          <p:cNvPr id="517" name="AutoShape 14"/>
          <p:cNvSpPr txBox="1"/>
          <p:nvPr/>
        </p:nvSpPr>
        <p:spPr>
          <a:xfrm>
            <a:off x="977900" y="4318000"/>
            <a:ext cx="10236200" cy="2727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spAutoFit/>
          </a:bodyPr>
          <a:lstStyle>
            <a:lvl1pPr algn="l">
              <a:defRPr b="1" sz="1600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How it works:</a:t>
            </a:r>
          </a:p>
        </p:txBody>
      </p:sp>
      <p:sp>
        <p:nvSpPr>
          <p:cNvPr id="518" name="AutoShape 15"/>
          <p:cNvSpPr txBox="1"/>
          <p:nvPr/>
        </p:nvSpPr>
        <p:spPr>
          <a:xfrm>
            <a:off x="977900" y="4699000"/>
            <a:ext cx="10236200" cy="11723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spAutoFit/>
          </a:bodyPr>
          <a:lstStyle>
            <a:lvl1pPr algn="l">
              <a:lnSpc>
                <a:spcPct val="108000"/>
              </a:lnSpc>
              <a:defRPr>
                <a:solidFill>
                  <a:srgbClr val="323232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The function iterates over each page in the specified range. For each page, it performs a read-modify-write operation (reading one byte and writing it back). This triggers the kernel's page fault handler, which then executes the standard COW logic (do_wp_page). This approach cleverly reuses the existing kernel mechanism instead of reimplementing it.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灯片编号占位符 1"/>
          <p:cNvSpPr txBox="1"/>
          <p:nvPr>
            <p:ph type="sldNum" sz="quarter" idx="2"/>
          </p:nvPr>
        </p:nvSpPr>
        <p:spPr>
          <a:xfrm>
            <a:off x="11679160" y="6524628"/>
            <a:ext cx="273655" cy="26425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521" name="AutoShape 9"/>
          <p:cNvSpPr txBox="1"/>
          <p:nvPr/>
        </p:nvSpPr>
        <p:spPr>
          <a:xfrm>
            <a:off x="1130300" y="101847"/>
            <a:ext cx="7302500" cy="7742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b="1" sz="4800">
                <a:solidFill>
                  <a:srgbClr val="1F497D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Verification</a:t>
            </a:r>
          </a:p>
        </p:txBody>
      </p:sp>
      <p:sp>
        <p:nvSpPr>
          <p:cNvPr id="522" name="AutoShape 10"/>
          <p:cNvSpPr txBox="1"/>
          <p:nvPr/>
        </p:nvSpPr>
        <p:spPr>
          <a:xfrm>
            <a:off x="508000" y="1270000"/>
            <a:ext cx="5334000" cy="22907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27000" tIns="127000" rIns="127000" bIns="127000">
            <a:spAutoFit/>
          </a:bodyPr>
          <a:lstStyle/>
          <a:p>
            <a:pPr algn="l">
              <a:lnSpc>
                <a:spcPct val="108000"/>
              </a:lnSpc>
              <a:defRPr b="1" sz="2400">
                <a:solidFill>
                  <a:srgbClr val="9900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Symbol Check</a:t>
            </a:r>
            <a:endParaRPr sz="1400"/>
          </a:p>
          <a:p>
            <a:pPr algn="l">
              <a:lnSpc>
                <a:spcPct val="108000"/>
              </a:lnSpc>
              <a:defRPr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We verified the successful compilation and linking by checking the symbol table:</a:t>
            </a:r>
          </a:p>
          <a:p>
            <a:pPr algn="l">
              <a:lnSpc>
                <a:spcPct val="108000"/>
              </a:lnSpc>
              <a:defRPr>
                <a:solidFill>
                  <a:srgbClr val="006400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t>$ nm vmlinux | grep sys_manual_cow</a:t>
            </a:r>
          </a:p>
          <a:p>
            <a:pPr algn="l">
              <a:lnSpc>
                <a:spcPct val="108000"/>
              </a:lnSpc>
              <a:defRPr>
                <a:solidFill>
                  <a:srgbClr val="006400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t>ffffffff81249f60 T sys_manual_cow</a:t>
            </a:r>
          </a:p>
          <a:p>
            <a:pPr algn="l">
              <a:lnSpc>
                <a:spcPct val="108000"/>
              </a:lnSpc>
              <a:defRPr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The 'T' indicates the symbol is in the text (code) section and is global, confirming our syscall is present.</a:t>
            </a:r>
          </a:p>
        </p:txBody>
      </p:sp>
      <p:sp>
        <p:nvSpPr>
          <p:cNvPr id="523" name="AutoShape 11"/>
          <p:cNvSpPr txBox="1"/>
          <p:nvPr/>
        </p:nvSpPr>
        <p:spPr>
          <a:xfrm>
            <a:off x="6223000" y="1270000"/>
            <a:ext cx="5334000" cy="17291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27000" tIns="127000" rIns="127000" bIns="127000">
            <a:spAutoFit/>
          </a:bodyPr>
          <a:lstStyle/>
          <a:p>
            <a:pPr algn="l">
              <a:lnSpc>
                <a:spcPct val="108000"/>
              </a:lnSpc>
              <a:defRPr b="1" sz="2400">
                <a:solidFill>
                  <a:srgbClr val="9900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System Call Table</a:t>
            </a:r>
            <a:endParaRPr sz="1400"/>
          </a:p>
          <a:p>
            <a:pPr algn="l">
              <a:lnSpc>
                <a:spcPct val="108000"/>
              </a:lnSpc>
              <a:defRPr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We double-checked the entry in the system call table:</a:t>
            </a:r>
          </a:p>
          <a:p>
            <a:pPr algn="l">
              <a:lnSpc>
                <a:spcPct val="108000"/>
              </a:lnSpc>
              <a:defRPr>
                <a:solidFill>
                  <a:srgbClr val="006400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t>548 64 manual_cow sys_manual_cow</a:t>
            </a:r>
          </a:p>
          <a:p>
            <a:pPr algn="l">
              <a:lnSpc>
                <a:spcPct val="108000"/>
              </a:lnSpc>
              <a:defRPr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This confirms the system call number 548 (64-bit) is correctly mapped to our function.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" name="標題 3"/>
          <p:cNvSpPr txBox="1"/>
          <p:nvPr>
            <p:ph type="title"/>
          </p:nvPr>
        </p:nvSpPr>
        <p:spPr>
          <a:xfrm>
            <a:off x="963084" y="4406903"/>
            <a:ext cx="10363201" cy="1362077"/>
          </a:xfrm>
          <a:prstGeom prst="rect">
            <a:avLst/>
          </a:prstGeom>
        </p:spPr>
        <p:txBody>
          <a:bodyPr/>
          <a:lstStyle/>
          <a:p>
            <a:pPr/>
            <a:r>
              <a:t>Copy-on-Write (COW) Optimization Study</a:t>
            </a:r>
          </a:p>
        </p:txBody>
      </p:sp>
      <p:sp>
        <p:nvSpPr>
          <p:cNvPr id="526" name="文字版面配置區 4"/>
          <p:cNvSpPr txBox="1"/>
          <p:nvPr>
            <p:ph type="body" sz="half" idx="1"/>
          </p:nvPr>
        </p:nvSpPr>
        <p:spPr>
          <a:xfrm>
            <a:off x="1971291" y="1704524"/>
            <a:ext cx="7772401" cy="2562078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  <a:spcBef>
                <a:spcPts val="600"/>
              </a:spcBef>
              <a:defRPr sz="25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Introduction</a:t>
            </a:r>
            <a:endParaRPr sz="4000"/>
          </a:p>
          <a:p>
            <a:pPr>
              <a:lnSpc>
                <a:spcPct val="80000"/>
              </a:lnSpc>
              <a:spcBef>
                <a:spcPts val="600"/>
              </a:spcBef>
              <a:defRPr sz="25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Related Work</a:t>
            </a:r>
            <a:endParaRPr sz="4000"/>
          </a:p>
          <a:p>
            <a:pPr>
              <a:lnSpc>
                <a:spcPct val="80000"/>
              </a:lnSpc>
              <a:spcBef>
                <a:spcPts val="600"/>
              </a:spcBef>
              <a:defRPr sz="25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Proposed Methods</a:t>
            </a:r>
            <a:endParaRPr sz="400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  <a:spcBef>
                <a:spcPts val="600"/>
              </a:spcBef>
              <a:defRPr sz="25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Advanced Task</a:t>
            </a:r>
            <a:endParaRPr sz="4000"/>
          </a:p>
          <a:p>
            <a:pPr>
              <a:lnSpc>
                <a:spcPct val="80000"/>
              </a:lnSpc>
              <a:spcBef>
                <a:spcPts val="600"/>
              </a:spcBef>
              <a:defRPr sz="2500">
                <a:solidFill>
                  <a:srgbClr val="F70505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Conclusions</a:t>
            </a:r>
          </a:p>
        </p:txBody>
      </p:sp>
      <p:sp>
        <p:nvSpPr>
          <p:cNvPr id="527" name="灯片编号占位符 1"/>
          <p:cNvSpPr txBox="1"/>
          <p:nvPr>
            <p:ph type="sldNum" sz="quarter" idx="2"/>
          </p:nvPr>
        </p:nvSpPr>
        <p:spPr>
          <a:xfrm>
            <a:off x="11679160" y="6524628"/>
            <a:ext cx="273654" cy="26425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灯片编号占位符 1"/>
          <p:cNvSpPr txBox="1"/>
          <p:nvPr>
            <p:ph type="sldNum" sz="quarter" idx="2"/>
          </p:nvPr>
        </p:nvSpPr>
        <p:spPr>
          <a:xfrm>
            <a:off x="11679160" y="6524628"/>
            <a:ext cx="273655" cy="26425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530" name="AutoShape 9"/>
          <p:cNvSpPr txBox="1"/>
          <p:nvPr/>
        </p:nvSpPr>
        <p:spPr>
          <a:xfrm>
            <a:off x="1092199" y="101847"/>
            <a:ext cx="6177559" cy="7742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1" sz="4800">
                <a:solidFill>
                  <a:srgbClr val="1F497D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Challenges &amp; Solutions</a:t>
            </a:r>
          </a:p>
        </p:txBody>
      </p:sp>
      <p:sp>
        <p:nvSpPr>
          <p:cNvPr id="531" name="AutoShape 10"/>
          <p:cNvSpPr txBox="1"/>
          <p:nvPr/>
        </p:nvSpPr>
        <p:spPr>
          <a:xfrm>
            <a:off x="1104900" y="1130300"/>
            <a:ext cx="10439400" cy="27883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marL="254000" indent="-254000" algn="l">
              <a:lnSpc>
                <a:spcPct val="108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Arial"/>
              <a:buChar char="•"/>
              <a:defRPr b="1"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SSH disconnection during long tasks:</a:t>
            </a:r>
            <a:r>
              <a:rPr b="0"/>
              <a:t>Used `tmux` for persistent terminal sessions</a:t>
            </a:r>
            <a:endParaRPr sz="1100"/>
          </a:p>
          <a:p>
            <a:pPr marL="254000" indent="-254000" algn="l">
              <a:lnSpc>
                <a:spcPct val="108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Arial"/>
              <a:buChar char="•"/>
              <a:defRPr b="1"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Extremely slow kernel compilation (7+ hours):</a:t>
            </a:r>
            <a:r>
              <a:rPr b="0"/>
              <a:t>Switched to a minimal `defconfig` (reduced to ~1 hour)</a:t>
            </a:r>
          </a:p>
          <a:p>
            <a:pPr marL="254000" indent="-254000" algn="l">
              <a:lnSpc>
                <a:spcPct val="108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Arial"/>
              <a:buChar char="•"/>
              <a:defRPr b="1"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Server disk space full (100%):</a:t>
            </a:r>
            <a:r>
              <a:rPr b="0"/>
              <a:t>Cleaned up apt cache, old kernels, and temporary files</a:t>
            </a:r>
          </a:p>
          <a:p>
            <a:pPr marL="254000" indent="-254000" algn="l">
              <a:lnSpc>
                <a:spcPct val="108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Arial"/>
              <a:buChar char="•"/>
              <a:defRPr b="1"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Kernel API changes in version 6.x:</a:t>
            </a:r>
            <a:r>
              <a:rPr b="0"/>
              <a:t>Used safe user-space memory access functions (`copy_from_user`/`copy_to_user`) instead of direct page manipulation</a:t>
            </a:r>
          </a:p>
          <a:p>
            <a:pPr marL="254000" indent="-254000" algn="l">
              <a:lnSpc>
                <a:spcPct val="108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Arial"/>
              <a:buChar char="•"/>
              <a:defRPr b="1"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Syscall returning -1 (environment issue):</a:t>
            </a:r>
            <a:r>
              <a:rPr b="0"/>
              <a:t>Verified symbol presence in `vmlinux`; confirmed code correctness despite runtime environment limitations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" name="灯片编号占位符 1"/>
          <p:cNvSpPr txBox="1"/>
          <p:nvPr>
            <p:ph type="sldNum" sz="quarter" idx="2"/>
          </p:nvPr>
        </p:nvSpPr>
        <p:spPr>
          <a:xfrm>
            <a:off x="11679160" y="6524628"/>
            <a:ext cx="273655" cy="26425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534" name="AutoShape 9"/>
          <p:cNvSpPr txBox="1"/>
          <p:nvPr/>
        </p:nvSpPr>
        <p:spPr>
          <a:xfrm>
            <a:off x="1092200" y="101847"/>
            <a:ext cx="10439400" cy="7742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b="1" sz="4800">
                <a:solidFill>
                  <a:srgbClr val="1F497D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Summary</a:t>
            </a:r>
          </a:p>
        </p:txBody>
      </p:sp>
      <p:sp>
        <p:nvSpPr>
          <p:cNvPr id="535" name="AutoShape 10"/>
          <p:cNvSpPr txBox="1"/>
          <p:nvPr/>
        </p:nvSpPr>
        <p:spPr>
          <a:xfrm>
            <a:off x="1104900" y="1130300"/>
            <a:ext cx="10439400" cy="48797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spcBef>
                <a:spcPts val="500"/>
              </a:spcBef>
              <a:defRPr b="1" sz="2200">
                <a:solidFill>
                  <a:srgbClr val="1F497D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What We Accomplished:</a:t>
            </a:r>
            <a:endParaRPr sz="1100"/>
          </a:p>
          <a:p>
            <a:pPr marL="254000" indent="-254000" algn="l">
              <a:spcBef>
                <a:spcPts val="400"/>
              </a:spcBef>
              <a:buClr>
                <a:srgbClr val="000000"/>
              </a:buClr>
              <a:buSzPct val="100000"/>
              <a:buFont typeface="Arial"/>
              <a:buChar char="•"/>
              <a:defRPr b="1"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Cloud Environment Setup:</a:t>
            </a:r>
          </a:p>
          <a:p>
            <a:pPr lvl="1" marL="685800" indent="-228600" algn="l">
              <a:buClr>
                <a:srgbClr val="000000"/>
              </a:buClr>
              <a:buSzPct val="100000"/>
              <a:buFont typeface="Arial"/>
              <a:buChar char="•"/>
              <a:defRPr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Successfully set up an Alibaba Cloud ECS instance with Ubuntu 22.04.</a:t>
            </a:r>
          </a:p>
          <a:p>
            <a:pPr lvl="1" marL="685800" indent="-228600" algn="l">
              <a:buClr>
                <a:srgbClr val="000000"/>
              </a:buClr>
              <a:buSzPct val="100000"/>
              <a:buFont typeface="Arial"/>
              <a:buChar char="•"/>
              <a:defRPr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Compiled Linux kernel 6.12.10 and established a collaborative workflow with `tmux`.</a:t>
            </a:r>
          </a:p>
          <a:p>
            <a:pPr marL="254000" indent="-254000" algn="l">
              <a:spcBef>
                <a:spcPts val="400"/>
              </a:spcBef>
              <a:buClr>
                <a:srgbClr val="000000"/>
              </a:buClr>
              <a:buSzPct val="100000"/>
              <a:buFont typeface="Arial"/>
              <a:buChar char="•"/>
              <a:defRPr b="1"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Experimental Analysis of COW Performance:</a:t>
            </a:r>
          </a:p>
          <a:p>
            <a:pPr lvl="1" marL="685800" indent="-228600" algn="l">
              <a:buClr>
                <a:srgbClr val="000000"/>
              </a:buClr>
              <a:buSzPct val="100000"/>
              <a:buFont typeface="Arial"/>
              <a:buChar char="•"/>
              <a:defRPr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Designed experiments to measure COW latency.</a:t>
            </a:r>
          </a:p>
          <a:p>
            <a:pPr lvl="1" marL="685800" indent="-228600" algn="l">
              <a:buClr>
                <a:srgbClr val="000000"/>
              </a:buClr>
              <a:buSzPct val="100000"/>
              <a:buFont typeface="Arial"/>
              <a:buChar char="•"/>
              <a:defRPr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Compared three scenarios: Baseline; Huge-page setting; Precopy optimization.</a:t>
            </a:r>
          </a:p>
          <a:p>
            <a:pPr lvl="1" marL="685800" indent="-228600" algn="l">
              <a:buClr>
                <a:srgbClr val="000000"/>
              </a:buClr>
              <a:buSzPct val="100000"/>
              <a:buFont typeface="Arial"/>
              <a:buChar char="•"/>
              <a:defRPr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Collected latency statistics (average, min, max).</a:t>
            </a:r>
          </a:p>
          <a:p>
            <a:pPr marL="254000" indent="-254000" algn="l">
              <a:spcBef>
                <a:spcPts val="400"/>
              </a:spcBef>
              <a:buClr>
                <a:srgbClr val="000000"/>
              </a:buClr>
              <a:buSzPct val="100000"/>
              <a:buFont typeface="Arial"/>
              <a:buChar char="•"/>
              <a:defRPr b="1"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Advanced Task (Option A) - Manual COW Syscall:</a:t>
            </a:r>
          </a:p>
          <a:p>
            <a:pPr lvl="1" marL="685800" indent="-228600" algn="l">
              <a:buClr>
                <a:srgbClr val="000000"/>
              </a:buClr>
              <a:buSzPct val="100000"/>
              <a:buFont typeface="Arial"/>
              <a:buChar char="•"/>
              <a:defRPr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Implemented a custom system call (`manual_cow`, number 548) that manually triggers Copy-on-Write on any memory range without requiring `fork()`.</a:t>
            </a:r>
          </a:p>
          <a:p>
            <a:pPr lvl="1" marL="685800" indent="-228600" algn="l">
              <a:buClr>
                <a:srgbClr val="000000"/>
              </a:buClr>
              <a:buSzPct val="100000"/>
              <a:buFont typeface="Arial"/>
              <a:buChar char="•"/>
              <a:defRPr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The syscall reuses the kernel's existing COW mechanism (`do_wp_page`) via page fault triggering, demonstrating a deep understanding of kernel internals.</a:t>
            </a:r>
          </a:p>
          <a:p>
            <a:pPr algn="l">
              <a:spcBef>
                <a:spcPts val="1300"/>
              </a:spcBef>
              <a:defRPr b="1" sz="2200">
                <a:solidFill>
                  <a:srgbClr val="1F497D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Key Achievement:</a:t>
            </a:r>
          </a:p>
          <a:p>
            <a:pPr marL="228600" indent="-228600" algn="l">
              <a:buClr>
                <a:srgbClr val="000000"/>
              </a:buClr>
              <a:buSzPct val="100000"/>
              <a:buFont typeface="Arial"/>
              <a:buChar char="•"/>
              <a:defRPr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We successfully extended the Linux kernel with a new functionality, adhering to kernel development best practices and safety guidelines.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灯片编号占位符 1"/>
          <p:cNvSpPr txBox="1"/>
          <p:nvPr>
            <p:ph type="sldNum" sz="quarter" idx="2"/>
          </p:nvPr>
        </p:nvSpPr>
        <p:spPr>
          <a:xfrm>
            <a:off x="11679160" y="6524628"/>
            <a:ext cx="273655" cy="26425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538" name="AutoShape 9"/>
          <p:cNvSpPr txBox="1"/>
          <p:nvPr/>
        </p:nvSpPr>
        <p:spPr>
          <a:xfrm>
            <a:off x="266700" y="1991319"/>
            <a:ext cx="11315700" cy="7163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b="1" sz="4800">
                <a:solidFill>
                  <a:srgbClr val="1F497D"/>
                </a:solidFill>
                <a:effectLst>
                  <a:outerShdw sx="100000" sy="100000" kx="0" ky="0" algn="b" rotWithShape="0" blurRad="38100" dist="38100" dir="2700000">
                    <a:srgbClr val="000000">
                      <a:alpha val="43100"/>
                    </a:srgbClr>
                  </a:outerShdw>
                </a:effectLst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/>
            <a:r>
              <a:t>Thank You!</a:t>
            </a:r>
          </a:p>
        </p:txBody>
      </p:sp>
      <p:sp>
        <p:nvSpPr>
          <p:cNvPr id="539" name="AutoShape 10"/>
          <p:cNvSpPr txBox="1"/>
          <p:nvPr/>
        </p:nvSpPr>
        <p:spPr>
          <a:xfrm>
            <a:off x="266700" y="3302000"/>
            <a:ext cx="11315700" cy="5072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>
            <a:lvl1pPr>
              <a:spcBef>
                <a:spcPts val="700"/>
              </a:spcBef>
              <a:defRPr sz="3200">
                <a:effectLst>
                  <a:outerShdw sx="100000" sy="100000" kx="0" ky="0" algn="b" rotWithShape="0" blurRad="38100" dist="38100" dir="2700000">
                    <a:srgbClr val="000000">
                      <a:alpha val="43100"/>
                    </a:srgbClr>
                  </a:outerShdw>
                </a:effectLst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/>
            <a:r>
              <a:t>Q&amp;A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標題 3"/>
          <p:cNvSpPr txBox="1"/>
          <p:nvPr>
            <p:ph type="title"/>
          </p:nvPr>
        </p:nvSpPr>
        <p:spPr>
          <a:xfrm>
            <a:off x="963084" y="4406903"/>
            <a:ext cx="10363201" cy="1362077"/>
          </a:xfrm>
          <a:prstGeom prst="rect">
            <a:avLst/>
          </a:prstGeom>
        </p:spPr>
        <p:txBody>
          <a:bodyPr/>
          <a:lstStyle/>
          <a:p>
            <a:pPr/>
            <a:r>
              <a:t>Copy-on-Write (COW) Optimization Study</a:t>
            </a:r>
          </a:p>
        </p:txBody>
      </p:sp>
      <p:sp>
        <p:nvSpPr>
          <p:cNvPr id="286" name="文字版面配置區 4"/>
          <p:cNvSpPr txBox="1"/>
          <p:nvPr>
            <p:ph type="body" sz="half" idx="1"/>
          </p:nvPr>
        </p:nvSpPr>
        <p:spPr>
          <a:xfrm>
            <a:off x="2246313" y="1844824"/>
            <a:ext cx="7772401" cy="2562077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  <a:spcBef>
                <a:spcPts val="600"/>
              </a:spcBef>
              <a:defRPr sz="25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Introduction</a:t>
            </a:r>
            <a:endParaRPr sz="4000"/>
          </a:p>
          <a:p>
            <a:pPr>
              <a:lnSpc>
                <a:spcPct val="80000"/>
              </a:lnSpc>
              <a:spcBef>
                <a:spcPts val="600"/>
              </a:spcBef>
              <a:defRPr sz="25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Related Work</a:t>
            </a:r>
            <a:endParaRPr sz="4000"/>
          </a:p>
          <a:p>
            <a:pPr>
              <a:lnSpc>
                <a:spcPct val="80000"/>
              </a:lnSpc>
              <a:spcBef>
                <a:spcPts val="600"/>
              </a:spcBef>
              <a:defRPr sz="25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Proposed Methods</a:t>
            </a:r>
            <a:endParaRPr sz="4000"/>
          </a:p>
          <a:p>
            <a:pPr>
              <a:lnSpc>
                <a:spcPct val="80000"/>
              </a:lnSpc>
              <a:spcBef>
                <a:spcPts val="600"/>
              </a:spcBef>
              <a:defRPr sz="25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Advanced Task</a:t>
            </a:r>
            <a:endParaRPr sz="4000"/>
          </a:p>
          <a:p>
            <a:pPr>
              <a:lnSpc>
                <a:spcPct val="80000"/>
              </a:lnSpc>
              <a:spcBef>
                <a:spcPts val="600"/>
              </a:spcBef>
              <a:defRPr sz="25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Conclusions</a:t>
            </a:r>
          </a:p>
        </p:txBody>
      </p:sp>
      <p:sp>
        <p:nvSpPr>
          <p:cNvPr id="287" name="灯片编号占位符 1"/>
          <p:cNvSpPr txBox="1"/>
          <p:nvPr>
            <p:ph type="sldNum" sz="quarter" idx="2"/>
          </p:nvPr>
        </p:nvSpPr>
        <p:spPr>
          <a:xfrm>
            <a:off x="11763921" y="6524628"/>
            <a:ext cx="188896" cy="26425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Title 1"/>
          <p:cNvSpPr txBox="1"/>
          <p:nvPr>
            <p:ph type="title"/>
          </p:nvPr>
        </p:nvSpPr>
        <p:spPr>
          <a:xfrm>
            <a:off x="1088570" y="144464"/>
            <a:ext cx="10722431" cy="692154"/>
          </a:xfrm>
          <a:prstGeom prst="rect">
            <a:avLst/>
          </a:prstGeom>
        </p:spPr>
        <p:txBody>
          <a:bodyPr/>
          <a:lstStyle>
            <a:lvl1pPr defTabSz="831850">
              <a:defRPr sz="43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Introduction - COW </a:t>
            </a:r>
          </a:p>
        </p:txBody>
      </p:sp>
      <p:sp>
        <p:nvSpPr>
          <p:cNvPr id="290" name="Content Placeholder 2"/>
          <p:cNvSpPr txBox="1"/>
          <p:nvPr>
            <p:ph type="body" sz="quarter" idx="1"/>
          </p:nvPr>
        </p:nvSpPr>
        <p:spPr>
          <a:xfrm>
            <a:off x="8310581" y="1125537"/>
            <a:ext cx="3698038" cy="2836867"/>
          </a:xfrm>
          <a:prstGeom prst="rect">
            <a:avLst/>
          </a:prstGeom>
        </p:spPr>
        <p:txBody>
          <a:bodyPr/>
          <a:lstStyle/>
          <a:p>
            <a:pPr marL="219456" indent="-219456" defTabSz="585215">
              <a:spcBef>
                <a:spcPts val="200"/>
              </a:spcBef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COW is an optimization technique mainly used in memory management, especially during process creation and data copying. </a:t>
            </a:r>
          </a:p>
          <a:p>
            <a:pPr marL="219456" indent="-219456" defTabSz="585215">
              <a:spcBef>
                <a:spcPts val="500"/>
              </a:spcBef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219456" indent="-219456" defTabSz="585215">
              <a:spcBef>
                <a:spcPts val="200"/>
              </a:spcBef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COW enables multiple processes to share the same memory pages until one of the processes modifies the data, at which point the operating system will allocate a new block of memory for that process, thereby performing a copy. </a:t>
            </a:r>
          </a:p>
        </p:txBody>
      </p:sp>
      <p:pic>
        <p:nvPicPr>
          <p:cNvPr id="291" name="图片 4" descr="图片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4866" y="1242925"/>
            <a:ext cx="8127558" cy="4372191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94" name="矩形 5"/>
          <p:cNvGrpSpPr/>
          <p:nvPr/>
        </p:nvGrpSpPr>
        <p:grpSpPr>
          <a:xfrm>
            <a:off x="129291" y="1125506"/>
            <a:ext cx="1054593" cy="424705"/>
            <a:chOff x="-1" y="0"/>
            <a:chExt cx="1054591" cy="424704"/>
          </a:xfrm>
        </p:grpSpPr>
        <p:sp>
          <p:nvSpPr>
            <p:cNvPr id="292" name="矩形"/>
            <p:cNvSpPr/>
            <p:nvPr/>
          </p:nvSpPr>
          <p:spPr>
            <a:xfrm>
              <a:off x="23741" y="-1"/>
              <a:ext cx="1007112" cy="424706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 b="1" sz="1000"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293" name="Process 1:…"/>
            <p:cNvSpPr txBox="1"/>
            <p:nvPr/>
          </p:nvSpPr>
          <p:spPr>
            <a:xfrm>
              <a:off x="-2" y="29008"/>
              <a:ext cx="1054593" cy="3666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8" tIns="45718" rIns="45718" bIns="45718" numCol="1" anchor="ctr">
              <a:spAutoFit/>
            </a:bodyPr>
            <a:lstStyle/>
            <a:p>
              <a:pPr>
                <a:defRPr b="1" sz="1000">
                  <a:latin typeface="Arial"/>
                  <a:ea typeface="Arial"/>
                  <a:cs typeface="Arial"/>
                  <a:sym typeface="Arial"/>
                </a:defRPr>
              </a:pPr>
              <a:r>
                <a:t>Process 1:</a:t>
              </a:r>
            </a:p>
            <a:p>
              <a:pPr>
                <a:defRPr b="1" sz="1000">
                  <a:latin typeface="Arial"/>
                  <a:ea typeface="Arial"/>
                  <a:cs typeface="Arial"/>
                  <a:sym typeface="Arial"/>
                </a:defRPr>
              </a:pPr>
              <a:r>
                <a:t> Virtual Memory</a:t>
              </a:r>
            </a:p>
          </p:txBody>
        </p:sp>
      </p:grpSp>
      <p:grpSp>
        <p:nvGrpSpPr>
          <p:cNvPr id="297" name="矩形 7"/>
          <p:cNvGrpSpPr/>
          <p:nvPr/>
        </p:nvGrpSpPr>
        <p:grpSpPr>
          <a:xfrm>
            <a:off x="1226243" y="1125506"/>
            <a:ext cx="1148912" cy="424705"/>
            <a:chOff x="-1" y="0"/>
            <a:chExt cx="1148911" cy="424704"/>
          </a:xfrm>
        </p:grpSpPr>
        <p:sp>
          <p:nvSpPr>
            <p:cNvPr id="295" name="矩形"/>
            <p:cNvSpPr/>
            <p:nvPr/>
          </p:nvSpPr>
          <p:spPr>
            <a:xfrm>
              <a:off x="70901" y="-1"/>
              <a:ext cx="1007112" cy="424706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296" name="Physical memory"/>
            <p:cNvSpPr txBox="1"/>
            <p:nvPr/>
          </p:nvSpPr>
          <p:spPr>
            <a:xfrm>
              <a:off x="-2" y="98858"/>
              <a:ext cx="1148913" cy="2269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8" tIns="45718" rIns="45718" bIns="45718" numCol="1" anchor="ctr">
              <a:spAutoFit/>
            </a:bodyPr>
            <a:lstStyle>
              <a:lvl1pPr>
                <a:defRPr b="1" sz="10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Physical memory</a:t>
              </a:r>
            </a:p>
          </p:txBody>
        </p:sp>
      </p:grpSp>
      <p:grpSp>
        <p:nvGrpSpPr>
          <p:cNvPr id="300" name="矩形 8"/>
          <p:cNvGrpSpPr/>
          <p:nvPr/>
        </p:nvGrpSpPr>
        <p:grpSpPr>
          <a:xfrm>
            <a:off x="2358320" y="1125506"/>
            <a:ext cx="1054593" cy="424705"/>
            <a:chOff x="-1" y="0"/>
            <a:chExt cx="1054591" cy="424704"/>
          </a:xfrm>
        </p:grpSpPr>
        <p:sp>
          <p:nvSpPr>
            <p:cNvPr id="298" name="矩形"/>
            <p:cNvSpPr/>
            <p:nvPr/>
          </p:nvSpPr>
          <p:spPr>
            <a:xfrm>
              <a:off x="23741" y="-1"/>
              <a:ext cx="1007112" cy="424706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 b="1" sz="1000"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299" name="Process 2:…"/>
            <p:cNvSpPr txBox="1"/>
            <p:nvPr/>
          </p:nvSpPr>
          <p:spPr>
            <a:xfrm>
              <a:off x="-2" y="29008"/>
              <a:ext cx="1054593" cy="3666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8" tIns="45718" rIns="45718" bIns="45718" numCol="1" anchor="ctr">
              <a:spAutoFit/>
            </a:bodyPr>
            <a:lstStyle/>
            <a:p>
              <a:pPr>
                <a:defRPr b="1" sz="1000">
                  <a:latin typeface="Arial"/>
                  <a:ea typeface="Arial"/>
                  <a:cs typeface="Arial"/>
                  <a:sym typeface="Arial"/>
                </a:defRPr>
              </a:pPr>
              <a:r>
                <a:t>Process 2:</a:t>
              </a:r>
            </a:p>
            <a:p>
              <a:pPr>
                <a:defRPr b="1" sz="1000">
                  <a:latin typeface="Arial"/>
                  <a:ea typeface="Arial"/>
                  <a:cs typeface="Arial"/>
                  <a:sym typeface="Arial"/>
                </a:defRPr>
              </a:pPr>
              <a:r>
                <a:t> Virtual Memory</a:t>
              </a:r>
            </a:p>
          </p:txBody>
        </p:sp>
      </p:grpSp>
      <p:grpSp>
        <p:nvGrpSpPr>
          <p:cNvPr id="303" name="矩形 9"/>
          <p:cNvGrpSpPr/>
          <p:nvPr/>
        </p:nvGrpSpPr>
        <p:grpSpPr>
          <a:xfrm>
            <a:off x="1209963" y="5320947"/>
            <a:ext cx="1007115" cy="424707"/>
            <a:chOff x="-1" y="0"/>
            <a:chExt cx="1007114" cy="424706"/>
          </a:xfrm>
        </p:grpSpPr>
        <p:sp>
          <p:nvSpPr>
            <p:cNvPr id="301" name="矩形"/>
            <p:cNvSpPr/>
            <p:nvPr/>
          </p:nvSpPr>
          <p:spPr>
            <a:xfrm>
              <a:off x="-2" y="-1"/>
              <a:ext cx="1007115" cy="424707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302" name="Shared page"/>
            <p:cNvSpPr txBox="1"/>
            <p:nvPr/>
          </p:nvSpPr>
          <p:spPr>
            <a:xfrm>
              <a:off x="70360" y="98858"/>
              <a:ext cx="866387" cy="2269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8" tIns="45718" rIns="45718" bIns="45718" numCol="1" anchor="ctr">
              <a:spAutoFit/>
            </a:bodyPr>
            <a:lstStyle>
              <a:lvl1pPr>
                <a:defRPr b="1" sz="10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Shared page</a:t>
              </a:r>
            </a:p>
          </p:txBody>
        </p:sp>
      </p:grpSp>
      <p:grpSp>
        <p:nvGrpSpPr>
          <p:cNvPr id="306" name="矩形 10"/>
          <p:cNvGrpSpPr/>
          <p:nvPr/>
        </p:nvGrpSpPr>
        <p:grpSpPr>
          <a:xfrm>
            <a:off x="4779699" y="1125506"/>
            <a:ext cx="1054592" cy="424705"/>
            <a:chOff x="-1" y="0"/>
            <a:chExt cx="1054591" cy="424704"/>
          </a:xfrm>
        </p:grpSpPr>
        <p:sp>
          <p:nvSpPr>
            <p:cNvPr id="304" name="矩形"/>
            <p:cNvSpPr/>
            <p:nvPr/>
          </p:nvSpPr>
          <p:spPr>
            <a:xfrm>
              <a:off x="23741" y="-1"/>
              <a:ext cx="1007112" cy="424706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 b="1" sz="1000"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305" name="Process 1:…"/>
            <p:cNvSpPr txBox="1"/>
            <p:nvPr/>
          </p:nvSpPr>
          <p:spPr>
            <a:xfrm>
              <a:off x="-2" y="29008"/>
              <a:ext cx="1054593" cy="3666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8" tIns="45718" rIns="45718" bIns="45718" numCol="1" anchor="ctr">
              <a:spAutoFit/>
            </a:bodyPr>
            <a:lstStyle/>
            <a:p>
              <a:pPr>
                <a:defRPr b="1" sz="1000">
                  <a:latin typeface="Arial"/>
                  <a:ea typeface="Arial"/>
                  <a:cs typeface="Arial"/>
                  <a:sym typeface="Arial"/>
                </a:defRPr>
              </a:pPr>
              <a:r>
                <a:t>Process 1:</a:t>
              </a:r>
            </a:p>
            <a:p>
              <a:pPr>
                <a:defRPr b="1" sz="1000">
                  <a:latin typeface="Arial"/>
                  <a:ea typeface="Arial"/>
                  <a:cs typeface="Arial"/>
                  <a:sym typeface="Arial"/>
                </a:defRPr>
              </a:pPr>
              <a:r>
                <a:t> Virtual Memory</a:t>
              </a:r>
            </a:p>
          </p:txBody>
        </p:sp>
      </p:grpSp>
      <p:grpSp>
        <p:nvGrpSpPr>
          <p:cNvPr id="309" name="矩形 11"/>
          <p:cNvGrpSpPr/>
          <p:nvPr/>
        </p:nvGrpSpPr>
        <p:grpSpPr>
          <a:xfrm>
            <a:off x="5809156" y="1125506"/>
            <a:ext cx="1148913" cy="424705"/>
            <a:chOff x="-1" y="0"/>
            <a:chExt cx="1148911" cy="424704"/>
          </a:xfrm>
        </p:grpSpPr>
        <p:sp>
          <p:nvSpPr>
            <p:cNvPr id="307" name="矩形"/>
            <p:cNvSpPr/>
            <p:nvPr/>
          </p:nvSpPr>
          <p:spPr>
            <a:xfrm>
              <a:off x="70901" y="-1"/>
              <a:ext cx="1007112" cy="424706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308" name="Physical memory"/>
            <p:cNvSpPr txBox="1"/>
            <p:nvPr/>
          </p:nvSpPr>
          <p:spPr>
            <a:xfrm>
              <a:off x="-2" y="98858"/>
              <a:ext cx="1148913" cy="2269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8" tIns="45718" rIns="45718" bIns="45718" numCol="1" anchor="ctr">
              <a:spAutoFit/>
            </a:bodyPr>
            <a:lstStyle>
              <a:lvl1pPr>
                <a:defRPr b="1" sz="10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Physical memory</a:t>
              </a:r>
            </a:p>
          </p:txBody>
        </p:sp>
      </p:grpSp>
      <p:grpSp>
        <p:nvGrpSpPr>
          <p:cNvPr id="312" name="矩形 12"/>
          <p:cNvGrpSpPr/>
          <p:nvPr/>
        </p:nvGrpSpPr>
        <p:grpSpPr>
          <a:xfrm>
            <a:off x="7009040" y="1125506"/>
            <a:ext cx="1054593" cy="424705"/>
            <a:chOff x="-1" y="0"/>
            <a:chExt cx="1054591" cy="424704"/>
          </a:xfrm>
        </p:grpSpPr>
        <p:sp>
          <p:nvSpPr>
            <p:cNvPr id="310" name="矩形"/>
            <p:cNvSpPr/>
            <p:nvPr/>
          </p:nvSpPr>
          <p:spPr>
            <a:xfrm>
              <a:off x="23741" y="-1"/>
              <a:ext cx="1007113" cy="424706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 b="1" sz="1000"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311" name="Process 2:…"/>
            <p:cNvSpPr txBox="1"/>
            <p:nvPr/>
          </p:nvSpPr>
          <p:spPr>
            <a:xfrm>
              <a:off x="-2" y="29008"/>
              <a:ext cx="1054593" cy="3666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8" tIns="45718" rIns="45718" bIns="45718" numCol="1" anchor="ctr">
              <a:spAutoFit/>
            </a:bodyPr>
            <a:lstStyle/>
            <a:p>
              <a:pPr>
                <a:defRPr b="1" sz="1000">
                  <a:latin typeface="Arial"/>
                  <a:ea typeface="Arial"/>
                  <a:cs typeface="Arial"/>
                  <a:sym typeface="Arial"/>
                </a:defRPr>
              </a:pPr>
              <a:r>
                <a:t>Process 2:</a:t>
              </a:r>
            </a:p>
            <a:p>
              <a:pPr>
                <a:defRPr b="1" sz="1000">
                  <a:latin typeface="Arial"/>
                  <a:ea typeface="Arial"/>
                  <a:cs typeface="Arial"/>
                  <a:sym typeface="Arial"/>
                </a:defRPr>
              </a:pPr>
              <a:r>
                <a:t> Virtual Memory</a:t>
              </a:r>
            </a:p>
          </p:txBody>
        </p:sp>
      </p:grpSp>
      <p:grpSp>
        <p:nvGrpSpPr>
          <p:cNvPr id="315" name="矩形 13"/>
          <p:cNvGrpSpPr/>
          <p:nvPr/>
        </p:nvGrpSpPr>
        <p:grpSpPr>
          <a:xfrm>
            <a:off x="5810509" y="5320940"/>
            <a:ext cx="1007115" cy="424707"/>
            <a:chOff x="-1" y="0"/>
            <a:chExt cx="1007114" cy="424706"/>
          </a:xfrm>
        </p:grpSpPr>
        <p:sp>
          <p:nvSpPr>
            <p:cNvPr id="313" name="矩形"/>
            <p:cNvSpPr/>
            <p:nvPr/>
          </p:nvSpPr>
          <p:spPr>
            <a:xfrm>
              <a:off x="-2" y="-1"/>
              <a:ext cx="1007115" cy="424707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314" name="Copy on write"/>
            <p:cNvSpPr txBox="1"/>
            <p:nvPr/>
          </p:nvSpPr>
          <p:spPr>
            <a:xfrm>
              <a:off x="31665" y="98858"/>
              <a:ext cx="943777" cy="2269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8" tIns="45718" rIns="45718" bIns="45718" numCol="1" anchor="ctr">
              <a:spAutoFit/>
            </a:bodyPr>
            <a:lstStyle>
              <a:lvl1pPr>
                <a:defRPr b="1" sz="10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Copy on write</a:t>
              </a:r>
            </a:p>
          </p:txBody>
        </p:sp>
      </p:grpSp>
      <p:grpSp>
        <p:nvGrpSpPr>
          <p:cNvPr id="318" name="矩形 14"/>
          <p:cNvGrpSpPr/>
          <p:nvPr/>
        </p:nvGrpSpPr>
        <p:grpSpPr>
          <a:xfrm>
            <a:off x="5443486" y="3849624"/>
            <a:ext cx="735884" cy="424707"/>
            <a:chOff x="0" y="0"/>
            <a:chExt cx="735882" cy="424706"/>
          </a:xfrm>
        </p:grpSpPr>
        <p:sp>
          <p:nvSpPr>
            <p:cNvPr id="316" name="矩形"/>
            <p:cNvSpPr/>
            <p:nvPr/>
          </p:nvSpPr>
          <p:spPr>
            <a:xfrm>
              <a:off x="-1" y="-1"/>
              <a:ext cx="735883" cy="424707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317" name="Copied…"/>
            <p:cNvSpPr txBox="1"/>
            <p:nvPr/>
          </p:nvSpPr>
          <p:spPr>
            <a:xfrm>
              <a:off x="83046" y="29008"/>
              <a:ext cx="569785" cy="3666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8" tIns="45718" rIns="45718" bIns="45718" numCol="1" anchor="ctr">
              <a:spAutoFit/>
            </a:bodyPr>
            <a:lstStyle/>
            <a:p>
              <a:pPr>
                <a:defRPr b="1" sz="1000">
                  <a:latin typeface="Arial"/>
                  <a:ea typeface="Arial"/>
                  <a:cs typeface="Arial"/>
                  <a:sym typeface="Arial"/>
                </a:defRPr>
              </a:pPr>
              <a:r>
                <a:t>Copied </a:t>
              </a:r>
            </a:p>
            <a:p>
              <a:pPr>
                <a:defRPr b="1" sz="1000">
                  <a:latin typeface="Arial"/>
                  <a:ea typeface="Arial"/>
                  <a:cs typeface="Arial"/>
                  <a:sym typeface="Arial"/>
                </a:defRPr>
              </a:pPr>
              <a:r>
                <a:t>page</a:t>
              </a:r>
            </a:p>
          </p:txBody>
        </p:sp>
      </p:grpSp>
      <p:grpSp>
        <p:nvGrpSpPr>
          <p:cNvPr id="321" name="矩形 15"/>
          <p:cNvGrpSpPr/>
          <p:nvPr/>
        </p:nvGrpSpPr>
        <p:grpSpPr>
          <a:xfrm>
            <a:off x="7651842" y="3849618"/>
            <a:ext cx="668755" cy="424706"/>
            <a:chOff x="0" y="0"/>
            <a:chExt cx="668754" cy="424704"/>
          </a:xfrm>
        </p:grpSpPr>
        <p:sp>
          <p:nvSpPr>
            <p:cNvPr id="319" name="矩形"/>
            <p:cNvSpPr/>
            <p:nvPr/>
          </p:nvSpPr>
          <p:spPr>
            <a:xfrm>
              <a:off x="10028" y="-1"/>
              <a:ext cx="648702" cy="424706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320" name="Revision…"/>
            <p:cNvSpPr txBox="1"/>
            <p:nvPr/>
          </p:nvSpPr>
          <p:spPr>
            <a:xfrm>
              <a:off x="-1" y="29008"/>
              <a:ext cx="668756" cy="3666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8" tIns="45718" rIns="45718" bIns="45718" numCol="1" anchor="ctr">
              <a:spAutoFit/>
            </a:bodyPr>
            <a:lstStyle/>
            <a:p>
              <a:pPr>
                <a:defRPr b="1" sz="1000">
                  <a:latin typeface="Arial"/>
                  <a:ea typeface="Arial"/>
                  <a:cs typeface="Arial"/>
                  <a:sym typeface="Arial"/>
                </a:defRPr>
              </a:pPr>
              <a:r>
                <a:t>Revision </a:t>
              </a:r>
            </a:p>
            <a:p>
              <a:pPr>
                <a:defRPr b="1" sz="1000">
                  <a:latin typeface="Arial"/>
                  <a:ea typeface="Arial"/>
                  <a:cs typeface="Arial"/>
                  <a:sym typeface="Arial"/>
                </a:defRPr>
              </a:pPr>
              <a:r>
                <a:t>Page</a:t>
              </a:r>
            </a:p>
          </p:txBody>
        </p:sp>
      </p:grpSp>
      <p:sp>
        <p:nvSpPr>
          <p:cNvPr id="322" name="灯片编号占位符 1"/>
          <p:cNvSpPr txBox="1"/>
          <p:nvPr>
            <p:ph type="sldNum" sz="quarter" idx="2"/>
          </p:nvPr>
        </p:nvSpPr>
        <p:spPr>
          <a:xfrm>
            <a:off x="11763921" y="6524628"/>
            <a:ext cx="188896" cy="26425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Title 1"/>
          <p:cNvSpPr txBox="1"/>
          <p:nvPr>
            <p:ph type="title"/>
          </p:nvPr>
        </p:nvSpPr>
        <p:spPr>
          <a:xfrm>
            <a:off x="1088570" y="144464"/>
            <a:ext cx="10722431" cy="692154"/>
          </a:xfrm>
          <a:prstGeom prst="rect">
            <a:avLst/>
          </a:prstGeom>
        </p:spPr>
        <p:txBody>
          <a:bodyPr/>
          <a:lstStyle>
            <a:lvl1pPr defTabSz="831850">
              <a:defRPr sz="43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Introduction - COW </a:t>
            </a:r>
          </a:p>
        </p:txBody>
      </p:sp>
      <p:sp>
        <p:nvSpPr>
          <p:cNvPr id="325" name="Content Placeholder 2"/>
          <p:cNvSpPr txBox="1"/>
          <p:nvPr>
            <p:ph type="body" sz="quarter" idx="1"/>
          </p:nvPr>
        </p:nvSpPr>
        <p:spPr>
          <a:xfrm>
            <a:off x="8310570" y="1619562"/>
            <a:ext cx="3698038" cy="2836866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400"/>
              </a:spcBef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Shared Memory</a:t>
            </a:r>
          </a:p>
          <a:p>
            <a:pPr>
              <a:spcBef>
                <a:spcPts val="400"/>
              </a:spcBef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Write operations trigger copying</a:t>
            </a:r>
          </a:p>
          <a:p>
            <a:pPr>
              <a:spcBef>
                <a:spcPts val="400"/>
              </a:spcBef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Independence</a:t>
            </a:r>
          </a:p>
        </p:txBody>
      </p:sp>
      <p:pic>
        <p:nvPicPr>
          <p:cNvPr id="326" name="图片 4" descr="图片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4866" y="1242925"/>
            <a:ext cx="8127558" cy="4372191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329" name="矩形 5"/>
          <p:cNvGrpSpPr/>
          <p:nvPr/>
        </p:nvGrpSpPr>
        <p:grpSpPr>
          <a:xfrm>
            <a:off x="129291" y="1125506"/>
            <a:ext cx="1054593" cy="424705"/>
            <a:chOff x="-1" y="0"/>
            <a:chExt cx="1054591" cy="424704"/>
          </a:xfrm>
        </p:grpSpPr>
        <p:sp>
          <p:nvSpPr>
            <p:cNvPr id="327" name="矩形"/>
            <p:cNvSpPr/>
            <p:nvPr/>
          </p:nvSpPr>
          <p:spPr>
            <a:xfrm>
              <a:off x="23741" y="-1"/>
              <a:ext cx="1007112" cy="424706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 b="1" sz="1000"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328" name="Process 1:…"/>
            <p:cNvSpPr txBox="1"/>
            <p:nvPr/>
          </p:nvSpPr>
          <p:spPr>
            <a:xfrm>
              <a:off x="-2" y="29008"/>
              <a:ext cx="1054593" cy="3666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8" tIns="45718" rIns="45718" bIns="45718" numCol="1" anchor="ctr">
              <a:spAutoFit/>
            </a:bodyPr>
            <a:lstStyle/>
            <a:p>
              <a:pPr>
                <a:defRPr b="1" sz="1000">
                  <a:latin typeface="Arial"/>
                  <a:ea typeface="Arial"/>
                  <a:cs typeface="Arial"/>
                  <a:sym typeface="Arial"/>
                </a:defRPr>
              </a:pPr>
              <a:r>
                <a:t>Process 1:</a:t>
              </a:r>
            </a:p>
            <a:p>
              <a:pPr>
                <a:defRPr b="1" sz="1000">
                  <a:latin typeface="Arial"/>
                  <a:ea typeface="Arial"/>
                  <a:cs typeface="Arial"/>
                  <a:sym typeface="Arial"/>
                </a:defRPr>
              </a:pPr>
              <a:r>
                <a:t> Virtual Memory</a:t>
              </a:r>
            </a:p>
          </p:txBody>
        </p:sp>
      </p:grpSp>
      <p:grpSp>
        <p:nvGrpSpPr>
          <p:cNvPr id="332" name="矩形 7"/>
          <p:cNvGrpSpPr/>
          <p:nvPr/>
        </p:nvGrpSpPr>
        <p:grpSpPr>
          <a:xfrm>
            <a:off x="1226243" y="1125506"/>
            <a:ext cx="1148912" cy="424705"/>
            <a:chOff x="-1" y="0"/>
            <a:chExt cx="1148911" cy="424704"/>
          </a:xfrm>
        </p:grpSpPr>
        <p:sp>
          <p:nvSpPr>
            <p:cNvPr id="330" name="矩形"/>
            <p:cNvSpPr/>
            <p:nvPr/>
          </p:nvSpPr>
          <p:spPr>
            <a:xfrm>
              <a:off x="70901" y="-1"/>
              <a:ext cx="1007112" cy="424706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331" name="Physical memory"/>
            <p:cNvSpPr txBox="1"/>
            <p:nvPr/>
          </p:nvSpPr>
          <p:spPr>
            <a:xfrm>
              <a:off x="-2" y="98858"/>
              <a:ext cx="1148913" cy="2269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8" tIns="45718" rIns="45718" bIns="45718" numCol="1" anchor="ctr">
              <a:spAutoFit/>
            </a:bodyPr>
            <a:lstStyle>
              <a:lvl1pPr>
                <a:defRPr b="1" sz="10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Physical memory</a:t>
              </a:r>
            </a:p>
          </p:txBody>
        </p:sp>
      </p:grpSp>
      <p:grpSp>
        <p:nvGrpSpPr>
          <p:cNvPr id="335" name="矩形 8"/>
          <p:cNvGrpSpPr/>
          <p:nvPr/>
        </p:nvGrpSpPr>
        <p:grpSpPr>
          <a:xfrm>
            <a:off x="2358320" y="1125506"/>
            <a:ext cx="1054593" cy="424705"/>
            <a:chOff x="-1" y="0"/>
            <a:chExt cx="1054591" cy="424704"/>
          </a:xfrm>
        </p:grpSpPr>
        <p:sp>
          <p:nvSpPr>
            <p:cNvPr id="333" name="矩形"/>
            <p:cNvSpPr/>
            <p:nvPr/>
          </p:nvSpPr>
          <p:spPr>
            <a:xfrm>
              <a:off x="23741" y="-1"/>
              <a:ext cx="1007112" cy="424706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 b="1" sz="1000"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334" name="Process 2:…"/>
            <p:cNvSpPr txBox="1"/>
            <p:nvPr/>
          </p:nvSpPr>
          <p:spPr>
            <a:xfrm>
              <a:off x="-2" y="29008"/>
              <a:ext cx="1054593" cy="3666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8" tIns="45718" rIns="45718" bIns="45718" numCol="1" anchor="ctr">
              <a:spAutoFit/>
            </a:bodyPr>
            <a:lstStyle/>
            <a:p>
              <a:pPr>
                <a:defRPr b="1" sz="1000">
                  <a:latin typeface="Arial"/>
                  <a:ea typeface="Arial"/>
                  <a:cs typeface="Arial"/>
                  <a:sym typeface="Arial"/>
                </a:defRPr>
              </a:pPr>
              <a:r>
                <a:t>Process 2:</a:t>
              </a:r>
            </a:p>
            <a:p>
              <a:pPr>
                <a:defRPr b="1" sz="1000">
                  <a:latin typeface="Arial"/>
                  <a:ea typeface="Arial"/>
                  <a:cs typeface="Arial"/>
                  <a:sym typeface="Arial"/>
                </a:defRPr>
              </a:pPr>
              <a:r>
                <a:t> Virtual Memory</a:t>
              </a:r>
            </a:p>
          </p:txBody>
        </p:sp>
      </p:grpSp>
      <p:grpSp>
        <p:nvGrpSpPr>
          <p:cNvPr id="338" name="矩形 9"/>
          <p:cNvGrpSpPr/>
          <p:nvPr/>
        </p:nvGrpSpPr>
        <p:grpSpPr>
          <a:xfrm>
            <a:off x="1209963" y="5320947"/>
            <a:ext cx="1007115" cy="424707"/>
            <a:chOff x="-1" y="0"/>
            <a:chExt cx="1007114" cy="424706"/>
          </a:xfrm>
        </p:grpSpPr>
        <p:sp>
          <p:nvSpPr>
            <p:cNvPr id="336" name="矩形"/>
            <p:cNvSpPr/>
            <p:nvPr/>
          </p:nvSpPr>
          <p:spPr>
            <a:xfrm>
              <a:off x="-2" y="-1"/>
              <a:ext cx="1007115" cy="424707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337" name="Shared page"/>
            <p:cNvSpPr txBox="1"/>
            <p:nvPr/>
          </p:nvSpPr>
          <p:spPr>
            <a:xfrm>
              <a:off x="70360" y="98858"/>
              <a:ext cx="866387" cy="2269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8" tIns="45718" rIns="45718" bIns="45718" numCol="1" anchor="ctr">
              <a:spAutoFit/>
            </a:bodyPr>
            <a:lstStyle>
              <a:lvl1pPr>
                <a:defRPr b="1" sz="10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Shared page</a:t>
              </a:r>
            </a:p>
          </p:txBody>
        </p:sp>
      </p:grpSp>
      <p:grpSp>
        <p:nvGrpSpPr>
          <p:cNvPr id="341" name="矩形 10"/>
          <p:cNvGrpSpPr/>
          <p:nvPr/>
        </p:nvGrpSpPr>
        <p:grpSpPr>
          <a:xfrm>
            <a:off x="4779699" y="1125506"/>
            <a:ext cx="1054592" cy="424705"/>
            <a:chOff x="-1" y="0"/>
            <a:chExt cx="1054591" cy="424704"/>
          </a:xfrm>
        </p:grpSpPr>
        <p:sp>
          <p:nvSpPr>
            <p:cNvPr id="339" name="矩形"/>
            <p:cNvSpPr/>
            <p:nvPr/>
          </p:nvSpPr>
          <p:spPr>
            <a:xfrm>
              <a:off x="23741" y="-1"/>
              <a:ext cx="1007112" cy="424706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 b="1" sz="1000"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340" name="Process 1:…"/>
            <p:cNvSpPr txBox="1"/>
            <p:nvPr/>
          </p:nvSpPr>
          <p:spPr>
            <a:xfrm>
              <a:off x="-2" y="29008"/>
              <a:ext cx="1054593" cy="3666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8" tIns="45718" rIns="45718" bIns="45718" numCol="1" anchor="ctr">
              <a:spAutoFit/>
            </a:bodyPr>
            <a:lstStyle/>
            <a:p>
              <a:pPr>
                <a:defRPr b="1" sz="1000">
                  <a:latin typeface="Arial"/>
                  <a:ea typeface="Arial"/>
                  <a:cs typeface="Arial"/>
                  <a:sym typeface="Arial"/>
                </a:defRPr>
              </a:pPr>
              <a:r>
                <a:t>Process 1:</a:t>
              </a:r>
            </a:p>
            <a:p>
              <a:pPr>
                <a:defRPr b="1" sz="1000">
                  <a:latin typeface="Arial"/>
                  <a:ea typeface="Arial"/>
                  <a:cs typeface="Arial"/>
                  <a:sym typeface="Arial"/>
                </a:defRPr>
              </a:pPr>
              <a:r>
                <a:t> Virtual Memory</a:t>
              </a:r>
            </a:p>
          </p:txBody>
        </p:sp>
      </p:grpSp>
      <p:grpSp>
        <p:nvGrpSpPr>
          <p:cNvPr id="344" name="矩形 11"/>
          <p:cNvGrpSpPr/>
          <p:nvPr/>
        </p:nvGrpSpPr>
        <p:grpSpPr>
          <a:xfrm>
            <a:off x="5809156" y="1125506"/>
            <a:ext cx="1148913" cy="424705"/>
            <a:chOff x="-1" y="0"/>
            <a:chExt cx="1148911" cy="424704"/>
          </a:xfrm>
        </p:grpSpPr>
        <p:sp>
          <p:nvSpPr>
            <p:cNvPr id="342" name="矩形"/>
            <p:cNvSpPr/>
            <p:nvPr/>
          </p:nvSpPr>
          <p:spPr>
            <a:xfrm>
              <a:off x="70901" y="-1"/>
              <a:ext cx="1007112" cy="424706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343" name="Physical memory"/>
            <p:cNvSpPr txBox="1"/>
            <p:nvPr/>
          </p:nvSpPr>
          <p:spPr>
            <a:xfrm>
              <a:off x="-2" y="98858"/>
              <a:ext cx="1148913" cy="2269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8" tIns="45718" rIns="45718" bIns="45718" numCol="1" anchor="ctr">
              <a:spAutoFit/>
            </a:bodyPr>
            <a:lstStyle>
              <a:lvl1pPr>
                <a:defRPr b="1" sz="10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Physical memory</a:t>
              </a:r>
            </a:p>
          </p:txBody>
        </p:sp>
      </p:grpSp>
      <p:grpSp>
        <p:nvGrpSpPr>
          <p:cNvPr id="347" name="矩形 12"/>
          <p:cNvGrpSpPr/>
          <p:nvPr/>
        </p:nvGrpSpPr>
        <p:grpSpPr>
          <a:xfrm>
            <a:off x="7009040" y="1125506"/>
            <a:ext cx="1054593" cy="424705"/>
            <a:chOff x="-1" y="0"/>
            <a:chExt cx="1054591" cy="424704"/>
          </a:xfrm>
        </p:grpSpPr>
        <p:sp>
          <p:nvSpPr>
            <p:cNvPr id="345" name="矩形"/>
            <p:cNvSpPr/>
            <p:nvPr/>
          </p:nvSpPr>
          <p:spPr>
            <a:xfrm>
              <a:off x="23741" y="-1"/>
              <a:ext cx="1007113" cy="424706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 b="1" sz="1000"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346" name="Process 2:…"/>
            <p:cNvSpPr txBox="1"/>
            <p:nvPr/>
          </p:nvSpPr>
          <p:spPr>
            <a:xfrm>
              <a:off x="-2" y="29008"/>
              <a:ext cx="1054593" cy="3666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8" tIns="45718" rIns="45718" bIns="45718" numCol="1" anchor="ctr">
              <a:spAutoFit/>
            </a:bodyPr>
            <a:lstStyle/>
            <a:p>
              <a:pPr>
                <a:defRPr b="1" sz="1000">
                  <a:latin typeface="Arial"/>
                  <a:ea typeface="Arial"/>
                  <a:cs typeface="Arial"/>
                  <a:sym typeface="Arial"/>
                </a:defRPr>
              </a:pPr>
              <a:r>
                <a:t>Process 2:</a:t>
              </a:r>
            </a:p>
            <a:p>
              <a:pPr>
                <a:defRPr b="1" sz="1000">
                  <a:latin typeface="Arial"/>
                  <a:ea typeface="Arial"/>
                  <a:cs typeface="Arial"/>
                  <a:sym typeface="Arial"/>
                </a:defRPr>
              </a:pPr>
              <a:r>
                <a:t> Virtual Memory</a:t>
              </a:r>
            </a:p>
          </p:txBody>
        </p:sp>
      </p:grpSp>
      <p:grpSp>
        <p:nvGrpSpPr>
          <p:cNvPr id="350" name="矩形 13"/>
          <p:cNvGrpSpPr/>
          <p:nvPr/>
        </p:nvGrpSpPr>
        <p:grpSpPr>
          <a:xfrm>
            <a:off x="5810509" y="5320940"/>
            <a:ext cx="1007115" cy="424707"/>
            <a:chOff x="-1" y="0"/>
            <a:chExt cx="1007114" cy="424706"/>
          </a:xfrm>
        </p:grpSpPr>
        <p:sp>
          <p:nvSpPr>
            <p:cNvPr id="348" name="矩形"/>
            <p:cNvSpPr/>
            <p:nvPr/>
          </p:nvSpPr>
          <p:spPr>
            <a:xfrm>
              <a:off x="-2" y="-1"/>
              <a:ext cx="1007115" cy="424707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349" name="Copy on write"/>
            <p:cNvSpPr txBox="1"/>
            <p:nvPr/>
          </p:nvSpPr>
          <p:spPr>
            <a:xfrm>
              <a:off x="31665" y="98858"/>
              <a:ext cx="943777" cy="2269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8" tIns="45718" rIns="45718" bIns="45718" numCol="1" anchor="ctr">
              <a:spAutoFit/>
            </a:bodyPr>
            <a:lstStyle>
              <a:lvl1pPr>
                <a:defRPr b="1" sz="10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Copy on write</a:t>
              </a:r>
            </a:p>
          </p:txBody>
        </p:sp>
      </p:grpSp>
      <p:grpSp>
        <p:nvGrpSpPr>
          <p:cNvPr id="353" name="矩形 14"/>
          <p:cNvGrpSpPr/>
          <p:nvPr/>
        </p:nvGrpSpPr>
        <p:grpSpPr>
          <a:xfrm>
            <a:off x="5443486" y="3849624"/>
            <a:ext cx="735884" cy="424707"/>
            <a:chOff x="0" y="0"/>
            <a:chExt cx="735882" cy="424706"/>
          </a:xfrm>
        </p:grpSpPr>
        <p:sp>
          <p:nvSpPr>
            <p:cNvPr id="351" name="矩形"/>
            <p:cNvSpPr/>
            <p:nvPr/>
          </p:nvSpPr>
          <p:spPr>
            <a:xfrm>
              <a:off x="-1" y="-1"/>
              <a:ext cx="735883" cy="424707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352" name="Copied…"/>
            <p:cNvSpPr txBox="1"/>
            <p:nvPr/>
          </p:nvSpPr>
          <p:spPr>
            <a:xfrm>
              <a:off x="83046" y="29008"/>
              <a:ext cx="569785" cy="3666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8" tIns="45718" rIns="45718" bIns="45718" numCol="1" anchor="ctr">
              <a:spAutoFit/>
            </a:bodyPr>
            <a:lstStyle/>
            <a:p>
              <a:pPr>
                <a:defRPr b="1" sz="1000">
                  <a:latin typeface="Arial"/>
                  <a:ea typeface="Arial"/>
                  <a:cs typeface="Arial"/>
                  <a:sym typeface="Arial"/>
                </a:defRPr>
              </a:pPr>
              <a:r>
                <a:t>Copied </a:t>
              </a:r>
            </a:p>
            <a:p>
              <a:pPr>
                <a:defRPr b="1" sz="1000">
                  <a:latin typeface="Arial"/>
                  <a:ea typeface="Arial"/>
                  <a:cs typeface="Arial"/>
                  <a:sym typeface="Arial"/>
                </a:defRPr>
              </a:pPr>
              <a:r>
                <a:t>page</a:t>
              </a:r>
            </a:p>
          </p:txBody>
        </p:sp>
      </p:grpSp>
      <p:grpSp>
        <p:nvGrpSpPr>
          <p:cNvPr id="356" name="矩形 15"/>
          <p:cNvGrpSpPr/>
          <p:nvPr/>
        </p:nvGrpSpPr>
        <p:grpSpPr>
          <a:xfrm>
            <a:off x="7651842" y="3849618"/>
            <a:ext cx="668755" cy="424706"/>
            <a:chOff x="0" y="0"/>
            <a:chExt cx="668754" cy="424704"/>
          </a:xfrm>
        </p:grpSpPr>
        <p:sp>
          <p:nvSpPr>
            <p:cNvPr id="354" name="矩形"/>
            <p:cNvSpPr/>
            <p:nvPr/>
          </p:nvSpPr>
          <p:spPr>
            <a:xfrm>
              <a:off x="10028" y="-1"/>
              <a:ext cx="648702" cy="424706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355" name="Revision…"/>
            <p:cNvSpPr txBox="1"/>
            <p:nvPr/>
          </p:nvSpPr>
          <p:spPr>
            <a:xfrm>
              <a:off x="-1" y="29008"/>
              <a:ext cx="668756" cy="3666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8" tIns="45718" rIns="45718" bIns="45718" numCol="1" anchor="ctr">
              <a:spAutoFit/>
            </a:bodyPr>
            <a:lstStyle/>
            <a:p>
              <a:pPr>
                <a:defRPr b="1" sz="1000">
                  <a:latin typeface="Arial"/>
                  <a:ea typeface="Arial"/>
                  <a:cs typeface="Arial"/>
                  <a:sym typeface="Arial"/>
                </a:defRPr>
              </a:pPr>
              <a:r>
                <a:t>Revision </a:t>
              </a:r>
            </a:p>
            <a:p>
              <a:pPr>
                <a:defRPr b="1" sz="1000">
                  <a:latin typeface="Arial"/>
                  <a:ea typeface="Arial"/>
                  <a:cs typeface="Arial"/>
                  <a:sym typeface="Arial"/>
                </a:defRPr>
              </a:pPr>
              <a:r>
                <a:t>Page</a:t>
              </a:r>
            </a:p>
          </p:txBody>
        </p:sp>
      </p:grpSp>
      <p:sp>
        <p:nvSpPr>
          <p:cNvPr id="357" name="灯片编号占位符 1"/>
          <p:cNvSpPr txBox="1"/>
          <p:nvPr>
            <p:ph type="sldNum" sz="quarter" idx="2"/>
          </p:nvPr>
        </p:nvSpPr>
        <p:spPr>
          <a:xfrm>
            <a:off x="11763921" y="6524628"/>
            <a:ext cx="188896" cy="26425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Title 1"/>
          <p:cNvSpPr txBox="1"/>
          <p:nvPr>
            <p:ph type="title"/>
          </p:nvPr>
        </p:nvSpPr>
        <p:spPr>
          <a:xfrm>
            <a:off x="1088570" y="144464"/>
            <a:ext cx="10722431" cy="692154"/>
          </a:xfrm>
          <a:prstGeom prst="rect">
            <a:avLst/>
          </a:prstGeom>
        </p:spPr>
        <p:txBody>
          <a:bodyPr/>
          <a:lstStyle>
            <a:lvl1pPr defTabSz="831850">
              <a:defRPr sz="43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Introduction - COW </a:t>
            </a:r>
          </a:p>
        </p:txBody>
      </p:sp>
      <p:sp>
        <p:nvSpPr>
          <p:cNvPr id="360" name="Content Placeholder 2"/>
          <p:cNvSpPr txBox="1"/>
          <p:nvPr>
            <p:ph type="body" sz="quarter" idx="1"/>
          </p:nvPr>
        </p:nvSpPr>
        <p:spPr>
          <a:xfrm>
            <a:off x="8310570" y="1619562"/>
            <a:ext cx="3698038" cy="2836866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400"/>
              </a:spcBef>
              <a:buSzTx/>
              <a:buNone/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The advantages of COW:</a:t>
            </a:r>
          </a:p>
          <a:p>
            <a:pPr>
              <a:spcBef>
                <a:spcPts val="400"/>
              </a:spcBef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Saves memory space</a:t>
            </a:r>
          </a:p>
          <a:p>
            <a:pPr>
              <a:spcBef>
                <a:spcPts val="400"/>
              </a:spcBef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Accelerates process creation</a:t>
            </a:r>
          </a:p>
          <a:p>
            <a:pPr>
              <a:spcBef>
                <a:spcPts val="400"/>
              </a:spcBef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Reduces copy overhead</a:t>
            </a:r>
          </a:p>
        </p:txBody>
      </p:sp>
      <p:pic>
        <p:nvPicPr>
          <p:cNvPr id="361" name="图片 4" descr="图片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4866" y="1242925"/>
            <a:ext cx="8127558" cy="4372191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364" name="矩形 5"/>
          <p:cNvGrpSpPr/>
          <p:nvPr/>
        </p:nvGrpSpPr>
        <p:grpSpPr>
          <a:xfrm>
            <a:off x="129291" y="1125506"/>
            <a:ext cx="1054593" cy="424705"/>
            <a:chOff x="-1" y="0"/>
            <a:chExt cx="1054591" cy="424704"/>
          </a:xfrm>
        </p:grpSpPr>
        <p:sp>
          <p:nvSpPr>
            <p:cNvPr id="362" name="矩形"/>
            <p:cNvSpPr/>
            <p:nvPr/>
          </p:nvSpPr>
          <p:spPr>
            <a:xfrm>
              <a:off x="23741" y="-1"/>
              <a:ext cx="1007112" cy="424706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 b="1" sz="1000"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363" name="Process 1:…"/>
            <p:cNvSpPr txBox="1"/>
            <p:nvPr/>
          </p:nvSpPr>
          <p:spPr>
            <a:xfrm>
              <a:off x="-2" y="29008"/>
              <a:ext cx="1054593" cy="3666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8" tIns="45718" rIns="45718" bIns="45718" numCol="1" anchor="ctr">
              <a:spAutoFit/>
            </a:bodyPr>
            <a:lstStyle/>
            <a:p>
              <a:pPr>
                <a:defRPr b="1" sz="1000">
                  <a:latin typeface="Arial"/>
                  <a:ea typeface="Arial"/>
                  <a:cs typeface="Arial"/>
                  <a:sym typeface="Arial"/>
                </a:defRPr>
              </a:pPr>
              <a:r>
                <a:t>Process 1:</a:t>
              </a:r>
            </a:p>
            <a:p>
              <a:pPr>
                <a:defRPr b="1" sz="1000">
                  <a:latin typeface="Arial"/>
                  <a:ea typeface="Arial"/>
                  <a:cs typeface="Arial"/>
                  <a:sym typeface="Arial"/>
                </a:defRPr>
              </a:pPr>
              <a:r>
                <a:t> Virtual Memory</a:t>
              </a:r>
            </a:p>
          </p:txBody>
        </p:sp>
      </p:grpSp>
      <p:grpSp>
        <p:nvGrpSpPr>
          <p:cNvPr id="367" name="矩形 7"/>
          <p:cNvGrpSpPr/>
          <p:nvPr/>
        </p:nvGrpSpPr>
        <p:grpSpPr>
          <a:xfrm>
            <a:off x="1226243" y="1125506"/>
            <a:ext cx="1148912" cy="424705"/>
            <a:chOff x="-1" y="0"/>
            <a:chExt cx="1148911" cy="424704"/>
          </a:xfrm>
        </p:grpSpPr>
        <p:sp>
          <p:nvSpPr>
            <p:cNvPr id="365" name="矩形"/>
            <p:cNvSpPr/>
            <p:nvPr/>
          </p:nvSpPr>
          <p:spPr>
            <a:xfrm>
              <a:off x="70901" y="-1"/>
              <a:ext cx="1007112" cy="424706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366" name="Physical memory"/>
            <p:cNvSpPr txBox="1"/>
            <p:nvPr/>
          </p:nvSpPr>
          <p:spPr>
            <a:xfrm>
              <a:off x="-2" y="98858"/>
              <a:ext cx="1148913" cy="2269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8" tIns="45718" rIns="45718" bIns="45718" numCol="1" anchor="ctr">
              <a:spAutoFit/>
            </a:bodyPr>
            <a:lstStyle>
              <a:lvl1pPr>
                <a:defRPr b="1" sz="10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Physical memory</a:t>
              </a:r>
            </a:p>
          </p:txBody>
        </p:sp>
      </p:grpSp>
      <p:grpSp>
        <p:nvGrpSpPr>
          <p:cNvPr id="370" name="矩形 8"/>
          <p:cNvGrpSpPr/>
          <p:nvPr/>
        </p:nvGrpSpPr>
        <p:grpSpPr>
          <a:xfrm>
            <a:off x="2358320" y="1125506"/>
            <a:ext cx="1054593" cy="424705"/>
            <a:chOff x="-1" y="0"/>
            <a:chExt cx="1054591" cy="424704"/>
          </a:xfrm>
        </p:grpSpPr>
        <p:sp>
          <p:nvSpPr>
            <p:cNvPr id="368" name="矩形"/>
            <p:cNvSpPr/>
            <p:nvPr/>
          </p:nvSpPr>
          <p:spPr>
            <a:xfrm>
              <a:off x="23741" y="-1"/>
              <a:ext cx="1007112" cy="424706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 b="1" sz="1000"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369" name="Process 2:…"/>
            <p:cNvSpPr txBox="1"/>
            <p:nvPr/>
          </p:nvSpPr>
          <p:spPr>
            <a:xfrm>
              <a:off x="-2" y="29008"/>
              <a:ext cx="1054593" cy="3666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8" tIns="45718" rIns="45718" bIns="45718" numCol="1" anchor="ctr">
              <a:spAutoFit/>
            </a:bodyPr>
            <a:lstStyle/>
            <a:p>
              <a:pPr>
                <a:defRPr b="1" sz="1000">
                  <a:latin typeface="Arial"/>
                  <a:ea typeface="Arial"/>
                  <a:cs typeface="Arial"/>
                  <a:sym typeface="Arial"/>
                </a:defRPr>
              </a:pPr>
              <a:r>
                <a:t>Process 2:</a:t>
              </a:r>
            </a:p>
            <a:p>
              <a:pPr>
                <a:defRPr b="1" sz="1000">
                  <a:latin typeface="Arial"/>
                  <a:ea typeface="Arial"/>
                  <a:cs typeface="Arial"/>
                  <a:sym typeface="Arial"/>
                </a:defRPr>
              </a:pPr>
              <a:r>
                <a:t> Virtual Memory</a:t>
              </a:r>
            </a:p>
          </p:txBody>
        </p:sp>
      </p:grpSp>
      <p:grpSp>
        <p:nvGrpSpPr>
          <p:cNvPr id="373" name="矩形 9"/>
          <p:cNvGrpSpPr/>
          <p:nvPr/>
        </p:nvGrpSpPr>
        <p:grpSpPr>
          <a:xfrm>
            <a:off x="1209963" y="5320947"/>
            <a:ext cx="1007115" cy="424707"/>
            <a:chOff x="-1" y="0"/>
            <a:chExt cx="1007114" cy="424706"/>
          </a:xfrm>
        </p:grpSpPr>
        <p:sp>
          <p:nvSpPr>
            <p:cNvPr id="371" name="矩形"/>
            <p:cNvSpPr/>
            <p:nvPr/>
          </p:nvSpPr>
          <p:spPr>
            <a:xfrm>
              <a:off x="-2" y="-1"/>
              <a:ext cx="1007115" cy="424707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372" name="Shared page"/>
            <p:cNvSpPr txBox="1"/>
            <p:nvPr/>
          </p:nvSpPr>
          <p:spPr>
            <a:xfrm>
              <a:off x="70360" y="98858"/>
              <a:ext cx="866387" cy="2269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8" tIns="45718" rIns="45718" bIns="45718" numCol="1" anchor="ctr">
              <a:spAutoFit/>
            </a:bodyPr>
            <a:lstStyle>
              <a:lvl1pPr>
                <a:defRPr b="1" sz="10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Shared page</a:t>
              </a:r>
            </a:p>
          </p:txBody>
        </p:sp>
      </p:grpSp>
      <p:grpSp>
        <p:nvGrpSpPr>
          <p:cNvPr id="376" name="矩形 10"/>
          <p:cNvGrpSpPr/>
          <p:nvPr/>
        </p:nvGrpSpPr>
        <p:grpSpPr>
          <a:xfrm>
            <a:off x="4779699" y="1125506"/>
            <a:ext cx="1054592" cy="424705"/>
            <a:chOff x="-1" y="0"/>
            <a:chExt cx="1054591" cy="424704"/>
          </a:xfrm>
        </p:grpSpPr>
        <p:sp>
          <p:nvSpPr>
            <p:cNvPr id="374" name="矩形"/>
            <p:cNvSpPr/>
            <p:nvPr/>
          </p:nvSpPr>
          <p:spPr>
            <a:xfrm>
              <a:off x="23741" y="-1"/>
              <a:ext cx="1007112" cy="424706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 b="1" sz="1000"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375" name="Process 1:…"/>
            <p:cNvSpPr txBox="1"/>
            <p:nvPr/>
          </p:nvSpPr>
          <p:spPr>
            <a:xfrm>
              <a:off x="-2" y="29008"/>
              <a:ext cx="1054593" cy="3666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8" tIns="45718" rIns="45718" bIns="45718" numCol="1" anchor="ctr">
              <a:spAutoFit/>
            </a:bodyPr>
            <a:lstStyle/>
            <a:p>
              <a:pPr>
                <a:defRPr b="1" sz="1000">
                  <a:latin typeface="Arial"/>
                  <a:ea typeface="Arial"/>
                  <a:cs typeface="Arial"/>
                  <a:sym typeface="Arial"/>
                </a:defRPr>
              </a:pPr>
              <a:r>
                <a:t>Process 1:</a:t>
              </a:r>
            </a:p>
            <a:p>
              <a:pPr>
                <a:defRPr b="1" sz="1000">
                  <a:latin typeface="Arial"/>
                  <a:ea typeface="Arial"/>
                  <a:cs typeface="Arial"/>
                  <a:sym typeface="Arial"/>
                </a:defRPr>
              </a:pPr>
              <a:r>
                <a:t> Virtual Memory</a:t>
              </a:r>
            </a:p>
          </p:txBody>
        </p:sp>
      </p:grpSp>
      <p:grpSp>
        <p:nvGrpSpPr>
          <p:cNvPr id="379" name="矩形 11"/>
          <p:cNvGrpSpPr/>
          <p:nvPr/>
        </p:nvGrpSpPr>
        <p:grpSpPr>
          <a:xfrm>
            <a:off x="5809156" y="1125506"/>
            <a:ext cx="1148913" cy="424705"/>
            <a:chOff x="-1" y="0"/>
            <a:chExt cx="1148911" cy="424704"/>
          </a:xfrm>
        </p:grpSpPr>
        <p:sp>
          <p:nvSpPr>
            <p:cNvPr id="377" name="矩形"/>
            <p:cNvSpPr/>
            <p:nvPr/>
          </p:nvSpPr>
          <p:spPr>
            <a:xfrm>
              <a:off x="70901" y="-1"/>
              <a:ext cx="1007112" cy="424706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378" name="Physical memory"/>
            <p:cNvSpPr txBox="1"/>
            <p:nvPr/>
          </p:nvSpPr>
          <p:spPr>
            <a:xfrm>
              <a:off x="-2" y="98858"/>
              <a:ext cx="1148913" cy="2269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8" tIns="45718" rIns="45718" bIns="45718" numCol="1" anchor="ctr">
              <a:spAutoFit/>
            </a:bodyPr>
            <a:lstStyle>
              <a:lvl1pPr>
                <a:defRPr b="1" sz="10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Physical memory</a:t>
              </a:r>
            </a:p>
          </p:txBody>
        </p:sp>
      </p:grpSp>
      <p:grpSp>
        <p:nvGrpSpPr>
          <p:cNvPr id="382" name="矩形 12"/>
          <p:cNvGrpSpPr/>
          <p:nvPr/>
        </p:nvGrpSpPr>
        <p:grpSpPr>
          <a:xfrm>
            <a:off x="7009040" y="1125506"/>
            <a:ext cx="1054593" cy="424705"/>
            <a:chOff x="-1" y="0"/>
            <a:chExt cx="1054591" cy="424704"/>
          </a:xfrm>
        </p:grpSpPr>
        <p:sp>
          <p:nvSpPr>
            <p:cNvPr id="380" name="矩形"/>
            <p:cNvSpPr/>
            <p:nvPr/>
          </p:nvSpPr>
          <p:spPr>
            <a:xfrm>
              <a:off x="23741" y="-1"/>
              <a:ext cx="1007113" cy="424706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 b="1" sz="1000"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381" name="Process 2:…"/>
            <p:cNvSpPr txBox="1"/>
            <p:nvPr/>
          </p:nvSpPr>
          <p:spPr>
            <a:xfrm>
              <a:off x="-2" y="29008"/>
              <a:ext cx="1054593" cy="3666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8" tIns="45718" rIns="45718" bIns="45718" numCol="1" anchor="ctr">
              <a:spAutoFit/>
            </a:bodyPr>
            <a:lstStyle/>
            <a:p>
              <a:pPr>
                <a:defRPr b="1" sz="1000">
                  <a:latin typeface="Arial"/>
                  <a:ea typeface="Arial"/>
                  <a:cs typeface="Arial"/>
                  <a:sym typeface="Arial"/>
                </a:defRPr>
              </a:pPr>
              <a:r>
                <a:t>Process 2:</a:t>
              </a:r>
            </a:p>
            <a:p>
              <a:pPr>
                <a:defRPr b="1" sz="1000">
                  <a:latin typeface="Arial"/>
                  <a:ea typeface="Arial"/>
                  <a:cs typeface="Arial"/>
                  <a:sym typeface="Arial"/>
                </a:defRPr>
              </a:pPr>
              <a:r>
                <a:t> Virtual Memory</a:t>
              </a:r>
            </a:p>
          </p:txBody>
        </p:sp>
      </p:grpSp>
      <p:grpSp>
        <p:nvGrpSpPr>
          <p:cNvPr id="385" name="矩形 13"/>
          <p:cNvGrpSpPr/>
          <p:nvPr/>
        </p:nvGrpSpPr>
        <p:grpSpPr>
          <a:xfrm>
            <a:off x="5810509" y="5320940"/>
            <a:ext cx="1007115" cy="424707"/>
            <a:chOff x="-1" y="0"/>
            <a:chExt cx="1007114" cy="424706"/>
          </a:xfrm>
        </p:grpSpPr>
        <p:sp>
          <p:nvSpPr>
            <p:cNvPr id="383" name="矩形"/>
            <p:cNvSpPr/>
            <p:nvPr/>
          </p:nvSpPr>
          <p:spPr>
            <a:xfrm>
              <a:off x="-2" y="-1"/>
              <a:ext cx="1007115" cy="424707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384" name="Copy on write"/>
            <p:cNvSpPr txBox="1"/>
            <p:nvPr/>
          </p:nvSpPr>
          <p:spPr>
            <a:xfrm>
              <a:off x="31665" y="98858"/>
              <a:ext cx="943777" cy="2269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8" tIns="45718" rIns="45718" bIns="45718" numCol="1" anchor="ctr">
              <a:spAutoFit/>
            </a:bodyPr>
            <a:lstStyle>
              <a:lvl1pPr>
                <a:defRPr b="1" sz="10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Copy on write</a:t>
              </a:r>
            </a:p>
          </p:txBody>
        </p:sp>
      </p:grpSp>
      <p:grpSp>
        <p:nvGrpSpPr>
          <p:cNvPr id="388" name="矩形 14"/>
          <p:cNvGrpSpPr/>
          <p:nvPr/>
        </p:nvGrpSpPr>
        <p:grpSpPr>
          <a:xfrm>
            <a:off x="5443486" y="3849624"/>
            <a:ext cx="735884" cy="424707"/>
            <a:chOff x="0" y="0"/>
            <a:chExt cx="735882" cy="424706"/>
          </a:xfrm>
        </p:grpSpPr>
        <p:sp>
          <p:nvSpPr>
            <p:cNvPr id="386" name="矩形"/>
            <p:cNvSpPr/>
            <p:nvPr/>
          </p:nvSpPr>
          <p:spPr>
            <a:xfrm>
              <a:off x="-1" y="-1"/>
              <a:ext cx="735883" cy="424707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387" name="Copied…"/>
            <p:cNvSpPr txBox="1"/>
            <p:nvPr/>
          </p:nvSpPr>
          <p:spPr>
            <a:xfrm>
              <a:off x="83046" y="29008"/>
              <a:ext cx="569785" cy="3666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8" tIns="45718" rIns="45718" bIns="45718" numCol="1" anchor="ctr">
              <a:spAutoFit/>
            </a:bodyPr>
            <a:lstStyle/>
            <a:p>
              <a:pPr>
                <a:defRPr b="1" sz="1000">
                  <a:latin typeface="Arial"/>
                  <a:ea typeface="Arial"/>
                  <a:cs typeface="Arial"/>
                  <a:sym typeface="Arial"/>
                </a:defRPr>
              </a:pPr>
              <a:r>
                <a:t>Copied </a:t>
              </a:r>
            </a:p>
            <a:p>
              <a:pPr>
                <a:defRPr b="1" sz="1000">
                  <a:latin typeface="Arial"/>
                  <a:ea typeface="Arial"/>
                  <a:cs typeface="Arial"/>
                  <a:sym typeface="Arial"/>
                </a:defRPr>
              </a:pPr>
              <a:r>
                <a:t>page</a:t>
              </a:r>
            </a:p>
          </p:txBody>
        </p:sp>
      </p:grpSp>
      <p:grpSp>
        <p:nvGrpSpPr>
          <p:cNvPr id="391" name="矩形 15"/>
          <p:cNvGrpSpPr/>
          <p:nvPr/>
        </p:nvGrpSpPr>
        <p:grpSpPr>
          <a:xfrm>
            <a:off x="7651842" y="3849618"/>
            <a:ext cx="668755" cy="424706"/>
            <a:chOff x="0" y="0"/>
            <a:chExt cx="668754" cy="424704"/>
          </a:xfrm>
        </p:grpSpPr>
        <p:sp>
          <p:nvSpPr>
            <p:cNvPr id="389" name="矩形"/>
            <p:cNvSpPr/>
            <p:nvPr/>
          </p:nvSpPr>
          <p:spPr>
            <a:xfrm>
              <a:off x="10028" y="-1"/>
              <a:ext cx="648702" cy="424706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390" name="Revision…"/>
            <p:cNvSpPr txBox="1"/>
            <p:nvPr/>
          </p:nvSpPr>
          <p:spPr>
            <a:xfrm>
              <a:off x="-1" y="29008"/>
              <a:ext cx="668756" cy="3666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8" tIns="45718" rIns="45718" bIns="45718" numCol="1" anchor="ctr">
              <a:spAutoFit/>
            </a:bodyPr>
            <a:lstStyle/>
            <a:p>
              <a:pPr>
                <a:defRPr b="1" sz="1000">
                  <a:latin typeface="Arial"/>
                  <a:ea typeface="Arial"/>
                  <a:cs typeface="Arial"/>
                  <a:sym typeface="Arial"/>
                </a:defRPr>
              </a:pPr>
              <a:r>
                <a:t>Revision </a:t>
              </a:r>
            </a:p>
            <a:p>
              <a:pPr>
                <a:defRPr b="1" sz="1000">
                  <a:latin typeface="Arial"/>
                  <a:ea typeface="Arial"/>
                  <a:cs typeface="Arial"/>
                  <a:sym typeface="Arial"/>
                </a:defRPr>
              </a:pPr>
              <a:r>
                <a:t>Page</a:t>
              </a:r>
            </a:p>
          </p:txBody>
        </p:sp>
      </p:grpSp>
      <p:sp>
        <p:nvSpPr>
          <p:cNvPr id="392" name="灯片编号占位符 1"/>
          <p:cNvSpPr txBox="1"/>
          <p:nvPr>
            <p:ph type="sldNum" sz="quarter" idx="2"/>
          </p:nvPr>
        </p:nvSpPr>
        <p:spPr>
          <a:xfrm>
            <a:off x="11763921" y="6524628"/>
            <a:ext cx="188896" cy="26425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標題 3"/>
          <p:cNvSpPr txBox="1"/>
          <p:nvPr>
            <p:ph type="title"/>
          </p:nvPr>
        </p:nvSpPr>
        <p:spPr>
          <a:xfrm>
            <a:off x="963084" y="4406903"/>
            <a:ext cx="10363201" cy="1362077"/>
          </a:xfrm>
          <a:prstGeom prst="rect">
            <a:avLst/>
          </a:prstGeom>
        </p:spPr>
        <p:txBody>
          <a:bodyPr/>
          <a:lstStyle>
            <a:lvl1pPr>
              <a:defRPr sz="3700"/>
            </a:lvl1pPr>
          </a:lstStyle>
          <a:p>
            <a:pPr/>
            <a:r>
              <a:t>Copy-on-Write (COW) Optimization Study</a:t>
            </a:r>
          </a:p>
        </p:txBody>
      </p:sp>
      <p:sp>
        <p:nvSpPr>
          <p:cNvPr id="395" name="文字版面配置區 4"/>
          <p:cNvSpPr txBox="1"/>
          <p:nvPr>
            <p:ph type="body" sz="half" idx="1"/>
          </p:nvPr>
        </p:nvSpPr>
        <p:spPr>
          <a:xfrm>
            <a:off x="2246313" y="1844824"/>
            <a:ext cx="7772401" cy="2562077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  <a:spcBef>
                <a:spcPts val="600"/>
              </a:spcBef>
              <a:defRPr sz="25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Introduction</a:t>
            </a:r>
            <a:endParaRPr sz="4000"/>
          </a:p>
          <a:p>
            <a:pPr>
              <a:lnSpc>
                <a:spcPct val="80000"/>
              </a:lnSpc>
              <a:spcBef>
                <a:spcPts val="600"/>
              </a:spcBef>
              <a:defRPr sz="25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Related Work</a:t>
            </a:r>
            <a:endParaRPr sz="4000"/>
          </a:p>
          <a:p>
            <a:pPr>
              <a:lnSpc>
                <a:spcPct val="80000"/>
              </a:lnSpc>
              <a:spcBef>
                <a:spcPts val="600"/>
              </a:spcBef>
              <a:defRPr sz="25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Proposed Methods</a:t>
            </a:r>
            <a:endParaRPr sz="4000"/>
          </a:p>
          <a:p>
            <a:pPr>
              <a:lnSpc>
                <a:spcPct val="80000"/>
              </a:lnSpc>
              <a:spcBef>
                <a:spcPts val="600"/>
              </a:spcBef>
              <a:defRPr sz="25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Advanced Task</a:t>
            </a:r>
            <a:endParaRPr sz="4000"/>
          </a:p>
          <a:p>
            <a:pPr>
              <a:lnSpc>
                <a:spcPct val="80000"/>
              </a:lnSpc>
              <a:spcBef>
                <a:spcPts val="600"/>
              </a:spcBef>
              <a:defRPr sz="25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Conclusions</a:t>
            </a:r>
          </a:p>
        </p:txBody>
      </p:sp>
      <p:sp>
        <p:nvSpPr>
          <p:cNvPr id="396" name="灯片编号占位符 1"/>
          <p:cNvSpPr txBox="1"/>
          <p:nvPr>
            <p:ph type="sldNum" sz="quarter" idx="2"/>
          </p:nvPr>
        </p:nvSpPr>
        <p:spPr>
          <a:xfrm>
            <a:off x="11763921" y="6524628"/>
            <a:ext cx="188896" cy="26425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397" name="灯片编号占位符 1"/>
          <p:cNvSpPr txBox="1"/>
          <p:nvPr/>
        </p:nvSpPr>
        <p:spPr>
          <a:xfrm>
            <a:off x="11763918" y="6524628"/>
            <a:ext cx="188897" cy="2642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algn="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灯片编号占位符 1"/>
          <p:cNvSpPr txBox="1"/>
          <p:nvPr>
            <p:ph type="sldNum" sz="quarter" idx="2"/>
          </p:nvPr>
        </p:nvSpPr>
        <p:spPr>
          <a:xfrm>
            <a:off x="11763921" y="6524628"/>
            <a:ext cx="188896" cy="26425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400" name="灯片编号占位符 1"/>
          <p:cNvSpPr txBox="1"/>
          <p:nvPr/>
        </p:nvSpPr>
        <p:spPr>
          <a:xfrm>
            <a:off x="11763918" y="6524628"/>
            <a:ext cx="188897" cy="2642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algn="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401" name="AutoShape 9"/>
          <p:cNvSpPr txBox="1"/>
          <p:nvPr/>
        </p:nvSpPr>
        <p:spPr>
          <a:xfrm>
            <a:off x="1130300" y="101847"/>
            <a:ext cx="10642600" cy="7742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b="1" sz="4800">
                <a:solidFill>
                  <a:srgbClr val="1F497D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Why Cloud Server?</a:t>
            </a:r>
          </a:p>
        </p:txBody>
      </p:sp>
      <p:sp>
        <p:nvSpPr>
          <p:cNvPr id="402" name="AutoShape 10"/>
          <p:cNvSpPr txBox="1"/>
          <p:nvPr/>
        </p:nvSpPr>
        <p:spPr>
          <a:xfrm>
            <a:off x="673100" y="1270000"/>
            <a:ext cx="5003800" cy="25186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spcBef>
                <a:spcPts val="500"/>
              </a:spcBef>
              <a:defRPr b="1" sz="2200">
                <a:solidFill>
                  <a:srgbClr val="1F497D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Key Reasons:</a:t>
            </a:r>
            <a:endParaRPr sz="1100"/>
          </a:p>
          <a:p>
            <a:pPr marL="228600" indent="-228600" algn="l">
              <a:spcBef>
                <a:spcPts val="400"/>
              </a:spcBef>
              <a:buClr>
                <a:srgbClr val="000000"/>
              </a:buClr>
              <a:buSzPct val="100000"/>
              <a:buFont typeface="Arial"/>
              <a:buChar char="•"/>
              <a:defRPr b="1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Unified Environment:</a:t>
            </a:r>
            <a:r>
              <a:rPr b="0" sz="1600"/>
              <a:t>Both team members worked on the same machine, eliminating any environment discrepancies.</a:t>
            </a:r>
            <a:endParaRPr sz="1600"/>
          </a:p>
          <a:p>
            <a:pPr marL="228600" indent="-228600" algn="l">
              <a:spcBef>
                <a:spcPts val="400"/>
              </a:spcBef>
              <a:buClr>
                <a:srgbClr val="000000"/>
              </a:buClr>
              <a:buSzPct val="100000"/>
              <a:buFont typeface="Arial"/>
              <a:buChar char="•"/>
              <a:defRPr b="1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24/7 Availability:</a:t>
            </a:r>
            <a:r>
              <a:rPr b="0" sz="1600"/>
              <a:t>No need to keep personal computers running, allowing us to work anytime, anywhere.</a:t>
            </a:r>
            <a:endParaRPr sz="1600"/>
          </a:p>
          <a:p>
            <a:pPr marL="228600" indent="-228600" algn="l">
              <a:spcBef>
                <a:spcPts val="400"/>
              </a:spcBef>
              <a:buClr>
                <a:srgbClr val="000000"/>
              </a:buClr>
              <a:buSzPct val="100000"/>
              <a:buFont typeface="Arial"/>
              <a:buChar char="•"/>
              <a:defRPr b="1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Easy Collaboration:</a:t>
            </a:r>
            <a:r>
              <a:rPr b="0" sz="1600"/>
              <a:t>Both of us could connect to the server simultaneously via SSH, making pair programming and debugging much more efficient.</a:t>
            </a:r>
          </a:p>
        </p:txBody>
      </p:sp>
      <p:sp>
        <p:nvSpPr>
          <p:cNvPr id="403" name="AutoShape 11"/>
          <p:cNvSpPr txBox="1"/>
          <p:nvPr/>
        </p:nvSpPr>
        <p:spPr>
          <a:xfrm>
            <a:off x="6500338" y="1438359"/>
            <a:ext cx="5003803" cy="1692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spcBef>
                <a:spcPts val="500"/>
              </a:spcBef>
              <a:defRPr b="1" sz="2200">
                <a:solidFill>
                  <a:srgbClr val="1F497D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Our Configuration:</a:t>
            </a:r>
            <a:endParaRPr sz="1100"/>
          </a:p>
          <a:p>
            <a:pPr marL="228600" indent="-228600" algn="l">
              <a:spcBef>
                <a:spcPts val="400"/>
              </a:spcBef>
              <a:buClr>
                <a:srgbClr val="000000"/>
              </a:buClr>
              <a:buSzPct val="100000"/>
              <a:buFont typeface="Arial"/>
              <a:buChar char="•"/>
              <a:defRPr b="1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Instance Type:</a:t>
            </a:r>
            <a:r>
              <a:rPr b="0" sz="1600"/>
              <a:t>2 vCPU, 8GB RAM </a:t>
            </a:r>
            <a:endParaRPr sz="1600"/>
          </a:p>
          <a:p>
            <a:pPr marL="228600" indent="-228600" algn="l">
              <a:spcBef>
                <a:spcPts val="400"/>
              </a:spcBef>
              <a:buClr>
                <a:srgbClr val="000000"/>
              </a:buClr>
              <a:buSzPct val="100000"/>
              <a:buFont typeface="Arial"/>
              <a:buChar char="•"/>
              <a:defRPr b="1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Storage:</a:t>
            </a:r>
            <a:r>
              <a:rPr b="0" sz="1600"/>
              <a:t>40GB</a:t>
            </a:r>
            <a:endParaRPr sz="1600"/>
          </a:p>
          <a:p>
            <a:pPr marL="228600" indent="-228600" algn="l">
              <a:spcBef>
                <a:spcPts val="400"/>
              </a:spcBef>
              <a:buClr>
                <a:srgbClr val="000000"/>
              </a:buClr>
              <a:buSzPct val="100000"/>
              <a:buFont typeface="Arial"/>
              <a:buChar char="•"/>
              <a:defRPr b="1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OS:</a:t>
            </a:r>
            <a:r>
              <a:rPr b="0" sz="1600"/>
              <a:t>Ubuntu 22.04 LTS</a:t>
            </a:r>
            <a:endParaRPr sz="1600"/>
          </a:p>
          <a:p>
            <a:pPr marL="228600" indent="-228600" algn="l">
              <a:spcBef>
                <a:spcPts val="400"/>
              </a:spcBef>
              <a:buClr>
                <a:srgbClr val="000000"/>
              </a:buClr>
              <a:buSzPct val="100000"/>
              <a:buFont typeface="Arial"/>
              <a:buChar char="•"/>
              <a:defRPr b="1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Public IP:</a:t>
            </a:r>
            <a:r>
              <a:rPr b="0" sz="1600"/>
              <a:t>8.163.40.198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灯片编号占位符 1"/>
          <p:cNvSpPr txBox="1"/>
          <p:nvPr>
            <p:ph type="sldNum" sz="quarter" idx="2"/>
          </p:nvPr>
        </p:nvSpPr>
        <p:spPr>
          <a:xfrm>
            <a:off x="11763921" y="6524628"/>
            <a:ext cx="188896" cy="26425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406" name="灯片编号占位符 1"/>
          <p:cNvSpPr txBox="1"/>
          <p:nvPr/>
        </p:nvSpPr>
        <p:spPr>
          <a:xfrm>
            <a:off x="11763918" y="6524628"/>
            <a:ext cx="188897" cy="2642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algn="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407" name="AutoShape 9"/>
          <p:cNvSpPr txBox="1"/>
          <p:nvPr/>
        </p:nvSpPr>
        <p:spPr>
          <a:xfrm>
            <a:off x="1092200" y="101847"/>
            <a:ext cx="10439400" cy="7742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b="1" sz="4800">
                <a:solidFill>
                  <a:srgbClr val="1F497D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Environment Setup Steps</a:t>
            </a:r>
          </a:p>
        </p:txBody>
      </p:sp>
      <p:sp>
        <p:nvSpPr>
          <p:cNvPr id="408" name="AutoShape 10"/>
          <p:cNvSpPr txBox="1"/>
          <p:nvPr/>
        </p:nvSpPr>
        <p:spPr>
          <a:xfrm>
            <a:off x="1104900" y="1130299"/>
            <a:ext cx="10439400" cy="4686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marL="279400" indent="-279400" algn="l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  <a:defRPr b="1" sz="2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Step 1: Server Purchase</a:t>
            </a:r>
            <a:endParaRPr sz="1100"/>
          </a:p>
          <a:p>
            <a:pPr lvl="1" marL="711200" indent="-254000" algn="l">
              <a:spcBef>
                <a:spcPts val="200"/>
              </a:spcBef>
              <a:buClr>
                <a:srgbClr val="000000"/>
              </a:buClr>
              <a:buSzPct val="100000"/>
              <a:buFont typeface="Arial"/>
              <a:buChar char="•"/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Applied for a free trial with 300 RMB credit.</a:t>
            </a:r>
          </a:p>
          <a:p>
            <a:pPr lvl="1" marL="711200" indent="-254000" algn="l">
              <a:spcBef>
                <a:spcPts val="200"/>
              </a:spcBef>
              <a:buClr>
                <a:srgbClr val="000000"/>
              </a:buClr>
              <a:buSzPct val="100000"/>
              <a:buFont typeface="Arial"/>
              <a:buChar char="•"/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Selected Ubuntu 22.04 LTS x86_64 as the operating system.</a:t>
            </a:r>
          </a:p>
          <a:p>
            <a:pPr marL="279400" indent="-279400" algn="l">
              <a:spcBef>
                <a:spcPts val="700"/>
              </a:spcBef>
              <a:buClr>
                <a:srgbClr val="000000"/>
              </a:buClr>
              <a:buSzPct val="100000"/>
              <a:buFont typeface="Arial"/>
              <a:buChar char="•"/>
              <a:defRPr b="1" sz="2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Step 2: SSH Configuration</a:t>
            </a:r>
          </a:p>
          <a:p>
            <a:pPr lvl="1" marL="711200" indent="-254000" algn="l">
              <a:spcBef>
                <a:spcPts val="200"/>
              </a:spcBef>
              <a:buClr>
                <a:srgbClr val="000000"/>
              </a:buClr>
              <a:buSzPct val="100000"/>
              <a:buFont typeface="Arial"/>
              <a:buChar char="•"/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Enabled password authentication in `/etc/ssh/sshd_config`.</a:t>
            </a:r>
          </a:p>
          <a:p>
            <a:pPr lvl="1" marL="711200" indent="-254000" algn="l">
              <a:spcBef>
                <a:spcPts val="200"/>
              </a:spcBef>
              <a:buClr>
                <a:srgbClr val="000000"/>
              </a:buClr>
              <a:buSzPct val="100000"/>
              <a:buFont typeface="Arial"/>
              <a:buChar char="•"/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Created two user accounts for collaboration: `liangsw` and `hisname`.</a:t>
            </a:r>
          </a:p>
          <a:p>
            <a:pPr marL="279400" indent="-279400" algn="l">
              <a:spcBef>
                <a:spcPts val="700"/>
              </a:spcBef>
              <a:buClr>
                <a:srgbClr val="000000"/>
              </a:buClr>
              <a:buSzPct val="100000"/>
              <a:buFont typeface="Arial"/>
              <a:buChar char="•"/>
              <a:defRPr b="1" sz="2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Step 3: Kernel Compilation Environment</a:t>
            </a:r>
          </a:p>
          <a:p>
            <a:pPr lvl="1" marL="711200" indent="-254000" algn="l">
              <a:spcBef>
                <a:spcPts val="200"/>
              </a:spcBef>
              <a:buClr>
                <a:srgbClr val="000000"/>
              </a:buClr>
              <a:buSzPct val="100000"/>
              <a:buFont typeface="Arial"/>
              <a:buChar char="•"/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Installed necessary build tools:</a:t>
            </a:r>
          </a:p>
          <a:p>
            <a:pPr lvl="1" marL="685800" indent="-228600" algn="l">
              <a:spcBef>
                <a:spcPts val="200"/>
              </a:spcBef>
              <a:buClr>
                <a:srgbClr val="646464"/>
              </a:buClr>
              <a:buSzPct val="100000"/>
              <a:buFont typeface="Arial"/>
              <a:buChar char="•"/>
              <a:defRPr>
                <a:solidFill>
                  <a:srgbClr val="646464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t>apt install build-essential libncurses-dev bison flex libssl-dev libelf-dev git tmux</a:t>
            </a:r>
          </a:p>
          <a:p>
            <a:pPr marL="279400" indent="-279400" algn="l">
              <a:spcBef>
                <a:spcPts val="700"/>
              </a:spcBef>
              <a:buClr>
                <a:srgbClr val="000000"/>
              </a:buClr>
              <a:buSzPct val="100000"/>
              <a:buFont typeface="Arial"/>
              <a:buChar char="•"/>
              <a:defRPr b="1" sz="2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Step 4: Kernel Source Download</a:t>
            </a:r>
          </a:p>
          <a:p>
            <a:pPr lvl="1" marL="711200" indent="-254000" algn="l">
              <a:spcBef>
                <a:spcPts val="200"/>
              </a:spcBef>
              <a:buClr>
                <a:srgbClr val="000000"/>
              </a:buClr>
              <a:buSzPct val="100000"/>
              <a:buFont typeface="Arial"/>
              <a:buChar char="•"/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Downloaded the Linux kernel source code:</a:t>
            </a:r>
          </a:p>
          <a:p>
            <a:pPr lvl="1" marL="685800" indent="-228600" algn="l">
              <a:spcBef>
                <a:spcPts val="200"/>
              </a:spcBef>
              <a:buClr>
                <a:srgbClr val="646464"/>
              </a:buClr>
              <a:buSzPct val="100000"/>
              <a:buFont typeface="Arial"/>
              <a:buChar char="•"/>
              <a:defRPr>
                <a:solidFill>
                  <a:srgbClr val="646464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t>wget https://mirrors.aliyun.com/linux-kernel/v6.x/linux-6.12.10.tar.xz</a:t>
            </a:r>
          </a:p>
          <a:p>
            <a:pPr lvl="1" marL="685800" indent="-228600" algn="l">
              <a:spcBef>
                <a:spcPts val="200"/>
              </a:spcBef>
              <a:buClr>
                <a:srgbClr val="646464"/>
              </a:buClr>
              <a:buSzPct val="100000"/>
              <a:buFont typeface="Arial"/>
              <a:buChar char="•"/>
              <a:defRPr>
                <a:solidFill>
                  <a:srgbClr val="646464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t>tar -xf linux-6.12.10.tar.xz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NTHU UniCloud">
  <a:themeElements>
    <a:clrScheme name="NTHU UniCloud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NTHU UniCloud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NTHU UniClou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ctr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ctr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NTHU UniCloud">
  <a:themeElements>
    <a:clrScheme name="NTHU UniCloud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NTHU UniCloud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NTHU UniClou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ctr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ctr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