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xinyang wang</dc:creator>
  <cp:lastModifiedBy>刘文静</cp:lastModifiedBy>
  <cp:revision>157</cp:revision>
  <dcterms:created xsi:type="dcterms:W3CDTF">2019-06-19T02:08:00Z</dcterms:created>
  <dcterms:modified xsi:type="dcterms:W3CDTF">2026-04-16T05:06:02Z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B66C5AA1C2B244D6A1C1470D58E6B02C_11</vt:lpwstr>
  </property>
</Properties>
</file>