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5" r:id="rId16"/>
    <p:sldId id="268" r:id="rId17"/>
    <p:sldId id="277" r:id="rId18"/>
    <p:sldId id="278" r:id="rId19"/>
    <p:sldId id="274" r:id="rId20"/>
    <p:sldId id="270" r:id="rId21"/>
    <p:sldId id="272" r:id="rId22"/>
    <p:sldId id="273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high-priority workload, called database-sim, uses priority level 1 with random reads, a 4 KB block size, and four jobs. This is intended to emulate latency-sensitive foreground database traffic.</a:t>
            </a:r>
          </a:p>
          <a:p>
            <a:r>
              <a:rPr lang="en-US" dirty="0"/>
              <a:t>The low-priority workload, backup-sim, uses priority level 7 with sequential reads, a 128 KB block size, and two jobs, representing background backup activity.</a:t>
            </a:r>
          </a:p>
          <a:p>
            <a:r>
              <a:rPr lang="en-US" dirty="0">
                <a:sym typeface="+mn-ea"/>
              </a:rPr>
              <a:t>This mixed design is intended to emulate foreground database traffic vs background backup traffic, rather than isolate priority as the only variable.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evaluate three metrics: throughput in IOPS, completion latency, and CPU overhead.</a:t>
            </a:r>
          </a:p>
          <a:p>
            <a:r>
              <a:rPr lang="en-US" dirty="0"/>
              <a:t>For comparison, we run the same mixed workload on three schedulers: our custom mq-prio scheduler, mq-deadline, and none.</a:t>
            </a:r>
          </a:p>
          <a:p>
            <a:r>
              <a:rPr lang="en-US" dirty="0"/>
              <a:t>The goal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First, across all three schedulers, the high-priority workload consistently achieves higher IOPS than the corresponding low-priority workload. </a:t>
            </a:r>
          </a:p>
          <a:p>
            <a:r>
              <a:rPr dirty="0"/>
              <a:t>Second, mq-prio delivers the highest IOPS for the high-priority workload among all tested cases, indicating that our scheduler can effectively enforce the design goal that high-priority tasks must preempt low-priority tasks. </a:t>
            </a:r>
          </a:p>
          <a:p>
            <a:r>
              <a:rPr dirty="0"/>
              <a:t>In addition, mq-prio shows the largest IOPS gap between the high- and low-priority workloads, which suggests that it provides the strongest priority differentiation and most clearly reflects the intended scheduling policy in practice. </a:t>
            </a:r>
          </a:p>
          <a:p>
            <a:r>
              <a:rPr dirty="0"/>
              <a:t>By contrast, mq-deadline and none show relatively similar performance between the two priority classes, indicating that they offer weaker priority awareness and treat the two workloads more uniformly under contention.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IOPS and </a:t>
            </a:r>
            <a:r>
              <a:rPr lang="en-US" dirty="0"/>
              <a:t>completion </a:t>
            </a:r>
            <a:r>
              <a:rPr dirty="0"/>
              <a:t>latency generally show an inverse trend: higher IOPS usually comes with lower latency, although the relationship is not perfectly proportional.</a:t>
            </a:r>
          </a:p>
          <a:p>
            <a:endParaRPr dirty="0"/>
          </a:p>
          <a:p>
            <a:r>
              <a:rPr dirty="0"/>
              <a:t>mq-prio delivers the lowest latency for the high-priority workload and the largest high/low latency gap, showing the strongest priority differentiation among the three schedulers.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This figure shows how the completion latency of the high-priority and low-priority workloads changes over time under mq-prio.</a:t>
            </a:r>
          </a:p>
          <a:p>
            <a:endParaRPr dirty="0"/>
          </a:p>
          <a:p>
            <a:r>
              <a:rPr dirty="0"/>
              <a:t>First, overall, the high-priority workload consistently shows much lower latency than the low-priority workload. This indicates that our scheduler does in fact favor high-priority tasks, which is consistent with the goal of a priority-aware scheduler.</a:t>
            </a:r>
          </a:p>
          <a:p>
            <a:endParaRPr dirty="0"/>
          </a:p>
          <a:p>
            <a:r>
              <a:rPr dirty="0"/>
              <a:t>Second, there is a clear and persistent gap between the two curves. This suggests that the priority differentiation provided by mq-prio is sustained over time, rather than appearing only at a few isolated time points.</a:t>
            </a:r>
          </a:p>
          <a:p>
            <a:endParaRPr dirty="0"/>
          </a:p>
          <a:p>
            <a:r>
              <a:rPr dirty="0"/>
              <a:t>Third, the pattern is somewhat different from the idealized example: the high-priority curve fluctuates more, while the low-priority curve is relatively smoother. We speculate that this is because mq-prio preferentially dispatches high-priority requests, so once a high-priority request gets service, it can often complete very quickly, producing some notably low points. However, the high-priority workload itself uses 4 KB random reads, which are more fragmented and more sensitive to transient queue conditions, so its latency naturally shows greater variation.</a:t>
            </a:r>
          </a:p>
          <a:p>
            <a:endParaRPr dirty="0"/>
          </a:p>
          <a:p>
            <a:r>
              <a:rPr dirty="0"/>
              <a:t>Finally, the last point in the figure shows a sudden jump. This is likely caused by an incomplete final log_avg_msec window and should be treated as boundary sampling noise rather than as a representative performance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All three schedulers show the same overall pattern: the high-priority workload consistently has lower latency than the low-priority workload, meaning that high-priority requests complete faster.</a:t>
            </a:r>
          </a:p>
          <a:p>
            <a:endParaRPr dirty="0"/>
          </a:p>
          <a:p>
            <a:r>
              <a:rPr dirty="0"/>
              <a:t>mq-prio shows the strongest priority differentiation. This is because mq-prio explicitly schedules requests by priority: high-priority requests are more likely to be dispatched earlier, while low-priority requests are more likely to be delayed.</a:t>
            </a:r>
          </a:p>
          <a:p>
            <a:endParaRPr dirty="0"/>
          </a:p>
          <a:p>
            <a:r>
              <a:rPr dirty="0"/>
              <a:t>mq-deadline also shows a priority effect, but in a more conservative and balanced way.</a:t>
            </a:r>
          </a:p>
          <a:p>
            <a:endParaRPr dirty="0"/>
          </a:p>
          <a:p>
            <a:r>
              <a:rPr dirty="0"/>
              <a:t>By contrast, none shows the weakest separation between high- and low-priority workloads, because it introduces little to no additional I/O scheduling logic and relies more directly on the device itself and the default blk-mq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types figures focus on effectiveness, while this figure highlights the cost. Across all three schedulers, the low-priority workload shows higher CPU overhead than the corresponding high-priority workload. This means that, under this mixed-workload setup, the low-priority task incurs greater CPU processing overhead. This does not imply that low-priority workloads are inherently more CPU-intensive; just under our particular experimental configuration, they result in higher kernel, scheduling, and processing costs.</a:t>
            </a:r>
          </a:p>
          <a:p>
            <a:endParaRPr lang="en-US" dirty="0"/>
          </a:p>
          <a:p>
            <a:r>
              <a:rPr lang="en-US" dirty="0"/>
              <a:t>Second, none has the lowest CPU overhead. Since none introduces almost no additional scheduling logic, its software-side CPU cost is naturally the smallest.</a:t>
            </a:r>
          </a:p>
          <a:p>
            <a:endParaRPr lang="en-US" dirty="0"/>
          </a:p>
          <a:p>
            <a:r>
              <a:rPr lang="en-US" dirty="0"/>
              <a:t>Third, the CPU overhead of mq-prio remains close to that of mq-deadline. This suggests that adding priority-aware scheduling logic does introduce some extra overhead, but the increase is moderate rather than excessive, and it stays in roughly the same range as the existing Linux scheduler mq-deadline.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983480"/>
            <a:ext cx="12188952" cy="1874520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31520" y="868680"/>
            <a:ext cx="777240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Implement and Evaluate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731520" y="1591056"/>
            <a:ext cx="9326880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a Custom Disk Scheduler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49808" y="2395728"/>
            <a:ext cx="749808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DC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Topic 9 - Linux blk-mq Priority-Aware Scheduler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731520" y="5413248"/>
            <a:ext cx="73152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Team18: JiangXinhang(</a:t>
            </a:r>
            <a:r>
              <a:rPr lang="en-US" altLang="zh-CN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225040179)</a:t>
            </a:r>
            <a:r>
              <a:rPr lang="zh-CN" alt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 YangKefan(225040525)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31520" y="5742432"/>
            <a:ext cx="2743200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DC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April 2026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F: Scheduler Registration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 callbacks bound to elevator_type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Callback binding proves this is a full scheduler, not an isolated function patch.</a:t>
            </a:r>
            <a:endParaRPr lang="en-US" sz="17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42915" y="2345055"/>
          <a:ext cx="6219190" cy="3392170"/>
        </p:xfrm>
        <a:graphic>
          <a:graphicData uri="http://schemas.openxmlformats.org/drawingml/2006/table">
            <a:tbl>
              <a:tblPr/>
              <a:tblGrid>
                <a:gridCol w="261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Operation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Bound Function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insert_requests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mp_insert_requests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dispatch_request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mp_dispatch_request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prepare_request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mp_prepare_request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finish_request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mp_finish_request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init_sched / exit_sched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mp_init_sched / mp_exit_sched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module registration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F29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elv_register(&amp;mq_prio_sched)</a:t>
                      </a:r>
                      <a:endParaRPr lang="en-US" sz="1800" dirty="0"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pic>
        <p:nvPicPr>
          <p:cNvPr id="7" name="图片 6" descr="截屏2026-04-02 22.59.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5" y="2304415"/>
            <a:ext cx="4972685" cy="352425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351155" y="5137785"/>
            <a:ext cx="2999105" cy="951230"/>
          </a:xfrm>
          <a:prstGeom prst="frame">
            <a:avLst>
              <a:gd name="adj1" fmla="val 7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Engineering Challenge: Kernel Panic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unstable prototype to reproducible module behavior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 cause: incomplete init_sched contracts; fix: rebuild lifecycle using mq-deadline pattern.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77440"/>
            <a:ext cx="347472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60320"/>
            <a:ext cx="307238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907792"/>
            <a:ext cx="307238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versions crashed when switching scheduler.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blocked meaningful benchmark execution.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526280" y="2377440"/>
            <a:ext cx="347472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2560320"/>
            <a:ext cx="307238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 Cause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727448" y="2907792"/>
            <a:ext cx="307238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q-&gt;elevator initialization path was incomplete.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blk-mq expected mandatory elevator allocation and binding.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8229600" y="2377440"/>
            <a:ext cx="35661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430768" y="2560320"/>
            <a:ext cx="316382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 and Outcome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430768" y="2907792"/>
            <a:ext cx="316382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init/ops lifecycle rebuild, module load/switch/test became stable.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fio evaluation could run reliably.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fio Evaluation Methodology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Mixed-priority design for policy validation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use fio to simulate contending processes, rather than isolated single-job throughput.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77440"/>
            <a:ext cx="548640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60320"/>
            <a:ext cx="50840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Workloads and Metrics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907792"/>
            <a:ext cx="508406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database-sim: prio=1, rw=randread, bs=4k, numjobs=4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backup-sim: prio=7, rw=read, bs=128k, numjobs=2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Metrics: </a:t>
            </a:r>
            <a:r>
              <a:rPr lang="en-US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IOPS + Completion Latency + CPU Overhead.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492240" y="2377440"/>
            <a:ext cx="530352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693408" y="2560320"/>
            <a:ext cx="490118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 and Baselines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693408" y="2907792"/>
            <a:ext cx="490118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 6.5.0-18 VM, fio 3.28, 15-second runs.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Baselines: mq-deadline and none.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compare behavior and overhead.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fio Evaluation Methodology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Mixed-priority design for policy validation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use fio to simulate contending processes, not isolated single-job throughput.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pic>
        <p:nvPicPr>
          <p:cNvPr id="15" name="图片 14" descr="截屏2026-04-05 20.29.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65985" y="2075815"/>
            <a:ext cx="6999605" cy="41516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Result 1: IOPS</a:t>
            </a:r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database-sim (prio=1, randread 4k) VS backup-sim (prio=7, sequential read 128k)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IOPS measures how many I/O operations a device completes per second.</a:t>
            </a:r>
          </a:p>
        </p:txBody>
      </p:sp>
      <p:sp>
        <p:nvSpPr>
          <p:cNvPr id="9" name="Text 5"/>
          <p:cNvSpPr/>
          <p:nvPr/>
        </p:nvSpPr>
        <p:spPr>
          <a:xfrm>
            <a:off x="6927850" y="2614930"/>
            <a:ext cx="4556760" cy="32918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Interpretation: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High-priority IOPS is higher under all schedulers.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gives the highest high-priority IOPS.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shows the strongest priority differentiation. 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endParaRPr lang="zh-CN" alt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pic>
        <p:nvPicPr>
          <p:cNvPr id="8" name="图片 7" descr="chart_bar_io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388235"/>
            <a:ext cx="6019800" cy="3745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Result 2: Completion Latency</a:t>
            </a:r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database-sim (prio=1, randread 4k) VS </a:t>
            </a: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backup-sim (prio=7, sequential read 128k)</a:t>
            </a:r>
            <a:endParaRPr lang="en-US" sz="1600" dirty="0">
              <a:solidFill>
                <a:srgbClr val="5B677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latency is the time from when an I/O request is issued until it is fully completed.</a:t>
            </a:r>
          </a:p>
        </p:txBody>
      </p:sp>
      <p:sp>
        <p:nvSpPr>
          <p:cNvPr id="9" name="Text 5"/>
          <p:cNvSpPr/>
          <p:nvPr/>
        </p:nvSpPr>
        <p:spPr>
          <a:xfrm>
            <a:off x="7056120" y="2748280"/>
            <a:ext cx="4601845" cy="2927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Interpretation: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High-priority latency is lower than low-priority latency for all schedulers.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gives the lowest high-priority latency.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shows the strongest priority separation.</a:t>
            </a:r>
          </a:p>
        </p:txBody>
      </p:sp>
      <p:sp>
        <p:nvSpPr>
          <p:cNvPr id="10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pic>
        <p:nvPicPr>
          <p:cNvPr id="12" name="图片 11" descr="chart_bar_completion_latenc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415540"/>
            <a:ext cx="613156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Result 2: Completion Latency</a:t>
            </a:r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database-sim (prio=1, randread 4k) VS </a:t>
            </a: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backup-sim (prio=7, sequential read 128k)</a:t>
            </a:r>
            <a:endParaRPr lang="en-US" sz="1600" dirty="0">
              <a:solidFill>
                <a:srgbClr val="5B677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latency is the time from when an I/O request is issued until it is fully completed.</a:t>
            </a:r>
          </a:p>
        </p:txBody>
      </p:sp>
      <p:sp>
        <p:nvSpPr>
          <p:cNvPr id="10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pic>
        <p:nvPicPr>
          <p:cNvPr id="7" name="图片 6" descr="chart_latency_vs_time_mq-pr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5" y="2914015"/>
            <a:ext cx="5523230" cy="2761615"/>
          </a:xfrm>
          <a:prstGeom prst="rect">
            <a:avLst/>
          </a:prstGeom>
        </p:spPr>
      </p:pic>
      <p:pic>
        <p:nvPicPr>
          <p:cNvPr id="15" name="图片 14" descr="截屏2026-04-06 12.04.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590" y="3262630"/>
            <a:ext cx="3480435" cy="2047875"/>
          </a:xfrm>
          <a:prstGeom prst="rect">
            <a:avLst/>
          </a:prstGeom>
        </p:spPr>
      </p:pic>
      <p:sp>
        <p:nvSpPr>
          <p:cNvPr id="16" name="上下箭头 15"/>
          <p:cNvSpPr/>
          <p:nvPr/>
        </p:nvSpPr>
        <p:spPr>
          <a:xfrm rot="16200000">
            <a:off x="6480810" y="3855720"/>
            <a:ext cx="296545" cy="70040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Result 2: Completion Latency</a:t>
            </a:r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database-sim (prio=1, randread 4k) VS </a:t>
            </a: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backup-sim (prio=7, sequential read 128k)</a:t>
            </a:r>
            <a:endParaRPr lang="en-US" sz="1600" dirty="0">
              <a:solidFill>
                <a:srgbClr val="5B677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latency is the time from when an I/O request is issued until it is fully completed.</a:t>
            </a:r>
          </a:p>
        </p:txBody>
      </p:sp>
      <p:sp>
        <p:nvSpPr>
          <p:cNvPr id="9" name="Text 5"/>
          <p:cNvSpPr/>
          <p:nvPr/>
        </p:nvSpPr>
        <p:spPr>
          <a:xfrm>
            <a:off x="7056120" y="2748280"/>
            <a:ext cx="4601845" cy="2927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Interpretation: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High-priority latency is lower than low-priority latency for all schedulers.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gives the lowest high-priority latency.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shows the strongest priority separation.</a:t>
            </a:r>
          </a:p>
        </p:txBody>
      </p:sp>
      <p:sp>
        <p:nvSpPr>
          <p:cNvPr id="10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pic>
        <p:nvPicPr>
          <p:cNvPr id="8" name="图片 7" descr="chart_latency_vs_time_n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4458970"/>
            <a:ext cx="3974465" cy="1987550"/>
          </a:xfrm>
          <a:prstGeom prst="rect">
            <a:avLst/>
          </a:prstGeom>
        </p:spPr>
      </p:pic>
      <p:pic>
        <p:nvPicPr>
          <p:cNvPr id="13" name="图片 12" descr="chart_latency_vs_time_mq-deadl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2471420"/>
            <a:ext cx="3974465" cy="1987550"/>
          </a:xfrm>
          <a:prstGeom prst="rect">
            <a:avLst/>
          </a:prstGeom>
        </p:spPr>
      </p:pic>
      <p:pic>
        <p:nvPicPr>
          <p:cNvPr id="14" name="图片 13" descr="chart_latency_vs_time_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620" y="2698115"/>
            <a:ext cx="6570980" cy="3182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Result 3: CPU Overhead</a:t>
            </a:r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+mn-ea"/>
              </a:rPr>
              <a:t>database-sim (prio=1, randread 4k) VS backup-sim (prio=7, sequential read 128k)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remains close to mq-deadline while keeping explicit priority policy semantics.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7056120" y="3126105"/>
            <a:ext cx="4556760" cy="1463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Interpretation: 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 achieves clearer priority differentiation at the cost of a moderate and acceptable increase in CPU overhead.</a:t>
            </a:r>
          </a:p>
        </p:txBody>
      </p:sp>
      <p:sp>
        <p:nvSpPr>
          <p:cNvPr id="10" name="Text 6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pic>
        <p:nvPicPr>
          <p:cNvPr id="7" name="图片 6" descr="chart_bar_cpu_overhe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306955"/>
            <a:ext cx="6103620" cy="37979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Cross-Baseline Interpretation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value beyond raw throughput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Topic 9 emphasizes controllable priority behavior, not only maximum IOPS.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77440"/>
            <a:ext cx="352044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60320"/>
            <a:ext cx="311810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mq-prio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907792"/>
            <a:ext cx="311810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Explicit priority semantics + anti-starvation aging.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Balances urgency and fairness.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526280" y="2377440"/>
            <a:ext cx="352044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2560320"/>
            <a:ext cx="311810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mq-deadline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727448" y="2907792"/>
            <a:ext cx="311810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baseline stability and maturity.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separation is weaker for this scenario.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8229600" y="2377440"/>
            <a:ext cx="35661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430768" y="2560320"/>
            <a:ext cx="316382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430768" y="2907792"/>
            <a:ext cx="316382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show high raw throughput.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Fairness and service guarantees are limited.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Roadmap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 -&gt; code implementation -&gt; evaluation -&gt; conclusion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focus on proving real kernel implementation quality, not only showing final charts.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31720"/>
            <a:ext cx="1097280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14600"/>
            <a:ext cx="105704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Flow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862072"/>
            <a:ext cx="10570464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Requirement alignment with Topic 9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Core blk-mq code implementation (with snippets)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Engineering challenge and stabilization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fio methodology and benchmark results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5) Interpretation, contribution statement, and conclusion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Team Contributions (50/50)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ownership and shared delivery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members contributed equally, with different technical leadership areas.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77440"/>
            <a:ext cx="5394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60320"/>
            <a:ext cx="499262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JiangXinhang (50%)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907792"/>
            <a:ext cx="499262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kernel scheduler implementation in mq_prio.c.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queue model, ioprio mapping, dispatch/aging logic, and lifecycle callbacks.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panic root-cause diagnosis and stabilization.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400800" y="2377440"/>
            <a:ext cx="5394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601968" y="2560320"/>
            <a:ext cx="499262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YangKefan (50%)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601968" y="2907792"/>
            <a:ext cx="4992624" cy="27889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fio methodology, mixed-workload configuration, and baseline comparison workflow.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Collected and interpreted IOPS/latency/CPU head evidence.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altLang="zh-CN" sz="1800" dirty="0"/>
              <a:t>Analyze the chart and results.</a:t>
            </a:r>
            <a:endParaRPr lang="zh-CN" alt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822960"/>
            <a:ext cx="640080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Conclusion and Q&amp;A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1520" y="1737360"/>
            <a:ext cx="10698480" cy="4206240"/>
          </a:xfrm>
          <a:prstGeom prst="roundRect">
            <a:avLst>
              <a:gd name="adj" fmla="val 2174"/>
            </a:avLst>
          </a:prstGeom>
          <a:solidFill>
            <a:srgbClr val="163B5B"/>
          </a:solidFill>
          <a:ln w="12700">
            <a:solidFill>
              <a:srgbClr val="163B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7280" y="2103120"/>
            <a:ext cx="9966960" cy="2651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100" dirty="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We completed Topic 9 with full requirement mapping, core kernel implementation, debugging, and benchmark evidence.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mq-prio provides explicit RT/BE/IDLE policy with 10-second anti-starvation aging.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Results show stable behavior and practical overhead near kernel baselines.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en-US" sz="210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SSD </a:t>
            </a:r>
            <a:r>
              <a:rPr lang="en-US" sz="2100" dirty="0">
                <a:solidFill>
                  <a:srgbClr val="EAF1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for stronger device-level differentiation.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1097280" y="5321808"/>
            <a:ext cx="54864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you. We welcome your questions.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Topic 9 Requirement Mapping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implementation is built directly around assignment checkpoints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 1: implementation correctness. Requirement 2: measurable fio evaluation.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822960" y="2331720"/>
            <a:ext cx="530352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24128" y="2514600"/>
            <a:ext cx="490118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 1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24128" y="2862072"/>
            <a:ext cx="4901184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 a custom scheduler in Linux blk-mq.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policy must distinguish request priorities and favor high-priority traffic under contention.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355080" y="2331720"/>
            <a:ext cx="544068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556248" y="2514600"/>
            <a:ext cx="503834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 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556248" y="2862072"/>
            <a:ext cx="5038344" cy="29260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mixed-priority fio workloads and report IOPS + Completion Latency + CPU Overhead.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with mq-deadline and none to justify policy effect.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System Boundary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our work is applied in Linux I/O stack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modified scheduler policy in blk-mq only; filesystem and driver logic were not changed.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914400" y="2331720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143000" y="2441448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14400" y="2898648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43000" y="3008376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Filesystem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14400" y="3465576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43000" y="3575304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Layer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14400" y="4032504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EAF1F8"/>
          </a:solidFill>
          <a:ln w="12700">
            <a:solidFill>
              <a:srgbClr val="2B6CB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43000" y="4142232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Scheduler (mq-prio)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14400" y="4599432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43000" y="4709160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blk-mq Hardware Queue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914400" y="5166360"/>
            <a:ext cx="10698480" cy="43891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43000" y="5276088"/>
            <a:ext cx="868680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Storage Device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A: Data Structures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Queue state and scheduler state used by mq-prio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class queues plus lock and aging threshold define the scheduler core state.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331720"/>
            <a:ext cx="67208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560320"/>
            <a:ext cx="621792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mp_per_prio and mq_prio_data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87552" y="2880360"/>
            <a:ext cx="6355080" cy="26060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struct mp_per_prio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struct list_head fifo;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unsigned int count;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unsigned int dispatched;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};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struct mq_prio_data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struct mp_per_prio per_prio[3];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spinlock_t lock;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int aging_expire;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};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87552" y="5623560"/>
            <a:ext cx="635508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disk-scheduler/mq_prio.c:80, disk-scheduler/mq_prio.c:90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726680" y="233172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927848" y="251460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27848" y="286207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Stores independent FIFO and stats for RT/BE/IDLE queues.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726680" y="356616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27848" y="374904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927848" y="409651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Makes dispatch deterministic and thread-safe in kernel path.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7726680" y="4800600"/>
            <a:ext cx="38862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27848" y="498348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Link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27848" y="5330952"/>
            <a:ext cx="3483864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Later result pages reflect this queue-level policy separation.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B: ioprio Mapping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 Linux ioprio classes into scheduler internal class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semantics are explicit and aligned with kernel ioprio classes.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331720"/>
            <a:ext cx="67208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560320"/>
            <a:ext cx="621792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ioprio_class_to_mp_prio()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87552" y="2880360"/>
            <a:ext cx="6355080" cy="26060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static inline enum mp_prio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ioprio_class_to_mp_prio(unsigned short ioprio)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switch (IOPRIO_PRIO_CLASS(ioprio))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case IOPRIO_CLASS_RT:   return MP_RT_PRIO;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case IOPRIO_CLASS_IDLE: return MP_IDLE_PRIO;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case IOPRIO_CLASS_NONE: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case IOPRIO_CLASS_BE: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default:                return MP_BE_PRIO;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87552" y="5623560"/>
            <a:ext cx="635508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disk-scheduler/mq_prio.c:62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726680" y="233172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927848" y="251460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27848" y="286207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Maps RT/BE/IDLE classes before enqueue in insert path.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726680" y="356616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27848" y="374904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927848" y="409651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Ensures behavior follows Linux ioprio semantics, not hard-coded app IDs.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7726680" y="4800600"/>
            <a:ext cx="38862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27848" y="498348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Link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27848" y="5330952"/>
            <a:ext cx="3483864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fio prio=1 and prio=7 jobs trigger different queue paths.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C: Insert Path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Classify each request and record fairness timestamp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Insertion performs both priority classification and aging timestamp setup.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331720"/>
            <a:ext cx="67208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560320"/>
            <a:ext cx="621792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mp_insert_requests() excerpt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87552" y="2880360"/>
            <a:ext cx="6355080" cy="26060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while (!list_empty(list))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rq = list_first_entry(list, struct request, queuelist);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list_del_init(&amp;rq-&gt;queuelist);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prio = ioprio_class_to_mp_prio(rq-&gt;ioprio);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pp = &amp;d-&gt;per_prio[prio];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rq-&gt;fifo_time = jiffies;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rq-&gt;elv.priv[0] = (void *)1;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list_add_tail(&amp;rq-&gt;queuelist, &amp;pp-&gt;fifo);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pp-&gt;count++;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87552" y="5623560"/>
            <a:ext cx="635508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disk-scheduler/mq_prio.c:161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726680" y="233172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927848" y="251460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27848" y="286207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Routes request into RT/BE/IDLE FIFO by ioprio class.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726680" y="356616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27848" y="374904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927848" y="409651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fifo_time is later used to detect starvation in dispatch.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7726680" y="4800600"/>
            <a:ext cx="38862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27848" y="498348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Link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27848" y="5330952"/>
            <a:ext cx="3483864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Queue counts and timestamps support policy traceability in tests.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D: Dispatch Policy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aging check + Phase 2 strict RT/BE/IDLE order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heart of policy behavior under mixed contention.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331720"/>
            <a:ext cx="67208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560320"/>
            <a:ext cx="621792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mp_dispatch_request() excerpt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87552" y="2880360"/>
            <a:ext cx="6355080" cy="26060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/* Phase 1: aging check */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(prio = MP_BE_PRIO; prio &lt;= MP_PRIO_MAX; prio++)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rq = list_first_entry(&amp;pp-&gt;fifo, struct request, queuelist);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(time_after_eq(now, rq-&gt;fifo_time + d-&gt;aging_expire))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return dispatch_this_rq;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/* Phase 2: strict priority */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(prio = 0; prio &lt;= MP_PRIO_MAX; prio++) {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(!list_empty(&amp;pp-&gt;fifo))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return first_request_in_this_queue;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87552" y="5623560"/>
            <a:ext cx="635508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disk-scheduler/mq_prio.c:204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726680" y="233172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927848" y="251460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27848" y="286207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protects fairness, then enforces strict service order.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726680" y="356616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27848" y="374904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927848" y="409651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Prevents starvation without removing high-priority preference.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7726680" y="4800600"/>
            <a:ext cx="38862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27848" y="498348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Link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27848" y="5330952"/>
            <a:ext cx="3483864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Low-priority progress in result slide comes from this design.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475488"/>
          </a:xfrm>
          <a:prstGeom prst="rect">
            <a:avLst/>
          </a:prstGeom>
          <a:solidFill>
            <a:srgbClr val="102A43"/>
          </a:solidFill>
          <a:ln w="12700">
            <a:solidFill>
              <a:srgbClr val="102A4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10698480" cy="5303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3"/>
                </a:solidFill>
                <a:latin typeface="Georgia" panose="02040502050405090303" pitchFamily="34" charset="0"/>
                <a:ea typeface="Georgia" panose="02040502050405090303" pitchFamily="34" charset="-122"/>
                <a:cs typeface="Georgia" panose="02040502050405090303" pitchFamily="34" charset="-120"/>
              </a:rPr>
              <a:t>Core Code E: init_sched Lifecycle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10698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blk-mq initialization contracts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109960" cy="475488"/>
          </a:xfrm>
          <a:prstGeom prst="roundRect">
            <a:avLst>
              <a:gd name="adj" fmla="val 13462"/>
            </a:avLst>
          </a:prstGeom>
          <a:solidFill>
            <a:srgbClr val="EAF1F8"/>
          </a:solidFill>
          <a:ln w="12700">
            <a:solidFill>
              <a:srgbClr val="EAF1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1746504"/>
            <a:ext cx="10698480" cy="219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6C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 scheduler initialization is mandatory for stability.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331720"/>
            <a:ext cx="6720840" cy="3611880"/>
          </a:xfrm>
          <a:prstGeom prst="roundRect">
            <a:avLst>
              <a:gd name="adj" fmla="val 202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560320"/>
            <a:ext cx="6217920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mp_init_sched() excerpt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87552" y="2880360"/>
            <a:ext cx="6355080" cy="26060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29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eq = elevator_alloc(q, e);
if (!eq) return -ENOMEM;
d = kzalloc_node(sizeof(*d), GFP_KERNEL, q-&gt;node);
if (!d) { kobject_put(&amp;eq-&gt;kobj); return -ENOMEM; }
eq-&gt;elevator_data = d;
blk_queue_flag_set(QUEUE_FLAG_SQ_SCHED, q);
q-&gt;elevator = eq;
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87552" y="5623560"/>
            <a:ext cx="6355080" cy="201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disk-scheduler/mq_prio.c:272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726680" y="233172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927848" y="251460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27848" y="286207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Allocates and binds elevator and scheduler private data.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726680" y="3566160"/>
            <a:ext cx="388620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27848" y="374904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927848" y="4096512"/>
            <a:ext cx="3483864" cy="41148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Fixes the early crash path caused by incomplete init flow.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7726680" y="4800600"/>
            <a:ext cx="38862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27848" y="4983480"/>
            <a:ext cx="3483864" cy="237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02A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Link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27848" y="5330952"/>
            <a:ext cx="3483864" cy="457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1F29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Stability after this fix enabled consistent fio evaluation.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48640" y="6446520"/>
            <a:ext cx="7315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CSC5031 Operating Systems - Topic 9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155680" y="6446520"/>
            <a:ext cx="45720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B6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09*267"/>
  <p:tag name="TABLE_ENDDRAG_RECT" val="64*187*609*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2940</Words>
  <Application>Microsoft Office PowerPoint</Application>
  <PresentationFormat>宽屏</PresentationFormat>
  <Paragraphs>349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Georgia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CSC5031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9 - Priority-Aware Disk Scheduler</dc:title>
  <dc:subject>Topic 9 Disk Scheduler</dc:subject>
  <dc:creator>JiangXinhang, YangKefan</dc:creator>
  <cp:lastModifiedBy>蒋欣航</cp:lastModifiedBy>
  <cp:revision>21</cp:revision>
  <dcterms:created xsi:type="dcterms:W3CDTF">2026-04-06T04:51:37Z</dcterms:created>
  <dcterms:modified xsi:type="dcterms:W3CDTF">2026-04-07T04:18:26Z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69E6A08F9725D4F213EBD169C17376AA_42</vt:lpwstr>
  </property>
  <property fmtid="{D5CDD505-2E9C-101B-9397-08002B2CF9AE}" pid="3" name="KSOProductBuildVer">
    <vt:lpwstr>2052-6.6.1.8808</vt:lpwstr>
  </property>
</Properties>
</file>