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7"/>
  </p:handout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86374"/>
  </p:normalViewPr>
  <p:slideViewPr>
    <p:cSldViewPr snapToGrid="0" showGuides="1">
      <p:cViewPr varScale="1">
        <p:scale>
          <a:sx n="127" d="100"/>
          <a:sy n="127" d="100"/>
        </p:scale>
        <p:origin x="1952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469127"/>
            <a:ext cx="10307927" cy="4093347"/>
          </a:xfrm>
        </p:spPr>
        <p:txBody>
          <a:bodyPr anchor="b">
            <a:norm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10307926" cy="64755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rame 127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rame 394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rame 39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rame 39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rame 395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rame 39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rame 39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rame 39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rame 39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rame 395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rame 39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rame 127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rame 39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rame 395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rame 39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rame 39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rame 39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rame 127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rame 39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rame 39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rame 39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rame 39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rame 39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表格</Application>
  <PresentationFormat>宽屏</PresentationFormat>
  <Paragraphs>0</Paragraphs>
  <Slides>23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4" baseType="lpstr">
      <vt:lpstr>Arial</vt:lpstr>
      <vt:lpstr>宋体</vt:lpstr>
      <vt:lpstr>Wingdings</vt:lpstr>
      <vt:lpstr>Calibri</vt:lpstr>
      <vt:lpstr>Helvetica Neue</vt:lpstr>
      <vt:lpstr>汉仪书宋二KW</vt:lpstr>
      <vt:lpstr>微软雅黑</vt:lpstr>
      <vt:lpstr>汉仪旗黑</vt:lpstr>
      <vt:lpstr>宋体</vt:lpstr>
      <vt:lpstr>Arial Unicode MS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Y.M</cp:lastModifiedBy>
  <cp:revision>9</cp:revision>
  <dcterms:created xsi:type="dcterms:W3CDTF">2026-04-02T16:11:58Z</dcterms:created>
  <dcterms:modified xsi:type="dcterms:W3CDTF">2026-04-02T16:11:58Z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2052-6.2.0.8299</vt:lpwstr>
  </property>
  <property fmtid="{D5CDD505-2E9C-101B-9397-08002B2CF9AE}" pid="3" name="ICV">
    <vt:lpwstr>B23899A139D59A1DF193CE69E0BBF963_41</vt:lpwstr>
  </property>
</Properties>
</file>