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1" r:id="rId2"/>
  </p:sldMasterIdLst>
  <p:notesMasterIdLst>
    <p:notesMasterId r:id="rId53"/>
  </p:notesMasterIdLst>
  <p:sldIdLst>
    <p:sldId id="256" r:id="rId3"/>
    <p:sldId id="307" r:id="rId4"/>
    <p:sldId id="305" r:id="rId5"/>
    <p:sldId id="259" r:id="rId6"/>
    <p:sldId id="260" r:id="rId7"/>
    <p:sldId id="268" r:id="rId8"/>
    <p:sldId id="261" r:id="rId9"/>
    <p:sldId id="262" r:id="rId10"/>
    <p:sldId id="263" r:id="rId11"/>
    <p:sldId id="310" r:id="rId12"/>
    <p:sldId id="265" r:id="rId13"/>
    <p:sldId id="266" r:id="rId14"/>
    <p:sldId id="270" r:id="rId15"/>
    <p:sldId id="312" r:id="rId16"/>
    <p:sldId id="313" r:id="rId17"/>
    <p:sldId id="271" r:id="rId18"/>
    <p:sldId id="314" r:id="rId19"/>
    <p:sldId id="272" r:id="rId20"/>
    <p:sldId id="322" r:id="rId21"/>
    <p:sldId id="324" r:id="rId22"/>
    <p:sldId id="273" r:id="rId23"/>
    <p:sldId id="275" r:id="rId24"/>
    <p:sldId id="277" r:id="rId25"/>
    <p:sldId id="279" r:id="rId26"/>
    <p:sldId id="280" r:id="rId27"/>
    <p:sldId id="328" r:id="rId28"/>
    <p:sldId id="329" r:id="rId29"/>
    <p:sldId id="282" r:id="rId30"/>
    <p:sldId id="283" r:id="rId31"/>
    <p:sldId id="284" r:id="rId32"/>
    <p:sldId id="285" r:id="rId33"/>
    <p:sldId id="286" r:id="rId34"/>
    <p:sldId id="331" r:id="rId35"/>
    <p:sldId id="330" r:id="rId36"/>
    <p:sldId id="287" r:id="rId37"/>
    <p:sldId id="318" r:id="rId38"/>
    <p:sldId id="292" r:id="rId39"/>
    <p:sldId id="293" r:id="rId40"/>
    <p:sldId id="294" r:id="rId41"/>
    <p:sldId id="295" r:id="rId42"/>
    <p:sldId id="296" r:id="rId43"/>
    <p:sldId id="325" r:id="rId44"/>
    <p:sldId id="298" r:id="rId45"/>
    <p:sldId id="327" r:id="rId46"/>
    <p:sldId id="299" r:id="rId47"/>
    <p:sldId id="300" r:id="rId48"/>
    <p:sldId id="320" r:id="rId49"/>
    <p:sldId id="301" r:id="rId50"/>
    <p:sldId id="302" r:id="rId51"/>
    <p:sldId id="32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1" autoAdjust="0"/>
    <p:restoredTop sz="76437" autoAdjust="0"/>
  </p:normalViewPr>
  <p:slideViewPr>
    <p:cSldViewPr>
      <p:cViewPr varScale="1">
        <p:scale>
          <a:sx n="48" d="100"/>
          <a:sy n="48" d="100"/>
        </p:scale>
        <p:origin x="19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79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DE167-B388-5B48-8733-3C2F48689057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18582A06-4597-F94A-A96F-A0DB88A41119}">
      <dgm:prSet phldrT="[Text]"/>
      <dgm:spPr>
        <a:effectLst/>
      </dgm:spPr>
      <dgm:t>
        <a:bodyPr/>
        <a:lstStyle/>
        <a:p>
          <a:r>
            <a:rPr lang="en-NZ" dirty="0"/>
            <a:t>Long term scheduling</a:t>
          </a:r>
          <a:endParaRPr lang="en-US" dirty="0"/>
        </a:p>
      </dgm:t>
    </dgm:pt>
    <dgm:pt modelId="{07C49605-9092-1340-8E13-4FCE1C70E829}" type="parTrans" cxnId="{A06C933B-CA9A-0A4E-B6D8-3BA876978C1D}">
      <dgm:prSet/>
      <dgm:spPr/>
      <dgm:t>
        <a:bodyPr/>
        <a:lstStyle/>
        <a:p>
          <a:endParaRPr lang="en-US"/>
        </a:p>
      </dgm:t>
    </dgm:pt>
    <dgm:pt modelId="{AB6097E5-5393-4449-BCFE-B0AE600FA83E}" type="sibTrans" cxnId="{A06C933B-CA9A-0A4E-B6D8-3BA876978C1D}">
      <dgm:prSet/>
      <dgm:spPr/>
      <dgm:t>
        <a:bodyPr/>
        <a:lstStyle/>
        <a:p>
          <a:endParaRPr lang="en-US"/>
        </a:p>
      </dgm:t>
    </dgm:pt>
    <dgm:pt modelId="{FCF8077D-84AD-554A-B11C-D74FA362D76D}">
      <dgm:prSet/>
      <dgm:spPr>
        <a:effectLst/>
      </dgm:spPr>
      <dgm:t>
        <a:bodyPr/>
        <a:lstStyle/>
        <a:p>
          <a:r>
            <a:rPr lang="en-NZ" dirty="0"/>
            <a:t>Medium term scheduling</a:t>
          </a:r>
        </a:p>
      </dgm:t>
    </dgm:pt>
    <dgm:pt modelId="{C9AB015E-6767-CF47-BBF9-A6713CE07B98}" type="parTrans" cxnId="{B1FB1387-434A-E34A-BFCF-7E6BACF3E30B}">
      <dgm:prSet/>
      <dgm:spPr/>
      <dgm:t>
        <a:bodyPr/>
        <a:lstStyle/>
        <a:p>
          <a:endParaRPr lang="en-US"/>
        </a:p>
      </dgm:t>
    </dgm:pt>
    <dgm:pt modelId="{9E7217D2-03EC-3D4C-9070-5BD30F646863}" type="sibTrans" cxnId="{B1FB1387-434A-E34A-BFCF-7E6BACF3E30B}">
      <dgm:prSet/>
      <dgm:spPr/>
      <dgm:t>
        <a:bodyPr/>
        <a:lstStyle/>
        <a:p>
          <a:endParaRPr lang="en-US"/>
        </a:p>
      </dgm:t>
    </dgm:pt>
    <dgm:pt modelId="{786E057A-07C6-8343-8CB9-C94DEC19B0BB}">
      <dgm:prSet/>
      <dgm:spPr>
        <a:effectLst/>
      </dgm:spPr>
      <dgm:t>
        <a:bodyPr/>
        <a:lstStyle/>
        <a:p>
          <a:r>
            <a:rPr lang="en-NZ" dirty="0"/>
            <a:t>Short term scheduling</a:t>
          </a:r>
        </a:p>
      </dgm:t>
    </dgm:pt>
    <dgm:pt modelId="{70D3975C-F522-2E4B-8BE6-DB0B1D7921E4}" type="parTrans" cxnId="{ACB76DB7-D147-2140-AA8E-5CC8F089CF45}">
      <dgm:prSet/>
      <dgm:spPr/>
      <dgm:t>
        <a:bodyPr/>
        <a:lstStyle/>
        <a:p>
          <a:endParaRPr lang="en-US"/>
        </a:p>
      </dgm:t>
    </dgm:pt>
    <dgm:pt modelId="{F853FA99-B390-F241-A55D-9C7A16D90EC8}" type="sibTrans" cxnId="{ACB76DB7-D147-2140-AA8E-5CC8F089CF45}">
      <dgm:prSet/>
      <dgm:spPr/>
      <dgm:t>
        <a:bodyPr/>
        <a:lstStyle/>
        <a:p>
          <a:endParaRPr lang="en-US"/>
        </a:p>
      </dgm:t>
    </dgm:pt>
    <dgm:pt modelId="{4D3B04C8-4CD6-C441-A562-951DABC0B27F}" type="pres">
      <dgm:prSet presAssocID="{8F1DE167-B388-5B48-8733-3C2F48689057}" presName="Name0" presStyleCnt="0">
        <dgm:presLayoutVars>
          <dgm:dir/>
          <dgm:animLvl val="lvl"/>
          <dgm:resizeHandles val="exact"/>
        </dgm:presLayoutVars>
      </dgm:prSet>
      <dgm:spPr/>
    </dgm:pt>
    <dgm:pt modelId="{666AA844-3720-4245-A2DA-613ABC9CCD30}" type="pres">
      <dgm:prSet presAssocID="{18582A06-4597-F94A-A96F-A0DB88A411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B8F692-5BD5-8648-B961-BE6FB0582140}" type="pres">
      <dgm:prSet presAssocID="{AB6097E5-5393-4449-BCFE-B0AE600FA83E}" presName="parTxOnlySpace" presStyleCnt="0"/>
      <dgm:spPr/>
    </dgm:pt>
    <dgm:pt modelId="{4DE30D96-52DA-F045-88D6-746455960E86}" type="pres">
      <dgm:prSet presAssocID="{FCF8077D-84AD-554A-B11C-D74FA362D76D}" presName="parTxOnly" presStyleLbl="node1" presStyleIdx="1" presStyleCnt="3" custScaleX="96996" custScaleY="116735">
        <dgm:presLayoutVars>
          <dgm:chMax val="0"/>
          <dgm:chPref val="0"/>
          <dgm:bulletEnabled val="1"/>
        </dgm:presLayoutVars>
      </dgm:prSet>
      <dgm:spPr/>
    </dgm:pt>
    <dgm:pt modelId="{DCBA1724-0B09-934F-8DCB-B741C1D8713E}" type="pres">
      <dgm:prSet presAssocID="{9E7217D2-03EC-3D4C-9070-5BD30F646863}" presName="parTxOnlySpace" presStyleCnt="0"/>
      <dgm:spPr/>
    </dgm:pt>
    <dgm:pt modelId="{A6C26BAB-A284-0B43-906D-751377F5446C}" type="pres">
      <dgm:prSet presAssocID="{786E057A-07C6-8343-8CB9-C94DEC19B0B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8D7D1D-D8EA-C242-9710-7A045D5CFDEC}" type="presOf" srcId="{8F1DE167-B388-5B48-8733-3C2F48689057}" destId="{4D3B04C8-4CD6-C441-A562-951DABC0B27F}" srcOrd="0" destOrd="0" presId="urn:microsoft.com/office/officeart/2005/8/layout/chevron1"/>
    <dgm:cxn modelId="{4B6AFE1F-F0AC-1748-9323-3D566A751FAA}" type="presOf" srcId="{18582A06-4597-F94A-A96F-A0DB88A41119}" destId="{666AA844-3720-4245-A2DA-613ABC9CCD30}" srcOrd="0" destOrd="0" presId="urn:microsoft.com/office/officeart/2005/8/layout/chevron1"/>
    <dgm:cxn modelId="{A06C933B-CA9A-0A4E-B6D8-3BA876978C1D}" srcId="{8F1DE167-B388-5B48-8733-3C2F48689057}" destId="{18582A06-4597-F94A-A96F-A0DB88A41119}" srcOrd="0" destOrd="0" parTransId="{07C49605-9092-1340-8E13-4FCE1C70E829}" sibTransId="{AB6097E5-5393-4449-BCFE-B0AE600FA83E}"/>
    <dgm:cxn modelId="{2CA9C575-4FD8-EB43-A418-C53ABA3AC769}" type="presOf" srcId="{FCF8077D-84AD-554A-B11C-D74FA362D76D}" destId="{4DE30D96-52DA-F045-88D6-746455960E86}" srcOrd="0" destOrd="0" presId="urn:microsoft.com/office/officeart/2005/8/layout/chevron1"/>
    <dgm:cxn modelId="{B1FB1387-434A-E34A-BFCF-7E6BACF3E30B}" srcId="{8F1DE167-B388-5B48-8733-3C2F48689057}" destId="{FCF8077D-84AD-554A-B11C-D74FA362D76D}" srcOrd="1" destOrd="0" parTransId="{C9AB015E-6767-CF47-BBF9-A6713CE07B98}" sibTransId="{9E7217D2-03EC-3D4C-9070-5BD30F646863}"/>
    <dgm:cxn modelId="{ACB76DB7-D147-2140-AA8E-5CC8F089CF45}" srcId="{8F1DE167-B388-5B48-8733-3C2F48689057}" destId="{786E057A-07C6-8343-8CB9-C94DEC19B0BB}" srcOrd="2" destOrd="0" parTransId="{70D3975C-F522-2E4B-8BE6-DB0B1D7921E4}" sibTransId="{F853FA99-B390-F241-A55D-9C7A16D90EC8}"/>
    <dgm:cxn modelId="{CE148CC1-E7D4-CB48-AD49-9E112DC58081}" type="presOf" srcId="{786E057A-07C6-8343-8CB9-C94DEC19B0BB}" destId="{A6C26BAB-A284-0B43-906D-751377F5446C}" srcOrd="0" destOrd="0" presId="urn:microsoft.com/office/officeart/2005/8/layout/chevron1"/>
    <dgm:cxn modelId="{8F3BCA8F-3EA0-A045-966E-C90A4D4D80BD}" type="presParOf" srcId="{4D3B04C8-4CD6-C441-A562-951DABC0B27F}" destId="{666AA844-3720-4245-A2DA-613ABC9CCD30}" srcOrd="0" destOrd="0" presId="urn:microsoft.com/office/officeart/2005/8/layout/chevron1"/>
    <dgm:cxn modelId="{B5AA20D4-5BF5-104C-9679-FE85235DF4BB}" type="presParOf" srcId="{4D3B04C8-4CD6-C441-A562-951DABC0B27F}" destId="{8AB8F692-5BD5-8648-B961-BE6FB0582140}" srcOrd="1" destOrd="0" presId="urn:microsoft.com/office/officeart/2005/8/layout/chevron1"/>
    <dgm:cxn modelId="{6CEA9B22-26A5-2B4B-97C9-3B6F3C591ECE}" type="presParOf" srcId="{4D3B04C8-4CD6-C441-A562-951DABC0B27F}" destId="{4DE30D96-52DA-F045-88D6-746455960E86}" srcOrd="2" destOrd="0" presId="urn:microsoft.com/office/officeart/2005/8/layout/chevron1"/>
    <dgm:cxn modelId="{1E41C840-73DE-C047-A331-6AB77550C846}" type="presParOf" srcId="{4D3B04C8-4CD6-C441-A562-951DABC0B27F}" destId="{DCBA1724-0B09-934F-8DCB-B741C1D8713E}" srcOrd="3" destOrd="0" presId="urn:microsoft.com/office/officeart/2005/8/layout/chevron1"/>
    <dgm:cxn modelId="{30767973-6CB1-8449-9B68-034BAD909CAF}" type="presParOf" srcId="{4D3B04C8-4CD6-C441-A562-951DABC0B27F}" destId="{A6C26BAB-A284-0B43-906D-751377F5446C}" srcOrd="4" destOrd="0" presId="urn:microsoft.com/office/officeart/2005/8/layout/chevron1"/>
  </dgm:cxnLst>
  <dgm:bg>
    <a:effectLst>
      <a:softEdge rad="1524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ECFDF-990A-7149-B63A-28705777540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5061F-A8D5-1A46-9FD3-893854A38A90}">
      <dgm:prSet phldrT="[Text]"/>
      <dgm:spPr/>
      <dgm:t>
        <a:bodyPr/>
        <a:lstStyle/>
        <a:p>
          <a:r>
            <a:rPr lang="en-US" dirty="0"/>
            <a:t>Creates processes from the queue when it can, but must decide:</a:t>
          </a:r>
        </a:p>
      </dgm:t>
    </dgm:pt>
    <dgm:pt modelId="{78A5209A-C329-5A4F-AF1B-8F1A687F4B6B}" type="parTrans" cxnId="{003233E3-3FEB-B747-9FA7-DDEB5844E595}">
      <dgm:prSet/>
      <dgm:spPr/>
      <dgm:t>
        <a:bodyPr/>
        <a:lstStyle/>
        <a:p>
          <a:endParaRPr lang="en-US"/>
        </a:p>
      </dgm:t>
    </dgm:pt>
    <dgm:pt modelId="{C2BD42A6-DAEE-E84D-AE14-A4ED7227B160}" type="sibTrans" cxnId="{003233E3-3FEB-B747-9FA7-DDEB5844E595}">
      <dgm:prSet/>
      <dgm:spPr/>
      <dgm:t>
        <a:bodyPr/>
        <a:lstStyle/>
        <a:p>
          <a:endParaRPr lang="en-US"/>
        </a:p>
      </dgm:t>
    </dgm:pt>
    <dgm:pt modelId="{B2E19B59-8C49-5F4A-B522-FB427F24EFF0}">
      <dgm:prSet/>
      <dgm:spPr/>
      <dgm:t>
        <a:bodyPr/>
        <a:lstStyle/>
        <a:p>
          <a:r>
            <a:rPr lang="en-US" dirty="0"/>
            <a:t>When the operating system can take on one or more additional processes</a:t>
          </a:r>
        </a:p>
      </dgm:t>
    </dgm:pt>
    <dgm:pt modelId="{B40672A2-EF57-EF45-BEEF-3CC7B4092CEA}" type="parTrans" cxnId="{D47814B9-4341-7547-8A2B-AED4CBDCCA0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516EACE-6D46-0C4B-A5D4-AF3B00ED0ED3}" type="sibTrans" cxnId="{D47814B9-4341-7547-8A2B-AED4CBDCCA0C}">
      <dgm:prSet/>
      <dgm:spPr/>
      <dgm:t>
        <a:bodyPr/>
        <a:lstStyle/>
        <a:p>
          <a:endParaRPr lang="en-US"/>
        </a:p>
      </dgm:t>
    </dgm:pt>
    <dgm:pt modelId="{B452A0BC-BD07-EB44-995E-4F40B0C5BE92}">
      <dgm:prSet/>
      <dgm:spPr/>
      <dgm:t>
        <a:bodyPr/>
        <a:lstStyle/>
        <a:p>
          <a:r>
            <a:rPr lang="en-US" dirty="0"/>
            <a:t>Which jobs to accept and turn into processes</a:t>
          </a:r>
        </a:p>
      </dgm:t>
    </dgm:pt>
    <dgm:pt modelId="{43166368-C5DE-0C47-8499-A61BEBB1E08A}" type="parTrans" cxnId="{4DD9712D-E80A-5346-9CB2-DA495447E3C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3DCA43B-6D2F-4442-AE6E-865396CD1D76}" type="sibTrans" cxnId="{4DD9712D-E80A-5346-9CB2-DA495447E3C9}">
      <dgm:prSet/>
      <dgm:spPr/>
      <dgm:t>
        <a:bodyPr/>
        <a:lstStyle/>
        <a:p>
          <a:endParaRPr lang="en-US"/>
        </a:p>
      </dgm:t>
    </dgm:pt>
    <dgm:pt modelId="{9788D3D0-6C72-1949-A6CB-0450453AE3F2}">
      <dgm:prSet/>
      <dgm:spPr/>
      <dgm:t>
        <a:bodyPr/>
        <a:lstStyle/>
        <a:p>
          <a:r>
            <a:rPr lang="en-US" dirty="0"/>
            <a:t>First come, first served</a:t>
          </a:r>
        </a:p>
      </dgm:t>
    </dgm:pt>
    <dgm:pt modelId="{3E27A45D-ADD7-1A47-A1CD-A588CD9493A6}" type="parTrans" cxnId="{313AC54D-14EC-ED41-84AE-4532E37D0B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6AB37B0-248B-7D48-8BFD-23368651349E}" type="sibTrans" cxnId="{313AC54D-14EC-ED41-84AE-4532E37D0BC6}">
      <dgm:prSet/>
      <dgm:spPr/>
      <dgm:t>
        <a:bodyPr/>
        <a:lstStyle/>
        <a:p>
          <a:endParaRPr lang="en-US"/>
        </a:p>
      </dgm:t>
    </dgm:pt>
    <dgm:pt modelId="{EFED3A02-92E5-7B4F-B439-13D02CBDBC35}">
      <dgm:prSet/>
      <dgm:spPr/>
      <dgm:t>
        <a:bodyPr/>
        <a:lstStyle/>
        <a:p>
          <a:r>
            <a:rPr lang="en-US" dirty="0"/>
            <a:t>Priority, expected execution time, I/O requirements</a:t>
          </a:r>
        </a:p>
      </dgm:t>
    </dgm:pt>
    <dgm:pt modelId="{900FC365-CC4F-244C-8BB2-E0DE2EDB2C92}" type="parTrans" cxnId="{479DEE9C-1DF2-564D-A6B0-FECBBD97B60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0B37AE9-D6E2-234C-8ABC-3934D99299FD}" type="sibTrans" cxnId="{479DEE9C-1DF2-564D-A6B0-FECBBD97B603}">
      <dgm:prSet/>
      <dgm:spPr/>
      <dgm:t>
        <a:bodyPr/>
        <a:lstStyle/>
        <a:p>
          <a:endParaRPr lang="en-US"/>
        </a:p>
      </dgm:t>
    </dgm:pt>
    <dgm:pt modelId="{99DC4FCA-9D24-E540-A8C3-6E0FE26B20DF}" type="pres">
      <dgm:prSet presAssocID="{2F5ECFDF-990A-7149-B63A-28705777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E35A2B-A3E6-BB47-AD8F-B457D037F397}" type="pres">
      <dgm:prSet presAssocID="{7E55061F-A8D5-1A46-9FD3-893854A38A90}" presName="hierRoot1" presStyleCnt="0"/>
      <dgm:spPr/>
    </dgm:pt>
    <dgm:pt modelId="{23B9B35B-8437-3D40-8522-9D231FA6BE7A}" type="pres">
      <dgm:prSet presAssocID="{7E55061F-A8D5-1A46-9FD3-893854A38A90}" presName="composite" presStyleCnt="0"/>
      <dgm:spPr/>
    </dgm:pt>
    <dgm:pt modelId="{F6376796-3CFA-354D-BC47-8C9F869C43B1}" type="pres">
      <dgm:prSet presAssocID="{7E55061F-A8D5-1A46-9FD3-893854A38A90}" presName="background" presStyleLbl="node0" presStyleIdx="0" presStyleCnt="1"/>
      <dgm:spPr/>
    </dgm:pt>
    <dgm:pt modelId="{79838C3E-0F52-1744-A7D4-B12983AB3808}" type="pres">
      <dgm:prSet presAssocID="{7E55061F-A8D5-1A46-9FD3-893854A38A90}" presName="text" presStyleLbl="fgAcc0" presStyleIdx="0" presStyleCnt="1">
        <dgm:presLayoutVars>
          <dgm:chPref val="3"/>
        </dgm:presLayoutVars>
      </dgm:prSet>
      <dgm:spPr/>
    </dgm:pt>
    <dgm:pt modelId="{2E331F31-566D-B348-AC5A-8BE28BC2370D}" type="pres">
      <dgm:prSet presAssocID="{7E55061F-A8D5-1A46-9FD3-893854A38A90}" presName="hierChild2" presStyleCnt="0"/>
      <dgm:spPr/>
    </dgm:pt>
    <dgm:pt modelId="{71DE5901-86A6-E748-8249-05D86E92148C}" type="pres">
      <dgm:prSet presAssocID="{B40672A2-EF57-EF45-BEEF-3CC7B4092CEA}" presName="Name10" presStyleLbl="parChTrans1D2" presStyleIdx="0" presStyleCnt="2"/>
      <dgm:spPr/>
    </dgm:pt>
    <dgm:pt modelId="{90C50ADF-70C5-C44E-91B1-4C86E95317AC}" type="pres">
      <dgm:prSet presAssocID="{B2E19B59-8C49-5F4A-B522-FB427F24EFF0}" presName="hierRoot2" presStyleCnt="0"/>
      <dgm:spPr/>
    </dgm:pt>
    <dgm:pt modelId="{2396F592-EC0F-C845-A582-B8F0B95397AD}" type="pres">
      <dgm:prSet presAssocID="{B2E19B59-8C49-5F4A-B522-FB427F24EFF0}" presName="composite2" presStyleCnt="0"/>
      <dgm:spPr/>
    </dgm:pt>
    <dgm:pt modelId="{CF6E069B-1E99-394F-BA77-0D760FFAAAEA}" type="pres">
      <dgm:prSet presAssocID="{B2E19B59-8C49-5F4A-B522-FB427F24EFF0}" presName="background2" presStyleLbl="node2" presStyleIdx="0" presStyleCnt="2"/>
      <dgm:spPr/>
    </dgm:pt>
    <dgm:pt modelId="{BEDB5996-E132-B845-A228-66156520BA95}" type="pres">
      <dgm:prSet presAssocID="{B2E19B59-8C49-5F4A-B522-FB427F24EFF0}" presName="text2" presStyleLbl="fgAcc2" presStyleIdx="0" presStyleCnt="2">
        <dgm:presLayoutVars>
          <dgm:chPref val="3"/>
        </dgm:presLayoutVars>
      </dgm:prSet>
      <dgm:spPr/>
    </dgm:pt>
    <dgm:pt modelId="{EAD4687F-826E-9042-B190-2ED5123D0765}" type="pres">
      <dgm:prSet presAssocID="{B2E19B59-8C49-5F4A-B522-FB427F24EFF0}" presName="hierChild3" presStyleCnt="0"/>
      <dgm:spPr/>
    </dgm:pt>
    <dgm:pt modelId="{67E2418F-D285-5342-AF8A-A0A8C948F10E}" type="pres">
      <dgm:prSet presAssocID="{43166368-C5DE-0C47-8499-A61BEBB1E08A}" presName="Name10" presStyleLbl="parChTrans1D2" presStyleIdx="1" presStyleCnt="2"/>
      <dgm:spPr/>
    </dgm:pt>
    <dgm:pt modelId="{0627B2B5-EFE6-BA44-B795-3142269CC838}" type="pres">
      <dgm:prSet presAssocID="{B452A0BC-BD07-EB44-995E-4F40B0C5BE92}" presName="hierRoot2" presStyleCnt="0"/>
      <dgm:spPr/>
    </dgm:pt>
    <dgm:pt modelId="{5FAD5358-7E8E-9B46-A19E-B4F1445DF0E5}" type="pres">
      <dgm:prSet presAssocID="{B452A0BC-BD07-EB44-995E-4F40B0C5BE92}" presName="composite2" presStyleCnt="0"/>
      <dgm:spPr/>
    </dgm:pt>
    <dgm:pt modelId="{06808704-274A-234C-85C4-DB13DB953985}" type="pres">
      <dgm:prSet presAssocID="{B452A0BC-BD07-EB44-995E-4F40B0C5BE92}" presName="background2" presStyleLbl="node2" presStyleIdx="1" presStyleCnt="2"/>
      <dgm:spPr/>
    </dgm:pt>
    <dgm:pt modelId="{1C44A815-88D4-394C-A851-C13D49CE4F12}" type="pres">
      <dgm:prSet presAssocID="{B452A0BC-BD07-EB44-995E-4F40B0C5BE92}" presName="text2" presStyleLbl="fgAcc2" presStyleIdx="1" presStyleCnt="2">
        <dgm:presLayoutVars>
          <dgm:chPref val="3"/>
        </dgm:presLayoutVars>
      </dgm:prSet>
      <dgm:spPr/>
    </dgm:pt>
    <dgm:pt modelId="{44A6B09D-B321-7D42-B6B8-26E537240F58}" type="pres">
      <dgm:prSet presAssocID="{B452A0BC-BD07-EB44-995E-4F40B0C5BE92}" presName="hierChild3" presStyleCnt="0"/>
      <dgm:spPr/>
    </dgm:pt>
    <dgm:pt modelId="{217868F8-B114-BB46-AAC0-B54F8019AD3B}" type="pres">
      <dgm:prSet presAssocID="{3E27A45D-ADD7-1A47-A1CD-A588CD9493A6}" presName="Name17" presStyleLbl="parChTrans1D3" presStyleIdx="0" presStyleCnt="2"/>
      <dgm:spPr/>
    </dgm:pt>
    <dgm:pt modelId="{B53488E2-AD68-A44D-ACF3-6B55F92C92B0}" type="pres">
      <dgm:prSet presAssocID="{9788D3D0-6C72-1949-A6CB-0450453AE3F2}" presName="hierRoot3" presStyleCnt="0"/>
      <dgm:spPr/>
    </dgm:pt>
    <dgm:pt modelId="{DF9650BB-9C19-6247-BF91-58504051D2B8}" type="pres">
      <dgm:prSet presAssocID="{9788D3D0-6C72-1949-A6CB-0450453AE3F2}" presName="composite3" presStyleCnt="0"/>
      <dgm:spPr/>
    </dgm:pt>
    <dgm:pt modelId="{39FDF545-C35D-F24B-A60B-814B5603FCAC}" type="pres">
      <dgm:prSet presAssocID="{9788D3D0-6C72-1949-A6CB-0450453AE3F2}" presName="background3" presStyleLbl="node3" presStyleIdx="0" presStyleCnt="2"/>
      <dgm:spPr/>
    </dgm:pt>
    <dgm:pt modelId="{5D6C4153-73D0-1046-9674-E0ECB450E3E4}" type="pres">
      <dgm:prSet presAssocID="{9788D3D0-6C72-1949-A6CB-0450453AE3F2}" presName="text3" presStyleLbl="fgAcc3" presStyleIdx="0" presStyleCnt="2">
        <dgm:presLayoutVars>
          <dgm:chPref val="3"/>
        </dgm:presLayoutVars>
      </dgm:prSet>
      <dgm:spPr/>
    </dgm:pt>
    <dgm:pt modelId="{919F3B1A-23FB-D64D-9F57-4C8B42AEC7EA}" type="pres">
      <dgm:prSet presAssocID="{9788D3D0-6C72-1949-A6CB-0450453AE3F2}" presName="hierChild4" presStyleCnt="0"/>
      <dgm:spPr/>
    </dgm:pt>
    <dgm:pt modelId="{E81E2D14-B4BC-5348-97BD-836810024AB3}" type="pres">
      <dgm:prSet presAssocID="{900FC365-CC4F-244C-8BB2-E0DE2EDB2C92}" presName="Name17" presStyleLbl="parChTrans1D3" presStyleIdx="1" presStyleCnt="2"/>
      <dgm:spPr/>
    </dgm:pt>
    <dgm:pt modelId="{0960DAC7-AA81-EB43-8138-1C7461C66F17}" type="pres">
      <dgm:prSet presAssocID="{EFED3A02-92E5-7B4F-B439-13D02CBDBC35}" presName="hierRoot3" presStyleCnt="0"/>
      <dgm:spPr/>
    </dgm:pt>
    <dgm:pt modelId="{6EF94FE0-887C-744B-8D02-07AF2D29BBEA}" type="pres">
      <dgm:prSet presAssocID="{EFED3A02-92E5-7B4F-B439-13D02CBDBC35}" presName="composite3" presStyleCnt="0"/>
      <dgm:spPr/>
    </dgm:pt>
    <dgm:pt modelId="{4D9E2E77-9ACA-A94C-A75C-ADE49650887D}" type="pres">
      <dgm:prSet presAssocID="{EFED3A02-92E5-7B4F-B439-13D02CBDBC35}" presName="background3" presStyleLbl="node3" presStyleIdx="1" presStyleCnt="2"/>
      <dgm:spPr/>
    </dgm:pt>
    <dgm:pt modelId="{5FFAAE37-5510-F141-9902-D4F6BE89FAED}" type="pres">
      <dgm:prSet presAssocID="{EFED3A02-92E5-7B4F-B439-13D02CBDBC35}" presName="text3" presStyleLbl="fgAcc3" presStyleIdx="1" presStyleCnt="2">
        <dgm:presLayoutVars>
          <dgm:chPref val="3"/>
        </dgm:presLayoutVars>
      </dgm:prSet>
      <dgm:spPr/>
    </dgm:pt>
    <dgm:pt modelId="{318AD854-2508-3F4E-B638-FB8449A567CF}" type="pres">
      <dgm:prSet presAssocID="{EFED3A02-92E5-7B4F-B439-13D02CBDBC35}" presName="hierChild4" presStyleCnt="0"/>
      <dgm:spPr/>
    </dgm:pt>
  </dgm:ptLst>
  <dgm:cxnLst>
    <dgm:cxn modelId="{F629661F-7578-2043-8801-F00A3CC80FD3}" type="presOf" srcId="{2F5ECFDF-990A-7149-B63A-287057775409}" destId="{99DC4FCA-9D24-E540-A8C3-6E0FE26B20DF}" srcOrd="0" destOrd="0" presId="urn:microsoft.com/office/officeart/2005/8/layout/hierarchy1"/>
    <dgm:cxn modelId="{E6B47725-26E7-F74D-B7F8-39F6238B4D8A}" type="presOf" srcId="{B452A0BC-BD07-EB44-995E-4F40B0C5BE92}" destId="{1C44A815-88D4-394C-A851-C13D49CE4F12}" srcOrd="0" destOrd="0" presId="urn:microsoft.com/office/officeart/2005/8/layout/hierarchy1"/>
    <dgm:cxn modelId="{4DD9712D-E80A-5346-9CB2-DA495447E3C9}" srcId="{7E55061F-A8D5-1A46-9FD3-893854A38A90}" destId="{B452A0BC-BD07-EB44-995E-4F40B0C5BE92}" srcOrd="1" destOrd="0" parTransId="{43166368-C5DE-0C47-8499-A61BEBB1E08A}" sibTransId="{83DCA43B-6D2F-4442-AE6E-865396CD1D76}"/>
    <dgm:cxn modelId="{3CF4EF5C-BF95-6545-9BE5-D1394F1320AE}" type="presOf" srcId="{7E55061F-A8D5-1A46-9FD3-893854A38A90}" destId="{79838C3E-0F52-1744-A7D4-B12983AB3808}" srcOrd="0" destOrd="0" presId="urn:microsoft.com/office/officeart/2005/8/layout/hierarchy1"/>
    <dgm:cxn modelId="{BEBECC64-B00F-4D41-93D3-C105ABBDCA7C}" type="presOf" srcId="{9788D3D0-6C72-1949-A6CB-0450453AE3F2}" destId="{5D6C4153-73D0-1046-9674-E0ECB450E3E4}" srcOrd="0" destOrd="0" presId="urn:microsoft.com/office/officeart/2005/8/layout/hierarchy1"/>
    <dgm:cxn modelId="{6AA4096B-65AB-7D42-A066-9A7783C393B7}" type="presOf" srcId="{3E27A45D-ADD7-1A47-A1CD-A588CD9493A6}" destId="{217868F8-B114-BB46-AAC0-B54F8019AD3B}" srcOrd="0" destOrd="0" presId="urn:microsoft.com/office/officeart/2005/8/layout/hierarchy1"/>
    <dgm:cxn modelId="{313AC54D-14EC-ED41-84AE-4532E37D0BC6}" srcId="{B452A0BC-BD07-EB44-995E-4F40B0C5BE92}" destId="{9788D3D0-6C72-1949-A6CB-0450453AE3F2}" srcOrd="0" destOrd="0" parTransId="{3E27A45D-ADD7-1A47-A1CD-A588CD9493A6}" sibTransId="{D6AB37B0-248B-7D48-8BFD-23368651349E}"/>
    <dgm:cxn modelId="{479DEE9C-1DF2-564D-A6B0-FECBBD97B603}" srcId="{B452A0BC-BD07-EB44-995E-4F40B0C5BE92}" destId="{EFED3A02-92E5-7B4F-B439-13D02CBDBC35}" srcOrd="1" destOrd="0" parTransId="{900FC365-CC4F-244C-8BB2-E0DE2EDB2C92}" sibTransId="{E0B37AE9-D6E2-234C-8ABC-3934D99299FD}"/>
    <dgm:cxn modelId="{B1DC93AD-83CD-7648-894F-AADB8D6E9532}" type="presOf" srcId="{B2E19B59-8C49-5F4A-B522-FB427F24EFF0}" destId="{BEDB5996-E132-B845-A228-66156520BA95}" srcOrd="0" destOrd="0" presId="urn:microsoft.com/office/officeart/2005/8/layout/hierarchy1"/>
    <dgm:cxn modelId="{CFC4B2B1-E8B8-674B-9114-0CFA5696FBD6}" type="presOf" srcId="{43166368-C5DE-0C47-8499-A61BEBB1E08A}" destId="{67E2418F-D285-5342-AF8A-A0A8C948F10E}" srcOrd="0" destOrd="0" presId="urn:microsoft.com/office/officeart/2005/8/layout/hierarchy1"/>
    <dgm:cxn modelId="{D47814B9-4341-7547-8A2B-AED4CBDCCA0C}" srcId="{7E55061F-A8D5-1A46-9FD3-893854A38A90}" destId="{B2E19B59-8C49-5F4A-B522-FB427F24EFF0}" srcOrd="0" destOrd="0" parTransId="{B40672A2-EF57-EF45-BEEF-3CC7B4092CEA}" sibTransId="{E516EACE-6D46-0C4B-A5D4-AF3B00ED0ED3}"/>
    <dgm:cxn modelId="{F87DBBDF-E646-1645-A68F-65982BAEFC55}" type="presOf" srcId="{B40672A2-EF57-EF45-BEEF-3CC7B4092CEA}" destId="{71DE5901-86A6-E748-8249-05D86E92148C}" srcOrd="0" destOrd="0" presId="urn:microsoft.com/office/officeart/2005/8/layout/hierarchy1"/>
    <dgm:cxn modelId="{003233E3-3FEB-B747-9FA7-DDEB5844E595}" srcId="{2F5ECFDF-990A-7149-B63A-287057775409}" destId="{7E55061F-A8D5-1A46-9FD3-893854A38A90}" srcOrd="0" destOrd="0" parTransId="{78A5209A-C329-5A4F-AF1B-8F1A687F4B6B}" sibTransId="{C2BD42A6-DAEE-E84D-AE14-A4ED7227B160}"/>
    <dgm:cxn modelId="{9EE109F1-00A3-8945-83AF-134C5D7CE70A}" type="presOf" srcId="{900FC365-CC4F-244C-8BB2-E0DE2EDB2C92}" destId="{E81E2D14-B4BC-5348-97BD-836810024AB3}" srcOrd="0" destOrd="0" presId="urn:microsoft.com/office/officeart/2005/8/layout/hierarchy1"/>
    <dgm:cxn modelId="{C09676FD-BB7B-CF4F-A4CF-84EDAA21359B}" type="presOf" srcId="{EFED3A02-92E5-7B4F-B439-13D02CBDBC35}" destId="{5FFAAE37-5510-F141-9902-D4F6BE89FAED}" srcOrd="0" destOrd="0" presId="urn:microsoft.com/office/officeart/2005/8/layout/hierarchy1"/>
    <dgm:cxn modelId="{C4F0C6F8-5416-F14B-A3D5-A8EFB96CCA91}" type="presParOf" srcId="{99DC4FCA-9D24-E540-A8C3-6E0FE26B20DF}" destId="{0DE35A2B-A3E6-BB47-AD8F-B457D037F397}" srcOrd="0" destOrd="0" presId="urn:microsoft.com/office/officeart/2005/8/layout/hierarchy1"/>
    <dgm:cxn modelId="{7DFDDE1D-BD8F-6144-8A59-0FB2360CFD79}" type="presParOf" srcId="{0DE35A2B-A3E6-BB47-AD8F-B457D037F397}" destId="{23B9B35B-8437-3D40-8522-9D231FA6BE7A}" srcOrd="0" destOrd="0" presId="urn:microsoft.com/office/officeart/2005/8/layout/hierarchy1"/>
    <dgm:cxn modelId="{429F0FF6-DAAA-B947-95E1-07147BA2FD2E}" type="presParOf" srcId="{23B9B35B-8437-3D40-8522-9D231FA6BE7A}" destId="{F6376796-3CFA-354D-BC47-8C9F869C43B1}" srcOrd="0" destOrd="0" presId="urn:microsoft.com/office/officeart/2005/8/layout/hierarchy1"/>
    <dgm:cxn modelId="{A0366094-0C3D-E240-8748-3562A63F9B5E}" type="presParOf" srcId="{23B9B35B-8437-3D40-8522-9D231FA6BE7A}" destId="{79838C3E-0F52-1744-A7D4-B12983AB3808}" srcOrd="1" destOrd="0" presId="urn:microsoft.com/office/officeart/2005/8/layout/hierarchy1"/>
    <dgm:cxn modelId="{1CE79E45-30E4-A44F-841D-F50FF9499233}" type="presParOf" srcId="{0DE35A2B-A3E6-BB47-AD8F-B457D037F397}" destId="{2E331F31-566D-B348-AC5A-8BE28BC2370D}" srcOrd="1" destOrd="0" presId="urn:microsoft.com/office/officeart/2005/8/layout/hierarchy1"/>
    <dgm:cxn modelId="{E7857659-341F-284D-A232-C4EFDAFF63D4}" type="presParOf" srcId="{2E331F31-566D-B348-AC5A-8BE28BC2370D}" destId="{71DE5901-86A6-E748-8249-05D86E92148C}" srcOrd="0" destOrd="0" presId="urn:microsoft.com/office/officeart/2005/8/layout/hierarchy1"/>
    <dgm:cxn modelId="{20228553-1850-8946-B688-0289897CE49D}" type="presParOf" srcId="{2E331F31-566D-B348-AC5A-8BE28BC2370D}" destId="{90C50ADF-70C5-C44E-91B1-4C86E95317AC}" srcOrd="1" destOrd="0" presId="urn:microsoft.com/office/officeart/2005/8/layout/hierarchy1"/>
    <dgm:cxn modelId="{E1C23BF0-7F8E-384B-8B22-8C24CF6C3BEC}" type="presParOf" srcId="{90C50ADF-70C5-C44E-91B1-4C86E95317AC}" destId="{2396F592-EC0F-C845-A582-B8F0B95397AD}" srcOrd="0" destOrd="0" presId="urn:microsoft.com/office/officeart/2005/8/layout/hierarchy1"/>
    <dgm:cxn modelId="{95222A1B-4D18-1E49-BA57-B0202DF4700A}" type="presParOf" srcId="{2396F592-EC0F-C845-A582-B8F0B95397AD}" destId="{CF6E069B-1E99-394F-BA77-0D760FFAAAEA}" srcOrd="0" destOrd="0" presId="urn:microsoft.com/office/officeart/2005/8/layout/hierarchy1"/>
    <dgm:cxn modelId="{0CB0A209-48F5-7743-AA68-7DF9960868B8}" type="presParOf" srcId="{2396F592-EC0F-C845-A582-B8F0B95397AD}" destId="{BEDB5996-E132-B845-A228-66156520BA95}" srcOrd="1" destOrd="0" presId="urn:microsoft.com/office/officeart/2005/8/layout/hierarchy1"/>
    <dgm:cxn modelId="{78DED13B-05F1-3E40-A9B5-F71BEC9C57BA}" type="presParOf" srcId="{90C50ADF-70C5-C44E-91B1-4C86E95317AC}" destId="{EAD4687F-826E-9042-B190-2ED5123D0765}" srcOrd="1" destOrd="0" presId="urn:microsoft.com/office/officeart/2005/8/layout/hierarchy1"/>
    <dgm:cxn modelId="{E69D83B0-94E7-6B46-A5A0-94594047D982}" type="presParOf" srcId="{2E331F31-566D-B348-AC5A-8BE28BC2370D}" destId="{67E2418F-D285-5342-AF8A-A0A8C948F10E}" srcOrd="2" destOrd="0" presId="urn:microsoft.com/office/officeart/2005/8/layout/hierarchy1"/>
    <dgm:cxn modelId="{8D02F15F-759E-5749-91B4-D3BC6735962D}" type="presParOf" srcId="{2E331F31-566D-B348-AC5A-8BE28BC2370D}" destId="{0627B2B5-EFE6-BA44-B795-3142269CC838}" srcOrd="3" destOrd="0" presId="urn:microsoft.com/office/officeart/2005/8/layout/hierarchy1"/>
    <dgm:cxn modelId="{40644BC5-E544-854C-9E3F-2ACB4901F30E}" type="presParOf" srcId="{0627B2B5-EFE6-BA44-B795-3142269CC838}" destId="{5FAD5358-7E8E-9B46-A19E-B4F1445DF0E5}" srcOrd="0" destOrd="0" presId="urn:microsoft.com/office/officeart/2005/8/layout/hierarchy1"/>
    <dgm:cxn modelId="{FF68DBA9-2807-8D47-B88C-09560F18D27A}" type="presParOf" srcId="{5FAD5358-7E8E-9B46-A19E-B4F1445DF0E5}" destId="{06808704-274A-234C-85C4-DB13DB953985}" srcOrd="0" destOrd="0" presId="urn:microsoft.com/office/officeart/2005/8/layout/hierarchy1"/>
    <dgm:cxn modelId="{8714C31B-2FC8-254C-B134-02EEB4A35876}" type="presParOf" srcId="{5FAD5358-7E8E-9B46-A19E-B4F1445DF0E5}" destId="{1C44A815-88D4-394C-A851-C13D49CE4F12}" srcOrd="1" destOrd="0" presId="urn:microsoft.com/office/officeart/2005/8/layout/hierarchy1"/>
    <dgm:cxn modelId="{D0686090-B3CA-AA4F-A4FE-40ABB06D20D1}" type="presParOf" srcId="{0627B2B5-EFE6-BA44-B795-3142269CC838}" destId="{44A6B09D-B321-7D42-B6B8-26E537240F58}" srcOrd="1" destOrd="0" presId="urn:microsoft.com/office/officeart/2005/8/layout/hierarchy1"/>
    <dgm:cxn modelId="{8A65B265-9C72-A644-B8F8-7F2703A4A113}" type="presParOf" srcId="{44A6B09D-B321-7D42-B6B8-26E537240F58}" destId="{217868F8-B114-BB46-AAC0-B54F8019AD3B}" srcOrd="0" destOrd="0" presId="urn:microsoft.com/office/officeart/2005/8/layout/hierarchy1"/>
    <dgm:cxn modelId="{16C34729-839F-E94A-B3A5-2B3BC9DB85C3}" type="presParOf" srcId="{44A6B09D-B321-7D42-B6B8-26E537240F58}" destId="{B53488E2-AD68-A44D-ACF3-6B55F92C92B0}" srcOrd="1" destOrd="0" presId="urn:microsoft.com/office/officeart/2005/8/layout/hierarchy1"/>
    <dgm:cxn modelId="{F8A9ED16-22F5-BB41-8CB9-6D81C11DE64C}" type="presParOf" srcId="{B53488E2-AD68-A44D-ACF3-6B55F92C92B0}" destId="{DF9650BB-9C19-6247-BF91-58504051D2B8}" srcOrd="0" destOrd="0" presId="urn:microsoft.com/office/officeart/2005/8/layout/hierarchy1"/>
    <dgm:cxn modelId="{D31A60D5-E55C-3C43-8EFD-9933CF80FCD3}" type="presParOf" srcId="{DF9650BB-9C19-6247-BF91-58504051D2B8}" destId="{39FDF545-C35D-F24B-A60B-814B5603FCAC}" srcOrd="0" destOrd="0" presId="urn:microsoft.com/office/officeart/2005/8/layout/hierarchy1"/>
    <dgm:cxn modelId="{1D0920BB-E80A-1F49-8794-1059E21B31F6}" type="presParOf" srcId="{DF9650BB-9C19-6247-BF91-58504051D2B8}" destId="{5D6C4153-73D0-1046-9674-E0ECB450E3E4}" srcOrd="1" destOrd="0" presId="urn:microsoft.com/office/officeart/2005/8/layout/hierarchy1"/>
    <dgm:cxn modelId="{EE8C9AE1-5D1C-424E-B97A-216C963775A6}" type="presParOf" srcId="{B53488E2-AD68-A44D-ACF3-6B55F92C92B0}" destId="{919F3B1A-23FB-D64D-9F57-4C8B42AEC7EA}" srcOrd="1" destOrd="0" presId="urn:microsoft.com/office/officeart/2005/8/layout/hierarchy1"/>
    <dgm:cxn modelId="{97E182B4-5344-4E4A-9BE9-7EADE62672AF}" type="presParOf" srcId="{44A6B09D-B321-7D42-B6B8-26E537240F58}" destId="{E81E2D14-B4BC-5348-97BD-836810024AB3}" srcOrd="2" destOrd="0" presId="urn:microsoft.com/office/officeart/2005/8/layout/hierarchy1"/>
    <dgm:cxn modelId="{0C198131-F38A-3A49-8916-5EDE6DD3178F}" type="presParOf" srcId="{44A6B09D-B321-7D42-B6B8-26E537240F58}" destId="{0960DAC7-AA81-EB43-8138-1C7461C66F17}" srcOrd="3" destOrd="0" presId="urn:microsoft.com/office/officeart/2005/8/layout/hierarchy1"/>
    <dgm:cxn modelId="{A2915F35-B97F-764A-B040-44A75637B035}" type="presParOf" srcId="{0960DAC7-AA81-EB43-8138-1C7461C66F17}" destId="{6EF94FE0-887C-744B-8D02-07AF2D29BBEA}" srcOrd="0" destOrd="0" presId="urn:microsoft.com/office/officeart/2005/8/layout/hierarchy1"/>
    <dgm:cxn modelId="{6572964B-7AFB-4841-B03B-5AA3B74E9B6D}" type="presParOf" srcId="{6EF94FE0-887C-744B-8D02-07AF2D29BBEA}" destId="{4D9E2E77-9ACA-A94C-A75C-ADE49650887D}" srcOrd="0" destOrd="0" presId="urn:microsoft.com/office/officeart/2005/8/layout/hierarchy1"/>
    <dgm:cxn modelId="{7A124216-2DD3-0542-8D50-5B4B019E8970}" type="presParOf" srcId="{6EF94FE0-887C-744B-8D02-07AF2D29BBEA}" destId="{5FFAAE37-5510-F141-9902-D4F6BE89FAED}" srcOrd="1" destOrd="0" presId="urn:microsoft.com/office/officeart/2005/8/layout/hierarchy1"/>
    <dgm:cxn modelId="{985690B1-B49A-6647-8DD4-940119EE9DA8}" type="presParOf" srcId="{0960DAC7-AA81-EB43-8138-1C7461C66F17}" destId="{318AD854-2508-3F4E-B638-FB8449A567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23C6F-BDB0-CD40-B1A7-17A7C364109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CB2FE-D6FC-134C-8FC6-DBF800F1B202}">
      <dgm:prSet phldrT="[Text]"/>
      <dgm:spPr/>
      <dgm:t>
        <a:bodyPr/>
        <a:lstStyle/>
        <a:p>
          <a:r>
            <a:rPr lang="en-US" dirty="0"/>
            <a:t>Examples:</a:t>
          </a:r>
        </a:p>
      </dgm:t>
    </dgm:pt>
    <dgm:pt modelId="{1CB1F206-46E9-EF4B-902D-DE0F90CF32B8}" type="parTrans" cxnId="{ECC8F696-DD46-A143-80C8-0D677214617C}">
      <dgm:prSet/>
      <dgm:spPr/>
      <dgm:t>
        <a:bodyPr/>
        <a:lstStyle/>
        <a:p>
          <a:endParaRPr lang="en-US"/>
        </a:p>
      </dgm:t>
    </dgm:pt>
    <dgm:pt modelId="{BE2F29A1-9F34-0245-BD2F-AE13BB4EB2BF}" type="sibTrans" cxnId="{ECC8F696-DD46-A143-80C8-0D677214617C}">
      <dgm:prSet/>
      <dgm:spPr/>
      <dgm:t>
        <a:bodyPr/>
        <a:lstStyle/>
        <a:p>
          <a:endParaRPr lang="en-US"/>
        </a:p>
      </dgm:t>
    </dgm:pt>
    <dgm:pt modelId="{EBB81CCD-F629-2449-BAB8-9EBE7DB8372B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Clock interrupts</a:t>
          </a:r>
          <a:endParaRPr lang="en-US" dirty="0"/>
        </a:p>
      </dgm:t>
    </dgm:pt>
    <dgm:pt modelId="{A2B60BE9-1EAD-8C44-A0C8-BF25857D4DC3}" type="parTrans" cxnId="{2284EEBA-740D-014A-8B06-62CF6F06D25B}">
      <dgm:prSet/>
      <dgm:spPr/>
      <dgm:t>
        <a:bodyPr/>
        <a:lstStyle/>
        <a:p>
          <a:endParaRPr lang="en-US"/>
        </a:p>
      </dgm:t>
    </dgm:pt>
    <dgm:pt modelId="{85A694BF-EB44-774F-B503-001C8749A6C9}" type="sibTrans" cxnId="{2284EEBA-740D-014A-8B06-62CF6F06D25B}">
      <dgm:prSet/>
      <dgm:spPr/>
      <dgm:t>
        <a:bodyPr/>
        <a:lstStyle/>
        <a:p>
          <a:endParaRPr lang="en-US"/>
        </a:p>
      </dgm:t>
    </dgm:pt>
    <dgm:pt modelId="{EC6CFCC6-CB68-E745-BF00-9AFF3E6173F6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I/O interrupts</a:t>
          </a:r>
          <a:endParaRPr lang="en-US" dirty="0"/>
        </a:p>
      </dgm:t>
    </dgm:pt>
    <dgm:pt modelId="{474B49E8-2AA5-CE43-9905-B783E76F6A47}" type="parTrans" cxnId="{DE0AE0BC-5E28-8149-9BDC-0231F9D0942B}">
      <dgm:prSet/>
      <dgm:spPr/>
      <dgm:t>
        <a:bodyPr/>
        <a:lstStyle/>
        <a:p>
          <a:endParaRPr lang="en-US"/>
        </a:p>
      </dgm:t>
    </dgm:pt>
    <dgm:pt modelId="{A05C3D34-E11F-6E4F-A1BB-4B26CB2F7905}" type="sibTrans" cxnId="{DE0AE0BC-5E28-8149-9BDC-0231F9D0942B}">
      <dgm:prSet/>
      <dgm:spPr/>
      <dgm:t>
        <a:bodyPr/>
        <a:lstStyle/>
        <a:p>
          <a:endParaRPr lang="en-US"/>
        </a:p>
      </dgm:t>
    </dgm:pt>
    <dgm:pt modelId="{79DFE475-4642-004E-9E67-A5076D7DE768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Operating system calls</a:t>
          </a:r>
          <a:endParaRPr lang="en-US" dirty="0"/>
        </a:p>
      </dgm:t>
    </dgm:pt>
    <dgm:pt modelId="{29C51264-FCBD-2449-9D82-C9A2EF307D74}" type="parTrans" cxnId="{7AE83048-7391-3942-B43D-969BB7B3DBAE}">
      <dgm:prSet/>
      <dgm:spPr/>
      <dgm:t>
        <a:bodyPr/>
        <a:lstStyle/>
        <a:p>
          <a:endParaRPr lang="en-US"/>
        </a:p>
      </dgm:t>
    </dgm:pt>
    <dgm:pt modelId="{48613CC0-ECAE-9947-815E-0FC28A38422E}" type="sibTrans" cxnId="{7AE83048-7391-3942-B43D-969BB7B3DBAE}">
      <dgm:prSet/>
      <dgm:spPr/>
      <dgm:t>
        <a:bodyPr/>
        <a:lstStyle/>
        <a:p>
          <a:endParaRPr lang="en-US"/>
        </a:p>
      </dgm:t>
    </dgm:pt>
    <dgm:pt modelId="{D0B7064E-EAC9-0246-B5FD-D5F8730BC867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Signals (e.g., semaphores)</a:t>
          </a:r>
          <a:endParaRPr lang="en-US" dirty="0"/>
        </a:p>
      </dgm:t>
    </dgm:pt>
    <dgm:pt modelId="{8F1F13F5-F5A9-1146-A6CD-DCD94F957C27}" type="parTrans" cxnId="{FF4D92EA-2C6F-FA49-BED6-170D7ECAD9D5}">
      <dgm:prSet/>
      <dgm:spPr/>
      <dgm:t>
        <a:bodyPr/>
        <a:lstStyle/>
        <a:p>
          <a:endParaRPr lang="en-US"/>
        </a:p>
      </dgm:t>
    </dgm:pt>
    <dgm:pt modelId="{4B98C8F9-8F3E-1F41-8275-DEA1106C320B}" type="sibTrans" cxnId="{FF4D92EA-2C6F-FA49-BED6-170D7ECAD9D5}">
      <dgm:prSet/>
      <dgm:spPr/>
      <dgm:t>
        <a:bodyPr/>
        <a:lstStyle/>
        <a:p>
          <a:endParaRPr lang="en-US"/>
        </a:p>
      </dgm:t>
    </dgm:pt>
    <dgm:pt modelId="{477E597F-8C1F-F94F-B7C1-EB0F499357D0}" type="pres">
      <dgm:prSet presAssocID="{D1F23C6F-BDB0-CD40-B1A7-17A7C364109A}" presName="Name0" presStyleCnt="0">
        <dgm:presLayoutVars>
          <dgm:dir/>
          <dgm:animLvl val="lvl"/>
          <dgm:resizeHandles val="exact"/>
        </dgm:presLayoutVars>
      </dgm:prSet>
      <dgm:spPr/>
    </dgm:pt>
    <dgm:pt modelId="{D9A9101C-92EC-0D4B-8A0E-40698675B38A}" type="pres">
      <dgm:prSet presAssocID="{64DCB2FE-D6FC-134C-8FC6-DBF800F1B202}" presName="composite" presStyleCnt="0"/>
      <dgm:spPr/>
    </dgm:pt>
    <dgm:pt modelId="{7235BF7B-B38C-6E49-BB6F-4C61D1E15250}" type="pres">
      <dgm:prSet presAssocID="{64DCB2FE-D6FC-134C-8FC6-DBF800F1B20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160FCE7-741B-E04F-B525-3D28C907C2D4}" type="pres">
      <dgm:prSet presAssocID="{64DCB2FE-D6FC-134C-8FC6-DBF800F1B20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AF3D607-F5F0-0344-B8E0-842D8ABC9909}" type="presOf" srcId="{EC6CFCC6-CB68-E745-BF00-9AFF3E6173F6}" destId="{9160FCE7-741B-E04F-B525-3D28C907C2D4}" srcOrd="0" destOrd="1" presId="urn:microsoft.com/office/officeart/2005/8/layout/hList1"/>
    <dgm:cxn modelId="{B4AF032F-3217-234D-BCA7-F9EEBCC0625F}" type="presOf" srcId="{64DCB2FE-D6FC-134C-8FC6-DBF800F1B202}" destId="{7235BF7B-B38C-6E49-BB6F-4C61D1E15250}" srcOrd="0" destOrd="0" presId="urn:microsoft.com/office/officeart/2005/8/layout/hList1"/>
    <dgm:cxn modelId="{7AE83048-7391-3942-B43D-969BB7B3DBAE}" srcId="{64DCB2FE-D6FC-134C-8FC6-DBF800F1B202}" destId="{79DFE475-4642-004E-9E67-A5076D7DE768}" srcOrd="2" destOrd="0" parTransId="{29C51264-FCBD-2449-9D82-C9A2EF307D74}" sibTransId="{48613CC0-ECAE-9947-815E-0FC28A38422E}"/>
    <dgm:cxn modelId="{238D887E-D3F0-C345-B6B4-67EC4BF1CD1E}" type="presOf" srcId="{EBB81CCD-F629-2449-BAB8-9EBE7DB8372B}" destId="{9160FCE7-741B-E04F-B525-3D28C907C2D4}" srcOrd="0" destOrd="0" presId="urn:microsoft.com/office/officeart/2005/8/layout/hList1"/>
    <dgm:cxn modelId="{B8AB0190-DA06-A041-A0DB-B3F3408561B0}" type="presOf" srcId="{D0B7064E-EAC9-0246-B5FD-D5F8730BC867}" destId="{9160FCE7-741B-E04F-B525-3D28C907C2D4}" srcOrd="0" destOrd="3" presId="urn:microsoft.com/office/officeart/2005/8/layout/hList1"/>
    <dgm:cxn modelId="{ECC8F696-DD46-A143-80C8-0D677214617C}" srcId="{D1F23C6F-BDB0-CD40-B1A7-17A7C364109A}" destId="{64DCB2FE-D6FC-134C-8FC6-DBF800F1B202}" srcOrd="0" destOrd="0" parTransId="{1CB1F206-46E9-EF4B-902D-DE0F90CF32B8}" sibTransId="{BE2F29A1-9F34-0245-BD2F-AE13BB4EB2BF}"/>
    <dgm:cxn modelId="{FB4629A4-D4B3-AB4D-92DE-BB5F466E86A8}" type="presOf" srcId="{79DFE475-4642-004E-9E67-A5076D7DE768}" destId="{9160FCE7-741B-E04F-B525-3D28C907C2D4}" srcOrd="0" destOrd="2" presId="urn:microsoft.com/office/officeart/2005/8/layout/hList1"/>
    <dgm:cxn modelId="{2284EEBA-740D-014A-8B06-62CF6F06D25B}" srcId="{64DCB2FE-D6FC-134C-8FC6-DBF800F1B202}" destId="{EBB81CCD-F629-2449-BAB8-9EBE7DB8372B}" srcOrd="0" destOrd="0" parTransId="{A2B60BE9-1EAD-8C44-A0C8-BF25857D4DC3}" sibTransId="{85A694BF-EB44-774F-B503-001C8749A6C9}"/>
    <dgm:cxn modelId="{DE0AE0BC-5E28-8149-9BDC-0231F9D0942B}" srcId="{64DCB2FE-D6FC-134C-8FC6-DBF800F1B202}" destId="{EC6CFCC6-CB68-E745-BF00-9AFF3E6173F6}" srcOrd="1" destOrd="0" parTransId="{474B49E8-2AA5-CE43-9905-B783E76F6A47}" sibTransId="{A05C3D34-E11F-6E4F-A1BB-4B26CB2F7905}"/>
    <dgm:cxn modelId="{FF4D92EA-2C6F-FA49-BED6-170D7ECAD9D5}" srcId="{64DCB2FE-D6FC-134C-8FC6-DBF800F1B202}" destId="{D0B7064E-EAC9-0246-B5FD-D5F8730BC867}" srcOrd="3" destOrd="0" parTransId="{8F1F13F5-F5A9-1146-A6CD-DCD94F957C27}" sibTransId="{4B98C8F9-8F3E-1F41-8275-DEA1106C320B}"/>
    <dgm:cxn modelId="{9B43A5F3-CA01-4E43-959D-7120221217B9}" type="presOf" srcId="{D1F23C6F-BDB0-CD40-B1A7-17A7C364109A}" destId="{477E597F-8C1F-F94F-B7C1-EB0F499357D0}" srcOrd="0" destOrd="0" presId="urn:microsoft.com/office/officeart/2005/8/layout/hList1"/>
    <dgm:cxn modelId="{5D607624-63CA-4447-889B-819EDB665A54}" type="presParOf" srcId="{477E597F-8C1F-F94F-B7C1-EB0F499357D0}" destId="{D9A9101C-92EC-0D4B-8A0E-40698675B38A}" srcOrd="0" destOrd="0" presId="urn:microsoft.com/office/officeart/2005/8/layout/hList1"/>
    <dgm:cxn modelId="{0AC69C85-D637-FF47-8DCC-9FC2271DAE28}" type="presParOf" srcId="{D9A9101C-92EC-0D4B-8A0E-40698675B38A}" destId="{7235BF7B-B38C-6E49-BB6F-4C61D1E15250}" srcOrd="0" destOrd="0" presId="urn:microsoft.com/office/officeart/2005/8/layout/hList1"/>
    <dgm:cxn modelId="{323843EA-F623-0043-ADD8-1B0CA07C188E}" type="presParOf" srcId="{D9A9101C-92EC-0D4B-8A0E-40698675B38A}" destId="{9160FCE7-741B-E04F-B525-3D28C907C2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D9185-E31C-BF41-860D-73CFFEEDDD37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BD492-B0BF-D74D-941C-54DE2E92FF6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>
              <a:solidFill>
                <a:schemeClr val="accent1">
                  <a:lumMod val="40000"/>
                  <a:lumOff val="60000"/>
                </a:schemeClr>
              </a:solidFill>
            </a:rPr>
            <a:t>User-oriented criteria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C238C92-4CDF-4A49-85F1-447ECBACCEF7}" type="parTrans" cxnId="{07D3D3BC-3627-FF45-BB5E-523D72F9F667}">
      <dgm:prSet/>
      <dgm:spPr/>
      <dgm:t>
        <a:bodyPr/>
        <a:lstStyle/>
        <a:p>
          <a:endParaRPr lang="en-US"/>
        </a:p>
      </dgm:t>
    </dgm:pt>
    <dgm:pt modelId="{34FC8691-98F4-8346-9BC8-DB57A2C49723}" type="sibTrans" cxnId="{07D3D3BC-3627-FF45-BB5E-523D72F9F667}">
      <dgm:prSet/>
      <dgm:spPr/>
      <dgm:t>
        <a:bodyPr/>
        <a:lstStyle/>
        <a:p>
          <a:endParaRPr lang="en-US"/>
        </a:p>
      </dgm:t>
    </dgm:pt>
    <dgm:pt modelId="{3BB5DB36-5761-0D45-A8BB-5626D3916C6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Relate to the behavior of the system as perceived by the individual user or process (such as response time in an interactive system)</a:t>
          </a:r>
        </a:p>
      </dgm:t>
    </dgm:pt>
    <dgm:pt modelId="{15CA2D78-FDC7-9446-97E2-61C1461D60C0}" type="parTrans" cxnId="{593C73D5-D175-4E40-9545-4537F28B481C}">
      <dgm:prSet/>
      <dgm:spPr/>
      <dgm:t>
        <a:bodyPr/>
        <a:lstStyle/>
        <a:p>
          <a:endParaRPr lang="en-US"/>
        </a:p>
      </dgm:t>
    </dgm:pt>
    <dgm:pt modelId="{9DAD301F-4A6C-D045-9A86-09DF3E9A3D70}" type="sibTrans" cxnId="{593C73D5-D175-4E40-9545-4537F28B481C}">
      <dgm:prSet/>
      <dgm:spPr/>
      <dgm:t>
        <a:bodyPr/>
        <a:lstStyle/>
        <a:p>
          <a:endParaRPr lang="en-US"/>
        </a:p>
      </dgm:t>
    </dgm:pt>
    <dgm:pt modelId="{99557B1C-1D6D-2140-A8F5-8FA35BBA2C6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Important on virtually all systems</a:t>
          </a:r>
        </a:p>
      </dgm:t>
    </dgm:pt>
    <dgm:pt modelId="{419BF76D-F88A-F44E-BA81-514F992F168C}" type="parTrans" cxnId="{0221AB8B-7988-BC45-8389-682522C96A65}">
      <dgm:prSet/>
      <dgm:spPr/>
      <dgm:t>
        <a:bodyPr/>
        <a:lstStyle/>
        <a:p>
          <a:endParaRPr lang="en-US"/>
        </a:p>
      </dgm:t>
    </dgm:pt>
    <dgm:pt modelId="{A0A9D185-2DDD-F146-802D-8C8161FE7A40}" type="sibTrans" cxnId="{0221AB8B-7988-BC45-8389-682522C96A65}">
      <dgm:prSet/>
      <dgm:spPr/>
      <dgm:t>
        <a:bodyPr/>
        <a:lstStyle/>
        <a:p>
          <a:endParaRPr lang="en-US"/>
        </a:p>
      </dgm:t>
    </dgm:pt>
    <dgm:pt modelId="{6128A3CA-8933-8742-AA51-015ECCB0F8E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>
              <a:solidFill>
                <a:schemeClr val="accent1">
                  <a:lumMod val="40000"/>
                  <a:lumOff val="60000"/>
                </a:schemeClr>
              </a:solidFill>
            </a:rPr>
            <a:t>System-oriented criteria</a:t>
          </a:r>
        </a:p>
      </dgm:t>
    </dgm:pt>
    <dgm:pt modelId="{E9F7A343-27DD-774C-AFFD-B8DCD4B051DE}" type="parTrans" cxnId="{DD2D417A-A83C-E24A-AF3C-3C747F35A373}">
      <dgm:prSet/>
      <dgm:spPr/>
      <dgm:t>
        <a:bodyPr/>
        <a:lstStyle/>
        <a:p>
          <a:endParaRPr lang="en-US"/>
        </a:p>
      </dgm:t>
    </dgm:pt>
    <dgm:pt modelId="{30E6730A-A0A2-3444-A3C4-A5743EF6C41C}" type="sibTrans" cxnId="{DD2D417A-A83C-E24A-AF3C-3C747F35A373}">
      <dgm:prSet/>
      <dgm:spPr/>
      <dgm:t>
        <a:bodyPr/>
        <a:lstStyle/>
        <a:p>
          <a:endParaRPr lang="en-US"/>
        </a:p>
      </dgm:t>
    </dgm:pt>
    <dgm:pt modelId="{D76718C3-EAA0-4841-9991-554E292F974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Focus is on effective and efficient utilization of the processor (rate at which processes are completed)</a:t>
          </a:r>
        </a:p>
      </dgm:t>
    </dgm:pt>
    <dgm:pt modelId="{A230EE99-791B-2142-93CA-F10D10D108AD}" type="parTrans" cxnId="{DCA85E82-E7E8-0148-907D-58C734F3555B}">
      <dgm:prSet/>
      <dgm:spPr/>
      <dgm:t>
        <a:bodyPr/>
        <a:lstStyle/>
        <a:p>
          <a:endParaRPr lang="en-US"/>
        </a:p>
      </dgm:t>
    </dgm:pt>
    <dgm:pt modelId="{42A53FAA-EC7F-A34B-BCFF-DC35C84C27B8}" type="sibTrans" cxnId="{DCA85E82-E7E8-0148-907D-58C734F3555B}">
      <dgm:prSet/>
      <dgm:spPr/>
      <dgm:t>
        <a:bodyPr/>
        <a:lstStyle/>
        <a:p>
          <a:endParaRPr lang="en-US"/>
        </a:p>
      </dgm:t>
    </dgm:pt>
    <dgm:pt modelId="{EF312C48-4E05-3947-94DA-360D2B57D3B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Generally of minor importance on single-user systems</a:t>
          </a:r>
        </a:p>
      </dgm:t>
    </dgm:pt>
    <dgm:pt modelId="{1B894B82-D05C-4C49-9EEE-BC3442EB4656}" type="parTrans" cxnId="{A7C8D431-060D-5341-9E3B-406BE2D2A36D}">
      <dgm:prSet/>
      <dgm:spPr/>
      <dgm:t>
        <a:bodyPr/>
        <a:lstStyle/>
        <a:p>
          <a:endParaRPr lang="en-US"/>
        </a:p>
      </dgm:t>
    </dgm:pt>
    <dgm:pt modelId="{3A93BD03-1BD8-9C41-BFF0-456568D18C07}" type="sibTrans" cxnId="{A7C8D431-060D-5341-9E3B-406BE2D2A36D}">
      <dgm:prSet/>
      <dgm:spPr/>
      <dgm:t>
        <a:bodyPr/>
        <a:lstStyle/>
        <a:p>
          <a:endParaRPr lang="en-US"/>
        </a:p>
      </dgm:t>
    </dgm:pt>
    <dgm:pt modelId="{829FFF54-A8CB-794F-99FB-5F9A6D9CD732}" type="pres">
      <dgm:prSet presAssocID="{316D9185-E31C-BF41-860D-73CFFEEDDD37}" presName="Name0" presStyleCnt="0">
        <dgm:presLayoutVars>
          <dgm:dir/>
          <dgm:resizeHandles val="exact"/>
        </dgm:presLayoutVars>
      </dgm:prSet>
      <dgm:spPr/>
    </dgm:pt>
    <dgm:pt modelId="{AEB52CB1-99E8-214F-AEDA-4A438DC39BC1}" type="pres">
      <dgm:prSet presAssocID="{AECBD492-B0BF-D74D-941C-54DE2E92FF6F}" presName="node" presStyleLbl="node1" presStyleIdx="0" presStyleCnt="2">
        <dgm:presLayoutVars>
          <dgm:bulletEnabled val="1"/>
        </dgm:presLayoutVars>
      </dgm:prSet>
      <dgm:spPr/>
    </dgm:pt>
    <dgm:pt modelId="{9A73BF02-DDB5-0342-9F02-C48A103CE893}" type="pres">
      <dgm:prSet presAssocID="{34FC8691-98F4-8346-9BC8-DB57A2C49723}" presName="sibTrans" presStyleCnt="0"/>
      <dgm:spPr/>
    </dgm:pt>
    <dgm:pt modelId="{CE74B7F3-BA64-6C4A-8A7A-FF9201D28FD3}" type="pres">
      <dgm:prSet presAssocID="{6128A3CA-8933-8742-AA51-015ECCB0F8E7}" presName="node" presStyleLbl="node1" presStyleIdx="1" presStyleCnt="2">
        <dgm:presLayoutVars>
          <dgm:bulletEnabled val="1"/>
        </dgm:presLayoutVars>
      </dgm:prSet>
      <dgm:spPr/>
    </dgm:pt>
  </dgm:ptLst>
  <dgm:cxnLst>
    <dgm:cxn modelId="{444EF000-B560-AD44-B98B-F4DFAB5B8CB8}" type="presOf" srcId="{316D9185-E31C-BF41-860D-73CFFEEDDD37}" destId="{829FFF54-A8CB-794F-99FB-5F9A6D9CD732}" srcOrd="0" destOrd="0" presId="urn:microsoft.com/office/officeart/2005/8/layout/hList6"/>
    <dgm:cxn modelId="{A7C8D431-060D-5341-9E3B-406BE2D2A36D}" srcId="{6128A3CA-8933-8742-AA51-015ECCB0F8E7}" destId="{EF312C48-4E05-3947-94DA-360D2B57D3BD}" srcOrd="1" destOrd="0" parTransId="{1B894B82-D05C-4C49-9EEE-BC3442EB4656}" sibTransId="{3A93BD03-1BD8-9C41-BFF0-456568D18C07}"/>
    <dgm:cxn modelId="{9F4F8944-E1DF-BD46-8390-C0C7D9F71DDC}" type="presOf" srcId="{99557B1C-1D6D-2140-A8F5-8FA35BBA2C6B}" destId="{AEB52CB1-99E8-214F-AEDA-4A438DC39BC1}" srcOrd="0" destOrd="2" presId="urn:microsoft.com/office/officeart/2005/8/layout/hList6"/>
    <dgm:cxn modelId="{84207467-2D69-E14F-B848-F707D350B4B4}" type="presOf" srcId="{EF312C48-4E05-3947-94DA-360D2B57D3BD}" destId="{CE74B7F3-BA64-6C4A-8A7A-FF9201D28FD3}" srcOrd="0" destOrd="2" presId="urn:microsoft.com/office/officeart/2005/8/layout/hList6"/>
    <dgm:cxn modelId="{0547D04A-7180-BB4F-8C31-4E41646014F0}" type="presOf" srcId="{D76718C3-EAA0-4841-9991-554E292F9745}" destId="{CE74B7F3-BA64-6C4A-8A7A-FF9201D28FD3}" srcOrd="0" destOrd="1" presId="urn:microsoft.com/office/officeart/2005/8/layout/hList6"/>
    <dgm:cxn modelId="{DD2D417A-A83C-E24A-AF3C-3C747F35A373}" srcId="{316D9185-E31C-BF41-860D-73CFFEEDDD37}" destId="{6128A3CA-8933-8742-AA51-015ECCB0F8E7}" srcOrd="1" destOrd="0" parTransId="{E9F7A343-27DD-774C-AFFD-B8DCD4B051DE}" sibTransId="{30E6730A-A0A2-3444-A3C4-A5743EF6C41C}"/>
    <dgm:cxn modelId="{DCA85E82-E7E8-0148-907D-58C734F3555B}" srcId="{6128A3CA-8933-8742-AA51-015ECCB0F8E7}" destId="{D76718C3-EAA0-4841-9991-554E292F9745}" srcOrd="0" destOrd="0" parTransId="{A230EE99-791B-2142-93CA-F10D10D108AD}" sibTransId="{42A53FAA-EC7F-A34B-BCFF-DC35C84C27B8}"/>
    <dgm:cxn modelId="{0221AB8B-7988-BC45-8389-682522C96A65}" srcId="{AECBD492-B0BF-D74D-941C-54DE2E92FF6F}" destId="{99557B1C-1D6D-2140-A8F5-8FA35BBA2C6B}" srcOrd="1" destOrd="0" parTransId="{419BF76D-F88A-F44E-BA81-514F992F168C}" sibTransId="{A0A9D185-2DDD-F146-802D-8C8161FE7A40}"/>
    <dgm:cxn modelId="{CFDC5B91-5427-FF4F-BFA8-22BA2ECF508B}" type="presOf" srcId="{6128A3CA-8933-8742-AA51-015ECCB0F8E7}" destId="{CE74B7F3-BA64-6C4A-8A7A-FF9201D28FD3}" srcOrd="0" destOrd="0" presId="urn:microsoft.com/office/officeart/2005/8/layout/hList6"/>
    <dgm:cxn modelId="{16444EAA-CEFB-1A43-A65F-45099489027F}" type="presOf" srcId="{3BB5DB36-5761-0D45-A8BB-5626D3916C6C}" destId="{AEB52CB1-99E8-214F-AEDA-4A438DC39BC1}" srcOrd="0" destOrd="1" presId="urn:microsoft.com/office/officeart/2005/8/layout/hList6"/>
    <dgm:cxn modelId="{07D3D3BC-3627-FF45-BB5E-523D72F9F667}" srcId="{316D9185-E31C-BF41-860D-73CFFEEDDD37}" destId="{AECBD492-B0BF-D74D-941C-54DE2E92FF6F}" srcOrd="0" destOrd="0" parTransId="{1C238C92-4CDF-4A49-85F1-447ECBACCEF7}" sibTransId="{34FC8691-98F4-8346-9BC8-DB57A2C49723}"/>
    <dgm:cxn modelId="{593C73D5-D175-4E40-9545-4537F28B481C}" srcId="{AECBD492-B0BF-D74D-941C-54DE2E92FF6F}" destId="{3BB5DB36-5761-0D45-A8BB-5626D3916C6C}" srcOrd="0" destOrd="0" parTransId="{15CA2D78-FDC7-9446-97E2-61C1461D60C0}" sibTransId="{9DAD301F-4A6C-D045-9A86-09DF3E9A3D70}"/>
    <dgm:cxn modelId="{4A203DF9-1D43-414B-A7C1-BF499A143137}" type="presOf" srcId="{AECBD492-B0BF-D74D-941C-54DE2E92FF6F}" destId="{AEB52CB1-99E8-214F-AEDA-4A438DC39BC1}" srcOrd="0" destOrd="0" presId="urn:microsoft.com/office/officeart/2005/8/layout/hList6"/>
    <dgm:cxn modelId="{499D7DBE-BEE4-4F4E-BBD2-4804502A9B6A}" type="presParOf" srcId="{829FFF54-A8CB-794F-99FB-5F9A6D9CD732}" destId="{AEB52CB1-99E8-214F-AEDA-4A438DC39BC1}" srcOrd="0" destOrd="0" presId="urn:microsoft.com/office/officeart/2005/8/layout/hList6"/>
    <dgm:cxn modelId="{6BE301F8-9C27-C946-9BA0-E5003C05ED22}" type="presParOf" srcId="{829FFF54-A8CB-794F-99FB-5F9A6D9CD732}" destId="{9A73BF02-DDB5-0342-9F02-C48A103CE893}" srcOrd="1" destOrd="0" presId="urn:microsoft.com/office/officeart/2005/8/layout/hList6"/>
    <dgm:cxn modelId="{97A49C80-29B6-8043-92C5-550AE27B7FD0}" type="presParOf" srcId="{829FFF54-A8CB-794F-99FB-5F9A6D9CD732}" destId="{CE74B7F3-BA64-6C4A-8A7A-FF9201D28F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ADD03-CF28-4D42-B716-D02570F1701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737A3-A669-164D-B89F-C2D1F9B925FD}">
      <dgm:prSet phldrT="[Text]"/>
      <dgm:spPr/>
      <dgm:t>
        <a:bodyPr/>
        <a:lstStyle/>
        <a:p>
          <a:r>
            <a:rPr lang="en-US" dirty="0"/>
            <a:t>Criteria can be classified into:</a:t>
          </a:r>
        </a:p>
      </dgm:t>
    </dgm:pt>
    <dgm:pt modelId="{29BDAA69-80F0-6F4B-9D6F-2AB8E11FFBBE}" type="parTrans" cxnId="{501B010E-2B06-6044-92D5-79A7AA7B84B2}">
      <dgm:prSet/>
      <dgm:spPr/>
      <dgm:t>
        <a:bodyPr/>
        <a:lstStyle/>
        <a:p>
          <a:endParaRPr lang="en-US"/>
        </a:p>
      </dgm:t>
    </dgm:pt>
    <dgm:pt modelId="{41CD046D-A3FA-644A-B69E-E23685407466}" type="sibTrans" cxnId="{501B010E-2B06-6044-92D5-79A7AA7B84B2}">
      <dgm:prSet/>
      <dgm:spPr/>
      <dgm:t>
        <a:bodyPr/>
        <a:lstStyle/>
        <a:p>
          <a:endParaRPr lang="en-US"/>
        </a:p>
      </dgm:t>
    </dgm:pt>
    <dgm:pt modelId="{7FFE5A6B-E193-8D48-A4A7-7D2D2332B8F7}">
      <dgm:prSet/>
      <dgm:spPr/>
      <dgm:t>
        <a:bodyPr/>
        <a:lstStyle/>
        <a:p>
          <a:r>
            <a:rPr lang="en-US" dirty="0"/>
            <a:t>Performance-related</a:t>
          </a:r>
        </a:p>
      </dgm:t>
    </dgm:pt>
    <dgm:pt modelId="{1E419DEE-3991-D549-91FA-DB17020A9242}" type="parTrans" cxnId="{3C4C7B54-9BFC-9245-BE17-A35B75BACA9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92B3E93-58C5-2947-A940-6DD394281A10}" type="sibTrans" cxnId="{3C4C7B54-9BFC-9245-BE17-A35B75BACA96}">
      <dgm:prSet/>
      <dgm:spPr/>
      <dgm:t>
        <a:bodyPr/>
        <a:lstStyle/>
        <a:p>
          <a:endParaRPr lang="en-US"/>
        </a:p>
      </dgm:t>
    </dgm:pt>
    <dgm:pt modelId="{4627CC2D-E830-8941-A9CA-6CC9D3ED3540}">
      <dgm:prSet/>
      <dgm:spPr/>
      <dgm:t>
        <a:bodyPr/>
        <a:lstStyle/>
        <a:p>
          <a:r>
            <a:rPr lang="en-US" dirty="0"/>
            <a:t>Quantitative</a:t>
          </a:r>
        </a:p>
      </dgm:t>
    </dgm:pt>
    <dgm:pt modelId="{244C79BC-75FF-6E4C-B44D-DF61C829BAC0}" type="parTrans" cxnId="{8A52CA41-42EF-0E48-9173-3DC9776F2E5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83147FE-BEBD-5840-8CA7-D308DB494BA8}" type="sibTrans" cxnId="{8A52CA41-42EF-0E48-9173-3DC9776F2E53}">
      <dgm:prSet/>
      <dgm:spPr/>
      <dgm:t>
        <a:bodyPr/>
        <a:lstStyle/>
        <a:p>
          <a:endParaRPr lang="en-US"/>
        </a:p>
      </dgm:t>
    </dgm:pt>
    <dgm:pt modelId="{A27E3963-FC5B-394E-9399-D88985B2932F}">
      <dgm:prSet/>
      <dgm:spPr/>
      <dgm:t>
        <a:bodyPr/>
        <a:lstStyle/>
        <a:p>
          <a:r>
            <a:rPr lang="en-US" dirty="0"/>
            <a:t>Easily measured</a:t>
          </a:r>
        </a:p>
      </dgm:t>
    </dgm:pt>
    <dgm:pt modelId="{37FB7A77-AEA7-AD46-A0E6-C9A8333E0BD9}" type="parTrans" cxnId="{0C29799E-AA63-E546-BEBA-E6168386F10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778FFB7-A839-6C40-BC7E-19024E629116}" type="sibTrans" cxnId="{0C29799E-AA63-E546-BEBA-E6168386F10E}">
      <dgm:prSet/>
      <dgm:spPr/>
      <dgm:t>
        <a:bodyPr/>
        <a:lstStyle/>
        <a:p>
          <a:endParaRPr lang="en-US"/>
        </a:p>
      </dgm:t>
    </dgm:pt>
    <dgm:pt modelId="{47862039-3BA1-164C-85D3-82B3ACAB9ABC}">
      <dgm:prSet/>
      <dgm:spPr/>
      <dgm:t>
        <a:bodyPr/>
        <a:lstStyle/>
        <a:p>
          <a:r>
            <a:rPr lang="en-US" dirty="0"/>
            <a:t>Non-performance related</a:t>
          </a:r>
        </a:p>
      </dgm:t>
    </dgm:pt>
    <dgm:pt modelId="{D0EF65DB-995F-0149-BEA9-68065D98DE0E}" type="parTrans" cxnId="{77BA37A4-ABE0-C448-9957-F6BEB5F179D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986C98-E167-B141-9D87-F3620EB5BA0A}" type="sibTrans" cxnId="{77BA37A4-ABE0-C448-9957-F6BEB5F179D7}">
      <dgm:prSet/>
      <dgm:spPr/>
      <dgm:t>
        <a:bodyPr/>
        <a:lstStyle/>
        <a:p>
          <a:endParaRPr lang="en-US"/>
        </a:p>
      </dgm:t>
    </dgm:pt>
    <dgm:pt modelId="{75DC0DF0-239B-D54A-A378-75701404FF29}">
      <dgm:prSet/>
      <dgm:spPr/>
      <dgm:t>
        <a:bodyPr/>
        <a:lstStyle/>
        <a:p>
          <a:r>
            <a:rPr lang="en-NZ" dirty="0"/>
            <a:t>Qualitative</a:t>
          </a:r>
          <a:endParaRPr lang="en-US" dirty="0"/>
        </a:p>
      </dgm:t>
    </dgm:pt>
    <dgm:pt modelId="{40490A03-FB31-5D4E-BBB5-AB615DD9A181}" type="parTrans" cxnId="{56D66BAC-C154-B546-927F-1E5F96F90F8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65F56368-DD65-AA45-9857-709AC46D119F}" type="sibTrans" cxnId="{56D66BAC-C154-B546-927F-1E5F96F90F84}">
      <dgm:prSet/>
      <dgm:spPr/>
      <dgm:t>
        <a:bodyPr/>
        <a:lstStyle/>
        <a:p>
          <a:endParaRPr lang="en-US"/>
        </a:p>
      </dgm:t>
    </dgm:pt>
    <dgm:pt modelId="{B2D96ABD-2ED4-6642-94B4-DE16BF8EF5DC}">
      <dgm:prSet/>
      <dgm:spPr/>
      <dgm:t>
        <a:bodyPr/>
        <a:lstStyle/>
        <a:p>
          <a:r>
            <a:rPr lang="en-US" dirty="0"/>
            <a:t>Hard to measure</a:t>
          </a:r>
        </a:p>
      </dgm:t>
    </dgm:pt>
    <dgm:pt modelId="{1D69965A-A1BE-214C-A0F2-B8E85A64E9D7}" type="parTrans" cxnId="{679C0830-7152-6B4C-B938-583B938B2D9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71AD6BB-DE95-1846-9186-3371BC3B78EE}" type="sibTrans" cxnId="{679C0830-7152-6B4C-B938-583B938B2D9B}">
      <dgm:prSet/>
      <dgm:spPr/>
      <dgm:t>
        <a:bodyPr/>
        <a:lstStyle/>
        <a:p>
          <a:endParaRPr lang="en-US"/>
        </a:p>
      </dgm:t>
    </dgm:pt>
    <dgm:pt modelId="{196CB068-6783-D649-A4AF-F02EA51285E3}" type="pres">
      <dgm:prSet presAssocID="{249ADD03-CF28-4D42-B716-D02570F170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C1AD5F-4998-B54D-81B8-A790DC586BF6}" type="pres">
      <dgm:prSet presAssocID="{C89737A3-A669-164D-B89F-C2D1F9B925FD}" presName="hierRoot1" presStyleCnt="0"/>
      <dgm:spPr/>
    </dgm:pt>
    <dgm:pt modelId="{B2287179-FCE1-5048-ABC9-2E4E97011E11}" type="pres">
      <dgm:prSet presAssocID="{C89737A3-A669-164D-B89F-C2D1F9B925FD}" presName="composite" presStyleCnt="0"/>
      <dgm:spPr/>
    </dgm:pt>
    <dgm:pt modelId="{9EB50CE1-088C-684E-B1F5-1BDB342321F1}" type="pres">
      <dgm:prSet presAssocID="{C89737A3-A669-164D-B89F-C2D1F9B925FD}" presName="background" presStyleLbl="node0" presStyleIdx="0" presStyleCnt="1"/>
      <dgm:spPr/>
    </dgm:pt>
    <dgm:pt modelId="{4693DA4B-B99E-B64F-B5C9-AF6FE5480C73}" type="pres">
      <dgm:prSet presAssocID="{C89737A3-A669-164D-B89F-C2D1F9B925FD}" presName="text" presStyleLbl="fgAcc0" presStyleIdx="0" presStyleCnt="1">
        <dgm:presLayoutVars>
          <dgm:chPref val="3"/>
        </dgm:presLayoutVars>
      </dgm:prSet>
      <dgm:spPr/>
    </dgm:pt>
    <dgm:pt modelId="{96B2C977-E89A-3643-8D65-F9525F5FF117}" type="pres">
      <dgm:prSet presAssocID="{C89737A3-A669-164D-B89F-C2D1F9B925FD}" presName="hierChild2" presStyleCnt="0"/>
      <dgm:spPr/>
    </dgm:pt>
    <dgm:pt modelId="{532FE228-F493-4041-8FD9-25F2D05BF23F}" type="pres">
      <dgm:prSet presAssocID="{1E419DEE-3991-D549-91FA-DB17020A9242}" presName="Name10" presStyleLbl="parChTrans1D2" presStyleIdx="0" presStyleCnt="2"/>
      <dgm:spPr/>
    </dgm:pt>
    <dgm:pt modelId="{F70159CD-AC04-434C-AEA7-9A4537E19993}" type="pres">
      <dgm:prSet presAssocID="{7FFE5A6B-E193-8D48-A4A7-7D2D2332B8F7}" presName="hierRoot2" presStyleCnt="0"/>
      <dgm:spPr/>
    </dgm:pt>
    <dgm:pt modelId="{3CB49F2F-4752-2148-8C6A-8D66446EB6E3}" type="pres">
      <dgm:prSet presAssocID="{7FFE5A6B-E193-8D48-A4A7-7D2D2332B8F7}" presName="composite2" presStyleCnt="0"/>
      <dgm:spPr/>
    </dgm:pt>
    <dgm:pt modelId="{C27BA367-92FE-F047-A643-F22FD292C223}" type="pres">
      <dgm:prSet presAssocID="{7FFE5A6B-E193-8D48-A4A7-7D2D2332B8F7}" presName="background2" presStyleLbl="node2" presStyleIdx="0" presStyleCnt="2"/>
      <dgm:spPr/>
    </dgm:pt>
    <dgm:pt modelId="{91F3BB07-984F-5C4A-B3DB-9D5C935CA639}" type="pres">
      <dgm:prSet presAssocID="{7FFE5A6B-E193-8D48-A4A7-7D2D2332B8F7}" presName="text2" presStyleLbl="fgAcc2" presStyleIdx="0" presStyleCnt="2" custScaleX="191607">
        <dgm:presLayoutVars>
          <dgm:chPref val="3"/>
        </dgm:presLayoutVars>
      </dgm:prSet>
      <dgm:spPr/>
    </dgm:pt>
    <dgm:pt modelId="{6F2F6957-F3F0-E541-833E-88D8FF491A3F}" type="pres">
      <dgm:prSet presAssocID="{7FFE5A6B-E193-8D48-A4A7-7D2D2332B8F7}" presName="hierChild3" presStyleCnt="0"/>
      <dgm:spPr/>
    </dgm:pt>
    <dgm:pt modelId="{E1FAB45A-3A3E-354A-AEB6-1A4FD81F66BE}" type="pres">
      <dgm:prSet presAssocID="{244C79BC-75FF-6E4C-B44D-DF61C829BAC0}" presName="Name17" presStyleLbl="parChTrans1D3" presStyleIdx="0" presStyleCnt="4"/>
      <dgm:spPr/>
    </dgm:pt>
    <dgm:pt modelId="{59D936F0-C903-174B-A089-E7DB7E9759CF}" type="pres">
      <dgm:prSet presAssocID="{4627CC2D-E830-8941-A9CA-6CC9D3ED3540}" presName="hierRoot3" presStyleCnt="0"/>
      <dgm:spPr/>
    </dgm:pt>
    <dgm:pt modelId="{550735CD-C30C-2F4E-B217-CBD6CA48EA0E}" type="pres">
      <dgm:prSet presAssocID="{4627CC2D-E830-8941-A9CA-6CC9D3ED3540}" presName="composite3" presStyleCnt="0"/>
      <dgm:spPr/>
    </dgm:pt>
    <dgm:pt modelId="{5729489C-8499-B549-A7AB-1D9E6D188049}" type="pres">
      <dgm:prSet presAssocID="{4627CC2D-E830-8941-A9CA-6CC9D3ED3540}" presName="background3" presStyleLbl="node3" presStyleIdx="0" presStyleCnt="4"/>
      <dgm:spPr/>
    </dgm:pt>
    <dgm:pt modelId="{EEF7B55A-F44A-C04E-878B-509894A3B254}" type="pres">
      <dgm:prSet presAssocID="{4627CC2D-E830-8941-A9CA-6CC9D3ED3540}" presName="text3" presStyleLbl="fgAcc3" presStyleIdx="0" presStyleCnt="4">
        <dgm:presLayoutVars>
          <dgm:chPref val="3"/>
        </dgm:presLayoutVars>
      </dgm:prSet>
      <dgm:spPr/>
    </dgm:pt>
    <dgm:pt modelId="{947AD948-347C-E448-A6C9-9691945A666F}" type="pres">
      <dgm:prSet presAssocID="{4627CC2D-E830-8941-A9CA-6CC9D3ED3540}" presName="hierChild4" presStyleCnt="0"/>
      <dgm:spPr/>
    </dgm:pt>
    <dgm:pt modelId="{ACA31F55-4FAB-6849-87CC-F4B4975148FE}" type="pres">
      <dgm:prSet presAssocID="{37FB7A77-AEA7-AD46-A0E6-C9A8333E0BD9}" presName="Name17" presStyleLbl="parChTrans1D3" presStyleIdx="1" presStyleCnt="4"/>
      <dgm:spPr/>
    </dgm:pt>
    <dgm:pt modelId="{51F2D546-1573-4649-A8AD-0D1A7914FCC7}" type="pres">
      <dgm:prSet presAssocID="{A27E3963-FC5B-394E-9399-D88985B2932F}" presName="hierRoot3" presStyleCnt="0"/>
      <dgm:spPr/>
    </dgm:pt>
    <dgm:pt modelId="{F6756088-524E-5F42-8134-EAA3757B7920}" type="pres">
      <dgm:prSet presAssocID="{A27E3963-FC5B-394E-9399-D88985B2932F}" presName="composite3" presStyleCnt="0"/>
      <dgm:spPr/>
    </dgm:pt>
    <dgm:pt modelId="{A842DFCB-14B6-3845-B54E-FC0634B026C0}" type="pres">
      <dgm:prSet presAssocID="{A27E3963-FC5B-394E-9399-D88985B2932F}" presName="background3" presStyleLbl="node3" presStyleIdx="1" presStyleCnt="4"/>
      <dgm:spPr/>
    </dgm:pt>
    <dgm:pt modelId="{429FADA5-6796-114A-A660-A3934C1C1B94}" type="pres">
      <dgm:prSet presAssocID="{A27E3963-FC5B-394E-9399-D88985B2932F}" presName="text3" presStyleLbl="fgAcc3" presStyleIdx="1" presStyleCnt="4">
        <dgm:presLayoutVars>
          <dgm:chPref val="3"/>
        </dgm:presLayoutVars>
      </dgm:prSet>
      <dgm:spPr/>
    </dgm:pt>
    <dgm:pt modelId="{12F18BDF-912C-EE48-869F-F435CBC9B3BF}" type="pres">
      <dgm:prSet presAssocID="{A27E3963-FC5B-394E-9399-D88985B2932F}" presName="hierChild4" presStyleCnt="0"/>
      <dgm:spPr/>
    </dgm:pt>
    <dgm:pt modelId="{9E1C7EB2-94B3-C349-AD95-C3AB367E4B7A}" type="pres">
      <dgm:prSet presAssocID="{D0EF65DB-995F-0149-BEA9-68065D98DE0E}" presName="Name10" presStyleLbl="parChTrans1D2" presStyleIdx="1" presStyleCnt="2"/>
      <dgm:spPr/>
    </dgm:pt>
    <dgm:pt modelId="{230569B1-FEDB-7F41-8D37-7A5A560CD6E1}" type="pres">
      <dgm:prSet presAssocID="{47862039-3BA1-164C-85D3-82B3ACAB9ABC}" presName="hierRoot2" presStyleCnt="0"/>
      <dgm:spPr/>
    </dgm:pt>
    <dgm:pt modelId="{4C2F2DD1-62AE-DC49-968F-FDF312C52974}" type="pres">
      <dgm:prSet presAssocID="{47862039-3BA1-164C-85D3-82B3ACAB9ABC}" presName="composite2" presStyleCnt="0"/>
      <dgm:spPr/>
    </dgm:pt>
    <dgm:pt modelId="{742444C6-C9F1-774B-8C05-41FC48E915ED}" type="pres">
      <dgm:prSet presAssocID="{47862039-3BA1-164C-85D3-82B3ACAB9ABC}" presName="background2" presStyleLbl="node2" presStyleIdx="1" presStyleCnt="2"/>
      <dgm:spPr/>
    </dgm:pt>
    <dgm:pt modelId="{AF0E3303-E12F-304C-9EE5-63D631C35B6B}" type="pres">
      <dgm:prSet presAssocID="{47862039-3BA1-164C-85D3-82B3ACAB9ABC}" presName="text2" presStyleLbl="fgAcc2" presStyleIdx="1" presStyleCnt="2" custScaleX="170567">
        <dgm:presLayoutVars>
          <dgm:chPref val="3"/>
        </dgm:presLayoutVars>
      </dgm:prSet>
      <dgm:spPr/>
    </dgm:pt>
    <dgm:pt modelId="{48322838-B14F-F34D-8702-F9E13214DDF8}" type="pres">
      <dgm:prSet presAssocID="{47862039-3BA1-164C-85D3-82B3ACAB9ABC}" presName="hierChild3" presStyleCnt="0"/>
      <dgm:spPr/>
    </dgm:pt>
    <dgm:pt modelId="{FBB58091-7F3C-6643-934B-D47EBD468A62}" type="pres">
      <dgm:prSet presAssocID="{40490A03-FB31-5D4E-BBB5-AB615DD9A181}" presName="Name17" presStyleLbl="parChTrans1D3" presStyleIdx="2" presStyleCnt="4"/>
      <dgm:spPr/>
    </dgm:pt>
    <dgm:pt modelId="{C8F905EE-EF08-184D-BB71-674E41A0152E}" type="pres">
      <dgm:prSet presAssocID="{75DC0DF0-239B-D54A-A378-75701404FF29}" presName="hierRoot3" presStyleCnt="0"/>
      <dgm:spPr/>
    </dgm:pt>
    <dgm:pt modelId="{EBE38DF6-BBD8-D246-93EA-C537A00167DA}" type="pres">
      <dgm:prSet presAssocID="{75DC0DF0-239B-D54A-A378-75701404FF29}" presName="composite3" presStyleCnt="0"/>
      <dgm:spPr/>
    </dgm:pt>
    <dgm:pt modelId="{5C1E0D6E-21AB-134A-B443-0A5F99EF9A0C}" type="pres">
      <dgm:prSet presAssocID="{75DC0DF0-239B-D54A-A378-75701404FF29}" presName="background3" presStyleLbl="node3" presStyleIdx="2" presStyleCnt="4"/>
      <dgm:spPr/>
    </dgm:pt>
    <dgm:pt modelId="{3537DBD8-DDD0-5D42-B89A-90AD8C28A900}" type="pres">
      <dgm:prSet presAssocID="{75DC0DF0-239B-D54A-A378-75701404FF29}" presName="text3" presStyleLbl="fgAcc3" presStyleIdx="2" presStyleCnt="4">
        <dgm:presLayoutVars>
          <dgm:chPref val="3"/>
        </dgm:presLayoutVars>
      </dgm:prSet>
      <dgm:spPr/>
    </dgm:pt>
    <dgm:pt modelId="{F4A7FB79-0933-6D4A-86D4-11855EB44786}" type="pres">
      <dgm:prSet presAssocID="{75DC0DF0-239B-D54A-A378-75701404FF29}" presName="hierChild4" presStyleCnt="0"/>
      <dgm:spPr/>
    </dgm:pt>
    <dgm:pt modelId="{B6D7AD82-6020-7443-9ADA-8FBE90976EFE}" type="pres">
      <dgm:prSet presAssocID="{1D69965A-A1BE-214C-A0F2-B8E85A64E9D7}" presName="Name17" presStyleLbl="parChTrans1D3" presStyleIdx="3" presStyleCnt="4"/>
      <dgm:spPr/>
    </dgm:pt>
    <dgm:pt modelId="{02FD4213-409B-9146-874E-7A0333F7CFA8}" type="pres">
      <dgm:prSet presAssocID="{B2D96ABD-2ED4-6642-94B4-DE16BF8EF5DC}" presName="hierRoot3" presStyleCnt="0"/>
      <dgm:spPr/>
    </dgm:pt>
    <dgm:pt modelId="{10EAA6F1-C4F2-2B46-9547-3DAB07955136}" type="pres">
      <dgm:prSet presAssocID="{B2D96ABD-2ED4-6642-94B4-DE16BF8EF5DC}" presName="composite3" presStyleCnt="0"/>
      <dgm:spPr/>
    </dgm:pt>
    <dgm:pt modelId="{4F8DA242-FD46-DD41-816F-0663C9FE9BDE}" type="pres">
      <dgm:prSet presAssocID="{B2D96ABD-2ED4-6642-94B4-DE16BF8EF5DC}" presName="background3" presStyleLbl="node3" presStyleIdx="3" presStyleCnt="4"/>
      <dgm:spPr/>
    </dgm:pt>
    <dgm:pt modelId="{78949ABC-4921-D24E-8101-77ADD1F39A52}" type="pres">
      <dgm:prSet presAssocID="{B2D96ABD-2ED4-6642-94B4-DE16BF8EF5DC}" presName="text3" presStyleLbl="fgAcc3" presStyleIdx="3" presStyleCnt="4">
        <dgm:presLayoutVars>
          <dgm:chPref val="3"/>
        </dgm:presLayoutVars>
      </dgm:prSet>
      <dgm:spPr/>
    </dgm:pt>
    <dgm:pt modelId="{2CFBB377-E6AE-2640-BA1B-E40F5F4C4718}" type="pres">
      <dgm:prSet presAssocID="{B2D96ABD-2ED4-6642-94B4-DE16BF8EF5DC}" presName="hierChild4" presStyleCnt="0"/>
      <dgm:spPr/>
    </dgm:pt>
  </dgm:ptLst>
  <dgm:cxnLst>
    <dgm:cxn modelId="{BB02B905-6518-1C4E-B62F-85A72453CFA7}" type="presOf" srcId="{4627CC2D-E830-8941-A9CA-6CC9D3ED3540}" destId="{EEF7B55A-F44A-C04E-878B-509894A3B254}" srcOrd="0" destOrd="0" presId="urn:microsoft.com/office/officeart/2005/8/layout/hierarchy1"/>
    <dgm:cxn modelId="{294CCC07-A898-D04D-9054-26A0964716DD}" type="presOf" srcId="{7FFE5A6B-E193-8D48-A4A7-7D2D2332B8F7}" destId="{91F3BB07-984F-5C4A-B3DB-9D5C935CA639}" srcOrd="0" destOrd="0" presId="urn:microsoft.com/office/officeart/2005/8/layout/hierarchy1"/>
    <dgm:cxn modelId="{501B010E-2B06-6044-92D5-79A7AA7B84B2}" srcId="{249ADD03-CF28-4D42-B716-D02570F17010}" destId="{C89737A3-A669-164D-B89F-C2D1F9B925FD}" srcOrd="0" destOrd="0" parTransId="{29BDAA69-80F0-6F4B-9D6F-2AB8E11FFBBE}" sibTransId="{41CD046D-A3FA-644A-B69E-E23685407466}"/>
    <dgm:cxn modelId="{AF7D1A15-4982-864F-861E-F666ADA6F69A}" type="presOf" srcId="{D0EF65DB-995F-0149-BEA9-68065D98DE0E}" destId="{9E1C7EB2-94B3-C349-AD95-C3AB367E4B7A}" srcOrd="0" destOrd="0" presId="urn:microsoft.com/office/officeart/2005/8/layout/hierarchy1"/>
    <dgm:cxn modelId="{05FE4D2B-3744-E34E-9CAF-84856A52DAB6}" type="presOf" srcId="{B2D96ABD-2ED4-6642-94B4-DE16BF8EF5DC}" destId="{78949ABC-4921-D24E-8101-77ADD1F39A52}" srcOrd="0" destOrd="0" presId="urn:microsoft.com/office/officeart/2005/8/layout/hierarchy1"/>
    <dgm:cxn modelId="{679C0830-7152-6B4C-B938-583B938B2D9B}" srcId="{47862039-3BA1-164C-85D3-82B3ACAB9ABC}" destId="{B2D96ABD-2ED4-6642-94B4-DE16BF8EF5DC}" srcOrd="1" destOrd="0" parTransId="{1D69965A-A1BE-214C-A0F2-B8E85A64E9D7}" sibTransId="{571AD6BB-DE95-1846-9186-3371BC3B78EE}"/>
    <dgm:cxn modelId="{D4C3763B-BF2B-3D49-B138-E2E4702AD16E}" type="presOf" srcId="{249ADD03-CF28-4D42-B716-D02570F17010}" destId="{196CB068-6783-D649-A4AF-F02EA51285E3}" srcOrd="0" destOrd="0" presId="urn:microsoft.com/office/officeart/2005/8/layout/hierarchy1"/>
    <dgm:cxn modelId="{780A6440-9D15-F444-A563-A4EB87A9C157}" type="presOf" srcId="{37FB7A77-AEA7-AD46-A0E6-C9A8333E0BD9}" destId="{ACA31F55-4FAB-6849-87CC-F4B4975148FE}" srcOrd="0" destOrd="0" presId="urn:microsoft.com/office/officeart/2005/8/layout/hierarchy1"/>
    <dgm:cxn modelId="{7804C05E-4D11-344E-98C8-D81398258678}" type="presOf" srcId="{75DC0DF0-239B-D54A-A378-75701404FF29}" destId="{3537DBD8-DDD0-5D42-B89A-90AD8C28A900}" srcOrd="0" destOrd="0" presId="urn:microsoft.com/office/officeart/2005/8/layout/hierarchy1"/>
    <dgm:cxn modelId="{8A52CA41-42EF-0E48-9173-3DC9776F2E53}" srcId="{7FFE5A6B-E193-8D48-A4A7-7D2D2332B8F7}" destId="{4627CC2D-E830-8941-A9CA-6CC9D3ED3540}" srcOrd="0" destOrd="0" parTransId="{244C79BC-75FF-6E4C-B44D-DF61C829BAC0}" sibTransId="{E83147FE-BEBD-5840-8CA7-D308DB494BA8}"/>
    <dgm:cxn modelId="{3C4C7B54-9BFC-9245-BE17-A35B75BACA96}" srcId="{C89737A3-A669-164D-B89F-C2D1F9B925FD}" destId="{7FFE5A6B-E193-8D48-A4A7-7D2D2332B8F7}" srcOrd="0" destOrd="0" parTransId="{1E419DEE-3991-D549-91FA-DB17020A9242}" sibTransId="{E92B3E93-58C5-2947-A940-6DD394281A10}"/>
    <dgm:cxn modelId="{088CC999-D8A6-9C45-859C-6245E61D13B1}" type="presOf" srcId="{C89737A3-A669-164D-B89F-C2D1F9B925FD}" destId="{4693DA4B-B99E-B64F-B5C9-AF6FE5480C73}" srcOrd="0" destOrd="0" presId="urn:microsoft.com/office/officeart/2005/8/layout/hierarchy1"/>
    <dgm:cxn modelId="{0C29799E-AA63-E546-BEBA-E6168386F10E}" srcId="{7FFE5A6B-E193-8D48-A4A7-7D2D2332B8F7}" destId="{A27E3963-FC5B-394E-9399-D88985B2932F}" srcOrd="1" destOrd="0" parTransId="{37FB7A77-AEA7-AD46-A0E6-C9A8333E0BD9}" sibTransId="{D778FFB7-A839-6C40-BC7E-19024E629116}"/>
    <dgm:cxn modelId="{77BA37A4-ABE0-C448-9957-F6BEB5F179D7}" srcId="{C89737A3-A669-164D-B89F-C2D1F9B925FD}" destId="{47862039-3BA1-164C-85D3-82B3ACAB9ABC}" srcOrd="1" destOrd="0" parTransId="{D0EF65DB-995F-0149-BEA9-68065D98DE0E}" sibTransId="{8B986C98-E167-B141-9D87-F3620EB5BA0A}"/>
    <dgm:cxn modelId="{56D66BAC-C154-B546-927F-1E5F96F90F84}" srcId="{47862039-3BA1-164C-85D3-82B3ACAB9ABC}" destId="{75DC0DF0-239B-D54A-A378-75701404FF29}" srcOrd="0" destOrd="0" parTransId="{40490A03-FB31-5D4E-BBB5-AB615DD9A181}" sibTransId="{65F56368-DD65-AA45-9857-709AC46D119F}"/>
    <dgm:cxn modelId="{4E014DB9-344E-A149-98A7-E961BE7E9A6A}" type="presOf" srcId="{244C79BC-75FF-6E4C-B44D-DF61C829BAC0}" destId="{E1FAB45A-3A3E-354A-AEB6-1A4FD81F66BE}" srcOrd="0" destOrd="0" presId="urn:microsoft.com/office/officeart/2005/8/layout/hierarchy1"/>
    <dgm:cxn modelId="{83EB8FC6-604C-7F4C-B6AF-8A3A94055CD2}" type="presOf" srcId="{47862039-3BA1-164C-85D3-82B3ACAB9ABC}" destId="{AF0E3303-E12F-304C-9EE5-63D631C35B6B}" srcOrd="0" destOrd="0" presId="urn:microsoft.com/office/officeart/2005/8/layout/hierarchy1"/>
    <dgm:cxn modelId="{2F1D2CE0-A51F-7646-B79D-C72C2C4C2D5A}" type="presOf" srcId="{1D69965A-A1BE-214C-A0F2-B8E85A64E9D7}" destId="{B6D7AD82-6020-7443-9ADA-8FBE90976EFE}" srcOrd="0" destOrd="0" presId="urn:microsoft.com/office/officeart/2005/8/layout/hierarchy1"/>
    <dgm:cxn modelId="{D427ACE0-9F08-8440-BB0C-BEF8C13B088C}" type="presOf" srcId="{A27E3963-FC5B-394E-9399-D88985B2932F}" destId="{429FADA5-6796-114A-A660-A3934C1C1B94}" srcOrd="0" destOrd="0" presId="urn:microsoft.com/office/officeart/2005/8/layout/hierarchy1"/>
    <dgm:cxn modelId="{65C5A7F1-03FA-2F42-8040-B336C8C67BCD}" type="presOf" srcId="{40490A03-FB31-5D4E-BBB5-AB615DD9A181}" destId="{FBB58091-7F3C-6643-934B-D47EBD468A62}" srcOrd="0" destOrd="0" presId="urn:microsoft.com/office/officeart/2005/8/layout/hierarchy1"/>
    <dgm:cxn modelId="{FF2C98F6-82E2-F840-8A2B-88E56F28F2DE}" type="presOf" srcId="{1E419DEE-3991-D549-91FA-DB17020A9242}" destId="{532FE228-F493-4041-8FD9-25F2D05BF23F}" srcOrd="0" destOrd="0" presId="urn:microsoft.com/office/officeart/2005/8/layout/hierarchy1"/>
    <dgm:cxn modelId="{D306849E-AE57-5141-A6DF-211C59D4A7DE}" type="presParOf" srcId="{196CB068-6783-D649-A4AF-F02EA51285E3}" destId="{28C1AD5F-4998-B54D-81B8-A790DC586BF6}" srcOrd="0" destOrd="0" presId="urn:microsoft.com/office/officeart/2005/8/layout/hierarchy1"/>
    <dgm:cxn modelId="{44D6872B-5C77-2B43-B648-C91A0B72C2C5}" type="presParOf" srcId="{28C1AD5F-4998-B54D-81B8-A790DC586BF6}" destId="{B2287179-FCE1-5048-ABC9-2E4E97011E11}" srcOrd="0" destOrd="0" presId="urn:microsoft.com/office/officeart/2005/8/layout/hierarchy1"/>
    <dgm:cxn modelId="{2D2E7629-C642-2E47-A5C4-A87D297543BD}" type="presParOf" srcId="{B2287179-FCE1-5048-ABC9-2E4E97011E11}" destId="{9EB50CE1-088C-684E-B1F5-1BDB342321F1}" srcOrd="0" destOrd="0" presId="urn:microsoft.com/office/officeart/2005/8/layout/hierarchy1"/>
    <dgm:cxn modelId="{5F00BAC3-EB9F-E941-9522-7AC70D07541C}" type="presParOf" srcId="{B2287179-FCE1-5048-ABC9-2E4E97011E11}" destId="{4693DA4B-B99E-B64F-B5C9-AF6FE5480C73}" srcOrd="1" destOrd="0" presId="urn:microsoft.com/office/officeart/2005/8/layout/hierarchy1"/>
    <dgm:cxn modelId="{63FB1B6C-421A-954A-955C-B397B52017C6}" type="presParOf" srcId="{28C1AD5F-4998-B54D-81B8-A790DC586BF6}" destId="{96B2C977-E89A-3643-8D65-F9525F5FF117}" srcOrd="1" destOrd="0" presId="urn:microsoft.com/office/officeart/2005/8/layout/hierarchy1"/>
    <dgm:cxn modelId="{CCA90D30-84CC-C44F-A7B0-DDFEC9D8BDE7}" type="presParOf" srcId="{96B2C977-E89A-3643-8D65-F9525F5FF117}" destId="{532FE228-F493-4041-8FD9-25F2D05BF23F}" srcOrd="0" destOrd="0" presId="urn:microsoft.com/office/officeart/2005/8/layout/hierarchy1"/>
    <dgm:cxn modelId="{06FEAE4A-75F8-F140-A4D7-8AEDFD87D3F0}" type="presParOf" srcId="{96B2C977-E89A-3643-8D65-F9525F5FF117}" destId="{F70159CD-AC04-434C-AEA7-9A4537E19993}" srcOrd="1" destOrd="0" presId="urn:microsoft.com/office/officeart/2005/8/layout/hierarchy1"/>
    <dgm:cxn modelId="{950E196A-AD53-304F-97A8-C8D6138AE5FD}" type="presParOf" srcId="{F70159CD-AC04-434C-AEA7-9A4537E19993}" destId="{3CB49F2F-4752-2148-8C6A-8D66446EB6E3}" srcOrd="0" destOrd="0" presId="urn:microsoft.com/office/officeart/2005/8/layout/hierarchy1"/>
    <dgm:cxn modelId="{F0688201-F924-8D4D-910A-C21751CB3E49}" type="presParOf" srcId="{3CB49F2F-4752-2148-8C6A-8D66446EB6E3}" destId="{C27BA367-92FE-F047-A643-F22FD292C223}" srcOrd="0" destOrd="0" presId="urn:microsoft.com/office/officeart/2005/8/layout/hierarchy1"/>
    <dgm:cxn modelId="{ECE51D31-65F4-674B-B949-F8B8FEB58754}" type="presParOf" srcId="{3CB49F2F-4752-2148-8C6A-8D66446EB6E3}" destId="{91F3BB07-984F-5C4A-B3DB-9D5C935CA639}" srcOrd="1" destOrd="0" presId="urn:microsoft.com/office/officeart/2005/8/layout/hierarchy1"/>
    <dgm:cxn modelId="{58E847AC-3333-0948-B3B2-8BAE5A74D2BC}" type="presParOf" srcId="{F70159CD-AC04-434C-AEA7-9A4537E19993}" destId="{6F2F6957-F3F0-E541-833E-88D8FF491A3F}" srcOrd="1" destOrd="0" presId="urn:microsoft.com/office/officeart/2005/8/layout/hierarchy1"/>
    <dgm:cxn modelId="{45771B67-F2F6-C346-88F8-E98FF3E101A0}" type="presParOf" srcId="{6F2F6957-F3F0-E541-833E-88D8FF491A3F}" destId="{E1FAB45A-3A3E-354A-AEB6-1A4FD81F66BE}" srcOrd="0" destOrd="0" presId="urn:microsoft.com/office/officeart/2005/8/layout/hierarchy1"/>
    <dgm:cxn modelId="{9F21268C-954E-FC4A-8CEC-F540EC5644CB}" type="presParOf" srcId="{6F2F6957-F3F0-E541-833E-88D8FF491A3F}" destId="{59D936F0-C903-174B-A089-E7DB7E9759CF}" srcOrd="1" destOrd="0" presId="urn:microsoft.com/office/officeart/2005/8/layout/hierarchy1"/>
    <dgm:cxn modelId="{669290AF-E6F4-7D40-A276-515E83E94250}" type="presParOf" srcId="{59D936F0-C903-174B-A089-E7DB7E9759CF}" destId="{550735CD-C30C-2F4E-B217-CBD6CA48EA0E}" srcOrd="0" destOrd="0" presId="urn:microsoft.com/office/officeart/2005/8/layout/hierarchy1"/>
    <dgm:cxn modelId="{EAB005F4-F637-0A4B-8622-C1605DEA53CC}" type="presParOf" srcId="{550735CD-C30C-2F4E-B217-CBD6CA48EA0E}" destId="{5729489C-8499-B549-A7AB-1D9E6D188049}" srcOrd="0" destOrd="0" presId="urn:microsoft.com/office/officeart/2005/8/layout/hierarchy1"/>
    <dgm:cxn modelId="{21649F06-0C0E-3F4D-A553-AEE563B23697}" type="presParOf" srcId="{550735CD-C30C-2F4E-B217-CBD6CA48EA0E}" destId="{EEF7B55A-F44A-C04E-878B-509894A3B254}" srcOrd="1" destOrd="0" presId="urn:microsoft.com/office/officeart/2005/8/layout/hierarchy1"/>
    <dgm:cxn modelId="{811D8CCB-2BDB-CA48-ACF7-8EFADDD61EB2}" type="presParOf" srcId="{59D936F0-C903-174B-A089-E7DB7E9759CF}" destId="{947AD948-347C-E448-A6C9-9691945A666F}" srcOrd="1" destOrd="0" presId="urn:microsoft.com/office/officeart/2005/8/layout/hierarchy1"/>
    <dgm:cxn modelId="{2B60C2F3-6A52-9B45-AEB1-EC0B8258A213}" type="presParOf" srcId="{6F2F6957-F3F0-E541-833E-88D8FF491A3F}" destId="{ACA31F55-4FAB-6849-87CC-F4B4975148FE}" srcOrd="2" destOrd="0" presId="urn:microsoft.com/office/officeart/2005/8/layout/hierarchy1"/>
    <dgm:cxn modelId="{0D01A3C5-AAC5-8A41-8340-0423E152C781}" type="presParOf" srcId="{6F2F6957-F3F0-E541-833E-88D8FF491A3F}" destId="{51F2D546-1573-4649-A8AD-0D1A7914FCC7}" srcOrd="3" destOrd="0" presId="urn:microsoft.com/office/officeart/2005/8/layout/hierarchy1"/>
    <dgm:cxn modelId="{152CB373-04CF-2E44-8121-841B5A454416}" type="presParOf" srcId="{51F2D546-1573-4649-A8AD-0D1A7914FCC7}" destId="{F6756088-524E-5F42-8134-EAA3757B7920}" srcOrd="0" destOrd="0" presId="urn:microsoft.com/office/officeart/2005/8/layout/hierarchy1"/>
    <dgm:cxn modelId="{32FA7100-4849-974A-A317-5B53D0F31FC3}" type="presParOf" srcId="{F6756088-524E-5F42-8134-EAA3757B7920}" destId="{A842DFCB-14B6-3845-B54E-FC0634B026C0}" srcOrd="0" destOrd="0" presId="urn:microsoft.com/office/officeart/2005/8/layout/hierarchy1"/>
    <dgm:cxn modelId="{BF202071-BC8D-1A4E-AA47-D2161A9CA5D1}" type="presParOf" srcId="{F6756088-524E-5F42-8134-EAA3757B7920}" destId="{429FADA5-6796-114A-A660-A3934C1C1B94}" srcOrd="1" destOrd="0" presId="urn:microsoft.com/office/officeart/2005/8/layout/hierarchy1"/>
    <dgm:cxn modelId="{65E213BE-ADFD-D542-89F0-6B3FC34AE7FF}" type="presParOf" srcId="{51F2D546-1573-4649-A8AD-0D1A7914FCC7}" destId="{12F18BDF-912C-EE48-869F-F435CBC9B3BF}" srcOrd="1" destOrd="0" presId="urn:microsoft.com/office/officeart/2005/8/layout/hierarchy1"/>
    <dgm:cxn modelId="{A2529663-A5E1-464D-966B-CA059BACCC48}" type="presParOf" srcId="{96B2C977-E89A-3643-8D65-F9525F5FF117}" destId="{9E1C7EB2-94B3-C349-AD95-C3AB367E4B7A}" srcOrd="2" destOrd="0" presId="urn:microsoft.com/office/officeart/2005/8/layout/hierarchy1"/>
    <dgm:cxn modelId="{C0965A97-16DF-D744-AC6C-8D37E86354D4}" type="presParOf" srcId="{96B2C977-E89A-3643-8D65-F9525F5FF117}" destId="{230569B1-FEDB-7F41-8D37-7A5A560CD6E1}" srcOrd="3" destOrd="0" presId="urn:microsoft.com/office/officeart/2005/8/layout/hierarchy1"/>
    <dgm:cxn modelId="{73A99C06-42C3-FE4F-A768-7454D85A9413}" type="presParOf" srcId="{230569B1-FEDB-7F41-8D37-7A5A560CD6E1}" destId="{4C2F2DD1-62AE-DC49-968F-FDF312C52974}" srcOrd="0" destOrd="0" presId="urn:microsoft.com/office/officeart/2005/8/layout/hierarchy1"/>
    <dgm:cxn modelId="{ED00D329-6F86-D744-9AFD-8FA4B2DDF8FA}" type="presParOf" srcId="{4C2F2DD1-62AE-DC49-968F-FDF312C52974}" destId="{742444C6-C9F1-774B-8C05-41FC48E915ED}" srcOrd="0" destOrd="0" presId="urn:microsoft.com/office/officeart/2005/8/layout/hierarchy1"/>
    <dgm:cxn modelId="{4D92C4E9-161A-9B49-862A-53C31DC00ECB}" type="presParOf" srcId="{4C2F2DD1-62AE-DC49-968F-FDF312C52974}" destId="{AF0E3303-E12F-304C-9EE5-63D631C35B6B}" srcOrd="1" destOrd="0" presId="urn:microsoft.com/office/officeart/2005/8/layout/hierarchy1"/>
    <dgm:cxn modelId="{475FCF56-23F9-C94C-AB44-A20B8E4D8253}" type="presParOf" srcId="{230569B1-FEDB-7F41-8D37-7A5A560CD6E1}" destId="{48322838-B14F-F34D-8702-F9E13214DDF8}" srcOrd="1" destOrd="0" presId="urn:microsoft.com/office/officeart/2005/8/layout/hierarchy1"/>
    <dgm:cxn modelId="{2D1A0F8B-2838-264E-97F5-24ED2ABF2ECB}" type="presParOf" srcId="{48322838-B14F-F34D-8702-F9E13214DDF8}" destId="{FBB58091-7F3C-6643-934B-D47EBD468A62}" srcOrd="0" destOrd="0" presId="urn:microsoft.com/office/officeart/2005/8/layout/hierarchy1"/>
    <dgm:cxn modelId="{E4D150E4-19A2-2348-BFE3-762D51CFF061}" type="presParOf" srcId="{48322838-B14F-F34D-8702-F9E13214DDF8}" destId="{C8F905EE-EF08-184D-BB71-674E41A0152E}" srcOrd="1" destOrd="0" presId="urn:microsoft.com/office/officeart/2005/8/layout/hierarchy1"/>
    <dgm:cxn modelId="{0A764252-6685-E543-A3AB-0657C9CC46AF}" type="presParOf" srcId="{C8F905EE-EF08-184D-BB71-674E41A0152E}" destId="{EBE38DF6-BBD8-D246-93EA-C537A00167DA}" srcOrd="0" destOrd="0" presId="urn:microsoft.com/office/officeart/2005/8/layout/hierarchy1"/>
    <dgm:cxn modelId="{89A2EB74-5DFA-514A-BA16-92E9170CE2E8}" type="presParOf" srcId="{EBE38DF6-BBD8-D246-93EA-C537A00167DA}" destId="{5C1E0D6E-21AB-134A-B443-0A5F99EF9A0C}" srcOrd="0" destOrd="0" presId="urn:microsoft.com/office/officeart/2005/8/layout/hierarchy1"/>
    <dgm:cxn modelId="{18A4BE7B-CC6F-DA42-910E-F0AF1E5BD7F7}" type="presParOf" srcId="{EBE38DF6-BBD8-D246-93EA-C537A00167DA}" destId="{3537DBD8-DDD0-5D42-B89A-90AD8C28A900}" srcOrd="1" destOrd="0" presId="urn:microsoft.com/office/officeart/2005/8/layout/hierarchy1"/>
    <dgm:cxn modelId="{4E279C50-BF44-1148-A4B1-5B759CBF5C60}" type="presParOf" srcId="{C8F905EE-EF08-184D-BB71-674E41A0152E}" destId="{F4A7FB79-0933-6D4A-86D4-11855EB44786}" srcOrd="1" destOrd="0" presId="urn:microsoft.com/office/officeart/2005/8/layout/hierarchy1"/>
    <dgm:cxn modelId="{D87D4737-6A1E-8443-9FA7-68EB55D27ECF}" type="presParOf" srcId="{48322838-B14F-F34D-8702-F9E13214DDF8}" destId="{B6D7AD82-6020-7443-9ADA-8FBE90976EFE}" srcOrd="2" destOrd="0" presId="urn:microsoft.com/office/officeart/2005/8/layout/hierarchy1"/>
    <dgm:cxn modelId="{B56707B5-6B34-FF41-A3D3-B71A720719E1}" type="presParOf" srcId="{48322838-B14F-F34D-8702-F9E13214DDF8}" destId="{02FD4213-409B-9146-874E-7A0333F7CFA8}" srcOrd="3" destOrd="0" presId="urn:microsoft.com/office/officeart/2005/8/layout/hierarchy1"/>
    <dgm:cxn modelId="{6DFC026D-D866-B941-97BE-E2EB6F72BB23}" type="presParOf" srcId="{02FD4213-409B-9146-874E-7A0333F7CFA8}" destId="{10EAA6F1-C4F2-2B46-9547-3DAB07955136}" srcOrd="0" destOrd="0" presId="urn:microsoft.com/office/officeart/2005/8/layout/hierarchy1"/>
    <dgm:cxn modelId="{44056E18-D547-9F4C-9126-72E5FC29B9DD}" type="presParOf" srcId="{10EAA6F1-C4F2-2B46-9547-3DAB07955136}" destId="{4F8DA242-FD46-DD41-816F-0663C9FE9BDE}" srcOrd="0" destOrd="0" presId="urn:microsoft.com/office/officeart/2005/8/layout/hierarchy1"/>
    <dgm:cxn modelId="{C4736D38-3622-EE46-B841-2DF0B3AB0FEF}" type="presParOf" srcId="{10EAA6F1-C4F2-2B46-9547-3DAB07955136}" destId="{78949ABC-4921-D24E-8101-77ADD1F39A52}" srcOrd="1" destOrd="0" presId="urn:microsoft.com/office/officeart/2005/8/layout/hierarchy1"/>
    <dgm:cxn modelId="{FBA6D1B6-C2F2-9F4A-9C0A-9D1137559F70}" type="presParOf" srcId="{02FD4213-409B-9146-874E-7A0333F7CFA8}" destId="{2CFBB377-E6AE-2640-BA1B-E40F5F4C47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71B25-D0C5-7E47-AEA7-24EA8C764EB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773CE-6FD3-6A40-8CC4-8DF77CDA47A2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Examples:</a:t>
          </a:r>
        </a:p>
      </dgm:t>
    </dgm:pt>
    <dgm:pt modelId="{5B7F1197-718D-DA40-9843-C0B7FBC4D22F}" type="parTrans" cxnId="{B0C4DF23-05B3-9C47-B3F2-B012FB5BCE91}">
      <dgm:prSet/>
      <dgm:spPr/>
      <dgm:t>
        <a:bodyPr/>
        <a:lstStyle/>
        <a:p>
          <a:endParaRPr lang="en-US"/>
        </a:p>
      </dgm:t>
    </dgm:pt>
    <dgm:pt modelId="{170B9B5D-0FAB-2142-86FE-40BB5D178B20}" type="sibTrans" cxnId="{B0C4DF23-05B3-9C47-B3F2-B012FB5BCE91}">
      <dgm:prSet/>
      <dgm:spPr/>
      <dgm:t>
        <a:bodyPr/>
        <a:lstStyle/>
        <a:p>
          <a:endParaRPr lang="en-US"/>
        </a:p>
      </dgm:t>
    </dgm:pt>
    <dgm:pt modelId="{D57158F9-7E1D-824D-BDEC-A1A8E4D2F125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Response time and throughput</a:t>
          </a:r>
        </a:p>
      </dgm:t>
    </dgm:pt>
    <dgm:pt modelId="{77ED7564-0077-0840-89DB-198E5E1ACE07}" type="parTrans" cxnId="{96A39EC0-2A58-DB44-B961-2B0D6E4DB029}">
      <dgm:prSet/>
      <dgm:spPr/>
      <dgm:t>
        <a:bodyPr/>
        <a:lstStyle/>
        <a:p>
          <a:endParaRPr lang="en-US"/>
        </a:p>
      </dgm:t>
    </dgm:pt>
    <dgm:pt modelId="{77553247-E015-CA4B-AEB1-1797CD4522DA}" type="sibTrans" cxnId="{96A39EC0-2A58-DB44-B961-2B0D6E4DB029}">
      <dgm:prSet/>
      <dgm:spPr/>
      <dgm:t>
        <a:bodyPr/>
        <a:lstStyle/>
        <a:p>
          <a:endParaRPr lang="en-US"/>
        </a:p>
      </dgm:t>
    </dgm:pt>
    <dgm:pt modelId="{B9F56094-8553-564E-9C71-42E0A35FFEAA}" type="pres">
      <dgm:prSet presAssocID="{3CF71B25-D0C5-7E47-AEA7-24EA8C764EBF}" presName="diagram" presStyleCnt="0">
        <dgm:presLayoutVars>
          <dgm:dir/>
          <dgm:resizeHandles val="exact"/>
        </dgm:presLayoutVars>
      </dgm:prSet>
      <dgm:spPr/>
    </dgm:pt>
    <dgm:pt modelId="{2E63C1C7-45F8-FD47-960D-150276A6B7FE}" type="pres">
      <dgm:prSet presAssocID="{21C773CE-6FD3-6A40-8CC4-8DF77CDA47A2}" presName="node" presStyleLbl="node1" presStyleIdx="0" presStyleCnt="1">
        <dgm:presLayoutVars>
          <dgm:bulletEnabled val="1"/>
        </dgm:presLayoutVars>
      </dgm:prSet>
      <dgm:spPr/>
    </dgm:pt>
  </dgm:ptLst>
  <dgm:cxnLst>
    <dgm:cxn modelId="{9B859B15-9DFD-1448-9229-C627369C6325}" type="presOf" srcId="{3CF71B25-D0C5-7E47-AEA7-24EA8C764EBF}" destId="{B9F56094-8553-564E-9C71-42E0A35FFEAA}" srcOrd="0" destOrd="0" presId="urn:microsoft.com/office/officeart/2005/8/layout/default#1"/>
    <dgm:cxn modelId="{B0C4DF23-05B3-9C47-B3F2-B012FB5BCE91}" srcId="{3CF71B25-D0C5-7E47-AEA7-24EA8C764EBF}" destId="{21C773CE-6FD3-6A40-8CC4-8DF77CDA47A2}" srcOrd="0" destOrd="0" parTransId="{5B7F1197-718D-DA40-9843-C0B7FBC4D22F}" sibTransId="{170B9B5D-0FAB-2142-86FE-40BB5D178B20}"/>
    <dgm:cxn modelId="{E7F1378C-7C63-754E-9AE7-517310644A69}" type="presOf" srcId="{21C773CE-6FD3-6A40-8CC4-8DF77CDA47A2}" destId="{2E63C1C7-45F8-FD47-960D-150276A6B7FE}" srcOrd="0" destOrd="0" presId="urn:microsoft.com/office/officeart/2005/8/layout/default#1"/>
    <dgm:cxn modelId="{96A39EC0-2A58-DB44-B961-2B0D6E4DB029}" srcId="{21C773CE-6FD3-6A40-8CC4-8DF77CDA47A2}" destId="{D57158F9-7E1D-824D-BDEC-A1A8E4D2F125}" srcOrd="0" destOrd="0" parTransId="{77ED7564-0077-0840-89DB-198E5E1ACE07}" sibTransId="{77553247-E015-CA4B-AEB1-1797CD4522DA}"/>
    <dgm:cxn modelId="{6DEBEDEF-A575-404E-B207-645F2F8ECA16}" type="presOf" srcId="{D57158F9-7E1D-824D-BDEC-A1A8E4D2F125}" destId="{2E63C1C7-45F8-FD47-960D-150276A6B7FE}" srcOrd="0" destOrd="1" presId="urn:microsoft.com/office/officeart/2005/8/layout/default#1"/>
    <dgm:cxn modelId="{F9C6B2AD-22D3-AF4B-B71E-1CF0355C3B29}" type="presParOf" srcId="{B9F56094-8553-564E-9C71-42E0A35FFEAA}" destId="{2E63C1C7-45F8-FD47-960D-150276A6B7F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380C2-B682-404B-ABBB-299978A827EE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75381-7150-4A44-AB8A-A6B84E50A993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Example:</a:t>
          </a:r>
        </a:p>
      </dgm:t>
    </dgm:pt>
    <dgm:pt modelId="{62122A9E-363E-7945-A3CA-C86EEFAA5780}" type="parTrans" cxnId="{D6B08B9B-A933-694B-BDD5-83DCB6DD8BAC}">
      <dgm:prSet/>
      <dgm:spPr/>
      <dgm:t>
        <a:bodyPr/>
        <a:lstStyle/>
        <a:p>
          <a:endParaRPr lang="en-US"/>
        </a:p>
      </dgm:t>
    </dgm:pt>
    <dgm:pt modelId="{6EC7E354-25F6-C648-9ECF-A523103A888A}" type="sibTrans" cxnId="{D6B08B9B-A933-694B-BDD5-83DCB6DD8BAC}">
      <dgm:prSet/>
      <dgm:spPr/>
      <dgm:t>
        <a:bodyPr/>
        <a:lstStyle/>
        <a:p>
          <a:endParaRPr lang="en-US"/>
        </a:p>
      </dgm:t>
    </dgm:pt>
    <dgm:pt modelId="{069A3847-4543-234B-AC40-3F98A16935B8}">
      <dgm:prSet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Predictability</a:t>
          </a:r>
        </a:p>
      </dgm:t>
    </dgm:pt>
    <dgm:pt modelId="{92E4A28B-3BD6-2F4D-BA9D-6B47AE9A7098}" type="parTrans" cxnId="{AE02FBA2-CCAB-6247-B179-154BADE3EDF6}">
      <dgm:prSet/>
      <dgm:spPr/>
      <dgm:t>
        <a:bodyPr/>
        <a:lstStyle/>
        <a:p>
          <a:endParaRPr lang="en-US"/>
        </a:p>
      </dgm:t>
    </dgm:pt>
    <dgm:pt modelId="{EFD1667F-9FF9-4E43-8CC0-5402320BAEF5}" type="sibTrans" cxnId="{AE02FBA2-CCAB-6247-B179-154BADE3EDF6}">
      <dgm:prSet/>
      <dgm:spPr/>
      <dgm:t>
        <a:bodyPr/>
        <a:lstStyle/>
        <a:p>
          <a:endParaRPr lang="en-US"/>
        </a:p>
      </dgm:t>
    </dgm:pt>
    <dgm:pt modelId="{294472D3-4BFB-A041-B3CF-5BB26A17C56B}" type="pres">
      <dgm:prSet presAssocID="{3E6380C2-B682-404B-ABBB-299978A827EE}" presName="diagram" presStyleCnt="0">
        <dgm:presLayoutVars>
          <dgm:dir/>
          <dgm:resizeHandles val="exact"/>
        </dgm:presLayoutVars>
      </dgm:prSet>
      <dgm:spPr/>
    </dgm:pt>
    <dgm:pt modelId="{11E7D388-18B6-4D4E-9C29-FE311E81E73F}" type="pres">
      <dgm:prSet presAssocID="{B3875381-7150-4A44-AB8A-A6B84E50A993}" presName="node" presStyleLbl="node1" presStyleIdx="0" presStyleCnt="1">
        <dgm:presLayoutVars>
          <dgm:bulletEnabled val="1"/>
        </dgm:presLayoutVars>
      </dgm:prSet>
      <dgm:spPr/>
    </dgm:pt>
  </dgm:ptLst>
  <dgm:cxnLst>
    <dgm:cxn modelId="{7448CE50-8FEB-4E41-9AC5-3426115FB640}" type="presOf" srcId="{B3875381-7150-4A44-AB8A-A6B84E50A993}" destId="{11E7D388-18B6-4D4E-9C29-FE311E81E73F}" srcOrd="0" destOrd="0" presId="urn:microsoft.com/office/officeart/2005/8/layout/default#2"/>
    <dgm:cxn modelId="{A15E1E5A-CBA3-F140-871B-5D80CA16A434}" type="presOf" srcId="{3E6380C2-B682-404B-ABBB-299978A827EE}" destId="{294472D3-4BFB-A041-B3CF-5BB26A17C56B}" srcOrd="0" destOrd="0" presId="urn:microsoft.com/office/officeart/2005/8/layout/default#2"/>
    <dgm:cxn modelId="{D6B08B9B-A933-694B-BDD5-83DCB6DD8BAC}" srcId="{3E6380C2-B682-404B-ABBB-299978A827EE}" destId="{B3875381-7150-4A44-AB8A-A6B84E50A993}" srcOrd="0" destOrd="0" parTransId="{62122A9E-363E-7945-A3CA-C86EEFAA5780}" sibTransId="{6EC7E354-25F6-C648-9ECF-A523103A888A}"/>
    <dgm:cxn modelId="{AE02FBA2-CCAB-6247-B179-154BADE3EDF6}" srcId="{B3875381-7150-4A44-AB8A-A6B84E50A993}" destId="{069A3847-4543-234B-AC40-3F98A16935B8}" srcOrd="0" destOrd="0" parTransId="{92E4A28B-3BD6-2F4D-BA9D-6B47AE9A7098}" sibTransId="{EFD1667F-9FF9-4E43-8CC0-5402320BAEF5}"/>
    <dgm:cxn modelId="{5E5A91FA-1B3E-134A-96F6-B2108774C36C}" type="presOf" srcId="{069A3847-4543-234B-AC40-3F98A16935B8}" destId="{11E7D388-18B6-4D4E-9C29-FE311E81E73F}" srcOrd="0" destOrd="1" presId="urn:microsoft.com/office/officeart/2005/8/layout/default#2"/>
    <dgm:cxn modelId="{8FF8EB5F-9B8A-744F-A7C4-63830822EDF7}" type="presParOf" srcId="{294472D3-4BFB-A041-B3CF-5BB26A17C56B}" destId="{11E7D388-18B6-4D4E-9C29-FE311E81E73F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53FDE6-BD76-C041-9DA9-4D4368B8060D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C509E-DF8E-9247-8122-1057A2E09E58}">
      <dgm:prSet phldrT="[Text]"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Swapper</a:t>
          </a:r>
        </a:p>
      </dgm:t>
    </dgm:pt>
    <dgm:pt modelId="{7A9A0F38-5836-1C43-B11D-B10678223ACE}" type="parTrans" cxnId="{DF61E421-2CB6-AE41-A088-6DD4DB11967F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DC7C8EC4-4D70-484E-9921-0ABDB2044780}" type="sibTrans" cxnId="{DF61E421-2CB6-AE41-A088-6DD4DB11967F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336B093B-4930-754E-895F-2D39589AF807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Block I/O device control</a:t>
          </a:r>
        </a:p>
      </dgm:t>
    </dgm:pt>
    <dgm:pt modelId="{AA92045D-24D5-E040-9A1D-51823696D4A8}" type="parTrans" cxnId="{B0E0B964-2F19-6E4D-9562-492CF724DBCB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5933237D-D4A6-F74C-ABAB-72F0E09FE40B}" type="sibTrans" cxnId="{B0E0B964-2F19-6E4D-9562-492CF724DBCB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331FC843-516F-BE46-8644-5BD4ADDF9667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File manipulation</a:t>
          </a:r>
        </a:p>
      </dgm:t>
    </dgm:pt>
    <dgm:pt modelId="{4CE32C78-B624-2640-8A0E-14AF5ADF3C58}" type="parTrans" cxnId="{BB95BA35-BBDE-3348-BF6A-6C09ABFB6BF8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45E6CB41-D2F0-F042-87B1-CF041596CAC1}" type="sibTrans" cxnId="{BB95BA35-BBDE-3348-BF6A-6C09ABFB6BF8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1CA6E6AB-4006-344E-BA96-C868D4BEE032}">
      <dgm:prSet/>
      <dgm:spPr/>
      <dgm:t>
        <a:bodyPr/>
        <a:lstStyle/>
        <a:p>
          <a:r>
            <a:rPr lang="en-US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Character I/O device control</a:t>
          </a:r>
          <a:endParaRPr lang="en-US" dirty="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E39B8459-829C-054B-BA33-F4C9F1E7A2C3}" type="parTrans" cxnId="{C1EFB3D3-BC3A-B548-A9B2-4E2EBAB0E96D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99EDA01A-C0DA-1040-B2FF-70C7AB15981E}" type="sibTrans" cxnId="{C1EFB3D3-BC3A-B548-A9B2-4E2EBAB0E96D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62F4233A-FDE1-9A41-99EF-F689DFBCE70E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User processes</a:t>
          </a:r>
        </a:p>
      </dgm:t>
    </dgm:pt>
    <dgm:pt modelId="{14861878-5ED6-0640-8FCE-73F4C56F5397}" type="parTrans" cxnId="{416D7551-9663-9749-A36C-D97E5FBEE3B2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5E52BD1B-7E47-F640-B65B-E96AFC76FF0F}" type="sibTrans" cxnId="{416D7551-9663-9749-A36C-D97E5FBEE3B2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E6862DF3-A6C1-214B-B0F1-E3CDDD4FF0AE}" type="pres">
      <dgm:prSet presAssocID="{5453FDE6-BD76-C041-9DA9-4D4368B8060D}" presName="linearFlow" presStyleCnt="0">
        <dgm:presLayoutVars>
          <dgm:resizeHandles val="exact"/>
        </dgm:presLayoutVars>
      </dgm:prSet>
      <dgm:spPr/>
    </dgm:pt>
    <dgm:pt modelId="{FFF9A08E-42A6-7645-AA6B-F1468D740536}" type="pres">
      <dgm:prSet presAssocID="{524C509E-DF8E-9247-8122-1057A2E09E58}" presName="node" presStyleLbl="node1" presStyleIdx="0" presStyleCnt="5">
        <dgm:presLayoutVars>
          <dgm:bulletEnabled val="1"/>
        </dgm:presLayoutVars>
      </dgm:prSet>
      <dgm:spPr/>
    </dgm:pt>
    <dgm:pt modelId="{71272DD9-70A0-F442-880D-B40CF5A0F423}" type="pres">
      <dgm:prSet presAssocID="{DC7C8EC4-4D70-484E-9921-0ABDB2044780}" presName="sibTrans" presStyleLbl="sibTrans2D1" presStyleIdx="0" presStyleCnt="4"/>
      <dgm:spPr/>
    </dgm:pt>
    <dgm:pt modelId="{9678AE51-CD94-7141-8A34-3FCE3E3F4FAD}" type="pres">
      <dgm:prSet presAssocID="{DC7C8EC4-4D70-484E-9921-0ABDB2044780}" presName="connectorText" presStyleLbl="sibTrans2D1" presStyleIdx="0" presStyleCnt="4"/>
      <dgm:spPr/>
    </dgm:pt>
    <dgm:pt modelId="{62C0D355-5755-744D-B36F-2A541DE98AFF}" type="pres">
      <dgm:prSet presAssocID="{336B093B-4930-754E-895F-2D39589AF807}" presName="node" presStyleLbl="node1" presStyleIdx="1" presStyleCnt="5">
        <dgm:presLayoutVars>
          <dgm:bulletEnabled val="1"/>
        </dgm:presLayoutVars>
      </dgm:prSet>
      <dgm:spPr/>
    </dgm:pt>
    <dgm:pt modelId="{0B9A45BC-3E04-8B4F-909C-F6B3C3C9C38F}" type="pres">
      <dgm:prSet presAssocID="{5933237D-D4A6-F74C-ABAB-72F0E09FE40B}" presName="sibTrans" presStyleLbl="sibTrans2D1" presStyleIdx="1" presStyleCnt="4"/>
      <dgm:spPr/>
    </dgm:pt>
    <dgm:pt modelId="{49D2F289-8194-794F-BCAC-EF571E4E19DA}" type="pres">
      <dgm:prSet presAssocID="{5933237D-D4A6-F74C-ABAB-72F0E09FE40B}" presName="connectorText" presStyleLbl="sibTrans2D1" presStyleIdx="1" presStyleCnt="4"/>
      <dgm:spPr/>
    </dgm:pt>
    <dgm:pt modelId="{EDB11753-27F9-2243-BB56-041EB61686FA}" type="pres">
      <dgm:prSet presAssocID="{331FC843-516F-BE46-8644-5BD4ADDF9667}" presName="node" presStyleLbl="node1" presStyleIdx="2" presStyleCnt="5">
        <dgm:presLayoutVars>
          <dgm:bulletEnabled val="1"/>
        </dgm:presLayoutVars>
      </dgm:prSet>
      <dgm:spPr/>
    </dgm:pt>
    <dgm:pt modelId="{F21E51F1-256B-5240-8FB2-6269B99BF76B}" type="pres">
      <dgm:prSet presAssocID="{45E6CB41-D2F0-F042-87B1-CF041596CAC1}" presName="sibTrans" presStyleLbl="sibTrans2D1" presStyleIdx="2" presStyleCnt="4"/>
      <dgm:spPr/>
    </dgm:pt>
    <dgm:pt modelId="{FCAE0810-2D7F-704B-BF33-B859A3C558FC}" type="pres">
      <dgm:prSet presAssocID="{45E6CB41-D2F0-F042-87B1-CF041596CAC1}" presName="connectorText" presStyleLbl="sibTrans2D1" presStyleIdx="2" presStyleCnt="4"/>
      <dgm:spPr/>
    </dgm:pt>
    <dgm:pt modelId="{718F303A-0470-204E-8D92-D2273947DE15}" type="pres">
      <dgm:prSet presAssocID="{1CA6E6AB-4006-344E-BA96-C868D4BEE032}" presName="node" presStyleLbl="node1" presStyleIdx="3" presStyleCnt="5">
        <dgm:presLayoutVars>
          <dgm:bulletEnabled val="1"/>
        </dgm:presLayoutVars>
      </dgm:prSet>
      <dgm:spPr/>
    </dgm:pt>
    <dgm:pt modelId="{8F5624C1-63BA-F242-8F20-028F51040F17}" type="pres">
      <dgm:prSet presAssocID="{99EDA01A-C0DA-1040-B2FF-70C7AB15981E}" presName="sibTrans" presStyleLbl="sibTrans2D1" presStyleIdx="3" presStyleCnt="4"/>
      <dgm:spPr/>
    </dgm:pt>
    <dgm:pt modelId="{10182001-D7DF-784D-83F6-4BA164BB76AD}" type="pres">
      <dgm:prSet presAssocID="{99EDA01A-C0DA-1040-B2FF-70C7AB15981E}" presName="connectorText" presStyleLbl="sibTrans2D1" presStyleIdx="3" presStyleCnt="4"/>
      <dgm:spPr/>
    </dgm:pt>
    <dgm:pt modelId="{19EEC716-98B5-5C43-A841-0BA6BFEE5521}" type="pres">
      <dgm:prSet presAssocID="{62F4233A-FDE1-9A41-99EF-F689DFBCE70E}" presName="node" presStyleLbl="node1" presStyleIdx="4" presStyleCnt="5">
        <dgm:presLayoutVars>
          <dgm:bulletEnabled val="1"/>
        </dgm:presLayoutVars>
      </dgm:prSet>
      <dgm:spPr/>
    </dgm:pt>
  </dgm:ptLst>
  <dgm:cxnLst>
    <dgm:cxn modelId="{F8B70701-3AAD-C24D-8C1E-2C5523F51EAF}" type="presOf" srcId="{331FC843-516F-BE46-8644-5BD4ADDF9667}" destId="{EDB11753-27F9-2243-BB56-041EB61686FA}" srcOrd="0" destOrd="0" presId="urn:microsoft.com/office/officeart/2005/8/layout/process2"/>
    <dgm:cxn modelId="{7AEEFA03-1ACB-614B-92BE-E0B7E0AC041D}" type="presOf" srcId="{524C509E-DF8E-9247-8122-1057A2E09E58}" destId="{FFF9A08E-42A6-7645-AA6B-F1468D740536}" srcOrd="0" destOrd="0" presId="urn:microsoft.com/office/officeart/2005/8/layout/process2"/>
    <dgm:cxn modelId="{61703014-07F8-7A44-AFE2-04452CF5717C}" type="presOf" srcId="{99EDA01A-C0DA-1040-B2FF-70C7AB15981E}" destId="{8F5624C1-63BA-F242-8F20-028F51040F17}" srcOrd="0" destOrd="0" presId="urn:microsoft.com/office/officeart/2005/8/layout/process2"/>
    <dgm:cxn modelId="{DF61E421-2CB6-AE41-A088-6DD4DB11967F}" srcId="{5453FDE6-BD76-C041-9DA9-4D4368B8060D}" destId="{524C509E-DF8E-9247-8122-1057A2E09E58}" srcOrd="0" destOrd="0" parTransId="{7A9A0F38-5836-1C43-B11D-B10678223ACE}" sibTransId="{DC7C8EC4-4D70-484E-9921-0ABDB2044780}"/>
    <dgm:cxn modelId="{BB95BA35-BBDE-3348-BF6A-6C09ABFB6BF8}" srcId="{5453FDE6-BD76-C041-9DA9-4D4368B8060D}" destId="{331FC843-516F-BE46-8644-5BD4ADDF9667}" srcOrd="2" destOrd="0" parTransId="{4CE32C78-B624-2640-8A0E-14AF5ADF3C58}" sibTransId="{45E6CB41-D2F0-F042-87B1-CF041596CAC1}"/>
    <dgm:cxn modelId="{0049CC37-AD00-D24F-BB00-82B143C6B300}" type="presOf" srcId="{45E6CB41-D2F0-F042-87B1-CF041596CAC1}" destId="{FCAE0810-2D7F-704B-BF33-B859A3C558FC}" srcOrd="1" destOrd="0" presId="urn:microsoft.com/office/officeart/2005/8/layout/process2"/>
    <dgm:cxn modelId="{76C8DF61-F272-9A4B-AD1E-F1CCA4FFD610}" type="presOf" srcId="{5933237D-D4A6-F74C-ABAB-72F0E09FE40B}" destId="{0B9A45BC-3E04-8B4F-909C-F6B3C3C9C38F}" srcOrd="0" destOrd="0" presId="urn:microsoft.com/office/officeart/2005/8/layout/process2"/>
    <dgm:cxn modelId="{B0E0B964-2F19-6E4D-9562-492CF724DBCB}" srcId="{5453FDE6-BD76-C041-9DA9-4D4368B8060D}" destId="{336B093B-4930-754E-895F-2D39589AF807}" srcOrd="1" destOrd="0" parTransId="{AA92045D-24D5-E040-9A1D-51823696D4A8}" sibTransId="{5933237D-D4A6-F74C-ABAB-72F0E09FE40B}"/>
    <dgm:cxn modelId="{CCADB145-CC64-4946-8DCE-8C16BE616922}" type="presOf" srcId="{DC7C8EC4-4D70-484E-9921-0ABDB2044780}" destId="{9678AE51-CD94-7141-8A34-3FCE3E3F4FAD}" srcOrd="1" destOrd="0" presId="urn:microsoft.com/office/officeart/2005/8/layout/process2"/>
    <dgm:cxn modelId="{416D7551-9663-9749-A36C-D97E5FBEE3B2}" srcId="{5453FDE6-BD76-C041-9DA9-4D4368B8060D}" destId="{62F4233A-FDE1-9A41-99EF-F689DFBCE70E}" srcOrd="4" destOrd="0" parTransId="{14861878-5ED6-0640-8FCE-73F4C56F5397}" sibTransId="{5E52BD1B-7E47-F640-B65B-E96AFC76FF0F}"/>
    <dgm:cxn modelId="{3C842B80-7C37-6A40-9976-27F630531CEE}" type="presOf" srcId="{336B093B-4930-754E-895F-2D39589AF807}" destId="{62C0D355-5755-744D-B36F-2A541DE98AFF}" srcOrd="0" destOrd="0" presId="urn:microsoft.com/office/officeart/2005/8/layout/process2"/>
    <dgm:cxn modelId="{3F87FBA2-4EC8-9D49-A0ED-02E7DA78ADE2}" type="presOf" srcId="{DC7C8EC4-4D70-484E-9921-0ABDB2044780}" destId="{71272DD9-70A0-F442-880D-B40CF5A0F423}" srcOrd="0" destOrd="0" presId="urn:microsoft.com/office/officeart/2005/8/layout/process2"/>
    <dgm:cxn modelId="{9E0AFCB2-CB21-7141-A520-56785CA90358}" type="presOf" srcId="{99EDA01A-C0DA-1040-B2FF-70C7AB15981E}" destId="{10182001-D7DF-784D-83F6-4BA164BB76AD}" srcOrd="1" destOrd="0" presId="urn:microsoft.com/office/officeart/2005/8/layout/process2"/>
    <dgm:cxn modelId="{A4BF7ABD-FC12-F343-A796-72A12D6EAF3A}" type="presOf" srcId="{45E6CB41-D2F0-F042-87B1-CF041596CAC1}" destId="{F21E51F1-256B-5240-8FB2-6269B99BF76B}" srcOrd="0" destOrd="0" presId="urn:microsoft.com/office/officeart/2005/8/layout/process2"/>
    <dgm:cxn modelId="{81355DD0-E23E-DD45-A1C8-6C476A1783B0}" type="presOf" srcId="{5933237D-D4A6-F74C-ABAB-72F0E09FE40B}" destId="{49D2F289-8194-794F-BCAC-EF571E4E19DA}" srcOrd="1" destOrd="0" presId="urn:microsoft.com/office/officeart/2005/8/layout/process2"/>
    <dgm:cxn modelId="{C1EFB3D3-BC3A-B548-A9B2-4E2EBAB0E96D}" srcId="{5453FDE6-BD76-C041-9DA9-4D4368B8060D}" destId="{1CA6E6AB-4006-344E-BA96-C868D4BEE032}" srcOrd="3" destOrd="0" parTransId="{E39B8459-829C-054B-BA33-F4C9F1E7A2C3}" sibTransId="{99EDA01A-C0DA-1040-B2FF-70C7AB15981E}"/>
    <dgm:cxn modelId="{B0F7CCEB-9534-5346-BB39-342E7730EF47}" type="presOf" srcId="{1CA6E6AB-4006-344E-BA96-C868D4BEE032}" destId="{718F303A-0470-204E-8D92-D2273947DE15}" srcOrd="0" destOrd="0" presId="urn:microsoft.com/office/officeart/2005/8/layout/process2"/>
    <dgm:cxn modelId="{CDB931F4-62D9-8144-B99F-EC46B32F17BA}" type="presOf" srcId="{62F4233A-FDE1-9A41-99EF-F689DFBCE70E}" destId="{19EEC716-98B5-5C43-A841-0BA6BFEE5521}" srcOrd="0" destOrd="0" presId="urn:microsoft.com/office/officeart/2005/8/layout/process2"/>
    <dgm:cxn modelId="{89D25AF5-5944-504E-92EF-F632203CB73A}" type="presOf" srcId="{5453FDE6-BD76-C041-9DA9-4D4368B8060D}" destId="{E6862DF3-A6C1-214B-B0F1-E3CDDD4FF0AE}" srcOrd="0" destOrd="0" presId="urn:microsoft.com/office/officeart/2005/8/layout/process2"/>
    <dgm:cxn modelId="{C8B1EF0E-EE13-844C-8CE4-F2D4F446E2BB}" type="presParOf" srcId="{E6862DF3-A6C1-214B-B0F1-E3CDDD4FF0AE}" destId="{FFF9A08E-42A6-7645-AA6B-F1468D740536}" srcOrd="0" destOrd="0" presId="urn:microsoft.com/office/officeart/2005/8/layout/process2"/>
    <dgm:cxn modelId="{794B70F3-D759-C343-8614-23BAD2FB4A4C}" type="presParOf" srcId="{E6862DF3-A6C1-214B-B0F1-E3CDDD4FF0AE}" destId="{71272DD9-70A0-F442-880D-B40CF5A0F423}" srcOrd="1" destOrd="0" presId="urn:microsoft.com/office/officeart/2005/8/layout/process2"/>
    <dgm:cxn modelId="{44E53174-E657-3444-8E27-A022F80706C3}" type="presParOf" srcId="{71272DD9-70A0-F442-880D-B40CF5A0F423}" destId="{9678AE51-CD94-7141-8A34-3FCE3E3F4FAD}" srcOrd="0" destOrd="0" presId="urn:microsoft.com/office/officeart/2005/8/layout/process2"/>
    <dgm:cxn modelId="{FC003317-E1EA-B649-A412-F15DA4194079}" type="presParOf" srcId="{E6862DF3-A6C1-214B-B0F1-E3CDDD4FF0AE}" destId="{62C0D355-5755-744D-B36F-2A541DE98AFF}" srcOrd="2" destOrd="0" presId="urn:microsoft.com/office/officeart/2005/8/layout/process2"/>
    <dgm:cxn modelId="{149AEC80-E39C-C04B-A91E-C440F0CE4047}" type="presParOf" srcId="{E6862DF3-A6C1-214B-B0F1-E3CDDD4FF0AE}" destId="{0B9A45BC-3E04-8B4F-909C-F6B3C3C9C38F}" srcOrd="3" destOrd="0" presId="urn:microsoft.com/office/officeart/2005/8/layout/process2"/>
    <dgm:cxn modelId="{1FE4FA1E-6329-8648-A432-B0FACCA9B297}" type="presParOf" srcId="{0B9A45BC-3E04-8B4F-909C-F6B3C3C9C38F}" destId="{49D2F289-8194-794F-BCAC-EF571E4E19DA}" srcOrd="0" destOrd="0" presId="urn:microsoft.com/office/officeart/2005/8/layout/process2"/>
    <dgm:cxn modelId="{76BE7FEB-AA8A-A445-AFE7-4B8C2F4B04B4}" type="presParOf" srcId="{E6862DF3-A6C1-214B-B0F1-E3CDDD4FF0AE}" destId="{EDB11753-27F9-2243-BB56-041EB61686FA}" srcOrd="4" destOrd="0" presId="urn:microsoft.com/office/officeart/2005/8/layout/process2"/>
    <dgm:cxn modelId="{8F2FA0A4-4773-5B49-A02F-77A0F5309C52}" type="presParOf" srcId="{E6862DF3-A6C1-214B-B0F1-E3CDDD4FF0AE}" destId="{F21E51F1-256B-5240-8FB2-6269B99BF76B}" srcOrd="5" destOrd="0" presId="urn:microsoft.com/office/officeart/2005/8/layout/process2"/>
    <dgm:cxn modelId="{4E671EBE-3C46-C64A-B340-4513F0E5119B}" type="presParOf" srcId="{F21E51F1-256B-5240-8FB2-6269B99BF76B}" destId="{FCAE0810-2D7F-704B-BF33-B859A3C558FC}" srcOrd="0" destOrd="0" presId="urn:microsoft.com/office/officeart/2005/8/layout/process2"/>
    <dgm:cxn modelId="{B882B2F9-A9CE-CA42-93EC-BA5D27F0BA6A}" type="presParOf" srcId="{E6862DF3-A6C1-214B-B0F1-E3CDDD4FF0AE}" destId="{718F303A-0470-204E-8D92-D2273947DE15}" srcOrd="6" destOrd="0" presId="urn:microsoft.com/office/officeart/2005/8/layout/process2"/>
    <dgm:cxn modelId="{A55E59D4-299F-DF4F-8595-785379E41896}" type="presParOf" srcId="{E6862DF3-A6C1-214B-B0F1-E3CDDD4FF0AE}" destId="{8F5624C1-63BA-F242-8F20-028F51040F17}" srcOrd="7" destOrd="0" presId="urn:microsoft.com/office/officeart/2005/8/layout/process2"/>
    <dgm:cxn modelId="{4185848D-7EBB-0C4E-88FF-D7FF51CCE9AD}" type="presParOf" srcId="{8F5624C1-63BA-F242-8F20-028F51040F17}" destId="{10182001-D7DF-784D-83F6-4BA164BB76AD}" srcOrd="0" destOrd="0" presId="urn:microsoft.com/office/officeart/2005/8/layout/process2"/>
    <dgm:cxn modelId="{5B076E3F-1666-1042-AFB7-D413D4EC1B06}" type="presParOf" srcId="{E6862DF3-A6C1-214B-B0F1-E3CDDD4FF0AE}" destId="{19EEC716-98B5-5C43-A841-0BA6BFEE552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AA844-3720-4245-A2DA-613ABC9CCD30}">
      <dsp:nvSpPr>
        <dsp:cNvPr id="0" name=""/>
        <dsp:cNvSpPr/>
      </dsp:nvSpPr>
      <dsp:spPr>
        <a:xfrm>
          <a:off x="1487" y="1592064"/>
          <a:ext cx="2199679" cy="879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Long term scheduling</a:t>
          </a:r>
          <a:endParaRPr lang="en-US" sz="1700" kern="1200" dirty="0"/>
        </a:p>
      </dsp:txBody>
      <dsp:txXfrm>
        <a:off x="441423" y="1592064"/>
        <a:ext cx="1319808" cy="879871"/>
      </dsp:txXfrm>
    </dsp:sp>
    <dsp:sp modelId="{4DE30D96-52DA-F045-88D6-746455960E86}">
      <dsp:nvSpPr>
        <dsp:cNvPr id="0" name=""/>
        <dsp:cNvSpPr/>
      </dsp:nvSpPr>
      <dsp:spPr>
        <a:xfrm>
          <a:off x="1981199" y="1518440"/>
          <a:ext cx="2133601" cy="102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Medium term scheduling</a:t>
          </a:r>
        </a:p>
      </dsp:txBody>
      <dsp:txXfrm>
        <a:off x="2494758" y="1518440"/>
        <a:ext cx="1106483" cy="1027118"/>
      </dsp:txXfrm>
    </dsp:sp>
    <dsp:sp modelId="{A6C26BAB-A284-0B43-906D-751377F5446C}">
      <dsp:nvSpPr>
        <dsp:cNvPr id="0" name=""/>
        <dsp:cNvSpPr/>
      </dsp:nvSpPr>
      <dsp:spPr>
        <a:xfrm>
          <a:off x="3894832" y="1592064"/>
          <a:ext cx="2199679" cy="879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Short term scheduling</a:t>
          </a:r>
        </a:p>
      </dsp:txBody>
      <dsp:txXfrm>
        <a:off x="4334768" y="1592064"/>
        <a:ext cx="1319808" cy="87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2D14-B4BC-5348-97BD-836810024AB3}">
      <dsp:nvSpPr>
        <dsp:cNvPr id="0" name=""/>
        <dsp:cNvSpPr/>
      </dsp:nvSpPr>
      <dsp:spPr>
        <a:xfrm>
          <a:off x="3666162" y="2670584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1"/>
              </a:lnTo>
              <a:lnTo>
                <a:pt x="1045396" y="339041"/>
              </a:lnTo>
              <a:lnTo>
                <a:pt x="1045396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868F8-B114-BB46-AAC0-B54F8019AD3B}">
      <dsp:nvSpPr>
        <dsp:cNvPr id="0" name=""/>
        <dsp:cNvSpPr/>
      </dsp:nvSpPr>
      <dsp:spPr>
        <a:xfrm>
          <a:off x="2620765" y="2670584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1045396" y="0"/>
              </a:moveTo>
              <a:lnTo>
                <a:pt x="1045396" y="339041"/>
              </a:lnTo>
              <a:lnTo>
                <a:pt x="0" y="339041"/>
              </a:lnTo>
              <a:lnTo>
                <a:pt x="0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2418F-D285-5342-AF8A-A0A8C948F10E}">
      <dsp:nvSpPr>
        <dsp:cNvPr id="0" name=""/>
        <dsp:cNvSpPr/>
      </dsp:nvSpPr>
      <dsp:spPr>
        <a:xfrm>
          <a:off x="2620765" y="1086808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1"/>
              </a:lnTo>
              <a:lnTo>
                <a:pt x="1045396" y="339041"/>
              </a:lnTo>
              <a:lnTo>
                <a:pt x="1045396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E5901-86A6-E748-8249-05D86E92148C}">
      <dsp:nvSpPr>
        <dsp:cNvPr id="0" name=""/>
        <dsp:cNvSpPr/>
      </dsp:nvSpPr>
      <dsp:spPr>
        <a:xfrm>
          <a:off x="1575368" y="1086808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1045396" y="0"/>
              </a:moveTo>
              <a:lnTo>
                <a:pt x="1045396" y="339041"/>
              </a:lnTo>
              <a:lnTo>
                <a:pt x="0" y="339041"/>
              </a:lnTo>
              <a:lnTo>
                <a:pt x="0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76796-3CFA-354D-BC47-8C9F869C43B1}">
      <dsp:nvSpPr>
        <dsp:cNvPr id="0" name=""/>
        <dsp:cNvSpPr/>
      </dsp:nvSpPr>
      <dsp:spPr>
        <a:xfrm>
          <a:off x="1765441" y="546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38C3E-0F52-1744-A7D4-B12983AB3808}">
      <dsp:nvSpPr>
        <dsp:cNvPr id="0" name=""/>
        <dsp:cNvSpPr/>
      </dsp:nvSpPr>
      <dsp:spPr>
        <a:xfrm>
          <a:off x="1955513" y="181114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Creates processes from the queue when it can, but must decide:</a:t>
          </a:r>
        </a:p>
      </dsp:txBody>
      <dsp:txXfrm>
        <a:off x="1987329" y="212930"/>
        <a:ext cx="1647017" cy="1022630"/>
      </dsp:txXfrm>
    </dsp:sp>
    <dsp:sp modelId="{CF6E069B-1E99-394F-BA77-0D760FFAAAEA}">
      <dsp:nvSpPr>
        <dsp:cNvPr id="0" name=""/>
        <dsp:cNvSpPr/>
      </dsp:nvSpPr>
      <dsp:spPr>
        <a:xfrm>
          <a:off x="720044" y="1584322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B5996-E132-B845-A228-66156520BA95}">
      <dsp:nvSpPr>
        <dsp:cNvPr id="0" name=""/>
        <dsp:cNvSpPr/>
      </dsp:nvSpPr>
      <dsp:spPr>
        <a:xfrm>
          <a:off x="910116" y="1764890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the operating system can take on one or more additional processes</a:t>
          </a:r>
        </a:p>
      </dsp:txBody>
      <dsp:txXfrm>
        <a:off x="941932" y="1796706"/>
        <a:ext cx="1647017" cy="1022630"/>
      </dsp:txXfrm>
    </dsp:sp>
    <dsp:sp modelId="{06808704-274A-234C-85C4-DB13DB953985}">
      <dsp:nvSpPr>
        <dsp:cNvPr id="0" name=""/>
        <dsp:cNvSpPr/>
      </dsp:nvSpPr>
      <dsp:spPr>
        <a:xfrm>
          <a:off x="2810837" y="1584322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4A815-88D4-394C-A851-C13D49CE4F12}">
      <dsp:nvSpPr>
        <dsp:cNvPr id="0" name=""/>
        <dsp:cNvSpPr/>
      </dsp:nvSpPr>
      <dsp:spPr>
        <a:xfrm>
          <a:off x="3000909" y="1764890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Which jobs to accept and turn into processes</a:t>
          </a:r>
        </a:p>
      </dsp:txBody>
      <dsp:txXfrm>
        <a:off x="3032725" y="1796706"/>
        <a:ext cx="1647017" cy="1022630"/>
      </dsp:txXfrm>
    </dsp:sp>
    <dsp:sp modelId="{39FDF545-C35D-F24B-A60B-814B5603FCAC}">
      <dsp:nvSpPr>
        <dsp:cNvPr id="0" name=""/>
        <dsp:cNvSpPr/>
      </dsp:nvSpPr>
      <dsp:spPr>
        <a:xfrm>
          <a:off x="1765441" y="3168098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C4153-73D0-1046-9674-E0ECB450E3E4}">
      <dsp:nvSpPr>
        <dsp:cNvPr id="0" name=""/>
        <dsp:cNvSpPr/>
      </dsp:nvSpPr>
      <dsp:spPr>
        <a:xfrm>
          <a:off x="1955513" y="3348666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come, first served</a:t>
          </a:r>
        </a:p>
      </dsp:txBody>
      <dsp:txXfrm>
        <a:off x="1987329" y="3380482"/>
        <a:ext cx="1647017" cy="1022630"/>
      </dsp:txXfrm>
    </dsp:sp>
    <dsp:sp modelId="{4D9E2E77-9ACA-A94C-A75C-ADE49650887D}">
      <dsp:nvSpPr>
        <dsp:cNvPr id="0" name=""/>
        <dsp:cNvSpPr/>
      </dsp:nvSpPr>
      <dsp:spPr>
        <a:xfrm>
          <a:off x="3856234" y="3168098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AAE37-5510-F141-9902-D4F6BE89FAED}">
      <dsp:nvSpPr>
        <dsp:cNvPr id="0" name=""/>
        <dsp:cNvSpPr/>
      </dsp:nvSpPr>
      <dsp:spPr>
        <a:xfrm>
          <a:off x="4046306" y="3348666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Priority, expected execution time, I/O requirements</a:t>
          </a:r>
        </a:p>
      </dsp:txBody>
      <dsp:txXfrm>
        <a:off x="4078122" y="3380482"/>
        <a:ext cx="1647017" cy="1022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5BF7B-B38C-6E49-BB6F-4C61D1E15250}">
      <dsp:nvSpPr>
        <dsp:cNvPr id="0" name=""/>
        <dsp:cNvSpPr/>
      </dsp:nvSpPr>
      <dsp:spPr>
        <a:xfrm>
          <a:off x="0" y="488"/>
          <a:ext cx="5638800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Examples:</a:t>
          </a:r>
        </a:p>
      </dsp:txBody>
      <dsp:txXfrm>
        <a:off x="0" y="488"/>
        <a:ext cx="5638800" cy="489600"/>
      </dsp:txXfrm>
    </dsp:sp>
    <dsp:sp modelId="{9160FCE7-741B-E04F-B525-3D28C907C2D4}">
      <dsp:nvSpPr>
        <dsp:cNvPr id="0" name=""/>
        <dsp:cNvSpPr/>
      </dsp:nvSpPr>
      <dsp:spPr>
        <a:xfrm>
          <a:off x="0" y="490088"/>
          <a:ext cx="5638800" cy="12366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Clock interrupts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I/O interrupts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Operating system calls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Signals (e.g., semaphores)</a:t>
          </a:r>
          <a:endParaRPr lang="en-US" sz="1700" kern="1200" dirty="0"/>
        </a:p>
      </dsp:txBody>
      <dsp:txXfrm>
        <a:off x="0" y="490088"/>
        <a:ext cx="5638800" cy="1236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2CB1-99E8-214F-AEDA-4A438DC39BC1}">
      <dsp:nvSpPr>
        <dsp:cNvPr id="0" name=""/>
        <dsp:cNvSpPr/>
      </dsp:nvSpPr>
      <dsp:spPr>
        <a:xfrm rot="16200000">
          <a:off x="-632353" y="635099"/>
          <a:ext cx="3911600" cy="2641401"/>
        </a:xfrm>
        <a:prstGeom prst="flowChartManualOperation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User-oriented criteria</a:t>
          </a:r>
          <a:endParaRPr lang="en-US" sz="20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Relate to the behavior of the system as perceived by the individual user or process (such as response time in an interactive system)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Important on virtually all systems</a:t>
          </a:r>
        </a:p>
      </dsp:txBody>
      <dsp:txXfrm rot="5400000">
        <a:off x="2747" y="782319"/>
        <a:ext cx="2641401" cy="2346960"/>
      </dsp:txXfrm>
    </dsp:sp>
    <dsp:sp modelId="{CE74B7F3-BA64-6C4A-8A7A-FF9201D28FD3}">
      <dsp:nvSpPr>
        <dsp:cNvPr id="0" name=""/>
        <dsp:cNvSpPr/>
      </dsp:nvSpPr>
      <dsp:spPr>
        <a:xfrm rot="16200000">
          <a:off x="2207153" y="635099"/>
          <a:ext cx="3911600" cy="2641401"/>
        </a:xfrm>
        <a:prstGeom prst="flowChartManualOperation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System-oriented criteria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Focus is on effective and efficient utilization of the processor (rate at which processes are completed)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Generally of minor importance on single-user systems</a:t>
          </a:r>
        </a:p>
      </dsp:txBody>
      <dsp:txXfrm rot="5400000">
        <a:off x="2842253" y="782319"/>
        <a:ext cx="2641401" cy="2346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7AD82-6020-7443-9ADA-8FBE90976EFE}">
      <dsp:nvSpPr>
        <dsp:cNvPr id="0" name=""/>
        <dsp:cNvSpPr/>
      </dsp:nvSpPr>
      <dsp:spPr>
        <a:xfrm>
          <a:off x="5102646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876672" y="284320"/>
              </a:lnTo>
              <a:lnTo>
                <a:pt x="876672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8091-7F3C-6643-934B-D47EBD468A62}">
      <dsp:nvSpPr>
        <dsp:cNvPr id="0" name=""/>
        <dsp:cNvSpPr/>
      </dsp:nvSpPr>
      <dsp:spPr>
        <a:xfrm>
          <a:off x="4225974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876672" y="0"/>
              </a:moveTo>
              <a:lnTo>
                <a:pt x="876672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7EB2-94B3-C349-AD95-C3AB367E4B7A}">
      <dsp:nvSpPr>
        <dsp:cNvPr id="0" name=""/>
        <dsp:cNvSpPr/>
      </dsp:nvSpPr>
      <dsp:spPr>
        <a:xfrm>
          <a:off x="3273844" y="1426500"/>
          <a:ext cx="1828801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1828801" y="284320"/>
              </a:lnTo>
              <a:lnTo>
                <a:pt x="1828801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31F55-4FAB-6849-87CC-F4B4975148FE}">
      <dsp:nvSpPr>
        <dsp:cNvPr id="0" name=""/>
        <dsp:cNvSpPr/>
      </dsp:nvSpPr>
      <dsp:spPr>
        <a:xfrm>
          <a:off x="1595958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876672" y="284320"/>
              </a:lnTo>
              <a:lnTo>
                <a:pt x="876672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AB45A-3A3E-354A-AEB6-1A4FD81F66BE}">
      <dsp:nvSpPr>
        <dsp:cNvPr id="0" name=""/>
        <dsp:cNvSpPr/>
      </dsp:nvSpPr>
      <dsp:spPr>
        <a:xfrm>
          <a:off x="719286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876672" y="0"/>
              </a:moveTo>
              <a:lnTo>
                <a:pt x="876672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E228-F493-4041-8FD9-25F2D05BF23F}">
      <dsp:nvSpPr>
        <dsp:cNvPr id="0" name=""/>
        <dsp:cNvSpPr/>
      </dsp:nvSpPr>
      <dsp:spPr>
        <a:xfrm>
          <a:off x="1595958" y="1426500"/>
          <a:ext cx="1677886" cy="417216"/>
        </a:xfrm>
        <a:custGeom>
          <a:avLst/>
          <a:gdLst/>
          <a:ahLst/>
          <a:cxnLst/>
          <a:rect l="0" t="0" r="0" b="0"/>
          <a:pathLst>
            <a:path>
              <a:moveTo>
                <a:pt x="1677886" y="0"/>
              </a:moveTo>
              <a:lnTo>
                <a:pt x="1677886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50CE1-088C-684E-B1F5-1BDB342321F1}">
      <dsp:nvSpPr>
        <dsp:cNvPr id="0" name=""/>
        <dsp:cNvSpPr/>
      </dsp:nvSpPr>
      <dsp:spPr>
        <a:xfrm>
          <a:off x="2556567" y="515558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93DA4B-B99E-B64F-B5C9-AF6FE5480C73}">
      <dsp:nvSpPr>
        <dsp:cNvPr id="0" name=""/>
        <dsp:cNvSpPr/>
      </dsp:nvSpPr>
      <dsp:spPr>
        <a:xfrm>
          <a:off x="2715962" y="666983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Criteria can be classified into:</a:t>
          </a:r>
        </a:p>
      </dsp:txBody>
      <dsp:txXfrm>
        <a:off x="2742643" y="693664"/>
        <a:ext cx="1381192" cy="857579"/>
      </dsp:txXfrm>
    </dsp:sp>
    <dsp:sp modelId="{C27BA367-92FE-F047-A643-F22FD292C223}">
      <dsp:nvSpPr>
        <dsp:cNvPr id="0" name=""/>
        <dsp:cNvSpPr/>
      </dsp:nvSpPr>
      <dsp:spPr>
        <a:xfrm>
          <a:off x="221605" y="1843716"/>
          <a:ext cx="2748706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3BB07-984F-5C4A-B3DB-9D5C935CA639}">
      <dsp:nvSpPr>
        <dsp:cNvPr id="0" name=""/>
        <dsp:cNvSpPr/>
      </dsp:nvSpPr>
      <dsp:spPr>
        <a:xfrm>
          <a:off x="381000" y="1995141"/>
          <a:ext cx="2748706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Performance-related</a:t>
          </a:r>
        </a:p>
      </dsp:txBody>
      <dsp:txXfrm>
        <a:off x="407681" y="2021822"/>
        <a:ext cx="2695344" cy="857579"/>
      </dsp:txXfrm>
    </dsp:sp>
    <dsp:sp modelId="{5729489C-8499-B549-A7AB-1D9E6D188049}">
      <dsp:nvSpPr>
        <dsp:cNvPr id="0" name=""/>
        <dsp:cNvSpPr/>
      </dsp:nvSpPr>
      <dsp:spPr>
        <a:xfrm>
          <a:off x="2009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7B55A-F44A-C04E-878B-509894A3B254}">
      <dsp:nvSpPr>
        <dsp:cNvPr id="0" name=""/>
        <dsp:cNvSpPr/>
      </dsp:nvSpPr>
      <dsp:spPr>
        <a:xfrm>
          <a:off x="161404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Quantitative</a:t>
          </a:r>
        </a:p>
      </dsp:txBody>
      <dsp:txXfrm>
        <a:off x="188085" y="3349980"/>
        <a:ext cx="1381192" cy="857579"/>
      </dsp:txXfrm>
    </dsp:sp>
    <dsp:sp modelId="{A842DFCB-14B6-3845-B54E-FC0634B026C0}">
      <dsp:nvSpPr>
        <dsp:cNvPr id="0" name=""/>
        <dsp:cNvSpPr/>
      </dsp:nvSpPr>
      <dsp:spPr>
        <a:xfrm>
          <a:off x="1755353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FADA5-6796-114A-A660-A3934C1C1B94}">
      <dsp:nvSpPr>
        <dsp:cNvPr id="0" name=""/>
        <dsp:cNvSpPr/>
      </dsp:nvSpPr>
      <dsp:spPr>
        <a:xfrm>
          <a:off x="1914748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Easily measured</a:t>
          </a:r>
        </a:p>
      </dsp:txBody>
      <dsp:txXfrm>
        <a:off x="1941429" y="3349980"/>
        <a:ext cx="1381192" cy="857579"/>
      </dsp:txXfrm>
    </dsp:sp>
    <dsp:sp modelId="{742444C6-C9F1-774B-8C05-41FC48E915ED}">
      <dsp:nvSpPr>
        <dsp:cNvPr id="0" name=""/>
        <dsp:cNvSpPr/>
      </dsp:nvSpPr>
      <dsp:spPr>
        <a:xfrm>
          <a:off x="3879208" y="1843716"/>
          <a:ext cx="2446876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E3303-E12F-304C-9EE5-63D631C35B6B}">
      <dsp:nvSpPr>
        <dsp:cNvPr id="0" name=""/>
        <dsp:cNvSpPr/>
      </dsp:nvSpPr>
      <dsp:spPr>
        <a:xfrm>
          <a:off x="4038603" y="1995141"/>
          <a:ext cx="2446876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Non-performance related</a:t>
          </a:r>
        </a:p>
      </dsp:txBody>
      <dsp:txXfrm>
        <a:off x="4065284" y="2021822"/>
        <a:ext cx="2393514" cy="857579"/>
      </dsp:txXfrm>
    </dsp:sp>
    <dsp:sp modelId="{5C1E0D6E-21AB-134A-B443-0A5F99EF9A0C}">
      <dsp:nvSpPr>
        <dsp:cNvPr id="0" name=""/>
        <dsp:cNvSpPr/>
      </dsp:nvSpPr>
      <dsp:spPr>
        <a:xfrm>
          <a:off x="3508697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7DBD8-DDD0-5D42-B89A-90AD8C28A900}">
      <dsp:nvSpPr>
        <dsp:cNvPr id="0" name=""/>
        <dsp:cNvSpPr/>
      </dsp:nvSpPr>
      <dsp:spPr>
        <a:xfrm>
          <a:off x="3668092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Qualitative</a:t>
          </a:r>
          <a:endParaRPr lang="en-US" sz="1800" kern="1200" dirty="0"/>
        </a:p>
      </dsp:txBody>
      <dsp:txXfrm>
        <a:off x="3694773" y="3349980"/>
        <a:ext cx="1381192" cy="857579"/>
      </dsp:txXfrm>
    </dsp:sp>
    <dsp:sp modelId="{4F8DA242-FD46-DD41-816F-0663C9FE9BDE}">
      <dsp:nvSpPr>
        <dsp:cNvPr id="0" name=""/>
        <dsp:cNvSpPr/>
      </dsp:nvSpPr>
      <dsp:spPr>
        <a:xfrm>
          <a:off x="5262041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49ABC-4921-D24E-8101-77ADD1F39A52}">
      <dsp:nvSpPr>
        <dsp:cNvPr id="0" name=""/>
        <dsp:cNvSpPr/>
      </dsp:nvSpPr>
      <dsp:spPr>
        <a:xfrm>
          <a:off x="5421436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 to measure</a:t>
          </a:r>
        </a:p>
      </dsp:txBody>
      <dsp:txXfrm>
        <a:off x="5448117" y="3349980"/>
        <a:ext cx="1381192" cy="857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3C1C7-45F8-FD47-960D-150276A6B7FE}">
      <dsp:nvSpPr>
        <dsp:cNvPr id="0" name=""/>
        <dsp:cNvSpPr/>
      </dsp:nvSpPr>
      <dsp:spPr>
        <a:xfrm>
          <a:off x="51048" y="148"/>
          <a:ext cx="2031503" cy="1218902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time and throughput</a:t>
          </a:r>
        </a:p>
      </dsp:txBody>
      <dsp:txXfrm>
        <a:off x="51048" y="148"/>
        <a:ext cx="2031503" cy="1218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7D388-18B6-4D4E-9C29-FE311E81E73F}">
      <dsp:nvSpPr>
        <dsp:cNvPr id="0" name=""/>
        <dsp:cNvSpPr/>
      </dsp:nvSpPr>
      <dsp:spPr>
        <a:xfrm>
          <a:off x="0" y="109220"/>
          <a:ext cx="1752600" cy="10515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Predictability</a:t>
          </a:r>
        </a:p>
      </dsp:txBody>
      <dsp:txXfrm>
        <a:off x="0" y="109220"/>
        <a:ext cx="1752600" cy="1051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9A08E-42A6-7645-AA6B-F1468D740536}">
      <dsp:nvSpPr>
        <dsp:cNvPr id="0" name=""/>
        <dsp:cNvSpPr/>
      </dsp:nvSpPr>
      <dsp:spPr>
        <a:xfrm>
          <a:off x="2916448" y="514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Swapper</a:t>
          </a:r>
        </a:p>
      </dsp:txBody>
      <dsp:txXfrm>
        <a:off x="2934086" y="18152"/>
        <a:ext cx="1370827" cy="566919"/>
      </dsp:txXfrm>
    </dsp:sp>
    <dsp:sp modelId="{71272DD9-70A0-F442-880D-B40CF5A0F423}">
      <dsp:nvSpPr>
        <dsp:cNvPr id="0" name=""/>
        <dsp:cNvSpPr/>
      </dsp:nvSpPr>
      <dsp:spPr>
        <a:xfrm rot="5400000">
          <a:off x="3506588" y="617765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640348"/>
        <a:ext cx="162592" cy="158076"/>
      </dsp:txXfrm>
    </dsp:sp>
    <dsp:sp modelId="{62C0D355-5755-744D-B36F-2A541DE98AFF}">
      <dsp:nvSpPr>
        <dsp:cNvPr id="0" name=""/>
        <dsp:cNvSpPr/>
      </dsp:nvSpPr>
      <dsp:spPr>
        <a:xfrm>
          <a:off x="2916448" y="903808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Block I/O device control</a:t>
          </a:r>
        </a:p>
      </dsp:txBody>
      <dsp:txXfrm>
        <a:off x="2934086" y="921446"/>
        <a:ext cx="1370827" cy="566919"/>
      </dsp:txXfrm>
    </dsp:sp>
    <dsp:sp modelId="{0B9A45BC-3E04-8B4F-909C-F6B3C3C9C38F}">
      <dsp:nvSpPr>
        <dsp:cNvPr id="0" name=""/>
        <dsp:cNvSpPr/>
      </dsp:nvSpPr>
      <dsp:spPr>
        <a:xfrm rot="5400000">
          <a:off x="3506588" y="1521059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1543642"/>
        <a:ext cx="162592" cy="158076"/>
      </dsp:txXfrm>
    </dsp:sp>
    <dsp:sp modelId="{EDB11753-27F9-2243-BB56-041EB61686FA}">
      <dsp:nvSpPr>
        <dsp:cNvPr id="0" name=""/>
        <dsp:cNvSpPr/>
      </dsp:nvSpPr>
      <dsp:spPr>
        <a:xfrm>
          <a:off x="2916448" y="1807102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File manipulation</a:t>
          </a:r>
        </a:p>
      </dsp:txBody>
      <dsp:txXfrm>
        <a:off x="2934086" y="1824740"/>
        <a:ext cx="1370827" cy="566919"/>
      </dsp:txXfrm>
    </dsp:sp>
    <dsp:sp modelId="{F21E51F1-256B-5240-8FB2-6269B99BF76B}">
      <dsp:nvSpPr>
        <dsp:cNvPr id="0" name=""/>
        <dsp:cNvSpPr/>
      </dsp:nvSpPr>
      <dsp:spPr>
        <a:xfrm rot="5400000">
          <a:off x="3506588" y="2424352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2446935"/>
        <a:ext cx="162592" cy="158076"/>
      </dsp:txXfrm>
    </dsp:sp>
    <dsp:sp modelId="{718F303A-0470-204E-8D92-D2273947DE15}">
      <dsp:nvSpPr>
        <dsp:cNvPr id="0" name=""/>
        <dsp:cNvSpPr/>
      </dsp:nvSpPr>
      <dsp:spPr>
        <a:xfrm>
          <a:off x="2916448" y="2710395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Character I/O device control</a:t>
          </a:r>
          <a:endParaRPr lang="en-US" sz="1600" kern="1200" dirty="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>
        <a:off x="2934086" y="2728033"/>
        <a:ext cx="1370827" cy="566919"/>
      </dsp:txXfrm>
    </dsp:sp>
    <dsp:sp modelId="{8F5624C1-63BA-F242-8F20-028F51040F17}">
      <dsp:nvSpPr>
        <dsp:cNvPr id="0" name=""/>
        <dsp:cNvSpPr/>
      </dsp:nvSpPr>
      <dsp:spPr>
        <a:xfrm rot="5400000">
          <a:off x="3506588" y="3327646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3350229"/>
        <a:ext cx="162592" cy="158076"/>
      </dsp:txXfrm>
    </dsp:sp>
    <dsp:sp modelId="{19EEC716-98B5-5C43-A841-0BA6BFEE5521}">
      <dsp:nvSpPr>
        <dsp:cNvPr id="0" name=""/>
        <dsp:cNvSpPr/>
      </dsp:nvSpPr>
      <dsp:spPr>
        <a:xfrm>
          <a:off x="2916448" y="3613689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User processes</a:t>
          </a:r>
        </a:p>
      </dsp:txBody>
      <dsp:txXfrm>
        <a:off x="2934086" y="3631327"/>
        <a:ext cx="1370827" cy="56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10/17/2025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0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9 “</a:t>
            </a:r>
            <a:r>
              <a:rPr kumimoji="1" lang="en-GB" dirty="0" err="1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Uniprocessor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Scheduling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objective of short-term scheduling is to allocate processor time in such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way as to optimize one or more aspects of system behavior. Generally, a set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is established against which various scheduling policies may be evaluated.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commonly used criteria can be categorized along two dimensions. First,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make a distinction between user-oriented and system-oriented criteria.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User-oriented criteria relate to the behavior of the system as perceived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user or process. An example is response time in an interactive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is the elapsed time between the submission of a request until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begins to appear as output. This quantity is visible to the user and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naturally of interest to the user. We would like a scheduling policy that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“good” service to various users. In the case of response time, a threshold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defined, say two seconds. Then a goal of the scheduling mechanism should be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maximize the number of users who experience an average response time of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seconds or less.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criteria are system oriented. That is, the focus is on effective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utilization of the processor. An example is throughput, which is the 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which processes are completed. This is certainly a worthwhile measure of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and one that we would like to maximize. However, it focuses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performance rather than service provided to the user. Thus, throughput is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 to a system administrator but not to the user population.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user-oriented criteria are important on virtually all systems, system-oriented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are generally of minor importance on single-user systems.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single-user system, it probably is not important to achieve high processor utilization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high throughput as long as the responsiveness of the system to user applications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acceptable.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dimension along which criteria can be classified is those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performance related and those that are not directly performance related.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Performance-related criteria are quantitative and generally can be readily measured.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include response time and throughput. Criteria that are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related are either qualitative in nature or do not lend themselves readily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measurement and analysis. An example of such a criterion is predictability.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for the service provided to users to exhibit the same characteristics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independent of other work being performed by the system. To some extent,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criterion can be measured by calculating variances as a function of workload.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this is not nearly as straightforward as measuring throughput or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as a function of workload.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4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9.2 summarizes key scheduling criteria. These are interdependent,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impossible to optimize all of them simultaneously. For example, providing good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may require a scheduling algorithm that switches between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frequently. This increases the overhead of the system, reducing throughput.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of a scheduling policy involves compromising among competing requirements;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weights given the various requirements will depend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 and intended use of the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most interactive operating systems, whether single user or time shared, adequate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is the critical requirement. Because of the importance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requirement, and because the definition of adequacy will vary from one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another, the topic is explored further in Appendix 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systems, each process is assigned a priority and the scheduler will always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process of higher priority over one of lower priority. Figure 9.4 illustrates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priorities. For clarity, the queuing diagram is simplified, ignoring the existence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multiple blocked queues and of suspended states (compare Figure 3.8a ). Instead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ready queue, we provide a set of queues, in descending order of priority: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RQ0, RQ1, . . . , RQ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with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priority[RQ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&gt;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priority[RQ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for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 When a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 is to be made, the scheduler will start at the highest-priority ready queue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(RQ0). If there are one or more processes in the queue, a process is selected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scheduling policy. If RQ0 is empty, then RQ1 is examined, and so 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problem with a pure priority scheduling scheme is that lower-priority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may suffer starvation. This will happen if there is always a steady supply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higher-priority ready processes. If this behavior is not desirable, the priority of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can change with its age or execution history. We will give one example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subsequently.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8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9.3 presents some summary information about the various scheduling policies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examined in this subsection.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1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selection function determines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among ready processes, is selected next for execution. The function may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based on priority, resource requirements, or the execution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In the latter case, three quantities are significant: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time spent in system so far, waiting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time spent in execution so far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total service time required by the process, including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 generally, this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estimated or supplied by the user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selection function max[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indicates an FCFS discipline.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mode specifies the instants in time at which the selection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exercised. There are two general categories: nonpreemptive and preemptive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87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b="1" dirty="0"/>
              <a:t>Non-preemptive</a:t>
            </a:r>
          </a:p>
          <a:p>
            <a:pPr lvl="0"/>
            <a:r>
              <a:rPr lang="en-NZ" dirty="0"/>
              <a:t>In this case, once a process is in the Running state, it continues to execute until </a:t>
            </a:r>
          </a:p>
          <a:p>
            <a:pPr marL="685800" lvl="1" indent="-228600">
              <a:buAutoNum type="alphaLcParenBoth"/>
            </a:pPr>
            <a:r>
              <a:rPr lang="en-NZ" dirty="0"/>
              <a:t>it terminates or </a:t>
            </a:r>
          </a:p>
          <a:p>
            <a:pPr marL="685800" lvl="1" indent="-228600">
              <a:buAutoNum type="alphaLcParenBoth"/>
            </a:pPr>
            <a:r>
              <a:rPr lang="en-NZ" dirty="0"/>
              <a:t>it blocks itself to wait for I/O or to request some OS service.</a:t>
            </a:r>
          </a:p>
          <a:p>
            <a:pPr marL="228600" lvl="0" indent="-228600">
              <a:buNone/>
            </a:pPr>
            <a:endParaRPr lang="en-NZ" dirty="0"/>
          </a:p>
          <a:p>
            <a:pPr marL="228600" lvl="0" indent="-228600">
              <a:buNone/>
            </a:pPr>
            <a:r>
              <a:rPr lang="en-NZ" b="1" dirty="0"/>
              <a:t>Preemptive:</a:t>
            </a:r>
          </a:p>
          <a:p>
            <a:pPr marL="228600" lvl="0" indent="-228600">
              <a:buNone/>
            </a:pPr>
            <a:r>
              <a:rPr lang="en-NZ" dirty="0"/>
              <a:t>The currently running process may be interrupted and moved to the Ready state by the OS.</a:t>
            </a:r>
          </a:p>
          <a:p>
            <a:pPr marL="228600" lvl="0" indent="-228600">
              <a:buNone/>
            </a:pPr>
            <a:endParaRPr lang="en-NZ" dirty="0"/>
          </a:p>
          <a:p>
            <a:pPr marL="228600" lvl="0" indent="-228600">
              <a:buNone/>
            </a:pPr>
            <a:r>
              <a:rPr lang="en-NZ" dirty="0"/>
              <a:t>The decision to preempt may be performed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NZ" dirty="0"/>
              <a:t>when a new process arrives;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NZ" dirty="0"/>
              <a:t>when an interrupt occurs that places a blocked process in the Ready state; or periodically, based on a clock interrupt.</a:t>
            </a:r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describe the various scheduling policies, we will use the set of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Table 9.4 as a running example. We can think of these as batch jobs,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 being the total execution time required. Alternatively, we can consider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to be ongoing processes that require alternate use of the processor and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repetitive fashion. In this latter case, the service times represent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required in one cycle. In either case, in terms of a queuing model, this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to the service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4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example of Table 9.4 , Figure 9.5 shows the execution pattern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policy for one cycle, and Table 9.5 summarizes some key results. First,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finish time of each process is determined. From this, we can determine the turnaround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In terms of the queuing model, turnaround time (TAT) is the residence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or total time that the item spends in the system (waiting time plus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time). A more useful figure is the normalized turnaround time,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ratio of turnaround time to service time. This value indicates the relative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experienced by a process. Typically, the longer the process execution time,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greater is the absolute amount of delay that can be tolerated. The minimum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value for this ratio is 1.0; increasing values correspond to a decreasing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service.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6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multiprogramming system, multiple processes exist concurrently in main memory.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alternates between using a processor and waiting for some event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occur, such as the completion of an I/O operation. The processor or processors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kept busy by executing one process while the others wait.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to multiprogramming is scheduling. In fact, four types of scheduling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involved (Table 9.1). One of these, I/O scheduling, is more conveniently addressed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11, where I/O is discussed. The remaining three types of scheduling,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types of processor scheduling, are addressed in this chapter and the next.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chapter begins with an examination of the three types of processor scheduling,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 how they are related. We see that long-term scheduling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mediumterm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are driven primarily by performance concerns related to the degree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multiprogramming. These issues are dealt with to some extent in Chapter 3 and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detail in Chapters 7 and 8. Thus, the remainder of this chapter concentrates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scheduling and is limited to a consideration of scheduling on a uniprocessor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Because the use of multiple processors adds additional complexity,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best to focus on the uniprocessor case first, so that the differences among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algorithms can be clearly seen.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4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9.5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comparison of scheduling policies summarizing some key results of Figure 9.5.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3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scheduling policy is first-come-first-served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(FCFS), also known as first-in-first-out (FIFO) or a strict queuing scheme.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each process becomes ready, it joins the ready queue. When the currently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 ceases to execute, the process that has been in the ready queue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longest is selected for running.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FCFS performs much better for long processes than short ones.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difficulty with FCFS is that it tends to favor processor-bound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I/O-bound processes. Consider that there is a collection of processes, one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mostly uses the processor (processor bound) and a number of which favor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(I/O bound). When a processor-bound process is running, all of the I/O 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wait. Some of these may be in I/O queues (blocked state) but may move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the ready queue while the processor-bound process is executing. At this point,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or all of the I/O devices may be idle, even though there is potentially work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do. When the currently running process leaves the Running state, the ready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I/O-bound processes quickly move through the Running state and become blocked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events. If the processor-bound process is also blocked, the processor becomes idle.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FCFS may result in inefficient use of both the processor and the I/O devices.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FCFS is not an attractive alternative on its own for 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uniprocessor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is often combined with a priority scheme to provide an effective scheduler.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scheduler may maintain a number of queues, one for each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level, and dispatch within each queue on a first-come-first-served basis. We see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such a system later, in our discussion of feedback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89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straightforward way to reduce the penalty that short jobs suffer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FCFS is to use preemption based on a clock. The simplest such policy is 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robin. A clock interrupt is generated at periodic intervals. When the interrupt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occurs, the currently running process is placed in the ready queue, and the next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job is selected on a FCFS basis. This technique is also known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slicing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each process is given a slice of time before being preempted.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round robin, the principal design issue is the length of the time quantum,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slice, to be used. If the quantum is very short, then short processes will move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system relatively quickly. On the other hand, there is processing overhead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in handling the clock interrupt and performing the scheduling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dispatching function. Thus, very short time quanta should be avoided.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 is particularly effective in a general-purpose time-sharing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transaction processing system. One drawback to round robin is its relative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of processor-bound and I/O-bound processes. Generally, an I/O-bound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has a shorter processor burst (amount of time spent executing between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operations) than a processor-bound process. If there is a mix of processor-bound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I/O-bound processes, then the following will happen: An I/O-bound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uses a processor for a short period and then is blocked for I/O; it waits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operation to complete and then joins the ready queue. On the other hand,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processor-bound process generally uses a complete time quantum while executing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immediately returns to the ready queue. Thus, processor-bound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 to receive an unfair portion of processor time, which results in poor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I/O-bound processes, inefficient use of I/O devices, and an increase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variance of response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7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useful guide is that the time quantum should be slightly greater than the time required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interaction or process function. If it is less, then most processes will require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least two time quanta. Figure 9.6 illustrates the effect this has on response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the limiting case of a time quantum that is longer than the longest running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round robin degenerates to FCFS.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3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[HALD91] suggests a refinement to round robin that he refers to as a virtual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 (VRR) and that avoids this unfairness. Figure 9.7 illustrates the scheme.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processes arrive and join the ready queue, which is managed on an FCFS basis.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running process times out, it is returned to the ready queue. When a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blocked for I/O, it joins an I/O queue. So far, this is as usual. The new feature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FCFS auxiliary queue to which processes are moved after being released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I/O block. When a dispatching decision is to be made, processes in the auxiliary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get preference over those in the main ready queue. When a process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dispatched from the auxiliary queue, it runs no longer than a time equal to the basic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quantum minus the total time spent running since it was last selected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ready queue. Performance studies by the authors indicate that this approach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indeed superior to round robin in terms of fairness.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56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approach to reducing the bias in favor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processes inherent in FCFS is the shortest process next (SPN) policy.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nonpreemptive policy in which the process with the shortest expected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is selected next. Thus, a short process will jump to the head of the queue past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jobs.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9.5 and Table 9.5 show the results for our example. Note that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receives service much earlier than under FCFS. Overall performance is also significantly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in terms of response time. However, the variability of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 is increased, especially for longer processes, and thus predictability is reduced.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difficulty with the SPN policy is the need to know or at least estimate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processing time of each process. For batch jobs, the system may require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to estimate the value and supply it to the operating system. If the programmer’s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is substantially under the actual running time, the system may abort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job. In a production environment, the same jobs run frequently, and statistics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gathered. For interactive processes, the operating system may keep a running average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“burst” for each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risk with SPN is the possibility of starvation for longer processes, as long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there is a steady supply of shorter processes. On the other hand, although SPN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the bias in favor of longer jobs, it still is not desirable for a time-sharing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processing environment because of the lack of preemption. Looking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at our worst-case analysis described under FCFS, processes W, X, Y, and Z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still execute in the same order, heavily penalizing the short process 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3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coefficient as a function of its position in the expansion is shown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9.8 . The larger the value of , the greater is the weight given to the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observations. For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0.8, virtually all of the weight is given to the four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observations, whereas for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0.2, the averaging is effectively spread out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eight or so most recent observations. The advantage of using a value of  close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 is that the average will quickly reflect a rapid change in the observed quantity.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disadvantage is that if there is a brief surge in the value of the observed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then settles back to some average value, the use of a large value of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jerky changes in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08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Figure 9.9 compares simple averaging with exponential averaging (for two different values of </a:t>
            </a:r>
            <a:r>
              <a:rPr lang="el-GR" i="1" dirty="0"/>
              <a:t>α</a:t>
            </a:r>
            <a:r>
              <a:rPr lang="en-NZ" dirty="0"/>
              <a:t>). </a:t>
            </a:r>
          </a:p>
          <a:p>
            <a:endParaRPr lang="en-NZ" dirty="0"/>
          </a:p>
          <a:p>
            <a:r>
              <a:rPr lang="en-NZ" dirty="0"/>
              <a:t>Here (Figure 9.9a), the observed value begins at 1, grows gradually to a value of 10, and then stays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9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here</a:t>
            </a:r>
            <a:r>
              <a:rPr lang="en-US" baseline="0" dirty="0"/>
              <a:t> (</a:t>
            </a:r>
            <a:r>
              <a:rPr lang="en-NZ" dirty="0"/>
              <a:t>Figure 9.9b), the observed value begins at 20, declines gradually to 10, and then stays there. </a:t>
            </a:r>
          </a:p>
          <a:p>
            <a:endParaRPr lang="en-NZ" dirty="0"/>
          </a:p>
          <a:p>
            <a:r>
              <a:rPr lang="en-NZ" dirty="0"/>
              <a:t>In both cases, we start out with an estimate of S</a:t>
            </a:r>
            <a:r>
              <a:rPr lang="en-NZ" baseline="-25000" dirty="0"/>
              <a:t>1 </a:t>
            </a:r>
            <a:r>
              <a:rPr lang="en-NZ" dirty="0"/>
              <a:t>= 0.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This gives greater priority to new processes. 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dirty="0"/>
              <a:t>Note that exponential averaging tracks changes in process behavior faster than does simple averaging and that the larger value of </a:t>
            </a:r>
            <a:r>
              <a:rPr lang="el-GR" i="1" dirty="0"/>
              <a:t>α</a:t>
            </a:r>
            <a:r>
              <a:rPr lang="en-NZ" dirty="0"/>
              <a:t> results in a more rapid reaction to the change in the observed value.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shortest remaining time (SRT) policy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preemptive version of SPN. In this case, the scheduler always chooses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has the shortest expected remaining processing time. When a new process joins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ready queue, it may in fact have a shorter remaining time than the currently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process. Accordingly, the scheduler may preempt the current process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process becomes ready. As with SPN, the scheduler must have an estimate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time to perform the selection function, and there is a risk of starvation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SRT does not have the bias in favor of long processes found in FCFS. Unlike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robin, no additional interrupts are generated, reducing overhead.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hand, elapsed service times must be recorded, contributing to overhead. SRT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also give superior turnaround time performance to SPN, because a short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given immediate preference to a running longer job.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our example ( see Table 9.5 ), the three shortest processes all receive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 service, yielding a normalized turnaround time for each of 1.0.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8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aim of processor scheduling is to assign processes to be executed by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processors over time, in a way that meets system objectives, such as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throughput, and processor efficiency. In many systems, this scheduling activity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broken down into three separate functions: long-, medium-, and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scheduling. The names suggest the relative time scales with which these functions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1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Table 9.5 , we have used the normalized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turnaround time, which is the ratio of turnaround time to actual service time,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of merit. For each individual process, we would like to minimize this ratio,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would like to minimize the average value over all processes. In general,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cannot know ahead of time what the service time is going to be, but we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 it, either based on past history or some input from the user 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 manager.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our scheduling rule becomes the following: when the current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completes or is blocked, choose the ready process with the greatest value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is attractive because it accounts for the age of the process. While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shorter jobs are favored (a smaller denominator yields a larger ratio), aging without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increases the ratio so that a longer process will eventually get past competing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shorter jobs.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with SRT and SPN, the expected service time must be estimated to 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response ratio next (HRRN).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2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we have no indication of the relative length of various processes, then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SPN, SRT, and HRRN can be used. Another way of establishing a preference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shorter jobs is to penalize jobs that have been running longer. In other words, if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cannot focus on the time remaining to execute, let us focus on the time spent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 so far.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to do this is as follows. Scheduling is done on a preemptive (at time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quantum) basis, and a dynamic priority mechanism is used. When a process first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enters the system, it is placed in RQ0 (see Figure 9.4). After its first preemption,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returns to the Ready state, it is placed in RQ1. Each subsequent time that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preempted, it is demoted to the next lower-priority queue. A short process will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quickly, without migrating very far down the hierarchy of ready queues.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longer process will gradually drift downward. Thus, newer, shorter processes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favored over older, longer processes. Within each queue, except the lowest-priority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queue, a simple FCFS mechanism is used. Once in the lowest-priority queue, a process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9.10 illustrates the feedback scheduling mechanism by showing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 that a process will follow through the various queues. This approach is known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multilevel feedback , meaning that the operating system allocates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process and, when the process blocks or is preempted, feeds it back into one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priority queues.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There are a number of variations on this scheme. A simple version is to perform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preemption in the same fashion as for round robin: at periodic intervals. Our example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this (see Figure 9.5 and Table 9.5) for a quantum of one time unit. Note that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the behavior is similar to round robin with a time quantum of q =  1.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Even with the allowance for greater time allocation at lower priority, a longer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may still suffer starvation. A possible remedy is to promote a process to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higher-priority queue after it spends a certain amount of time waiting for service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current queue.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Clearly, the performance of various scheduling policies is a critical factor in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 of a scheduling policy. However, it is impossible to make definitive comparisons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relative performance will depend on a variety of factors, including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probability distribution of service times of the various processes, the efficiency of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and context switching mechanisms, and the nature of the I/O demand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of the I/O subsystem. Nevertheless, we attempt in what follows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some general conclusions.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section, we make use of basic queuing formulas,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 assumptions of Poisson arrivals and exponential service times.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we make the observation that any such scheduling discipline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chooses the next item to be served independent of service time obeys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formula)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a priority-based scheduler, in which the priority of each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assigned independent of expected service time, provides the same average turnaround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and average normalized turnaround time as a simple FCFS discipline.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 presence or absence of preemption makes no differences in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exception of round robin and FCFS, the various scheduling disciplines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so far do make selections on the basis of expected service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it turns out to be quite difficult to develop closed analytic models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disciplines. However, we can get an idea of the relative performance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scheduling algorithms, compared to FCFS, by considering priority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priority is based on service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14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scheduling is done on the basis of priority and if processes are assigned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priority class on the basis of service time, then differences do emerge. Table 9.6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formulas that result when we assume two priority classes, with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times for each class. In the table, refers to the arrival rate. These results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generalized to any number of priority classes. Note that the formulas differ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nonpreemptive versus preemptive scheduling. In the latter case, it is assumed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lower-priority process is immediately interrupted when a higher-priority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ready.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9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example, let us consider the case of two priority classes, with an equal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process arrivals in each class and with the average service time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lower-priority class being five times that of the upper priority class. Thus, we wish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preference to shorter processes. Figure 9.11 shows the overall result. By giving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preference to shorter jobs, the average normalized turnaround time is improved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higher levels of utilization. As might be expected, the improvement is greatest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preemption. Notice, however, that overall performance is not much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0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significant differences emerge when we consider the two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 separately. Figure 9.12 shows the results for the higher-priority, shorter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For comparison, the upper line on the graph assumes that priorities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used but that we are simply looking at the relative performance of that half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processes that have the shorter processing time. The other two lines assume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processes are assigned a higher priority. When the system is run using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without preemption, the improvements are significant. They are even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significant when preemption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2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9.13 shows the same analysis for the lower-priority, longer processes.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expected, such processes suffer a performance degradation under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36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difficulties of analytic modeling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overcome by using discrete-event simulation, which allows a wide range of policies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modeled. The disadvantage of simulation is that the results for a given “run”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apply to that particular collection of processes under that particular set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assumptions. Nevertheless, useful insights can be gained.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of one such study are reported in [FINK88]. The simulation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50,000 processes with an arrival rate of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0.8 and an average service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1. Thus, the assumption is that the processor utilization is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λT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0.8.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Note, therefore, that we are only measuring one utilization point.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present the results, processes are grouped into service-time percentiles,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which has 500 processes. Thus, the 500 processes with the shortest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are in the first percentile; with these eliminated, the 500 remaining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shortest service time are in the second percentile; and so on. This allows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to view the effect of various policies on processes as a function of the length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9.14 shows the normalized turnaround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74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9.15 shows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waiting time. Looking at the turnaround time, we can see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of FCFS is very unfavorable, with one-third of the processes having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normalized turnaround time greater than 10 times the service time; furthermore,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the shortest processes. On the other hand, the absolute waiting time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uniform, as is to be expected because scheduling is independent of service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figures show round robin using a quantum of one time unit. Except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shortest processes, which execute in less than one quantum, round robin yields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normalized turnaround time of about five for all processes, treating all fairly.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Shortest process next performs better than round robin, except for the shortest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Shortest remaining time, the preemptive version of SPN, performs better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SPN except for the longest 7% of all processes. We have seen that, among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nonpreemptive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policies, FCFS favors long processes and SPN favors short ones.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response ratio next is intended to be a compromise between these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effects, and this is indeed confirmed in the figures. Finally, the figure shows feedback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with fixed, uniform quanta in each priority queue. As expected,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 performs quite well for short processes.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8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scheduling algorithms discussed so far treat the collection of ready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as a single pool of processes from which to select the next running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pool may be broken down by priority but is otherwise homogeneous.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in a multiuser system, if individual user applications or jobs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as multiple processes (or threads), then there is a structure to the collection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that is not recognized by a traditional scheduler. From the user’s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of view, the concern is not how a particular process performs but rather how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or her set of processes, which constitute a single application, performs. Thus,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be attractive to make scheduling decisions on the basis of these process sets.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is generally known as fair-share scheduling. Further, the concept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extended to groups of users, even if each user is represented by a single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in a time-sharing system, we might wish to consider all of the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given department to be members of the same group. Scheduling decisions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then be made that attempt to give each group similar service. Thus, if a large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people from one department log onto the system, we would like to see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degradation primarily affect members of that department rather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from other departments.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 share indicates the philosophy behind such a scheduler.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is assigned a weighting of some sort that defines that user’s share of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as a fraction of the total usage of those resources. In particular,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is assigned a share of the processor. Such a scheme should operate in a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less linear fashion, so that if user A has twice the weighting of user B, then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 run, user A should be able to do twice as much work as user B. The objective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fair-share scheduler is to monitor usage to give fewer resources to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have had more than their fair share and more to those who have had less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fair share.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3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 relates the scheduling functions to the process state transition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 (first shown in Figure 3.9b ). Long-term scheduling is performed when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process is created. This is a decision whether to add a new process to the set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that are currently active. Medium-term scheduling is a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swapping function. This is a decision whether to add a process to those that are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partially in main memory and therefore available for execution.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is the actual decision of which ready process to execute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6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number of proposals have been made for fair-share schedulers [HENR84,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KAY88, WOOD86]. In this section, we describe the scheme proposed in [HENR84]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implemented on a number of UNIX systems. The scheme is simply referred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fair-share scheduler (FSS). FSS considers the execution history of a related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of processes, along with the individual execution history of each process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making scheduling decisions. The system divides the user community into a set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fair-share groups and allocates a fraction of the processor resource to each group.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there might be four groups, each with 25% of the processor usage. In effect,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fair-share group is provided with a virtual system that runs proportionally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 than a full system.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is done on the basis of priority, which takes into account the underlying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of the process, its recent processor usage, and the recent processor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 of the group to which the process belongs. The higher the numerical value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priority, the lower is the priority. The following formulas apply for process j 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vCPU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      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	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2       +        4 x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endParaRPr lang="en-US" sz="1200" kern="1200" baseline="-25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	=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of processor utilization by process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   =   measure of processor utilization of group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          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 priority of process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beginning of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lower values equal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higher priorities,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=   base priority of process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=   weighting assigned to group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the constraint that and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0 &lt; 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and ∑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</a:t>
            </a:r>
            <a:endParaRPr lang="en-US" sz="1200" b="0" kern="1200" baseline="-25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Each process is assigned a base priority. The priority of a process drops as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uses the processor and as the group to which the process belongs uses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processor. In the case of the group utilization, the average is normalized by dividing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weight of that group. The greater the weight assigned to the group, the less its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utilization will affect its priority.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0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9.16 is an example in which process A is in one group and processes 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 are in a second group, with each group having a weighting of 0.5. Assume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processes are processor bound and are usually ready to run. All processes have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base priority of 60. Processor utilization is measured as follows: The processor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interrupted 60 times per second; during each interrupt, the processor usage field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currently running process is incremented, as is the corresponding group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field. Once per second, priorities are recalculated.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figure, process A is scheduled first. At the end of one second,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preempted. Processes B and C now have the higher priority, and process B is scheduled.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end of the second time unit, process A has the highest priority. Note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pattern repeats: the kernel schedules the processes in order: A, B, A, C, A,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and so on. Thus, 50% of the processor is allocated to process A, which constitutes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group, and 50% to processes B and C, which constitute another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13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traditional UNIX scheduler employs multilevel feedback using 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 within each of the priority queues. The system makes use of one-second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preemption. That is, if a running process does not block or complete within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it is preempted. Priority is based on process type and execution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1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priority of each process is recomputed once per second, at which time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scheduling decision is made. The purpose of the base priority is to divide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into fixed bands of priority levels. 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and nice components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 to prevent a process from migrating out of its assigned band (assigned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 priority level). These bands are used to optimize access to block devices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disk) and to allow the operating system to respond quickly to system calls.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63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decreasing order of priority, the bands are: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Swapper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 I/O device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File manipulation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Character I/O device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 processes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hierarchy should provide the most efficient use of the I/O devices.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user process band, the use of execution history tends to penalize processor-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 processes at the expense of I/O-bound processes. Again, this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efficiency. Coupled with the round-robin preemption scheme, the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 is well equipped to satisfy the requirements for general-purpose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sharing.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21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process scheduling is shown in Figure 9.17 . Processes A, B,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 are created at the same time with base priorities of 60 (we will ignore the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value). The clock interrupts the system 60 times per second and increments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counter for the running process. The example assumes that none of the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themselves and that no other processes are ready to run. Compare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with Figure 9.16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209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</a:t>
            </a:r>
            <a:r>
              <a:rPr lang="en-US"/>
              <a:t>Chapter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0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reorganizes the state transition diagram of Figure 3.9b to suggest the nesting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affects the performance of the system because it determines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processes will wait and which will progress. This point of view is presented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9.3 , which shows the queues involved in the state transitions of a process.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Fundamentally, scheduling is a matter of managing queues to minimize queuing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and to optimize performance in a queuing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8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scheduler determines which programs are admitted to the system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processing. Thus, it controls the degree of multiprogramming. Once admitted, a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user program becomes a process and is added to the queue for the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scheduler. In some systems, a newly created process begins in a swapped-out condition,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case it is added to a queue for the medium-term scheduler.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batch system, or for the batch portion of a general-purpose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newly submitted jobs are routed to disk and held in a batch queue. The long-term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 creates processes from the queue when it can. There are two decisions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here. First, the scheduler must decide when the operating system can take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one or more additional processes. Second, the scheduler must decide which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jobs to accept and turn into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decision as to when to create a new process is generally driven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desired degree of multiprogramming. The more processes that are created,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is the percentage of time that each process can be executed (i.e., more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competing for the same amount of processor time). Thus, the long-term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 may limit the degree of multiprogramming to provide satisfactory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current set of processes. Each time a job terminates, the scheduler may decide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one or more new jobs. Additionally, if the fraction of time that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idle exceeds a certain threshold, the long-term scheduler may be invoked.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decision as to which job to admit next can be on a simple first-come-first-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served (FCFS) basis, or it can be a tool to manage system performance.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used may include priority, expected execution time, and I/O requirements.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the information is available, the scheduler may attempt to keep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of processor-bound and I/O-bound processes.  Also, the decision can depend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which I/O resources are to be requested, in an attempt to balance I/O usage.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interactive programs in a time-sharing system, a process creation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generated by the act of a user attempting to connect to the system. Timesharing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are not simply queued up and kept waiting until the system can accept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them. Rather, the operating system will accept all authorized comers until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saturated, using some predefined measure of saturation. At that point,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request is met with a message indicating that the system is full and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should try again later.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7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Medium-term scheduling is part of the swapping function. The issues involved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 in Chapters 3 , 7 , and 8 . Typically, the swapping-in decision is based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to manage the degree of multiprogramming. On a system that does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virtual memory, memory management is also an issue. Thus, the swapping-in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will consider the memory requirements of the swapped-out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terms of frequency of execution, the long-term scheduler executes relatively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infrequently and makes the coarse-grained decision of whether or not to take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process and which one to take. The medium-term scheduler is executed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more frequently to make a swapping decision. The short-term scheduler,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the dispatcher, executes most frequently and makes the fine-grained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of which process to execute next.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short-term scheduler is invoked whenever an event occurs that may lead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blocking of the current process or that may provide an opportunity to preempt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currently running process in favor of another. Examples of such events include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Clock interrupts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interrupts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Operating system calls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Signals (e.g., semaphores)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920E-E86B-2246-B089-EA08C462D27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E84A-16E5-0147-8BC3-5E72B128B271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EB75-37EE-6342-976C-CAC0FD1C5349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4C44E-4CAD-8444-9C3C-F2F98A56A7C6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73D2-AE81-0347-9BCB-B14514975093}" type="datetime1">
              <a:rPr lang="en-US" smtClean="0"/>
              <a:t>10/17/2025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4C478-CBA1-184A-943D-F131464394A5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8E86B-14EC-9845-AFAA-5FECB7DF900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805CE-C641-8E4D-9679-DCB05A75711B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F6B37-C591-BB4A-BE56-5414519AE87A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DDFE1-DF2F-CB45-9D56-7C140AC61951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9D985-0213-5C4D-B9D7-EB79A4E1CAF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27CF-220E-D04A-BD22-794F6858FF5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8A483-8373-F740-B71A-1ADFDF887EF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AF9FD-7DD5-9A45-877B-374978062194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20902-8B4F-0C4F-84C7-F9CFC0EE94CF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CB547-4A3C-D945-9F4F-890C27A9ACD4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577B2-9366-5144-B149-CD55F28635A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B86A5-B237-0643-A0D3-BCDAC1CCBBA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F677-EBF8-5F46-B66D-E2A7D4D2E02A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3CF9-AD7D-EE44-B16E-76449BA36E2C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620F-2AD5-7F49-8682-849DCA0D171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939B-0C28-CF42-A78C-D5AC9DE11AF3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DD6D-B7B2-A14C-98F8-D1CB6D147A08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DA2B-4232-3645-BB06-46FC8CF29116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E31F-20BA-4949-98ED-D192D90D9D4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9D5E4-FD64-B740-A232-C4100A100C8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81891C-A4CF-F047-BC35-0742500F7054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e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</a:t>
            </a:r>
            <a:br>
              <a:rPr lang="en-US" dirty="0"/>
            </a:br>
            <a:r>
              <a:rPr lang="en-US" dirty="0"/>
              <a:t>Uniprocessor Scheduling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Ninth Edition</a:t>
            </a:r>
            <a:br>
              <a:rPr lang="en-US" dirty="0"/>
            </a:br>
            <a:r>
              <a:rPr lang="en-US" dirty="0"/>
              <a:t>By William Stallings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190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3"/>
            <a:ext cx="9067800" cy="1220148"/>
          </a:xfrm>
        </p:spPr>
        <p:txBody>
          <a:bodyPr/>
          <a:lstStyle/>
          <a:p>
            <a:pPr algn="l"/>
            <a:r>
              <a:rPr lang="en-NZ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Scheduling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2241550" cy="4343400"/>
          </a:xfrm>
        </p:spPr>
        <p:txBody>
          <a:bodyPr/>
          <a:lstStyle/>
          <a:p>
            <a:r>
              <a:rPr lang="en-NZ" dirty="0"/>
              <a:t>Main objective is to </a:t>
            </a:r>
            <a:r>
              <a:rPr lang="en-NZ" dirty="0">
                <a:solidFill>
                  <a:srgbClr val="FF0000"/>
                </a:solidFill>
              </a:rPr>
              <a:t>allocate processor time </a:t>
            </a:r>
            <a:r>
              <a:rPr lang="en-NZ" dirty="0"/>
              <a:t>to optimize certain aspects of system behavior</a:t>
            </a:r>
          </a:p>
          <a:p>
            <a:r>
              <a:rPr lang="en-NZ" dirty="0"/>
              <a:t>A set of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criteria</a:t>
            </a:r>
            <a:r>
              <a:rPr lang="en-NZ" dirty="0"/>
              <a:t> is needed to evaluate the scheduling policy</a:t>
            </a:r>
          </a:p>
          <a:p>
            <a:endParaRPr lang="en-N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9404570"/>
              </p:ext>
            </p:extLst>
          </p:nvPr>
        </p:nvGraphicFramePr>
        <p:xfrm>
          <a:off x="3124200" y="2514600"/>
          <a:ext cx="5486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582421"/>
              </p:ext>
            </p:extLst>
          </p:nvPr>
        </p:nvGraphicFramePr>
        <p:xfrm>
          <a:off x="1295400" y="2108200"/>
          <a:ext cx="68580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305800" cy="1323041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Short-Term Scheduling Criteria:  Performance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714357"/>
              </p:ext>
            </p:extLst>
          </p:nvPr>
        </p:nvGraphicFramePr>
        <p:xfrm>
          <a:off x="838200" y="2286000"/>
          <a:ext cx="2133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48761703"/>
              </p:ext>
            </p:extLst>
          </p:nvPr>
        </p:nvGraphicFramePr>
        <p:xfrm>
          <a:off x="6629400" y="2209800"/>
          <a:ext cx="17526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1409700" y="3543300"/>
            <a:ext cx="609600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315200" y="3505200"/>
            <a:ext cx="838200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149"/>
          <a:stretch>
            <a:fillRect/>
          </a:stretch>
        </p:blipFill>
        <p:spPr>
          <a:xfrm>
            <a:off x="44066" y="36723"/>
            <a:ext cx="9099933" cy="6513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304800" y="6550223"/>
            <a:ext cx="929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Table 9.2   Scheduling Criteria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1" y="4590"/>
            <a:ext cx="784860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7724" y="914400"/>
            <a:ext cx="2802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Instead of a single ready queue, we provide a set of queues, in descending order of priority: RQ0, RQ1, . . . , RQ </a:t>
            </a:r>
            <a:r>
              <a:rPr lang="en-US" i="1" dirty="0"/>
              <a:t>n , with priority[RQ </a:t>
            </a:r>
            <a:r>
              <a:rPr lang="en-US" i="1" dirty="0" err="1"/>
              <a:t>i</a:t>
            </a:r>
            <a:r>
              <a:rPr lang="en-US" i="1" dirty="0"/>
              <a:t> ] &gt; priority[RQ j ] for </a:t>
            </a:r>
            <a:r>
              <a:rPr lang="en-US" i="1" dirty="0" err="1"/>
              <a:t>i</a:t>
            </a:r>
            <a:r>
              <a:rPr lang="en-US" i="1" dirty="0"/>
              <a:t> &gt; j .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962756-79C6-45CD-AD73-B87DD55D7E3B}"/>
              </a:ext>
            </a:extLst>
          </p:cNvPr>
          <p:cNvSpPr/>
          <p:nvPr/>
        </p:nvSpPr>
        <p:spPr>
          <a:xfrm>
            <a:off x="5791199" y="3222724"/>
            <a:ext cx="2895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-</a:t>
            </a:r>
            <a:r>
              <a:rPr lang="en-US" i="1" dirty="0"/>
              <a:t>When a scheduling</a:t>
            </a:r>
          </a:p>
          <a:p>
            <a:r>
              <a:rPr lang="en-US" dirty="0"/>
              <a:t>selection is to be made, the scheduler will start at the highest-priority ready queue</a:t>
            </a:r>
            <a:r>
              <a:rPr lang="tr-TR" dirty="0"/>
              <a:t> </a:t>
            </a:r>
            <a:r>
              <a:rPr lang="en-US" dirty="0"/>
              <a:t>(RQ0). </a:t>
            </a:r>
            <a:endParaRPr lang="tr-TR" dirty="0"/>
          </a:p>
          <a:p>
            <a:r>
              <a:rPr lang="tr-TR" dirty="0"/>
              <a:t>-</a:t>
            </a:r>
            <a:r>
              <a:rPr lang="en-US" dirty="0"/>
              <a:t>If there are one or more processes in the queue, a process is selected using</a:t>
            </a:r>
          </a:p>
          <a:p>
            <a:r>
              <a:rPr lang="en-US" dirty="0"/>
              <a:t>some scheduling policy. If RQ0 is empty, then RQ1 is examined, and so on.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1648"/>
          <a:stretch>
            <a:fillRect/>
          </a:stretch>
        </p:blipFill>
        <p:spPr>
          <a:xfrm>
            <a:off x="152400" y="228600"/>
            <a:ext cx="8839200" cy="61778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38200" y="64432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Table 9.3</a:t>
            </a:r>
            <a:r>
              <a:rPr lang="tr-TR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Characteristics of Various Scheduling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24788" cy="1323041"/>
          </a:xfrm>
        </p:spPr>
        <p:txBody>
          <a:bodyPr/>
          <a:lstStyle/>
          <a:p>
            <a:pPr algn="l"/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Selection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533400" y="22860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/>
              <a:t>Determines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process, among ready processes, is selected next </a:t>
            </a:r>
            <a:r>
              <a:rPr lang="en-US" dirty="0"/>
              <a:t>for execution</a:t>
            </a:r>
          </a:p>
          <a:p>
            <a:r>
              <a:rPr lang="en-US" dirty="0"/>
              <a:t>May be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based on priority, resource requirements, or the execution characteristics of the process</a:t>
            </a:r>
          </a:p>
          <a:p>
            <a:r>
              <a:rPr lang="en-NZ" dirty="0"/>
              <a:t>If based on execution characteristics, then important quantities are: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w </a:t>
            </a:r>
            <a:r>
              <a:rPr lang="en-NZ" dirty="0"/>
              <a:t>= time spent in system so far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waiting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 e</a:t>
            </a:r>
            <a:r>
              <a:rPr lang="en-NZ" dirty="0"/>
              <a:t> = time spent in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execution</a:t>
            </a:r>
            <a:r>
              <a:rPr lang="en-NZ" dirty="0"/>
              <a:t> so far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 s</a:t>
            </a:r>
            <a:r>
              <a:rPr lang="en-NZ" dirty="0"/>
              <a:t> =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service time required </a:t>
            </a:r>
            <a:r>
              <a:rPr lang="en-NZ" dirty="0"/>
              <a:t>by the process, including </a:t>
            </a:r>
            <a:r>
              <a:rPr lang="en-NZ" i="1" dirty="0"/>
              <a:t>e</a:t>
            </a:r>
            <a:r>
              <a:rPr lang="en-NZ" dirty="0"/>
              <a:t>; generally, this quantity must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estimated or supplied by the user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24788" cy="12963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438400"/>
            <a:ext cx="2465296" cy="3687763"/>
          </a:xfrm>
        </p:spPr>
        <p:txBody>
          <a:bodyPr>
            <a:normAutofit fontScale="92500" lnSpcReduction="20000"/>
          </a:bodyPr>
          <a:lstStyle/>
          <a:p>
            <a:pPr>
              <a:buSzPct val="110000"/>
              <a:buFont typeface="Wingdings" charset="2"/>
              <a:buChar char="§"/>
            </a:pPr>
            <a:r>
              <a:rPr lang="en-NZ" sz="3200" dirty="0"/>
              <a:t>Specifies the instants in time at which the selection function is exercised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286000"/>
            <a:ext cx="5212308" cy="3840163"/>
          </a:xfrm>
        </p:spPr>
        <p:txBody>
          <a:bodyPr>
            <a:noAutofit/>
          </a:bodyPr>
          <a:lstStyle/>
          <a:p>
            <a:pPr>
              <a:buSzPct val="110000"/>
              <a:buFont typeface="Wingdings" charset="2"/>
              <a:buChar char="§"/>
            </a:pPr>
            <a:r>
              <a:rPr lang="en-NZ" sz="2400" dirty="0"/>
              <a:t>Two categories:</a:t>
            </a:r>
          </a:p>
          <a:p>
            <a:pPr marL="911225" lvl="1" indent="-342900">
              <a:buSzPct val="110000"/>
              <a:buFont typeface="Wingdings" charset="2"/>
              <a:buChar char="§"/>
            </a:pPr>
            <a:r>
              <a:rPr lang="en-NZ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Nonpreemptive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</a:t>
            </a:r>
            <a:r>
              <a:rPr lang="tr-TR" sz="2400" dirty="0"/>
              <a:t> O</a:t>
            </a:r>
            <a:r>
              <a:rPr lang="en-US" sz="2400" dirty="0" err="1"/>
              <a:t>nce</a:t>
            </a:r>
            <a:r>
              <a:rPr lang="en-US" sz="2400" dirty="0"/>
              <a:t> the resources (CPU cycles) is allocated to a process, the process holds the CPU till it gets terminated or it reaches a waiting state.</a:t>
            </a:r>
            <a:r>
              <a:rPr lang="tr-TR" sz="2400" dirty="0"/>
              <a:t> </a:t>
            </a:r>
            <a:endParaRPr lang="en-NZ" sz="2400" dirty="0"/>
          </a:p>
          <a:p>
            <a:pPr marL="911225" lvl="1" indent="-342900">
              <a:buSzPct val="110000"/>
              <a:buFont typeface="Wingdings" charset="2"/>
              <a:buChar char="§"/>
            </a:pPr>
            <a:r>
              <a:rPr lang="en-NZ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Preemptive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 </a:t>
            </a:r>
            <a:r>
              <a:rPr lang="tr-TR" sz="2400" dirty="0" err="1">
                <a:solidFill>
                  <a:schemeClr val="tx1"/>
                </a:solidFill>
              </a:rPr>
              <a:t>Interrrupt</a:t>
            </a:r>
            <a:r>
              <a:rPr lang="tr-TR" sz="2400" dirty="0">
                <a:solidFill>
                  <a:schemeClr val="tx1"/>
                </a:solidFill>
              </a:rPr>
              <a:t> the </a:t>
            </a:r>
            <a:r>
              <a:rPr lang="tr-TR" sz="2400" dirty="0" err="1">
                <a:solidFill>
                  <a:schemeClr val="tx1"/>
                </a:solidFill>
              </a:rPr>
              <a:t>running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process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switch</a:t>
            </a:r>
            <a:r>
              <a:rPr lang="tr-TR" sz="2400" dirty="0">
                <a:solidFill>
                  <a:schemeClr val="tx1"/>
                </a:solidFill>
              </a:rPr>
              <a:t> the CPU  </a:t>
            </a:r>
            <a:r>
              <a:rPr lang="tr-TR" sz="2400" dirty="0" err="1">
                <a:solidFill>
                  <a:schemeClr val="tx1"/>
                </a:solidFill>
              </a:rPr>
              <a:t>into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another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process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1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Nonpreemptive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Preemptive</a:t>
            </a:r>
            <a:endParaRPr lang="en-N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Nonpreemptive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lvl="1"/>
            <a:r>
              <a:rPr lang="en-US" sz="2000" dirty="0"/>
              <a:t>Once a process is in the running state,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will continue until it terminates or blocks itself for I/O</a:t>
            </a:r>
          </a:p>
          <a:p>
            <a:endParaRPr lang="en-US" dirty="0"/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Preemptive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590800"/>
            <a:ext cx="3657600" cy="3810000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Currently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running process may be interrupted </a:t>
            </a:r>
            <a:r>
              <a:rPr lang="en-US" sz="2000" dirty="0"/>
              <a:t>and moved to ready state by the OS</a:t>
            </a:r>
          </a:p>
          <a:p>
            <a:pPr lvl="1"/>
            <a:r>
              <a:rPr lang="en-US" sz="2000" dirty="0"/>
              <a:t>Decision to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 may be performed when a new process arrives, when an interrupt occurs that places a blocked process in the Ready state, or periodically, based on a clock interrupt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5882" y="2743200"/>
            <a:ext cx="7031318" cy="7620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2642" r="24151" b="10435"/>
          <a:stretch>
            <a:fillRect/>
          </a:stretch>
        </p:blipFill>
        <p:spPr>
          <a:xfrm>
            <a:off x="609600" y="990600"/>
            <a:ext cx="7848600" cy="3822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6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Table 9.4 </a:t>
            </a:r>
          </a:p>
          <a:p>
            <a:pPr algn="ctr"/>
            <a:r>
              <a:rPr lang="en-US" b="1" dirty="0">
                <a:latin typeface="+mn-lt"/>
              </a:rPr>
              <a:t>Process Scheduling Example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225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mv="urn:schemas-microsoft-com:mac:vml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l="4706" t="1818" r="4706" b="4545"/>
          <a:stretch>
            <a:fillRect/>
          </a:stretch>
        </p:blipFill>
        <p:spPr>
          <a:xfrm>
            <a:off x="2592328" y="685799"/>
            <a:ext cx="4329314" cy="5791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9664" b="9664"/>
          <a:stretch>
            <a:fillRect/>
          </a:stretch>
        </p:blipFill>
        <p:spPr>
          <a:xfrm>
            <a:off x="457200" y="3150019"/>
            <a:ext cx="8268466" cy="212364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67000" y="914400"/>
            <a:ext cx="3839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9.1 </a:t>
            </a:r>
          </a:p>
          <a:p>
            <a:pPr algn="ctr"/>
            <a:r>
              <a:rPr lang="en-US" sz="3200" b="1" dirty="0">
                <a:latin typeface="+mn-lt"/>
              </a:rPr>
              <a:t> </a:t>
            </a:r>
          </a:p>
          <a:p>
            <a:pPr algn="ctr"/>
            <a:r>
              <a:rPr lang="en-US" sz="3200" b="1" dirty="0">
                <a:latin typeface="+mn-lt"/>
              </a:rPr>
              <a:t>Types of Scheduling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3150019"/>
            <a:ext cx="0" cy="21236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3657600"/>
            <a:ext cx="82684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3"/>
          </p:cNvCxnSpPr>
          <p:nvPr/>
        </p:nvCxnSpPr>
        <p:spPr>
          <a:xfrm flipV="1">
            <a:off x="457200" y="4211842"/>
            <a:ext cx="8268466" cy="553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800600"/>
            <a:ext cx="82684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4664054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668089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9.5  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400" b="1" dirty="0">
                <a:latin typeface="+mn-lt"/>
              </a:rPr>
              <a:t>A Comparison </a:t>
            </a:r>
          </a:p>
          <a:p>
            <a:pPr algn="ctr"/>
            <a:r>
              <a:rPr lang="en-US" sz="2400" b="1" dirty="0">
                <a:latin typeface="+mn-lt"/>
              </a:rPr>
              <a:t>of Scheduling Policies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943600"/>
            <a:ext cx="296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(Table is on page 408 in textbook)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 xmlns:mv="urn:schemas-microsoft-com:mac:vml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026401" cy="1323041"/>
          </a:xfrm>
        </p:spPr>
        <p:txBody>
          <a:bodyPr/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First-Come-First-Served (FCFS)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57191"/>
            <a:ext cx="3657600" cy="4082939"/>
          </a:xfrm>
        </p:spPr>
        <p:txBody>
          <a:bodyPr/>
          <a:lstStyle/>
          <a:p>
            <a:r>
              <a:rPr lang="en-US" dirty="0"/>
              <a:t>Simplest scheduling policy</a:t>
            </a:r>
          </a:p>
          <a:p>
            <a:r>
              <a:rPr lang="en-US" dirty="0"/>
              <a:t>Also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known as first-in-first-out (FIFO) </a:t>
            </a:r>
            <a:r>
              <a:rPr lang="en-US" dirty="0"/>
              <a:t>or a strict queuing scheme</a:t>
            </a:r>
          </a:p>
          <a:p>
            <a:r>
              <a:rPr lang="en-US" dirty="0"/>
              <a:t>As each process becomes ready, it joins the ready queue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currently running process ceases to execute, the process that has been in the ready queue the longest is selected for running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657600" cy="3840163"/>
          </a:xfrm>
        </p:spPr>
        <p:txBody>
          <a:bodyPr/>
          <a:lstStyle/>
          <a:p>
            <a:r>
              <a:rPr lang="en-US" dirty="0"/>
              <a:t>Performs much better for long processes than short ones</a:t>
            </a:r>
          </a:p>
          <a:p>
            <a:r>
              <a:rPr lang="en-US" dirty="0"/>
              <a:t>Tends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favor processor-bound processes over I/O-bound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Round 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104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preemption based on a clock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clock interrupt </a:t>
            </a:r>
            <a:r>
              <a:rPr lang="en-US" dirty="0">
                <a:solidFill>
                  <a:schemeClr val="tx1"/>
                </a:solidFill>
              </a:rPr>
              <a:t>is generated at periodic intervals. When the interrupt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occurs, the currently running process is placed in the ready queue, and the next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ready job is selected on a FCFS basis.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Also known as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slicing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because each process is given a slice of time before being preempted</a:t>
            </a:r>
          </a:p>
          <a:p>
            <a:r>
              <a:rPr lang="en-US" dirty="0"/>
              <a:t>Principal design issue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length of the time quantum, or slice</a:t>
            </a:r>
            <a:r>
              <a:rPr lang="en-US" dirty="0"/>
              <a:t>, to be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1308" y="2133600"/>
            <a:ext cx="3657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Particularly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effective in a general-purpose time-sharing system or transaction processing </a:t>
            </a:r>
            <a:r>
              <a:rPr lang="en-US" dirty="0"/>
              <a:t>system</a:t>
            </a:r>
          </a:p>
          <a:p>
            <a:r>
              <a:rPr lang="en-US" dirty="0"/>
              <a:t>One drawback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its relative treatment of processor-bound and I/O-bound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6.pdf"/>
          <p:cNvPicPr>
            <a:picLocks noChangeAspect="1"/>
          </p:cNvPicPr>
          <p:nvPr/>
        </p:nvPicPr>
        <p:blipFill>
          <a:blip r:embed="rId3"/>
          <a:srcRect t="5455" b="19091"/>
          <a:stretch>
            <a:fillRect/>
          </a:stretch>
        </p:blipFill>
        <p:spPr>
          <a:xfrm>
            <a:off x="-533400" y="609600"/>
            <a:ext cx="10668000" cy="594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84E1B-B988-4D24-9DAB-79C3D9508F85}"/>
              </a:ext>
            </a:extLst>
          </p:cNvPr>
          <p:cNvSpPr/>
          <p:nvPr/>
        </p:nvSpPr>
        <p:spPr>
          <a:xfrm>
            <a:off x="4330547" y="114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/>
              <a:t>-</a:t>
            </a:r>
            <a:r>
              <a:rPr lang="en-US" sz="1600" dirty="0"/>
              <a:t>One useful guide is that the time quantum should be slightly greater than the time required for</a:t>
            </a:r>
            <a:r>
              <a:rPr lang="tr-TR" sz="1600" dirty="0"/>
              <a:t> </a:t>
            </a:r>
            <a:r>
              <a:rPr lang="en-US" sz="1600" dirty="0"/>
              <a:t>a typical interaction or process function. </a:t>
            </a:r>
            <a:endParaRPr lang="tr-TR" sz="1600" dirty="0"/>
          </a:p>
          <a:p>
            <a:r>
              <a:rPr lang="tr-TR" sz="1600" dirty="0"/>
              <a:t>-</a:t>
            </a:r>
            <a:r>
              <a:rPr lang="en-US" sz="1600" dirty="0"/>
              <a:t>If it is less, then most processes will require</a:t>
            </a:r>
            <a:r>
              <a:rPr lang="tr-TR" sz="1600" dirty="0"/>
              <a:t> </a:t>
            </a:r>
            <a:r>
              <a:rPr lang="en-US" sz="1600" dirty="0"/>
              <a:t>at least two</a:t>
            </a:r>
            <a:r>
              <a:rPr lang="tr-TR" sz="1600" dirty="0"/>
              <a:t>-</a:t>
            </a:r>
            <a:r>
              <a:rPr lang="en-US" sz="1600" dirty="0"/>
              <a:t>time quanta</a:t>
            </a:r>
            <a:r>
              <a:rPr lang="tr-TR" sz="1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7.pdf"/>
          <p:cNvPicPr>
            <a:picLocks noChangeAspect="1"/>
          </p:cNvPicPr>
          <p:nvPr/>
        </p:nvPicPr>
        <p:blipFill>
          <a:blip r:embed="rId3"/>
          <a:srcRect t="15455" b="9091"/>
          <a:stretch>
            <a:fillRect/>
          </a:stretch>
        </p:blipFill>
        <p:spPr>
          <a:xfrm>
            <a:off x="152400" y="536281"/>
            <a:ext cx="6100212" cy="595659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758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CCCED-BDC3-4B3F-AE06-7EAD49395B85}"/>
              </a:ext>
            </a:extLst>
          </p:cNvPr>
          <p:cNvSpPr/>
          <p:nvPr/>
        </p:nvSpPr>
        <p:spPr>
          <a:xfrm>
            <a:off x="5791199" y="1550958"/>
            <a:ext cx="2667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[HALD91] suggests a refinement to round robin that he refers to as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virtual</a:t>
            </a:r>
            <a:r>
              <a:rPr lang="tr-TR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round robin (VRR) </a:t>
            </a:r>
            <a:r>
              <a:rPr lang="en-US" sz="1400" dirty="0"/>
              <a:t>and that avoids this unfairness.</a:t>
            </a:r>
            <a:r>
              <a:rPr lang="tr-TR" sz="1400" dirty="0"/>
              <a:t> </a:t>
            </a:r>
          </a:p>
          <a:p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new feature is</a:t>
            </a:r>
            <a:r>
              <a:rPr lang="tr-TR" sz="1400" dirty="0"/>
              <a:t> </a:t>
            </a:r>
            <a:r>
              <a:rPr lang="en-US" sz="1400" dirty="0"/>
              <a:t>an FCFS auxiliary queue to which processes are moved after being released from</a:t>
            </a:r>
            <a:r>
              <a:rPr lang="tr-TR" sz="1400" dirty="0"/>
              <a:t> </a:t>
            </a:r>
            <a:r>
              <a:rPr lang="en-US" sz="1400" dirty="0"/>
              <a:t>an I/O block. </a:t>
            </a:r>
            <a:endParaRPr lang="tr-TR" sz="1400" dirty="0"/>
          </a:p>
          <a:p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a dispatching decision is to be made, processes in the auxiliary</a:t>
            </a:r>
            <a:r>
              <a:rPr lang="tr-TR" sz="1400" dirty="0"/>
              <a:t> </a:t>
            </a:r>
            <a:r>
              <a:rPr lang="en-US" sz="1400" dirty="0"/>
              <a:t>queue get preference over those in the main ready queue. </a:t>
            </a:r>
            <a:endParaRPr lang="tr-T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Shortest Process Next</a:t>
            </a:r>
            <a:b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59304" cy="39163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Nonpreemptive</a:t>
            </a:r>
            <a:r>
              <a:rPr lang="en-US" dirty="0"/>
              <a:t> policy in which the process with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shortest expected processing time </a:t>
            </a:r>
            <a:r>
              <a:rPr lang="en-US" dirty="0"/>
              <a:t>is selected next</a:t>
            </a:r>
          </a:p>
          <a:p>
            <a:r>
              <a:rPr lang="en-US" dirty="0"/>
              <a:t>A short process will jump to the head of the queue</a:t>
            </a:r>
          </a:p>
          <a:p>
            <a:r>
              <a:rPr lang="en-US" dirty="0"/>
              <a:t>Possibility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starvation for longer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difficulty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need to know, or at least estimate, the required processing time</a:t>
            </a:r>
            <a:r>
              <a:rPr lang="en-US" dirty="0"/>
              <a:t> of each process</a:t>
            </a:r>
          </a:p>
          <a:p>
            <a:r>
              <a:rPr lang="en-US" dirty="0"/>
              <a:t>If the programmer’s estimate is substantially under the actual running time, the system may abort the job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SPN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8812" y="2014280"/>
            <a:ext cx="772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difficulty with the SPN policy is the need to know (or at least estimate) the required processing time of each process.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883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595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SPN</a:t>
            </a:r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633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common technique for predicting a future value on the basis of a time series of past values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averaging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04855"/>
            <a:ext cx="373380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2" y="3557812"/>
            <a:ext cx="8488158" cy="177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2" y="5426979"/>
            <a:ext cx="8488158" cy="9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90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8.pdf"/>
          <p:cNvPicPr>
            <a:picLocks noChangeAspect="1"/>
          </p:cNvPicPr>
          <p:nvPr/>
        </p:nvPicPr>
        <p:blipFill>
          <a:blip r:embed="rId3"/>
          <a:srcRect l="11818" t="14118" r="10909" b="11765"/>
          <a:stretch>
            <a:fillRect/>
          </a:stretch>
        </p:blipFill>
        <p:spPr>
          <a:xfrm>
            <a:off x="533400" y="685800"/>
            <a:ext cx="8028502" cy="4876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8063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710" y="5562600"/>
            <a:ext cx="826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larger the value</a:t>
            </a:r>
            <a:r>
              <a:rPr lang="en-US" dirty="0"/>
              <a:t> of </a:t>
            </a:r>
            <a:r>
              <a:rPr lang="en-US" dirty="0">
                <a:sym typeface="Symbol" panose="05050102010706020507" pitchFamily="18" charset="2"/>
              </a:rPr>
              <a:t> </a:t>
            </a:r>
            <a:r>
              <a:rPr lang="en-US" dirty="0"/>
              <a:t>, the greater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weight </a:t>
            </a:r>
            <a:r>
              <a:rPr lang="en-US" dirty="0"/>
              <a:t>given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observations</a:t>
            </a:r>
            <a:r>
              <a:rPr lang="en-US" dirty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mv="urn:schemas-microsoft-com:mac:vml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9.pdf"/>
          <p:cNvPicPr>
            <a:picLocks noChangeAspect="1"/>
          </p:cNvPicPr>
          <p:nvPr/>
        </p:nvPicPr>
        <p:blipFill>
          <a:blip r:embed="rId3"/>
          <a:srcRect t="3636" b="51818"/>
          <a:stretch>
            <a:fillRect/>
          </a:stretch>
        </p:blipFill>
        <p:spPr>
          <a:xfrm>
            <a:off x="0" y="609600"/>
            <a:ext cx="9415721" cy="5029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521AF-1EDD-4C80-9A5B-5C6CA51A2B36}"/>
              </a:ext>
            </a:extLst>
          </p:cNvPr>
          <p:cNvSpPr/>
          <p:nvPr/>
        </p:nvSpPr>
        <p:spPr>
          <a:xfrm>
            <a:off x="318246" y="5638800"/>
            <a:ext cx="8673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9.9 compares simple averaging with exponential averaging (for two different values of α). Here (Figure 9.9a), the observed value begins at 1, grows gradually to a value of 10, and then stays there.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v="urn:schemas-microsoft-com:mac:vml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381000"/>
            <a:ext cx="7824788" cy="1323041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Processor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886199"/>
          </a:xfrm>
        </p:spPr>
        <p:txBody>
          <a:bodyPr/>
          <a:lstStyle/>
          <a:p>
            <a:r>
              <a:rPr lang="en-NZ" sz="2400" dirty="0"/>
              <a:t>Aim is to assign processes to be executed by the processor in a way that meets system objectives, such as response time, throughput, and processor efficiency</a:t>
            </a:r>
          </a:p>
          <a:p>
            <a:r>
              <a:rPr lang="en-NZ" sz="2400" dirty="0"/>
              <a:t>Broken down into three separate functions: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662443"/>
              </p:ext>
            </p:extLst>
          </p:nvPr>
        </p:nvGraphicFramePr>
        <p:xfrm>
          <a:off x="1447800" y="3124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9.pdf"/>
          <p:cNvPicPr>
            <a:picLocks noChangeAspect="1"/>
          </p:cNvPicPr>
          <p:nvPr/>
        </p:nvPicPr>
        <p:blipFill>
          <a:blip r:embed="rId3"/>
          <a:srcRect t="48182" b="4545"/>
          <a:stretch>
            <a:fillRect/>
          </a:stretch>
        </p:blipFill>
        <p:spPr>
          <a:xfrm>
            <a:off x="-223533" y="838200"/>
            <a:ext cx="9591065" cy="3733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65E87C-F216-4077-BF76-8DD236855FE3}"/>
              </a:ext>
            </a:extLst>
          </p:cNvPr>
          <p:cNvSpPr/>
          <p:nvPr/>
        </p:nvSpPr>
        <p:spPr>
          <a:xfrm>
            <a:off x="495299" y="4572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here (Figure 9.9b), the observed value begins at 20, declines gradually to 10, and then stays there.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7CC12-80AA-4500-B797-0083F3285851}"/>
              </a:ext>
            </a:extLst>
          </p:cNvPr>
          <p:cNvSpPr/>
          <p:nvPr/>
        </p:nvSpPr>
        <p:spPr>
          <a:xfrm>
            <a:off x="495299" y="5428825"/>
            <a:ext cx="8330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None/>
            </a:pPr>
            <a:r>
              <a:rPr lang="tr-TR" dirty="0"/>
              <a:t>-</a:t>
            </a:r>
            <a:r>
              <a:rPr lang="en-NZ" dirty="0"/>
              <a:t>Note that exponential averaging tracks changes in process </a:t>
            </a:r>
            <a:r>
              <a:rPr lang="en-NZ" dirty="0" err="1"/>
              <a:t>behavior</a:t>
            </a:r>
            <a:r>
              <a:rPr lang="en-NZ" dirty="0"/>
              <a:t> faster than does simple averaging and that the larger value of </a:t>
            </a:r>
            <a:r>
              <a:rPr lang="el-GR" i="1" dirty="0"/>
              <a:t>α</a:t>
            </a:r>
            <a:r>
              <a:rPr lang="en-NZ" dirty="0"/>
              <a:t> results in a more rapid reaction to the change in the observed value.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Shortest Remaining Time (SRT)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Preemptive version of SPN</a:t>
            </a:r>
          </a:p>
          <a:p>
            <a:r>
              <a:rPr lang="en-US" dirty="0"/>
              <a:t>Scheduler always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chooses the process that has the shortest expected remaining processing time</a:t>
            </a:r>
          </a:p>
          <a:p>
            <a:r>
              <a:rPr lang="en-US" dirty="0"/>
              <a:t>Risk of starvation of longer processes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2590800"/>
            <a:ext cx="2316708" cy="4573104"/>
          </a:xfrm>
        </p:spPr>
        <p:txBody>
          <a:bodyPr/>
          <a:lstStyle/>
          <a:p>
            <a:r>
              <a:rPr lang="en-US" dirty="0"/>
              <a:t>Should give superior turnaround time performance to SPN because a short job is given immediate  preference to a running longer job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8825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Highest Response Ratio Next (HRRN)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657600" cy="3840163"/>
          </a:xfrm>
        </p:spPr>
        <p:txBody>
          <a:bodyPr/>
          <a:lstStyle/>
          <a:p>
            <a:r>
              <a:rPr lang="en-US" sz="2400" dirty="0"/>
              <a:t>Chooses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next process with the greatest ratio</a:t>
            </a:r>
          </a:p>
          <a:p>
            <a:r>
              <a:rPr lang="en-US" sz="2400" dirty="0"/>
              <a:t>Attractive because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accounts for the age of the process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While shorter jobs are favored,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aging without service increases the ratio</a:t>
            </a:r>
            <a:r>
              <a:rPr lang="en-US" sz="2400" dirty="0"/>
              <a:t> so that a longer process will eventually get past competing shorter jobs</a:t>
            </a:r>
          </a:p>
        </p:txBody>
      </p:sp>
      <p:pic>
        <p:nvPicPr>
          <p:cNvPr id="4" name="Picture 3" descr="Rat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5142553"/>
            <a:ext cx="5162550" cy="10296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scheduling 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have no indication of the relative length of various processes, then none of SPN, SRT, and HRRN can be used.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Another way of establishing a preference for shorter jobs is to penalize jobs that have been running longer</a:t>
            </a:r>
            <a:r>
              <a:rPr lang="en-US" dirty="0"/>
              <a:t>. In other words, if we cannot focus on the time remaining to execute, let us </a:t>
            </a:r>
            <a:r>
              <a:rPr lang="en-US" b="1" dirty="0"/>
              <a:t>focus on the time spent in execution so far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way to do this is as follows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Scheduling is done on a preemptive (at time</a:t>
            </a:r>
            <a:r>
              <a:rPr lang="tr-TR" dirty="0"/>
              <a:t> </a:t>
            </a:r>
            <a:r>
              <a:rPr lang="en-US" dirty="0"/>
              <a:t>quantum) basis, and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dynamic priority mechanism</a:t>
            </a:r>
            <a:r>
              <a:rPr lang="en-US" dirty="0"/>
              <a:t> is used.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process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enters</a:t>
            </a:r>
            <a:r>
              <a:rPr lang="en-US" dirty="0"/>
              <a:t> the system, it is placed 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RQ0</a:t>
            </a:r>
            <a:r>
              <a:rPr lang="en-US" dirty="0"/>
              <a:t> (see Figure 9.4).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its first preemption,</a:t>
            </a:r>
            <a:r>
              <a:rPr lang="tr-TR" dirty="0"/>
              <a:t> </a:t>
            </a:r>
            <a:r>
              <a:rPr lang="en-US" dirty="0"/>
              <a:t>when it returns to the Ready state, it is placed in RQ1. Each subsequent time that</a:t>
            </a:r>
            <a:r>
              <a:rPr lang="tr-TR" dirty="0"/>
              <a:t> </a:t>
            </a:r>
            <a:r>
              <a:rPr lang="en-US" dirty="0"/>
              <a:t>it is preempted, it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demoted to the next lower-priority queue</a:t>
            </a:r>
            <a:r>
              <a:rPr lang="en-US" dirty="0"/>
              <a:t>. </a:t>
            </a:r>
          </a:p>
          <a:p>
            <a:r>
              <a:rPr lang="en-US" dirty="0"/>
              <a:t>A short process will complete quickly, without migrating very far down the hierarchy of ready queues. A longer process will gradually drift downward. Thus, newer, shorter processes are favored over older, longer processes. </a:t>
            </a:r>
          </a:p>
        </p:txBody>
      </p:sp>
    </p:spTree>
    <p:extLst>
      <p:ext uri="{BB962C8B-B14F-4D97-AF65-F5344CB8AC3E}">
        <p14:creationId xmlns:p14="http://schemas.microsoft.com/office/powerpoint/2010/main" val="18149101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scheduling 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Figure 9.10 illustrates the feedback scheduling mechanism by showing the</a:t>
            </a:r>
          </a:p>
          <a:p>
            <a:r>
              <a:rPr lang="en-US" dirty="0"/>
              <a:t>path that a process will follow through the various queues. This approach is known</a:t>
            </a:r>
          </a:p>
          <a:p>
            <a:r>
              <a:rPr lang="en-US" dirty="0"/>
              <a:t>as multilevel feedback , meaning that the operating system allocates the processor</a:t>
            </a:r>
          </a:p>
          <a:p>
            <a:r>
              <a:rPr lang="en-US" dirty="0"/>
              <a:t>to a process and,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process blocks or is preempted, feeds it back into one of several priority queues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a number of variations on this scheme.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simple version is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preemption</a:t>
            </a:r>
            <a:r>
              <a:rPr lang="en-US" dirty="0"/>
              <a:t> in the same fashion as for round robin: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periodic intervals</a:t>
            </a:r>
            <a:r>
              <a:rPr lang="en-US" dirty="0"/>
              <a:t>. Our example shows this (see Figure 9.5 and Table 9.5) for a quantum of one time unit. Note that in this case, the behavior is similar to round robin with a time quantum of q =  1.</a:t>
            </a:r>
            <a:r>
              <a:rPr lang="tr-TR" dirty="0"/>
              <a:t> </a:t>
            </a:r>
            <a:r>
              <a:rPr lang="en-US" dirty="0"/>
              <a:t>Even with the allowance for greater time allocation at lower priority, a longer</a:t>
            </a:r>
            <a:r>
              <a:rPr lang="tr-TR" dirty="0"/>
              <a:t> </a:t>
            </a:r>
            <a:r>
              <a:rPr lang="en-US" dirty="0"/>
              <a:t>process may still suffer starvation.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possible remedy is to promote a process to a</a:t>
            </a:r>
            <a:r>
              <a:rPr lang="tr-TR" dirty="0"/>
              <a:t> </a:t>
            </a:r>
            <a:r>
              <a:rPr lang="en-US" dirty="0"/>
              <a:t>higher-priority queue after it spends a certain amount of time waiting for service in</a:t>
            </a:r>
            <a:r>
              <a:rPr lang="tr-TR" dirty="0"/>
              <a:t> </a:t>
            </a:r>
            <a:r>
              <a:rPr lang="en-US" dirty="0"/>
              <a:t>its current queue.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77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0.pdf"/>
          <p:cNvPicPr>
            <a:picLocks noChangeAspect="1"/>
          </p:cNvPicPr>
          <p:nvPr/>
        </p:nvPicPr>
        <p:blipFill>
          <a:blip r:embed="rId3"/>
          <a:srcRect t="20909" b="16364"/>
          <a:stretch>
            <a:fillRect/>
          </a:stretch>
        </p:blipFill>
        <p:spPr>
          <a:xfrm>
            <a:off x="915287" y="533400"/>
            <a:ext cx="7415749" cy="6019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accent3">
                    <a:lumMod val="50000"/>
                  </a:schemeClr>
                </a:solidFill>
              </a:rPr>
              <a:t>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229600" cy="1371600"/>
          </a:xfrm>
        </p:spPr>
        <p:txBody>
          <a:bodyPr/>
          <a:lstStyle/>
          <a:p>
            <a:pPr lvl="0"/>
            <a:r>
              <a:rPr lang="en-NZ" dirty="0"/>
              <a:t>Any scheduling discipline that chooses the next item to be served independent of service time obeys the relationship: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80771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981200" y="685800"/>
          <a:ext cx="6546850" cy="572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4330159" imgH="21282540" progId="Word.Document.12">
                  <p:embed/>
                </p:oleObj>
              </mc:Choice>
              <mc:Fallback>
                <p:oleObj name="Document" r:id="rId3" imgW="24330159" imgH="2128254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85800"/>
                        <a:ext cx="6546850" cy="5726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6248400"/>
            <a:ext cx="7042666" cy="22860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16763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9.6   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000" b="1" dirty="0">
                <a:latin typeface="+mn-lt"/>
              </a:rPr>
              <a:t>Formulas </a:t>
            </a:r>
          </a:p>
          <a:p>
            <a:pPr algn="ctr"/>
            <a:r>
              <a:rPr lang="en-US" sz="2000" b="1" dirty="0">
                <a:latin typeface="+mn-lt"/>
              </a:rPr>
              <a:t>for Single-Server Queues </a:t>
            </a:r>
          </a:p>
          <a:p>
            <a:pPr algn="ctr"/>
            <a:r>
              <a:rPr lang="en-US" sz="2000" b="1" dirty="0">
                <a:latin typeface="+mn-lt"/>
              </a:rPr>
              <a:t>with Two Priority Categories</a:t>
            </a:r>
            <a:r>
              <a:rPr lang="en-US" sz="2000" dirty="0">
                <a:latin typeface="+mn-lt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v="urn:schemas-microsoft-com:mac:vml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1.pdf"/>
          <p:cNvPicPr>
            <a:picLocks noChangeAspect="1"/>
          </p:cNvPicPr>
          <p:nvPr/>
        </p:nvPicPr>
        <p:blipFill>
          <a:blip r:embed="rId3"/>
          <a:srcRect l="12727" t="9412" r="12727" b="15294"/>
          <a:stretch>
            <a:fillRect/>
          </a:stretch>
        </p:blipFill>
        <p:spPr>
          <a:xfrm>
            <a:off x="1264038" y="645524"/>
            <a:ext cx="7471698" cy="58314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2.pdf"/>
          <p:cNvPicPr>
            <a:picLocks noChangeAspect="1"/>
          </p:cNvPicPr>
          <p:nvPr/>
        </p:nvPicPr>
        <p:blipFill>
          <a:blip r:embed="rId3"/>
          <a:srcRect l="10000" t="16471" r="15455" b="8235"/>
          <a:stretch>
            <a:fillRect/>
          </a:stretch>
        </p:blipFill>
        <p:spPr>
          <a:xfrm>
            <a:off x="381000" y="609600"/>
            <a:ext cx="7517631" cy="5867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 xmlns:mv="urn:schemas-microsoft-com:mac:vml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df"/>
          <p:cNvPicPr>
            <a:picLocks noChangeAspect="1"/>
          </p:cNvPicPr>
          <p:nvPr/>
        </p:nvPicPr>
        <p:blipFill>
          <a:blip r:embed="rId3"/>
          <a:srcRect t="26364" b="23636"/>
          <a:stretch>
            <a:fillRect/>
          </a:stretch>
        </p:blipFill>
        <p:spPr>
          <a:xfrm>
            <a:off x="-221707" y="457200"/>
            <a:ext cx="9609301" cy="62175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3.pdf"/>
          <p:cNvPicPr>
            <a:picLocks noChangeAspect="1"/>
          </p:cNvPicPr>
          <p:nvPr/>
        </p:nvPicPr>
        <p:blipFill>
          <a:blip r:embed="rId3"/>
          <a:srcRect l="10000" t="16471" r="14545" b="8235"/>
          <a:stretch>
            <a:fillRect/>
          </a:stretch>
        </p:blipFill>
        <p:spPr>
          <a:xfrm>
            <a:off x="228599" y="517828"/>
            <a:ext cx="7827169" cy="60353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4.pdf"/>
          <p:cNvPicPr>
            <a:picLocks noChangeAspect="1"/>
          </p:cNvPicPr>
          <p:nvPr/>
        </p:nvPicPr>
        <p:blipFill>
          <a:blip r:embed="rId3"/>
          <a:srcRect l="13636" t="16471" r="6364" b="4706"/>
          <a:stretch>
            <a:fillRect/>
          </a:stretch>
        </p:blipFill>
        <p:spPr>
          <a:xfrm>
            <a:off x="381000" y="361415"/>
            <a:ext cx="8153400" cy="6207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.pdf"/>
          <p:cNvPicPr>
            <a:picLocks noChangeAspect="1"/>
          </p:cNvPicPr>
          <p:nvPr/>
        </p:nvPicPr>
        <p:blipFill>
          <a:blip r:embed="rId3"/>
          <a:srcRect l="9091" t="11765" r="10000" b="5882"/>
          <a:stretch>
            <a:fillRect/>
          </a:stretch>
        </p:blipFill>
        <p:spPr>
          <a:xfrm>
            <a:off x="1092733" y="542092"/>
            <a:ext cx="7566154" cy="59507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Fair-Share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r>
              <a:rPr lang="en-US" sz="2800" dirty="0"/>
              <a:t>Scheduling decisions based on the process sets</a:t>
            </a:r>
          </a:p>
          <a:p>
            <a:r>
              <a:rPr lang="en-US" sz="2800" dirty="0"/>
              <a:t>Each user is assigned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share of the processor</a:t>
            </a:r>
          </a:p>
          <a:p>
            <a:r>
              <a:rPr lang="en-US" sz="2800" dirty="0"/>
              <a:t>Objective is to monitor usage to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 fewer resources to users who have had more than their fair share and more to those who have had less than their fair share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225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Fair Share Scheduler (FFS)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246" y="2408238"/>
            <a:ext cx="6615954" cy="4267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	</a:t>
            </a:r>
            <a:r>
              <a:rPr lang="en-US" sz="4800" u="sng" dirty="0">
                <a:solidFill>
                  <a:schemeClr val="tx1"/>
                </a:solidFill>
              </a:rPr>
              <a:t> </a:t>
            </a:r>
            <a:r>
              <a:rPr lang="en-US" sz="4800" u="sng" dirty="0" err="1">
                <a:solidFill>
                  <a:schemeClr val="tx1"/>
                </a:solidFill>
              </a:rPr>
              <a:t>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j</a:t>
            </a:r>
            <a:r>
              <a:rPr lang="en-US" sz="4800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i="1" u="sng" dirty="0">
                <a:solidFill>
                  <a:schemeClr val="tx1"/>
                </a:solidFill>
              </a:rPr>
              <a:t> </a:t>
            </a:r>
            <a:r>
              <a:rPr lang="mr-IN" sz="4800" i="1" u="sng" dirty="0">
                <a:solidFill>
                  <a:schemeClr val="tx1"/>
                </a:solidFill>
              </a:rPr>
              <a:t>–</a:t>
            </a:r>
            <a:r>
              <a:rPr lang="en-US" sz="4800" i="1" u="sng" dirty="0">
                <a:solidFill>
                  <a:schemeClr val="tx1"/>
                </a:solidFill>
              </a:rPr>
              <a:t> </a:t>
            </a:r>
            <a:r>
              <a:rPr lang="en-US" sz="4800" u="sng" dirty="0">
                <a:solidFill>
                  <a:schemeClr val="tx1"/>
                </a:solidFill>
              </a:rPr>
              <a:t>1)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</a:t>
            </a:r>
            <a:r>
              <a:rPr lang="en-US" sz="4800" dirty="0" err="1">
                <a:solidFill>
                  <a:schemeClr val="tx1"/>
                </a:solidFill>
              </a:rPr>
              <a:t>CPU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</a:t>
            </a:r>
            <a:r>
              <a:rPr lang="en-US" sz="4800" b="1" dirty="0">
                <a:solidFill>
                  <a:schemeClr val="tx1"/>
                </a:solidFill>
              </a:rPr>
              <a:t>             </a:t>
            </a:r>
            <a:r>
              <a:rPr lang="en-US" sz="4800" dirty="0">
                <a:solidFill>
                  <a:schemeClr val="tx1"/>
                </a:solidFill>
              </a:rPr>
              <a:t>2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b="1" dirty="0">
                <a:solidFill>
                  <a:schemeClr val="tx1"/>
                </a:solidFill>
              </a:rPr>
              <a:t>	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ts val="300"/>
              </a:spcBef>
              <a:buClrTx/>
              <a:buSzTx/>
              <a:buNone/>
              <a:defRPr/>
            </a:pPr>
            <a:r>
              <a:rPr lang="en-US" sz="4800" b="1" dirty="0">
                <a:solidFill>
                  <a:schemeClr val="tx1"/>
                </a:solidFill>
              </a:rPr>
              <a:t>		</a:t>
            </a:r>
            <a:r>
              <a:rPr lang="en-US" sz="4800" u="sng" dirty="0" err="1">
                <a:solidFill>
                  <a:schemeClr val="tx1"/>
                </a:solidFill>
              </a:rPr>
              <a:t>GCPU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u="sng" dirty="0">
                <a:solidFill>
                  <a:schemeClr val="tx1"/>
                </a:solidFill>
              </a:rPr>
              <a:t> - 1)</a:t>
            </a:r>
            <a:r>
              <a:rPr lang="en-US" sz="4800" b="1" dirty="0">
                <a:solidFill>
                  <a:schemeClr val="tx1"/>
                </a:solidFill>
              </a:rPr>
              <a:t>	        </a:t>
            </a:r>
            <a:endParaRPr lang="en-US" sz="4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	</a:t>
            </a:r>
            <a:r>
              <a:rPr lang="en-US" sz="4800" dirty="0" err="1">
                <a:solidFill>
                  <a:schemeClr val="tx1"/>
                </a:solidFill>
              </a:rPr>
              <a:t>GCPU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         2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ts val="300"/>
              </a:spcBef>
              <a:buClrTx/>
              <a:buSzTx/>
              <a:buNone/>
              <a:defRPr/>
            </a:pPr>
            <a:r>
              <a:rPr lang="en-US" sz="4800" dirty="0">
                <a:solidFill>
                  <a:schemeClr val="tx1"/>
                </a:solidFill>
              </a:rPr>
              <a:t> 		</a:t>
            </a:r>
            <a:r>
              <a:rPr lang="en-US" sz="4800" u="sng" dirty="0" err="1">
                <a:solidFill>
                  <a:schemeClr val="tx1"/>
                </a:solidFill>
              </a:rPr>
              <a:t>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b="1" u="sng" dirty="0">
                <a:solidFill>
                  <a:schemeClr val="tx1"/>
                </a:solidFill>
              </a:rPr>
              <a:t>)</a:t>
            </a:r>
            <a:r>
              <a:rPr lang="en-US" sz="4800" b="1" dirty="0">
                <a:solidFill>
                  <a:schemeClr val="tx1"/>
                </a:solidFill>
              </a:rPr>
              <a:t>	</a:t>
            </a:r>
            <a:r>
              <a:rPr lang="en-US" sz="4800" u="sng" dirty="0" err="1">
                <a:solidFill>
                  <a:schemeClr val="tx1"/>
                </a:solidFill>
              </a:rPr>
              <a:t>GCPU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b="1" u="sng" dirty="0">
                <a:solidFill>
                  <a:schemeClr val="tx1"/>
                </a:solidFill>
              </a:rPr>
              <a:t>)</a:t>
            </a:r>
            <a:endParaRPr lang="en-US" sz="4800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                    </a:t>
            </a:r>
            <a:r>
              <a:rPr lang="en-US" sz="4800" dirty="0" err="1">
                <a:solidFill>
                  <a:schemeClr val="tx1"/>
                </a:solidFill>
              </a:rPr>
              <a:t>P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  </a:t>
            </a:r>
            <a:r>
              <a:rPr lang="en-US" sz="4800" dirty="0" err="1">
                <a:solidFill>
                  <a:schemeClr val="tx1"/>
                </a:solidFill>
              </a:rPr>
              <a:t>Base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+	      2        +        4 x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endParaRPr lang="en-US" sz="4800" baseline="-25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where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CPU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    =   measure of processor utilization by process 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through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GCPU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=   measure of processor utilization of group </a:t>
            </a:r>
            <a:r>
              <a:rPr lang="en-US" sz="4800" i="1" dirty="0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 through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P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          =   priority of process 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at beginning of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; lower values equal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 higher priorities,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err="1">
                <a:solidFill>
                  <a:schemeClr val="tx1"/>
                </a:solidFill>
              </a:rPr>
              <a:t>Base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         =   base priority of process 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, and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             =   weighting assigned to group </a:t>
            </a:r>
            <a:r>
              <a:rPr lang="en-US" sz="4800" i="1" dirty="0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, with the constraint that and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 0 &lt; 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aseline="-250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u="sng" dirty="0">
                <a:solidFill>
                  <a:schemeClr val="tx1"/>
                </a:solidFill>
              </a:rPr>
              <a:t>&lt;</a:t>
            </a:r>
            <a:r>
              <a:rPr lang="en-US" sz="4800" dirty="0">
                <a:solidFill>
                  <a:schemeClr val="tx1"/>
                </a:solidFill>
              </a:rPr>
              <a:t>  1 and ∑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aseline="-250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= 1.</a:t>
            </a:r>
            <a:endParaRPr lang="en-US" sz="4800" baseline="-25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606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13" y="2044351"/>
            <a:ext cx="54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The following formulas apply for process </a:t>
            </a:r>
            <a:r>
              <a:rPr lang="en-US" i="1" dirty="0">
                <a:latin typeface="+mj-lt"/>
              </a:rPr>
              <a:t>j</a:t>
            </a:r>
            <a:r>
              <a:rPr lang="en-US" dirty="0">
                <a:latin typeface="+mj-lt"/>
              </a:rPr>
              <a:t> in group </a:t>
            </a:r>
            <a:r>
              <a:rPr lang="en-US" i="1" dirty="0">
                <a:latin typeface="+mj-lt"/>
              </a:rPr>
              <a:t>k</a:t>
            </a:r>
            <a:r>
              <a:rPr lang="en-US" dirty="0">
                <a:latin typeface="+mj-lt"/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2133600"/>
            <a:ext cx="152401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02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6.pdf"/>
          <p:cNvPicPr>
            <a:picLocks noChangeAspect="1"/>
          </p:cNvPicPr>
          <p:nvPr/>
        </p:nvPicPr>
        <p:blipFill>
          <a:blip r:embed="rId3"/>
          <a:srcRect t="10000" b="10000"/>
          <a:stretch>
            <a:fillRect/>
          </a:stretch>
        </p:blipFill>
        <p:spPr>
          <a:xfrm>
            <a:off x="-1219200" y="609600"/>
            <a:ext cx="11658600" cy="59749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 xmlns:mv="urn:schemas-microsoft-com:mac:vml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229600" cy="1220147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Traditional UNIX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77200" cy="4267200"/>
          </a:xfrm>
        </p:spPr>
        <p:txBody>
          <a:bodyPr/>
          <a:lstStyle/>
          <a:p>
            <a:r>
              <a:rPr lang="en-US" dirty="0"/>
              <a:t>Used in both SVR3 and 4.3 BSD UNIX</a:t>
            </a:r>
          </a:p>
          <a:p>
            <a:pPr lvl="2"/>
            <a:r>
              <a:rPr lang="en-US" dirty="0"/>
              <a:t>These systems are primarily targeted at the time-sharing interactive environment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Designed to provide good response time for interactive users while ensuring that low-priority background jobs do not starve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Employs multilevel feedback using round robin within each of the priority queues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Makes use of one-second preemption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Priority is based on process type and execution history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>
                <a:solidFill>
                  <a:schemeClr val="accent3">
                    <a:lumMod val="50000"/>
                  </a:schemeClr>
                </a:solidFill>
              </a:rPr>
              <a:t>Scheduling Formula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8153400" cy="3581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758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447848"/>
            <a:ext cx="3124200" cy="4038600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optimize access to block devices </a:t>
            </a:r>
            <a:r>
              <a:rPr lang="en-US" dirty="0"/>
              <a:t>and to allow the operating system to respond quickly to system calls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decreasing order of priority,</a:t>
            </a:r>
            <a:r>
              <a:rPr lang="en-US" dirty="0"/>
              <a:t> the bands are: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4310523"/>
              </p:ext>
            </p:extLst>
          </p:nvPr>
        </p:nvGraphicFramePr>
        <p:xfrm>
          <a:off x="2438400" y="2150730"/>
          <a:ext cx="7239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7.pdf"/>
          <p:cNvPicPr>
            <a:picLocks noChangeAspect="1"/>
          </p:cNvPicPr>
          <p:nvPr/>
        </p:nvPicPr>
        <p:blipFill>
          <a:blip r:embed="rId3"/>
          <a:srcRect l="11765" t="13636" r="14118" b="13636"/>
          <a:stretch>
            <a:fillRect/>
          </a:stretch>
        </p:blipFill>
        <p:spPr>
          <a:xfrm>
            <a:off x="609600" y="685799"/>
            <a:ext cx="7696199" cy="59596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77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219635"/>
            <a:ext cx="5562600" cy="71986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28032" y="2438400"/>
            <a:ext cx="3858768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92" dirty="0"/>
              <a:t>Scheduling algorithms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Short-term scheduling criteria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The use of priorities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Alternative scheduling policies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Performance comparison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Fair-share scheduling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3760694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92" dirty="0"/>
              <a:t>Types of processor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Long-term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Medium-term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Short-term scheduling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92" dirty="0"/>
              <a:t>Traditional UNIX scheduling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6982"/>
            <a:ext cx="9144000" cy="706581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304800"/>
            <a:ext cx="7824788" cy="132304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048000" cy="4038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Determines which programs are admitted to the system for processing</a:t>
            </a:r>
          </a:p>
          <a:p>
            <a:r>
              <a:rPr lang="en-US" dirty="0">
                <a:solidFill>
                  <a:srgbClr val="FF0000"/>
                </a:solidFill>
              </a:rPr>
              <a:t>Controls the degree of multiprogramming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 more processes </a:t>
            </a:r>
            <a:r>
              <a:rPr lang="en-US" dirty="0"/>
              <a:t>that are created, the smaller the percentage of time that each process can be executed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May limit </a:t>
            </a:r>
            <a:r>
              <a:rPr lang="en-US" dirty="0"/>
              <a:t>to provide satisfactory service to the current set of processes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7305647"/>
              </p:ext>
            </p:extLst>
          </p:nvPr>
        </p:nvGraphicFramePr>
        <p:xfrm>
          <a:off x="3048000" y="2057399"/>
          <a:ext cx="64770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Medium-Term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/>
          <a:lstStyle/>
          <a:p>
            <a:r>
              <a:rPr lang="en-US" sz="2400" dirty="0"/>
              <a:t>Part of </a:t>
            </a:r>
            <a:r>
              <a:rPr lang="en-US" sz="2400" dirty="0">
                <a:solidFill>
                  <a:srgbClr val="FF0000"/>
                </a:solidFill>
              </a:rPr>
              <a:t>the swapping function</a:t>
            </a:r>
          </a:p>
          <a:p>
            <a:r>
              <a:rPr lang="en-US" sz="2400" dirty="0"/>
              <a:t>Swapping-in decisions are based on the need to </a:t>
            </a:r>
            <a:r>
              <a:rPr lang="en-US" sz="2400" dirty="0">
                <a:solidFill>
                  <a:srgbClr val="FF0000"/>
                </a:solidFill>
              </a:rPr>
              <a:t>manage the degree of multiprogramming</a:t>
            </a:r>
          </a:p>
          <a:p>
            <a:pPr marL="1150938" lvl="2" indent="-300038"/>
            <a:r>
              <a:rPr lang="en-US" sz="2200" dirty="0"/>
              <a:t>Considers the memory requirements of the          swapped-out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Short-Term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Known as the dispatcher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Executes most frequently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Makes the fine-grained decision </a:t>
            </a:r>
            <a:r>
              <a:rPr lang="en-US" sz="2000" dirty="0"/>
              <a:t>of which process to execute next</a:t>
            </a:r>
          </a:p>
          <a:p>
            <a:r>
              <a:rPr lang="en-US" sz="2000" dirty="0"/>
              <a:t>Invoked when an event occurs that </a:t>
            </a:r>
            <a:r>
              <a:rPr lang="en-US" sz="2000" dirty="0">
                <a:solidFill>
                  <a:srgbClr val="FF0000"/>
                </a:solidFill>
              </a:rPr>
              <a:t>may lead to the blocking of the current process</a:t>
            </a:r>
            <a:r>
              <a:rPr lang="en-US" sz="2000" dirty="0"/>
              <a:t> or that may provide an opportunity to </a:t>
            </a:r>
            <a:r>
              <a:rPr lang="en-US" sz="2000" dirty="0">
                <a:solidFill>
                  <a:srgbClr val="FF0000"/>
                </a:solidFill>
              </a:rPr>
              <a:t>preempt a currently running process </a:t>
            </a:r>
            <a:r>
              <a:rPr lang="en-US" sz="2000" dirty="0"/>
              <a:t>in favor of another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4724400"/>
          <a:ext cx="5638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10274</Words>
  <Application>Microsoft Office PowerPoint</Application>
  <PresentationFormat>全屏显示(4:3)</PresentationFormat>
  <Paragraphs>907</Paragraphs>
  <Slides>50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Calisto MT</vt:lpstr>
      <vt:lpstr>Symbol</vt:lpstr>
      <vt:lpstr>Times New Roman</vt:lpstr>
      <vt:lpstr>Wingdings</vt:lpstr>
      <vt:lpstr>Custom Design</vt:lpstr>
      <vt:lpstr>Codex</vt:lpstr>
      <vt:lpstr>Document</vt:lpstr>
      <vt:lpstr>Chapter 9 Uniprocessor Scheduling</vt:lpstr>
      <vt:lpstr>PowerPoint 演示文稿</vt:lpstr>
      <vt:lpstr>Processor Scheduling</vt:lpstr>
      <vt:lpstr>PowerPoint 演示文稿</vt:lpstr>
      <vt:lpstr>PowerPoint 演示文稿</vt:lpstr>
      <vt:lpstr>PowerPoint 演示文稿</vt:lpstr>
      <vt:lpstr>Long-Term Scheduler</vt:lpstr>
      <vt:lpstr>Medium-Term Scheduling</vt:lpstr>
      <vt:lpstr>Short-Term Scheduling</vt:lpstr>
      <vt:lpstr>Short Term Scheduling Criteria</vt:lpstr>
      <vt:lpstr>Short-Term Scheduling Criteria:  Performance</vt:lpstr>
      <vt:lpstr>PowerPoint 演示文稿</vt:lpstr>
      <vt:lpstr>PowerPoint 演示文稿</vt:lpstr>
      <vt:lpstr>PowerPoint 演示文稿</vt:lpstr>
      <vt:lpstr>Selection Function</vt:lpstr>
      <vt:lpstr>Decision Mode</vt:lpstr>
      <vt:lpstr>Nonpreemptive vs Preemptive</vt:lpstr>
      <vt:lpstr>PowerPoint 演示文稿</vt:lpstr>
      <vt:lpstr>PowerPoint 演示文稿</vt:lpstr>
      <vt:lpstr>PowerPoint 演示文稿</vt:lpstr>
      <vt:lpstr>First-Come-First-Served (FCFS)</vt:lpstr>
      <vt:lpstr>Round Robin</vt:lpstr>
      <vt:lpstr>PowerPoint 演示文稿</vt:lpstr>
      <vt:lpstr>PowerPoint 演示文稿</vt:lpstr>
      <vt:lpstr>Shortest Process Next (SPN)</vt:lpstr>
      <vt:lpstr>SPN</vt:lpstr>
      <vt:lpstr>SPN</vt:lpstr>
      <vt:lpstr>PowerPoint 演示文稿</vt:lpstr>
      <vt:lpstr>PowerPoint 演示文稿</vt:lpstr>
      <vt:lpstr>PowerPoint 演示文稿</vt:lpstr>
      <vt:lpstr>Shortest Remaining Time (SRT)</vt:lpstr>
      <vt:lpstr>Highest Response Ratio Next (HRRN)</vt:lpstr>
      <vt:lpstr>Feedback scheduling </vt:lpstr>
      <vt:lpstr>Feedback scheduling </vt:lpstr>
      <vt:lpstr>PowerPoint 演示文稿</vt:lpstr>
      <vt:lpstr>Performance Comparison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Fair-Share Scheduling</vt:lpstr>
      <vt:lpstr>Fair Share Scheduler (FFS)</vt:lpstr>
      <vt:lpstr>PowerPoint 演示文稿</vt:lpstr>
      <vt:lpstr>Traditional UNIX Scheduling</vt:lpstr>
      <vt:lpstr>Scheduling Formula</vt:lpstr>
      <vt:lpstr>Bands</vt:lpstr>
      <vt:lpstr>PowerPoint 演示文稿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Prof. Chung Yehching (SDS)</cp:lastModifiedBy>
  <cp:revision>2</cp:revision>
  <dcterms:created xsi:type="dcterms:W3CDTF">2017-04-20T03:20:15Z</dcterms:created>
  <dcterms:modified xsi:type="dcterms:W3CDTF">2025-10-16T19:58:33Z</dcterms:modified>
</cp:coreProperties>
</file>