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352" r:id="rId3"/>
    <p:sldId id="353" r:id="rId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2" y="6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2025/11/29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2025/11/29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" y="4681942"/>
            <a:ext cx="2030503" cy="40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octe.cuhk.edu.c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jpg@01DC5EDF.3C94E0A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26534"/>
            <a:ext cx="7772400" cy="1102519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CSC3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–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06230"/>
            <a:ext cx="6400800" cy="2044390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2400" dirty="0"/>
              <a:t>School of Data Science</a:t>
            </a:r>
          </a:p>
          <a:p>
            <a:r>
              <a:rPr lang="en-US" altLang="zh-TW" sz="2400" dirty="0"/>
              <a:t>Chinese University of Hong Kong, Shenzhen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CA86CFC-5101-70C9-B3E7-FE5067F824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513" y="849664"/>
            <a:ext cx="6627037" cy="352003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 book examination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December 7, 2025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Venue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TB102, TB104, and TB105</a:t>
            </a:r>
            <a:endParaRPr lang="en-US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endParaRPr lang="en-US" altLang="zh-TW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12:00-15:00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Scope </a:t>
            </a:r>
            <a:endParaRPr lang="en-US" altLang="zh-TW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Chapters 1-5, 9-12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Examination 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</a:p>
        </p:txBody>
      </p:sp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id="{A46075EF-82C3-3775-63C8-EF9CEFC4BB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Teaching Evaluation (CTE)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id="{A46075EF-82C3-3775-63C8-EF9CEFC4BB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66AB386-86F0-7DF1-ED55-3AE18BB43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038" y="859786"/>
            <a:ext cx="6186362" cy="855726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kumimoji="0" lang="en-US" altLang="zh-CN" sz="24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Link to OCTE: </a:t>
            </a:r>
            <a:r>
              <a:rPr kumimoji="0" lang="en-US" altLang="zh-CN" sz="24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hlinkClick r:id="rId2"/>
              </a:rPr>
              <a:t>https://octe.cuhk.edu.cn</a:t>
            </a:r>
            <a:r>
              <a:rPr kumimoji="0" lang="en-US" altLang="zh-CN" sz="24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2400" dirty="0"/>
          </a:p>
          <a:p>
            <a:pPr marL="0" lvl="0" indent="0" ea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kumimoji="0" lang="en-US" altLang="zh-CN" sz="24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QR code </a:t>
            </a:r>
            <a:r>
              <a:rPr kumimoji="0" lang="en-US" altLang="zh-CN" sz="240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to OCTE</a:t>
            </a:r>
            <a:endParaRPr kumimoji="0" lang="en-US" altLang="zh-CN" sz="2400" dirty="0"/>
          </a:p>
          <a:p>
            <a:pPr>
              <a:spcAft>
                <a:spcPts val="600"/>
              </a:spcAft>
            </a:pPr>
            <a:endParaRPr lang="zh-CN" altLang="en-US" sz="2400" dirty="0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050BAD79-3C8B-CA7E-59CD-A6C0A563C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485" y="1788340"/>
            <a:ext cx="2553768" cy="256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63282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2569</TotalTime>
  <Words>70</Words>
  <Application>Microsoft Office PowerPoint</Application>
  <PresentationFormat>全屏显示(16:9)</PresentationFormat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MS Sans Serif</vt:lpstr>
      <vt:lpstr>Arial</vt:lpstr>
      <vt:lpstr>Calibri</vt:lpstr>
      <vt:lpstr>Times New Roman</vt:lpstr>
      <vt:lpstr>Wingdings</vt:lpstr>
      <vt:lpstr>NTHU UniCloud</vt:lpstr>
      <vt:lpstr>CSC3150 – Operating Systems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Prof. Chung Yehching (SDS)</cp:lastModifiedBy>
  <cp:revision>278</cp:revision>
  <dcterms:created xsi:type="dcterms:W3CDTF">2015-06-05T07:23:35Z</dcterms:created>
  <dcterms:modified xsi:type="dcterms:W3CDTF">2025-11-29T10:37:00Z</dcterms:modified>
</cp:coreProperties>
</file>