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8" r:id="rId3"/>
    <p:sldId id="257" r:id="rId4"/>
    <p:sldId id="259" r:id="rId5"/>
    <p:sldId id="261" r:id="rId6"/>
    <p:sldId id="262" r:id="rId7"/>
    <p:sldId id="263" r:id="rId8"/>
    <p:sldId id="264" r:id="rId9"/>
    <p:sldId id="269" r:id="rId10"/>
    <p:sldId id="265" r:id="rId11"/>
    <p:sldId id="266" r:id="rId12"/>
    <p:sldId id="271" r:id="rId13"/>
    <p:sldId id="267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48E3A-C8FF-458B-BFFB-2C720FDA7E39}" type="datetimeFigureOut">
              <a:rPr lang="zh-TW" altLang="en-US" smtClean="0"/>
              <a:pPr/>
              <a:t>2009/9/17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F6FCAD-2EDA-4AA5-BC28-6AC35D91BA5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FCAD-2EDA-4AA5-BC28-6AC35D91BA58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FCAD-2EDA-4AA5-BC28-6AC35D91BA58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FCAD-2EDA-4AA5-BC28-6AC35D91BA58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FCAD-2EDA-4AA5-BC28-6AC35D91BA58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FCAD-2EDA-4AA5-BC28-6AC35D91BA58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FCAD-2EDA-4AA5-BC28-6AC35D91BA58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FCAD-2EDA-4AA5-BC28-6AC35D91BA58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FCAD-2EDA-4AA5-BC28-6AC35D91BA58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FCAD-2EDA-4AA5-BC28-6AC35D91BA58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FCAD-2EDA-4AA5-BC28-6AC35D91BA58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FCAD-2EDA-4AA5-BC28-6AC35D91BA58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FCAD-2EDA-4AA5-BC28-6AC35D91BA58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FCAD-2EDA-4AA5-BC28-6AC35D91BA58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標題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6" name="日期版面配置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0EBC-4857-4F8D-BEF0-EB885DEC1BA8}" type="datetimeFigureOut">
              <a:rPr lang="zh-TW" altLang="en-US" smtClean="0"/>
              <a:pPr/>
              <a:t>2009/9/17</a:t>
            </a:fld>
            <a:endParaRPr lang="zh-TW" altLang="en-US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D95DBCF-1278-467E-B17E-B26F7B820B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0EBC-4857-4F8D-BEF0-EB885DEC1BA8}" type="datetimeFigureOut">
              <a:rPr lang="zh-TW" altLang="en-US" smtClean="0"/>
              <a:pPr/>
              <a:t>2009/9/17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DBCF-1278-467E-B17E-B26F7B820B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0EBC-4857-4F8D-BEF0-EB885DEC1BA8}" type="datetimeFigureOut">
              <a:rPr lang="zh-TW" altLang="en-US" smtClean="0"/>
              <a:pPr/>
              <a:t>2009/9/17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DBCF-1278-467E-B17E-B26F7B820B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7" name="內容版面配置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0EBC-4857-4F8D-BEF0-EB885DEC1BA8}" type="datetimeFigureOut">
              <a:rPr lang="zh-TW" altLang="en-US" smtClean="0"/>
              <a:pPr/>
              <a:t>2009/9/17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D95DBCF-1278-467E-B17E-B26F7B820B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0EBC-4857-4F8D-BEF0-EB885DEC1BA8}" type="datetimeFigureOut">
              <a:rPr lang="zh-TW" altLang="en-US" smtClean="0"/>
              <a:pPr/>
              <a:t>2009/9/17</a:t>
            </a:fld>
            <a:endParaRPr lang="zh-TW" altLang="en-US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DBCF-1278-467E-B17E-B26F7B820B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0EBC-4857-4F8D-BEF0-EB885DEC1BA8}" type="datetimeFigureOut">
              <a:rPr lang="zh-TW" altLang="en-US" smtClean="0"/>
              <a:pPr/>
              <a:t>2009/9/17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DBCF-1278-467E-B17E-B26F7B820B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5" name="文字版面配置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0EBC-4857-4F8D-BEF0-EB885DEC1BA8}" type="datetimeFigureOut">
              <a:rPr lang="zh-TW" altLang="en-US" smtClean="0"/>
              <a:pPr/>
              <a:t>2009/9/17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D95DBCF-1278-467E-B17E-B26F7B820B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0EBC-4857-4F8D-BEF0-EB885DEC1BA8}" type="datetimeFigureOut">
              <a:rPr lang="zh-TW" altLang="en-US" smtClean="0"/>
              <a:pPr/>
              <a:t>2009/9/17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DBCF-1278-467E-B17E-B26F7B820B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0EBC-4857-4F8D-BEF0-EB885DEC1BA8}" type="datetimeFigureOut">
              <a:rPr lang="zh-TW" altLang="en-US" smtClean="0"/>
              <a:pPr/>
              <a:t>2009/9/17</a:t>
            </a:fld>
            <a:endParaRPr lang="zh-TW" altLang="en-US"/>
          </a:p>
        </p:txBody>
      </p:sp>
      <p:sp>
        <p:nvSpPr>
          <p:cNvPr id="24" name="頁尾版面配置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DBCF-1278-467E-B17E-B26F7B820B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0EBC-4857-4F8D-BEF0-EB885DEC1BA8}" type="datetimeFigureOut">
              <a:rPr lang="zh-TW" altLang="en-US" smtClean="0"/>
              <a:pPr/>
              <a:t>2009/9/17</a:t>
            </a:fld>
            <a:endParaRPr lang="zh-TW" altLang="en-US"/>
          </a:p>
        </p:txBody>
      </p:sp>
      <p:sp>
        <p:nvSpPr>
          <p:cNvPr id="29" name="頁尾版面配置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DBCF-1278-467E-B17E-B26F7B820B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0EBC-4857-4F8D-BEF0-EB885DEC1BA8}" type="datetimeFigureOut">
              <a:rPr lang="zh-TW" altLang="en-US" smtClean="0"/>
              <a:pPr/>
              <a:t>2009/9/17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DBCF-1278-467E-B17E-B26F7B820B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0070EBC-4857-4F8D-BEF0-EB885DEC1BA8}" type="datetimeFigureOut">
              <a:rPr lang="zh-TW" altLang="en-US" smtClean="0"/>
              <a:pPr/>
              <a:t>2009/9/17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D95DBCF-1278-467E-B17E-B26F7B820B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標題版面配置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d9662828/course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yoshijava@gmail.com" TargetMode="External"/><Relationship Id="rId4" Type="http://schemas.openxmlformats.org/officeDocument/2006/relationships/hyperlink" Target="mailto:bulapalm@gmail.co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857496"/>
            <a:ext cx="8458200" cy="2357454"/>
          </a:xfrm>
        </p:spPr>
        <p:txBody>
          <a:bodyPr>
            <a:normAutofit/>
          </a:bodyPr>
          <a:lstStyle/>
          <a:p>
            <a:r>
              <a:rPr lang="zh-TW" altLang="en-US" sz="5400" dirty="0" smtClean="0"/>
              <a:t>資訊系統應用課程簡介</a:t>
            </a:r>
            <a:endParaRPr lang="zh-TW" altLang="en-US"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Embedded System</a:t>
            </a:r>
            <a:r>
              <a:rPr lang="zh-TW" altLang="en-US" dirty="0" smtClean="0"/>
              <a:t> </a:t>
            </a:r>
            <a:r>
              <a:rPr lang="en-US" altLang="zh-TW" smtClean="0"/>
              <a:t>(Optional)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簡介</a:t>
            </a:r>
            <a:r>
              <a:rPr lang="en-US" altLang="zh-TW" dirty="0" smtClean="0"/>
              <a:t>embedded system</a:t>
            </a:r>
          </a:p>
          <a:p>
            <a:r>
              <a:rPr lang="zh-TW" altLang="en-US" dirty="0" smtClean="0"/>
              <a:t>介紹</a:t>
            </a:r>
            <a:r>
              <a:rPr lang="en-US" altLang="zh-TW" dirty="0" smtClean="0"/>
              <a:t>Google</a:t>
            </a:r>
            <a:r>
              <a:rPr lang="zh-TW" altLang="en-US" dirty="0" smtClean="0"/>
              <a:t> </a:t>
            </a:r>
            <a:r>
              <a:rPr lang="en-US" altLang="zh-TW" dirty="0" smtClean="0"/>
              <a:t>Android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Useful applications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Google applications</a:t>
            </a:r>
          </a:p>
          <a:p>
            <a:r>
              <a:rPr lang="en-US" altLang="zh-TW" dirty="0" smtClean="0"/>
              <a:t>Office applications</a:t>
            </a:r>
          </a:p>
          <a:p>
            <a:pPr lvl="1"/>
            <a:r>
              <a:rPr lang="en-US" altLang="zh-TW" dirty="0" smtClean="0"/>
              <a:t>Word, PowerPoint</a:t>
            </a:r>
          </a:p>
          <a:p>
            <a:r>
              <a:rPr lang="en-US" altLang="zh-TW" dirty="0" smtClean="0"/>
              <a:t>Math software</a:t>
            </a:r>
          </a:p>
          <a:p>
            <a:pPr lvl="1"/>
            <a:r>
              <a:rPr lang="en-US" altLang="zh-TW" dirty="0" err="1" smtClean="0"/>
              <a:t>Matlab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Mathematica</a:t>
            </a:r>
            <a:endParaRPr lang="en-US" altLang="zh-TW" dirty="0" smtClean="0"/>
          </a:p>
          <a:p>
            <a:r>
              <a:rPr lang="en-US" altLang="zh-TW" dirty="0" smtClean="0"/>
              <a:t>Debug tool</a:t>
            </a:r>
          </a:p>
          <a:p>
            <a:r>
              <a:rPr lang="en-US" altLang="zh-TW" dirty="0" smtClean="0"/>
              <a:t>Profiling tool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Related with </a:t>
            </a:r>
            <a:r>
              <a:rPr lang="zh-TW" altLang="en-US" dirty="0" smtClean="0"/>
              <a:t>資導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643050"/>
            <a:ext cx="5599122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直線圖說文字 1 4"/>
          <p:cNvSpPr/>
          <p:nvPr/>
        </p:nvSpPr>
        <p:spPr>
          <a:xfrm>
            <a:off x="5072066" y="2214554"/>
            <a:ext cx="3214710" cy="428628"/>
          </a:xfrm>
          <a:prstGeom prst="borderCallout1">
            <a:avLst>
              <a:gd name="adj1" fmla="val 18750"/>
              <a:gd name="adj2" fmla="val -8333"/>
              <a:gd name="adj3" fmla="val 131669"/>
              <a:gd name="adj4" fmla="val -370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練習使用</a:t>
            </a:r>
            <a:r>
              <a:rPr lang="en-US" altLang="zh-TW" dirty="0" smtClean="0"/>
              <a:t>Linux</a:t>
            </a:r>
            <a:endParaRPr lang="zh-TW" altLang="en-US" dirty="0"/>
          </a:p>
        </p:txBody>
      </p:sp>
      <p:sp>
        <p:nvSpPr>
          <p:cNvPr id="6" name="直線圖說文字 1 5"/>
          <p:cNvSpPr/>
          <p:nvPr/>
        </p:nvSpPr>
        <p:spPr>
          <a:xfrm>
            <a:off x="4857752" y="2857496"/>
            <a:ext cx="4000528" cy="500066"/>
          </a:xfrm>
          <a:prstGeom prst="borderCallout1">
            <a:avLst>
              <a:gd name="adj1" fmla="val 18750"/>
              <a:gd name="adj2" fmla="val -8333"/>
              <a:gd name="adj3" fmla="val 33880"/>
              <a:gd name="adj4" fmla="val -234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網路相關軟體</a:t>
            </a:r>
            <a:r>
              <a:rPr lang="en-US" altLang="zh-TW" dirty="0" smtClean="0"/>
              <a:t>: BT, </a:t>
            </a:r>
            <a:r>
              <a:rPr lang="en-US" altLang="zh-TW" dirty="0" err="1" smtClean="0"/>
              <a:t>PPStream</a:t>
            </a:r>
            <a:r>
              <a:rPr lang="en-US" altLang="zh-TW" dirty="0" smtClean="0"/>
              <a:t>,</a:t>
            </a:r>
            <a:r>
              <a:rPr lang="zh-TW" altLang="en-US" dirty="0" smtClean="0"/>
              <a:t> </a:t>
            </a:r>
            <a:r>
              <a:rPr lang="en-US" altLang="zh-TW" dirty="0" smtClean="0"/>
              <a:t>FTP software</a:t>
            </a:r>
            <a:endParaRPr lang="zh-TW" altLang="en-US" dirty="0"/>
          </a:p>
        </p:txBody>
      </p:sp>
      <p:sp>
        <p:nvSpPr>
          <p:cNvPr id="7" name="直線圖說文字 1 6"/>
          <p:cNvSpPr/>
          <p:nvPr/>
        </p:nvSpPr>
        <p:spPr>
          <a:xfrm>
            <a:off x="5214942" y="3643314"/>
            <a:ext cx="2714644" cy="357190"/>
          </a:xfrm>
          <a:prstGeom prst="borderCallout1">
            <a:avLst>
              <a:gd name="adj1" fmla="val 18750"/>
              <a:gd name="adj2" fmla="val -8333"/>
              <a:gd name="adj3" fmla="val 123100"/>
              <a:gd name="adj4" fmla="val -49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Eclipse, Dev C++</a:t>
            </a:r>
            <a:endParaRPr lang="zh-TW" altLang="en-US" dirty="0"/>
          </a:p>
        </p:txBody>
      </p:sp>
      <p:sp>
        <p:nvSpPr>
          <p:cNvPr id="8" name="直線圖說文字 1 7"/>
          <p:cNvSpPr/>
          <p:nvPr/>
        </p:nvSpPr>
        <p:spPr>
          <a:xfrm>
            <a:off x="5286380" y="4500570"/>
            <a:ext cx="2714644" cy="357190"/>
          </a:xfrm>
          <a:prstGeom prst="borderCallout1">
            <a:avLst>
              <a:gd name="adj1" fmla="val 18750"/>
              <a:gd name="adj2" fmla="val -8333"/>
              <a:gd name="adj3" fmla="val 107729"/>
              <a:gd name="adj4" fmla="val -705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MySQL</a:t>
            </a:r>
            <a:r>
              <a:rPr lang="en-US" altLang="zh-TW" dirty="0" smtClean="0"/>
              <a:t>, Access</a:t>
            </a:r>
            <a:endParaRPr lang="zh-TW" altLang="en-US" dirty="0"/>
          </a:p>
        </p:txBody>
      </p:sp>
      <p:sp>
        <p:nvSpPr>
          <p:cNvPr id="9" name="直線圖說文字 1 8"/>
          <p:cNvSpPr/>
          <p:nvPr/>
        </p:nvSpPr>
        <p:spPr>
          <a:xfrm>
            <a:off x="5929322" y="5000636"/>
            <a:ext cx="3214678" cy="428628"/>
          </a:xfrm>
          <a:prstGeom prst="borderCallout1">
            <a:avLst>
              <a:gd name="adj1" fmla="val 49668"/>
              <a:gd name="adj2" fmla="val -31830"/>
              <a:gd name="adj3" fmla="val 16655"/>
              <a:gd name="adj4" fmla="val -68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PhotoImapct</a:t>
            </a:r>
            <a:r>
              <a:rPr lang="en-US" altLang="zh-TW" dirty="0" smtClean="0"/>
              <a:t>, </a:t>
            </a:r>
            <a:r>
              <a:rPr lang="zh-TW" altLang="en-US" dirty="0" smtClean="0"/>
              <a:t>會聲會影</a:t>
            </a:r>
            <a:endParaRPr lang="zh-TW" altLang="en-US" dirty="0"/>
          </a:p>
        </p:txBody>
      </p:sp>
      <p:sp>
        <p:nvSpPr>
          <p:cNvPr id="10" name="直線圖說文字 1 9"/>
          <p:cNvSpPr/>
          <p:nvPr/>
        </p:nvSpPr>
        <p:spPr>
          <a:xfrm>
            <a:off x="6215074" y="6072206"/>
            <a:ext cx="2714644" cy="357190"/>
          </a:xfrm>
          <a:prstGeom prst="borderCallout1">
            <a:avLst>
              <a:gd name="adj1" fmla="val 18750"/>
              <a:gd name="adj2" fmla="val -8333"/>
              <a:gd name="adj3" fmla="val -69296"/>
              <a:gd name="adj4" fmla="val -372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Matlab</a:t>
            </a:r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授課方式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基本上採用第一堂課講理論</a:t>
            </a:r>
            <a:r>
              <a:rPr lang="en-US" altLang="zh-TW" dirty="0" smtClean="0"/>
              <a:t>,</a:t>
            </a:r>
            <a:r>
              <a:rPr lang="zh-TW" altLang="en-US" dirty="0" smtClean="0"/>
              <a:t> 第二三堂課教導常使用的應用程式</a:t>
            </a:r>
            <a:r>
              <a:rPr lang="en-US" altLang="zh-TW" dirty="0" smtClean="0"/>
              <a:t>,</a:t>
            </a:r>
            <a:r>
              <a:rPr lang="zh-TW" altLang="en-US" dirty="0" smtClean="0"/>
              <a:t> 且讓大家自己練習這些應用程式</a:t>
            </a:r>
            <a:endParaRPr lang="en-US" altLang="zh-TW" dirty="0" smtClean="0"/>
          </a:p>
          <a:p>
            <a:r>
              <a:rPr lang="zh-TW" altLang="en-US" dirty="0" smtClean="0"/>
              <a:t>評分標準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平日作業</a:t>
            </a:r>
            <a:r>
              <a:rPr lang="en-US" altLang="zh-TW" dirty="0" smtClean="0"/>
              <a:t>	40%	</a:t>
            </a:r>
          </a:p>
          <a:p>
            <a:pPr lvl="1"/>
            <a:r>
              <a:rPr lang="zh-TW" altLang="en-US" dirty="0" smtClean="0"/>
              <a:t>期中考</a:t>
            </a:r>
            <a:r>
              <a:rPr lang="en-US" altLang="zh-TW" dirty="0" smtClean="0"/>
              <a:t>		30%</a:t>
            </a:r>
          </a:p>
          <a:p>
            <a:pPr lvl="1"/>
            <a:r>
              <a:rPr lang="zh-TW" altLang="en-US" dirty="0" smtClean="0"/>
              <a:t>期末報告</a:t>
            </a:r>
            <a:r>
              <a:rPr lang="en-US" altLang="zh-TW" dirty="0" smtClean="0"/>
              <a:t>	30%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基本資料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TW" altLang="en-US" dirty="0" smtClean="0"/>
              <a:t>課程網頁</a:t>
            </a:r>
            <a:r>
              <a:rPr lang="en-US" altLang="zh-TW" dirty="0" smtClean="0"/>
              <a:t>: </a:t>
            </a:r>
            <a:r>
              <a:rPr lang="en-US" altLang="zh-TW" dirty="0" smtClean="0">
                <a:hlinkClick r:id="rId3"/>
              </a:rPr>
              <a:t>http://www.cs.nthu.edu.tw/~d9662828/course.html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講師姓名</a:t>
            </a:r>
            <a:r>
              <a:rPr lang="en-US" altLang="zh-TW" dirty="0" smtClean="0"/>
              <a:t>:</a:t>
            </a:r>
            <a:r>
              <a:rPr lang="zh-TW" altLang="en-US" dirty="0" smtClean="0"/>
              <a:t> 張苑</a:t>
            </a:r>
            <a:r>
              <a:rPr lang="en-US" altLang="zh-TW" dirty="0" smtClean="0"/>
              <a:t>(</a:t>
            </a:r>
            <a:r>
              <a:rPr lang="zh-TW" altLang="en-US" dirty="0" smtClean="0"/>
              <a:t>ㄩㄢˋ</a:t>
            </a:r>
            <a:r>
              <a:rPr lang="en-US" altLang="zh-TW" dirty="0" smtClean="0"/>
              <a:t>)</a:t>
            </a:r>
            <a:r>
              <a:rPr lang="zh-TW" altLang="en-US" dirty="0" smtClean="0"/>
              <a:t>瑩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實驗室</a:t>
            </a:r>
            <a:r>
              <a:rPr lang="en-US" altLang="zh-TW" dirty="0" smtClean="0"/>
              <a:t>:</a:t>
            </a:r>
            <a:r>
              <a:rPr lang="zh-TW" altLang="en-US" dirty="0" smtClean="0"/>
              <a:t> 資電館</a:t>
            </a:r>
            <a:r>
              <a:rPr lang="en-US" altLang="zh-TW" dirty="0" smtClean="0"/>
              <a:t>734</a:t>
            </a:r>
            <a:r>
              <a:rPr lang="zh-TW" altLang="en-US" dirty="0" smtClean="0"/>
              <a:t>室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Email: </a:t>
            </a:r>
            <a:r>
              <a:rPr lang="en-US" altLang="zh-TW" dirty="0" smtClean="0">
                <a:hlinkClick r:id="rId4"/>
              </a:rPr>
              <a:t>bulapalm@gmail.com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助教</a:t>
            </a:r>
            <a:r>
              <a:rPr lang="en-US" altLang="zh-TW" dirty="0" smtClean="0"/>
              <a:t>:</a:t>
            </a:r>
            <a:r>
              <a:rPr lang="zh-TW" altLang="en-US" dirty="0" smtClean="0"/>
              <a:t> 黃世傑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實驗室</a:t>
            </a:r>
            <a:r>
              <a:rPr lang="en-US" altLang="zh-TW" dirty="0" smtClean="0"/>
              <a:t>:</a:t>
            </a:r>
            <a:r>
              <a:rPr lang="zh-TW" altLang="en-US" dirty="0" smtClean="0"/>
              <a:t> 資電館</a:t>
            </a:r>
            <a:r>
              <a:rPr lang="en-US" altLang="zh-TW" dirty="0" smtClean="0"/>
              <a:t>734</a:t>
            </a:r>
            <a:r>
              <a:rPr lang="zh-TW" altLang="en-US" dirty="0" smtClean="0"/>
              <a:t>室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Email: </a:t>
            </a:r>
            <a:r>
              <a:rPr lang="en-US" altLang="zh-TW" dirty="0" smtClean="0">
                <a:hlinkClick r:id="rId5"/>
              </a:rPr>
              <a:t>yoshijava@gmail.com</a:t>
            </a:r>
            <a:endParaRPr lang="en-US" altLang="zh-TW" dirty="0" smtClean="0"/>
          </a:p>
          <a:p>
            <a:endParaRPr lang="en-US" altLang="zh-TW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簡介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對於電腦科學有個初步概略性地了解</a:t>
            </a:r>
            <a:endParaRPr lang="en-US" altLang="zh-TW" dirty="0" smtClean="0"/>
          </a:p>
          <a:p>
            <a:r>
              <a:rPr lang="zh-TW" altLang="en-US" dirty="0" smtClean="0"/>
              <a:t>幫助大一新生排除對於電腦使用的陌生感</a:t>
            </a:r>
            <a:endParaRPr lang="en-US" altLang="zh-TW" dirty="0" smtClean="0"/>
          </a:p>
          <a:p>
            <a:r>
              <a:rPr lang="zh-TW" altLang="en-US" dirty="0" smtClean="0"/>
              <a:t>熟悉一些常會使用到的應用程式</a:t>
            </a:r>
            <a:endParaRPr lang="en-US" altLang="zh-TW" dirty="0" smtClean="0"/>
          </a:p>
          <a:p>
            <a:r>
              <a:rPr lang="zh-TW" altLang="en-US" dirty="0" smtClean="0"/>
              <a:t>增加電腦科學的基本常識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課程大綱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85720" y="1500174"/>
            <a:ext cx="8686800" cy="4786346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Computer Organization</a:t>
            </a:r>
          </a:p>
          <a:p>
            <a:r>
              <a:rPr lang="en-US" altLang="zh-TW" dirty="0" smtClean="0"/>
              <a:t>Operating System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zh-TW" altLang="en-US" dirty="0" smtClean="0"/>
              <a:t>作業系統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Introduction to Network </a:t>
            </a:r>
          </a:p>
          <a:p>
            <a:r>
              <a:rPr lang="en-US" altLang="zh-TW" dirty="0" smtClean="0"/>
              <a:t>Database (</a:t>
            </a:r>
            <a:r>
              <a:rPr lang="zh-TW" altLang="en-US" dirty="0" smtClean="0"/>
              <a:t>資料庫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Computer Graphics</a:t>
            </a:r>
            <a:r>
              <a:rPr lang="zh-TW" altLang="en-US" dirty="0" smtClean="0"/>
              <a:t> 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 </a:t>
            </a:r>
            <a:r>
              <a:rPr lang="en-US" altLang="zh-TW" dirty="0" smtClean="0"/>
              <a:t>Multimedia</a:t>
            </a:r>
          </a:p>
          <a:p>
            <a:r>
              <a:rPr lang="en-US" altLang="zh-TW" dirty="0" smtClean="0"/>
              <a:t>Embedded System (optional)</a:t>
            </a:r>
          </a:p>
          <a:p>
            <a:r>
              <a:rPr lang="en-US" altLang="zh-TW" dirty="0" smtClean="0"/>
              <a:t>Useful Applications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Computer Organization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簡介電腦的架構和運作原理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電腦執行程式的流程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介紹</a:t>
            </a:r>
            <a:r>
              <a:rPr lang="en-US" altLang="zh-TW" dirty="0" smtClean="0"/>
              <a:t>CPU, RAM,</a:t>
            </a:r>
            <a:r>
              <a:rPr lang="zh-TW" altLang="en-US" dirty="0" smtClean="0"/>
              <a:t> 顯示卡</a:t>
            </a:r>
            <a:r>
              <a:rPr lang="en-US" altLang="zh-TW" dirty="0" smtClean="0"/>
              <a:t>,</a:t>
            </a:r>
            <a:r>
              <a:rPr lang="zh-TW" altLang="en-US" dirty="0" smtClean="0"/>
              <a:t> 主機板等元件的功能</a:t>
            </a:r>
            <a:endParaRPr lang="en-US" altLang="zh-TW" dirty="0" smtClean="0"/>
          </a:p>
          <a:p>
            <a:r>
              <a:rPr lang="zh-TW" altLang="en-US" dirty="0" smtClean="0"/>
              <a:t>介紹一些可以測試電腦效能的軟體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CPU-Z, 7-Zip</a:t>
            </a:r>
          </a:p>
          <a:p>
            <a:r>
              <a:rPr lang="zh-TW" altLang="en-US" smtClean="0"/>
              <a:t>新型的</a:t>
            </a:r>
            <a:r>
              <a:rPr lang="zh-TW" altLang="en-US" dirty="0" smtClean="0"/>
              <a:t>電腦配備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Core i7, Tesla, touch screen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Operating System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簡介作業系統的功能</a:t>
            </a:r>
            <a:endParaRPr lang="en-US" altLang="zh-TW" dirty="0" smtClean="0"/>
          </a:p>
          <a:p>
            <a:r>
              <a:rPr lang="zh-TW" altLang="en-US" dirty="0" smtClean="0"/>
              <a:t>介紹不同種類的作業系統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Windows, Linux</a:t>
            </a:r>
          </a:p>
          <a:p>
            <a:r>
              <a:rPr lang="zh-TW" altLang="en-US" dirty="0" smtClean="0"/>
              <a:t>登入系上工作站來練習簡單的指令</a:t>
            </a:r>
            <a:endParaRPr lang="en-US" altLang="zh-TW" dirty="0" smtClean="0"/>
          </a:p>
          <a:p>
            <a:r>
              <a:rPr lang="zh-TW" altLang="en-US" dirty="0" smtClean="0"/>
              <a:t>灌</a:t>
            </a:r>
            <a:r>
              <a:rPr lang="en-US" altLang="zh-TW" dirty="0" smtClean="0"/>
              <a:t>Linux</a:t>
            </a:r>
            <a:r>
              <a:rPr lang="zh-TW" altLang="en-US" dirty="0" smtClean="0"/>
              <a:t>在</a:t>
            </a:r>
            <a:r>
              <a:rPr lang="en-US" altLang="zh-TW" dirty="0" smtClean="0"/>
              <a:t>VMware</a:t>
            </a:r>
            <a:r>
              <a:rPr lang="zh-TW" altLang="en-US" dirty="0" smtClean="0"/>
              <a:t>之類的軟體</a:t>
            </a:r>
            <a:r>
              <a:rPr lang="en-US" altLang="zh-TW" dirty="0" smtClean="0"/>
              <a:t>,</a:t>
            </a:r>
            <a:r>
              <a:rPr lang="zh-TW" altLang="en-US" dirty="0" smtClean="0"/>
              <a:t> 學習使用</a:t>
            </a:r>
            <a:r>
              <a:rPr lang="en-US" altLang="zh-TW" dirty="0" smtClean="0"/>
              <a:t>Linux</a:t>
            </a:r>
          </a:p>
          <a:p>
            <a:endParaRPr lang="en-US" altLang="zh-TW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 to Network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簡介網路基本原理</a:t>
            </a:r>
            <a:endParaRPr lang="en-US" altLang="zh-TW" dirty="0" smtClean="0"/>
          </a:p>
          <a:p>
            <a:r>
              <a:rPr lang="zh-TW" altLang="en-US" dirty="0" smtClean="0"/>
              <a:t>簡介常用的網路協定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HTTP, FTP</a:t>
            </a:r>
          </a:p>
          <a:p>
            <a:r>
              <a:rPr lang="zh-TW" altLang="en-US" dirty="0" smtClean="0"/>
              <a:t>簡介網路應用程式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P2P</a:t>
            </a:r>
            <a:r>
              <a:rPr lang="zh-TW" altLang="en-US" dirty="0" smtClean="0"/>
              <a:t>軟體</a:t>
            </a:r>
            <a:endParaRPr lang="en-US" altLang="zh-TW" dirty="0" smtClean="0"/>
          </a:p>
          <a:p>
            <a:pPr lvl="2"/>
            <a:r>
              <a:rPr lang="en-US" altLang="zh-TW" dirty="0" err="1" smtClean="0"/>
              <a:t>PPStream</a:t>
            </a:r>
            <a:r>
              <a:rPr lang="en-US" altLang="zh-TW" dirty="0" smtClean="0"/>
              <a:t>, </a:t>
            </a:r>
            <a:r>
              <a:rPr lang="en-US" dirty="0" err="1" smtClean="0"/>
              <a:t>BitTorrent</a:t>
            </a:r>
            <a:endParaRPr lang="en-US" altLang="zh-TW" dirty="0" smtClean="0"/>
          </a:p>
          <a:p>
            <a:r>
              <a:rPr lang="zh-TW" altLang="en-US" dirty="0" smtClean="0"/>
              <a:t>製作自己的專屬網頁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Database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簡介資料庫基本原理</a:t>
            </a:r>
            <a:endParaRPr lang="en-US" altLang="zh-TW" dirty="0" smtClean="0"/>
          </a:p>
          <a:p>
            <a:r>
              <a:rPr lang="zh-TW" altLang="en-US" dirty="0" smtClean="0"/>
              <a:t>實際使用資料庫軟體</a:t>
            </a:r>
            <a:r>
              <a:rPr lang="en-US" altLang="zh-TW" dirty="0" smtClean="0"/>
              <a:t>(i.e. Access),</a:t>
            </a:r>
            <a:r>
              <a:rPr lang="zh-TW" altLang="en-US" dirty="0" smtClean="0"/>
              <a:t> 撰寫簡單的</a:t>
            </a:r>
            <a:r>
              <a:rPr lang="en-US" altLang="zh-TW" dirty="0" smtClean="0"/>
              <a:t>SQL</a:t>
            </a:r>
            <a:r>
              <a:rPr lang="zh-TW" altLang="en-US" dirty="0" smtClean="0"/>
              <a:t>語法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Computer Graphics &amp; Multimedia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介紹影像處理的原理和常見的影音編碼</a:t>
            </a:r>
            <a:endParaRPr lang="en-US" altLang="zh-TW" dirty="0" smtClean="0"/>
          </a:p>
          <a:p>
            <a:r>
              <a:rPr lang="zh-TW" altLang="en-US" dirty="0" smtClean="0"/>
              <a:t>學習使用繪圖軟體和影音編輯軟體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PhotoImpact</a:t>
            </a:r>
            <a:r>
              <a:rPr lang="zh-TW" altLang="en-US" dirty="0" smtClean="0"/>
              <a:t> </a:t>
            </a:r>
            <a:r>
              <a:rPr lang="en-US" altLang="zh-TW" dirty="0" smtClean="0"/>
              <a:t>&amp; </a:t>
            </a:r>
            <a:r>
              <a:rPr lang="zh-TW" altLang="en-US" dirty="0" smtClean="0"/>
              <a:t>會聲會影</a:t>
            </a:r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旅程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546</TotalTime>
  <Words>368</Words>
  <Application>Microsoft Office PowerPoint</Application>
  <PresentationFormat>如螢幕大小 (4:3)</PresentationFormat>
  <Paragraphs>90</Paragraphs>
  <Slides>13</Slides>
  <Notes>13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旅程</vt:lpstr>
      <vt:lpstr>資訊系統應用課程簡介</vt:lpstr>
      <vt:lpstr>基本資料</vt:lpstr>
      <vt:lpstr>簡介</vt:lpstr>
      <vt:lpstr>課程大綱</vt:lpstr>
      <vt:lpstr>Computer Organization</vt:lpstr>
      <vt:lpstr>Operating System</vt:lpstr>
      <vt:lpstr>Introduction to Network</vt:lpstr>
      <vt:lpstr>Database</vt:lpstr>
      <vt:lpstr>Computer Graphics &amp; Multimedia</vt:lpstr>
      <vt:lpstr>Embedded System (Optional)</vt:lpstr>
      <vt:lpstr>Useful applications</vt:lpstr>
      <vt:lpstr>Related with 資導</vt:lpstr>
      <vt:lpstr>授課方式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資訊系統應用課程簡介</dc:title>
  <dc:creator>ujrp</dc:creator>
  <cp:lastModifiedBy>ujrp</cp:lastModifiedBy>
  <cp:revision>57</cp:revision>
  <dcterms:created xsi:type="dcterms:W3CDTF">2009-09-10T07:12:44Z</dcterms:created>
  <dcterms:modified xsi:type="dcterms:W3CDTF">2009-09-17T06:59:01Z</dcterms:modified>
</cp:coreProperties>
</file>