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1" r:id="rId14"/>
    <p:sldId id="269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20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9" name="流程圖: 程序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圖: 程序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4F14DA8-45AD-4F29-A42E-18107FAF8425}" type="datetimeFigureOut">
              <a:rPr lang="zh-TW" altLang="en-US" smtClean="0"/>
              <a:pPr/>
              <a:t>2009/5/10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A4E19AA-9AED-4E0F-AD66-D010A674F6F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TAGS/ref_urlencode.as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anshell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localhost/upload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Java LAB 3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Online Code Execution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URL Encoding / Decoding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Example</a:t>
            </a:r>
          </a:p>
          <a:p>
            <a:pPr lvl="1"/>
            <a:r>
              <a:rPr lang="en-US" altLang="zh-TW" dirty="0" smtClean="0"/>
              <a:t>Browser sent</a:t>
            </a:r>
          </a:p>
          <a:p>
            <a:pPr lvl="2"/>
            <a:r>
              <a:rPr lang="en-US" altLang="zh-TW" dirty="0" err="1" smtClean="0"/>
              <a:t>System.out.println</a:t>
            </a:r>
            <a:r>
              <a:rPr lang="en-US" altLang="zh-TW" dirty="0" smtClean="0"/>
              <a:t>(“Hello World”)</a:t>
            </a:r>
          </a:p>
          <a:p>
            <a:pPr lvl="1"/>
            <a:r>
              <a:rPr lang="en-US" altLang="zh-TW" dirty="0" smtClean="0"/>
              <a:t>Server received</a:t>
            </a:r>
          </a:p>
          <a:p>
            <a:pPr lvl="2"/>
            <a:r>
              <a:rPr lang="en-US" dirty="0" smtClean="0"/>
              <a:t>System.out.println%28%22Hello+World%22%29</a:t>
            </a:r>
            <a:r>
              <a:rPr lang="en-US" b="1" dirty="0" smtClean="0"/>
              <a:t> </a:t>
            </a:r>
          </a:p>
          <a:p>
            <a:r>
              <a:rPr lang="en-US" altLang="zh-TW" dirty="0" smtClean="0"/>
              <a:t>Try it yourself</a:t>
            </a:r>
          </a:p>
          <a:p>
            <a:pPr lvl="1"/>
            <a:r>
              <a:rPr lang="en-US" altLang="zh-TW" dirty="0" smtClean="0">
                <a:hlinkClick r:id="rId2"/>
              </a:rPr>
              <a:t>http://www.w3schools.com/TAGS/ref_urlencode.asp</a:t>
            </a:r>
            <a:endParaRPr lang="en-US" altLang="zh-TW" dirty="0" smtClean="0"/>
          </a:p>
          <a:p>
            <a:r>
              <a:rPr lang="en-US" altLang="zh-TW" dirty="0" smtClean="0"/>
              <a:t>Your need to translate it back to the original one, the following two classes may help</a:t>
            </a:r>
          </a:p>
          <a:p>
            <a:pPr lvl="1"/>
            <a:r>
              <a:rPr lang="en-US" altLang="zh-TW" dirty="0" err="1" smtClean="0"/>
              <a:t>java.net.URLEncoder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java.net.URLDecoder</a:t>
            </a:r>
            <a:endParaRPr lang="zh-TW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POST method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POST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1857356" y="2000240"/>
            <a:ext cx="5357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POST /login.jsp HTTP/1.1 </a:t>
            </a:r>
          </a:p>
          <a:p>
            <a:r>
              <a:rPr lang="en-US" dirty="0" smtClean="0"/>
              <a:t>Host: www.mysite.com </a:t>
            </a:r>
          </a:p>
          <a:p>
            <a:r>
              <a:rPr lang="en-US" dirty="0" smtClean="0"/>
              <a:t>User-Agent: Mozilla/4.0 </a:t>
            </a:r>
          </a:p>
          <a:p>
            <a:r>
              <a:rPr lang="en-US" dirty="0" smtClean="0"/>
              <a:t>Content-Length: 27 </a:t>
            </a:r>
          </a:p>
          <a:p>
            <a:r>
              <a:rPr lang="en-US" dirty="0" smtClean="0"/>
              <a:t>Content-Type: application/x-www-form-</a:t>
            </a:r>
            <a:r>
              <a:rPr lang="en-US" dirty="0" err="1" smtClean="0"/>
              <a:t>urlencoded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userid</a:t>
            </a:r>
            <a:r>
              <a:rPr lang="en-US" dirty="0" smtClean="0"/>
              <a:t>=</a:t>
            </a:r>
            <a:r>
              <a:rPr lang="en-US" dirty="0" err="1" smtClean="0"/>
              <a:t>joe&amp;password</a:t>
            </a:r>
            <a:r>
              <a:rPr lang="en-US" dirty="0" smtClean="0"/>
              <a:t>=</a:t>
            </a:r>
            <a:r>
              <a:rPr lang="en-US" dirty="0" err="1" smtClean="0"/>
              <a:t>guessme</a:t>
            </a:r>
            <a:endParaRPr lang="zh-TW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POST method (2)</a:t>
            </a:r>
            <a:endParaRPr lang="zh-TW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668405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BeanShell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hlinkClick r:id="rId2"/>
              </a:rPr>
              <a:t>http://www.beanshell.org/</a:t>
            </a:r>
            <a:endParaRPr lang="en-US" altLang="zh-TW" dirty="0" smtClean="0"/>
          </a:p>
          <a:p>
            <a:r>
              <a:rPr lang="en-US" dirty="0" err="1" smtClean="0"/>
              <a:t>BeanShell</a:t>
            </a:r>
            <a:r>
              <a:rPr lang="en-US" dirty="0" smtClean="0"/>
              <a:t> is small and embeddable, so you can call </a:t>
            </a:r>
            <a:r>
              <a:rPr lang="en-US" dirty="0" err="1" smtClean="0"/>
              <a:t>BeanShell</a:t>
            </a:r>
            <a:r>
              <a:rPr lang="en-US" dirty="0" smtClean="0"/>
              <a:t> from your Java applications to execute Java code dynamically at run-time or to provide extensibility in your applications</a:t>
            </a:r>
          </a:p>
          <a:p>
            <a:r>
              <a:rPr lang="en-US" altLang="zh-TW" dirty="0" smtClean="0"/>
              <a:t>Go to the official website and read the tutorial (Hint: use </a:t>
            </a:r>
            <a:r>
              <a:rPr lang="en-US" altLang="zh-TW" i="1" dirty="0" smtClean="0"/>
              <a:t>Interpreter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Sample Code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See the attached file for the sample </a:t>
            </a:r>
            <a:r>
              <a:rPr lang="en-US" altLang="zh-TW" dirty="0" smtClean="0"/>
              <a:t>code</a:t>
            </a:r>
          </a:p>
          <a:p>
            <a:r>
              <a:rPr lang="en-US" altLang="zh-TW" smtClean="0">
                <a:hlinkClick r:id="rId2"/>
              </a:rPr>
              <a:t>http://localhost/upload.html</a:t>
            </a:r>
            <a:endParaRPr lang="en-US" altLang="zh-TW" smtClean="0"/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Goal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Write a online code execution system</a:t>
            </a:r>
          </a:p>
          <a:p>
            <a:r>
              <a:rPr lang="en-US" altLang="zh-TW" dirty="0" smtClean="0"/>
              <a:t>User uploads codes, and server will</a:t>
            </a:r>
          </a:p>
          <a:p>
            <a:pPr lvl="1"/>
            <a:r>
              <a:rPr lang="en-US" altLang="zh-TW" dirty="0" smtClean="0"/>
              <a:t>Save the uploaded file</a:t>
            </a:r>
          </a:p>
          <a:p>
            <a:pPr lvl="1"/>
            <a:r>
              <a:rPr lang="en-US" altLang="zh-TW" dirty="0" smtClean="0"/>
              <a:t>Return the execution result to the user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Code Submission via Browser</a:t>
            </a:r>
            <a:endParaRPr lang="zh-TW" alt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5452" y="1285860"/>
            <a:ext cx="69342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85898"/>
            <a:ext cx="69342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Execution Result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Uploaded files will be saved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50"/>
            <a:ext cx="7620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You will learn…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How to handle POST method in HTTP</a:t>
            </a:r>
          </a:p>
          <a:p>
            <a:pPr lvl="1"/>
            <a:r>
              <a:rPr lang="en-US" altLang="zh-TW" dirty="0" smtClean="0"/>
              <a:t>Post form, </a:t>
            </a:r>
            <a:r>
              <a:rPr lang="en-US" altLang="zh-TW" dirty="0" err="1" smtClean="0"/>
              <a:t>textarea</a:t>
            </a:r>
            <a:r>
              <a:rPr lang="en-US" altLang="zh-TW" dirty="0" smtClean="0"/>
              <a:t>, …etc</a:t>
            </a:r>
          </a:p>
          <a:p>
            <a:r>
              <a:rPr lang="en-US" altLang="zh-TW" dirty="0" smtClean="0"/>
              <a:t>How to use 3</a:t>
            </a:r>
            <a:r>
              <a:rPr lang="en-US" altLang="zh-TW" baseline="30000" dirty="0" smtClean="0"/>
              <a:t>rd</a:t>
            </a:r>
            <a:r>
              <a:rPr lang="en-US" altLang="zh-TW" dirty="0" smtClean="0"/>
              <a:t>-party library</a:t>
            </a:r>
          </a:p>
          <a:p>
            <a:pPr lvl="1"/>
            <a:r>
              <a:rPr lang="en-US" altLang="zh-TW" dirty="0" err="1" smtClean="0"/>
              <a:t>BeanShell</a:t>
            </a:r>
            <a:endParaRPr lang="en-US" altLang="zh-TW" dirty="0" smtClean="0"/>
          </a:p>
          <a:p>
            <a:r>
              <a:rPr lang="en-US" altLang="zh-TW" dirty="0" smtClean="0"/>
              <a:t>How to redirect I/O</a:t>
            </a:r>
          </a:p>
          <a:p>
            <a:pPr lvl="1"/>
            <a:r>
              <a:rPr lang="en-US" altLang="zh-TW" dirty="0" smtClean="0"/>
              <a:t>Redirect local output to user’s browser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Suggestions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Understand </a:t>
            </a:r>
            <a:r>
              <a:rPr lang="en-US" altLang="zh-TW" dirty="0" err="1" smtClean="0"/>
              <a:t>TinyHttpServer</a:t>
            </a:r>
            <a:r>
              <a:rPr lang="en-US" altLang="zh-TW" dirty="0" smtClean="0"/>
              <a:t> (Threaded version)</a:t>
            </a:r>
          </a:p>
          <a:p>
            <a:r>
              <a:rPr lang="en-US" altLang="zh-TW" dirty="0" smtClean="0"/>
              <a:t>Understand POST method</a:t>
            </a:r>
          </a:p>
          <a:p>
            <a:r>
              <a:rPr lang="en-US" altLang="zh-TW" dirty="0" smtClean="0"/>
              <a:t>Understand </a:t>
            </a:r>
            <a:r>
              <a:rPr lang="en-US" altLang="zh-TW" dirty="0" err="1" smtClean="0"/>
              <a:t>URLEncode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URLDecode</a:t>
            </a:r>
            <a:endParaRPr lang="en-US" altLang="zh-TW" dirty="0" smtClean="0"/>
          </a:p>
          <a:p>
            <a:r>
              <a:rPr lang="en-US" altLang="zh-TW" dirty="0" smtClean="0"/>
              <a:t>Understand </a:t>
            </a:r>
            <a:r>
              <a:rPr lang="en-US" altLang="zh-TW" dirty="0" err="1" smtClean="0"/>
              <a:t>BeanShell</a:t>
            </a:r>
            <a:r>
              <a:rPr lang="en-US" altLang="zh-TW" dirty="0" smtClean="0"/>
              <a:t> Interpreter</a:t>
            </a:r>
          </a:p>
          <a:p>
            <a:r>
              <a:rPr lang="en-US" altLang="zh-TW" dirty="0" smtClean="0"/>
              <a:t>Understand I/O redirection</a:t>
            </a:r>
          </a:p>
          <a:p>
            <a:r>
              <a:rPr lang="en-US" altLang="zh-TW" smtClean="0"/>
              <a:t>Use Eclipse</a:t>
            </a:r>
            <a:endParaRPr lang="zh-TW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Tutorial 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Redirect I/O</a:t>
            </a:r>
          </a:p>
          <a:p>
            <a:r>
              <a:rPr lang="en-US" altLang="zh-TW" dirty="0" smtClean="0"/>
              <a:t>URL Encoding/Decoding</a:t>
            </a:r>
          </a:p>
          <a:p>
            <a:r>
              <a:rPr lang="en-US" altLang="zh-TW" dirty="0" smtClean="0"/>
              <a:t>POST method</a:t>
            </a:r>
          </a:p>
          <a:p>
            <a:r>
              <a:rPr lang="en-US" altLang="zh-TW" dirty="0" err="1" smtClean="0"/>
              <a:t>BeanShell</a:t>
            </a:r>
            <a:endParaRPr lang="zh-TW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Redirect I/O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System.</a:t>
            </a:r>
            <a:r>
              <a:rPr lang="en-US" altLang="zh-TW" i="1" dirty="0" err="1" smtClean="0">
                <a:solidFill>
                  <a:srgbClr val="FF0000"/>
                </a:solidFill>
              </a:rPr>
              <a:t>out</a:t>
            </a:r>
            <a:r>
              <a:rPr lang="en-US" altLang="zh-TW" i="1" dirty="0" smtClean="0">
                <a:solidFill>
                  <a:srgbClr val="FF0000"/>
                </a:solidFill>
              </a:rPr>
              <a:t> </a:t>
            </a:r>
            <a:r>
              <a:rPr lang="en-US" altLang="zh-TW" dirty="0" smtClean="0"/>
              <a:t>is a static field</a:t>
            </a:r>
          </a:p>
          <a:p>
            <a:pPr lvl="1"/>
            <a:r>
              <a:rPr lang="en-US" altLang="zh-TW" dirty="0" smtClean="0"/>
              <a:t>Default output device </a:t>
            </a:r>
            <a:r>
              <a:rPr lang="en-US" altLang="zh-TW" smtClean="0"/>
              <a:t>is monitor</a:t>
            </a:r>
            <a:endParaRPr lang="en-US" altLang="zh-TW" dirty="0" smtClean="0"/>
          </a:p>
          <a:p>
            <a:r>
              <a:rPr lang="en-US" altLang="zh-TW" dirty="0" err="1" smtClean="0"/>
              <a:t>System.setOut</a:t>
            </a:r>
            <a:r>
              <a:rPr lang="en-US" altLang="zh-TW" dirty="0" smtClean="0"/>
              <a:t>() can change the output device</a:t>
            </a:r>
          </a:p>
          <a:p>
            <a:r>
              <a:rPr lang="en-US" altLang="zh-TW" dirty="0" smtClean="0"/>
              <a:t>Similarly, </a:t>
            </a:r>
          </a:p>
          <a:p>
            <a:pPr lvl="1"/>
            <a:r>
              <a:rPr lang="en-US" altLang="zh-TW" dirty="0" smtClean="0"/>
              <a:t>System.err</a:t>
            </a:r>
          </a:p>
          <a:p>
            <a:pPr lvl="1"/>
            <a:r>
              <a:rPr lang="en-US" altLang="zh-TW" dirty="0" err="1" smtClean="0"/>
              <a:t>System.setErr</a:t>
            </a:r>
            <a:r>
              <a:rPr lang="en-US" altLang="zh-TW" dirty="0" smtClean="0"/>
              <a:t>()</a:t>
            </a:r>
          </a:p>
          <a:p>
            <a:pPr lvl="1"/>
            <a:endParaRPr lang="en-US" altLang="zh-TW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</TotalTime>
  <Words>256</Words>
  <Application>Microsoft Office PowerPoint</Application>
  <PresentationFormat>如螢幕大小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夏至</vt:lpstr>
      <vt:lpstr>Java LAB 3</vt:lpstr>
      <vt:lpstr>Goal</vt:lpstr>
      <vt:lpstr>Code Submission via Browser</vt:lpstr>
      <vt:lpstr>Execution Result</vt:lpstr>
      <vt:lpstr>Uploaded files will be saved</vt:lpstr>
      <vt:lpstr>You will learn…</vt:lpstr>
      <vt:lpstr>Suggestions</vt:lpstr>
      <vt:lpstr>Tutorial Outline</vt:lpstr>
      <vt:lpstr>Redirect I/O</vt:lpstr>
      <vt:lpstr>URL Encoding / Decoding</vt:lpstr>
      <vt:lpstr>POST method</vt:lpstr>
      <vt:lpstr>POST method (2)</vt:lpstr>
      <vt:lpstr>BeanShell</vt:lpstr>
      <vt:lpstr>Sample Code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LAB 3</dc:title>
  <dc:creator>yoshi</dc:creator>
  <cp:lastModifiedBy>yoshi</cp:lastModifiedBy>
  <cp:revision>17</cp:revision>
  <dcterms:created xsi:type="dcterms:W3CDTF">2009-05-09T13:06:15Z</dcterms:created>
  <dcterms:modified xsi:type="dcterms:W3CDTF">2009-05-10T10:48:35Z</dcterms:modified>
</cp:coreProperties>
</file>