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7F1B0-4C73-43E7-BD15-4DC9B725590F}" type="datetimeFigureOut">
              <a:rPr lang="zh-TW" altLang="en-US" smtClean="0"/>
              <a:pPr/>
              <a:t>2009/3/23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63256-550D-45E1-AC25-395B0E25016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7F1B0-4C73-43E7-BD15-4DC9B725590F}" type="datetimeFigureOut">
              <a:rPr lang="zh-TW" altLang="en-US" smtClean="0"/>
              <a:pPr/>
              <a:t>2009/3/23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63256-550D-45E1-AC25-395B0E25016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7F1B0-4C73-43E7-BD15-4DC9B725590F}" type="datetimeFigureOut">
              <a:rPr lang="zh-TW" altLang="en-US" smtClean="0"/>
              <a:pPr/>
              <a:t>2009/3/23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63256-550D-45E1-AC25-395B0E25016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7F1B0-4C73-43E7-BD15-4DC9B725590F}" type="datetimeFigureOut">
              <a:rPr lang="zh-TW" altLang="en-US" smtClean="0"/>
              <a:pPr/>
              <a:t>2009/3/23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63256-550D-45E1-AC25-395B0E25016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7F1B0-4C73-43E7-BD15-4DC9B725590F}" type="datetimeFigureOut">
              <a:rPr lang="zh-TW" altLang="en-US" smtClean="0"/>
              <a:pPr/>
              <a:t>2009/3/23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63256-550D-45E1-AC25-395B0E25016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7F1B0-4C73-43E7-BD15-4DC9B725590F}" type="datetimeFigureOut">
              <a:rPr lang="zh-TW" altLang="en-US" smtClean="0"/>
              <a:pPr/>
              <a:t>2009/3/23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63256-550D-45E1-AC25-395B0E25016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7F1B0-4C73-43E7-BD15-4DC9B725590F}" type="datetimeFigureOut">
              <a:rPr lang="zh-TW" altLang="en-US" smtClean="0"/>
              <a:pPr/>
              <a:t>2009/3/23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63256-550D-45E1-AC25-395B0E25016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7F1B0-4C73-43E7-BD15-4DC9B725590F}" type="datetimeFigureOut">
              <a:rPr lang="zh-TW" altLang="en-US" smtClean="0"/>
              <a:pPr/>
              <a:t>2009/3/23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63256-550D-45E1-AC25-395B0E25016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7F1B0-4C73-43E7-BD15-4DC9B725590F}" type="datetimeFigureOut">
              <a:rPr lang="zh-TW" altLang="en-US" smtClean="0"/>
              <a:pPr/>
              <a:t>2009/3/23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63256-550D-45E1-AC25-395B0E25016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7F1B0-4C73-43E7-BD15-4DC9B725590F}" type="datetimeFigureOut">
              <a:rPr lang="zh-TW" altLang="en-US" smtClean="0"/>
              <a:pPr/>
              <a:t>2009/3/23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63256-550D-45E1-AC25-395B0E25016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7F1B0-4C73-43E7-BD15-4DC9B725590F}" type="datetimeFigureOut">
              <a:rPr lang="zh-TW" altLang="en-US" smtClean="0"/>
              <a:pPr/>
              <a:t>2009/3/23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63256-550D-45E1-AC25-395B0E25016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67F1B0-4C73-43E7-BD15-4DC9B725590F}" type="datetimeFigureOut">
              <a:rPr lang="zh-TW" altLang="en-US" smtClean="0"/>
              <a:pPr/>
              <a:t>2009/3/23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163256-550D-45E1-AC25-395B0E250161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TW" dirty="0" smtClean="0"/>
              <a:t>What is static?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Discussion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dirty="0" smtClean="0"/>
              <a:t>為什麼我</a:t>
            </a:r>
            <a:r>
              <a:rPr lang="en-US" altLang="zh-TW" dirty="0" smtClean="0"/>
              <a:t>compile</a:t>
            </a:r>
            <a:r>
              <a:rPr lang="zh-TW" altLang="en-US" dirty="0" smtClean="0"/>
              <a:t>常看到</a:t>
            </a:r>
            <a:r>
              <a:rPr lang="en-US" altLang="zh-TW" dirty="0" smtClean="0"/>
              <a:t>compiler</a:t>
            </a:r>
            <a:r>
              <a:rPr lang="zh-TW" altLang="en-US" dirty="0" smtClean="0"/>
              <a:t>說，你不能在</a:t>
            </a:r>
            <a:r>
              <a:rPr lang="en-US" altLang="zh-TW" dirty="0" smtClean="0"/>
              <a:t>static method</a:t>
            </a:r>
            <a:r>
              <a:rPr lang="zh-TW" altLang="en-US" dirty="0" smtClean="0"/>
              <a:t>存取</a:t>
            </a:r>
            <a:r>
              <a:rPr lang="en-US" altLang="zh-TW" dirty="0" smtClean="0"/>
              <a:t>non-static variables?</a:t>
            </a:r>
          </a:p>
          <a:p>
            <a:pPr lvl="1"/>
            <a:r>
              <a:rPr lang="en-US" altLang="zh-TW" dirty="0" smtClean="0"/>
              <a:t>Static method</a:t>
            </a:r>
            <a:r>
              <a:rPr lang="zh-TW" altLang="en-US" dirty="0" smtClean="0"/>
              <a:t>本來就存在，實體不存在當然不能存取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即使實體存在，也不知道你想存取</a:t>
            </a:r>
            <a:r>
              <a:rPr lang="en-US" altLang="zh-TW" dirty="0" smtClean="0"/>
              <a:t>”</a:t>
            </a:r>
            <a:r>
              <a:rPr lang="zh-TW" altLang="en-US" dirty="0" smtClean="0"/>
              <a:t>哪一個實體</a:t>
            </a:r>
            <a:r>
              <a:rPr lang="en-US" altLang="zh-TW" dirty="0" smtClean="0"/>
              <a:t>”</a:t>
            </a:r>
          </a:p>
          <a:p>
            <a:r>
              <a:rPr lang="zh-TW" altLang="en-US" dirty="0" smtClean="0"/>
              <a:t>為什麼</a:t>
            </a:r>
            <a:r>
              <a:rPr lang="en-US" altLang="zh-TW" dirty="0" smtClean="0"/>
              <a:t>main</a:t>
            </a:r>
            <a:r>
              <a:rPr lang="zh-TW" altLang="en-US" dirty="0" smtClean="0"/>
              <a:t>要宣告成</a:t>
            </a:r>
            <a:r>
              <a:rPr lang="en-US" altLang="zh-TW" dirty="0" smtClean="0"/>
              <a:t>static?</a:t>
            </a:r>
          </a:p>
          <a:p>
            <a:pPr lvl="1"/>
            <a:r>
              <a:rPr lang="zh-TW" altLang="en-US" dirty="0" smtClean="0"/>
              <a:t>一開始總要有個進入點，讓程式開始執行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如果不使用</a:t>
            </a:r>
            <a:r>
              <a:rPr lang="en-US" altLang="zh-TW" dirty="0" smtClean="0"/>
              <a:t>static</a:t>
            </a:r>
            <a:r>
              <a:rPr lang="zh-TW" altLang="en-US" dirty="0" smtClean="0"/>
              <a:t>修飾字，則一定要</a:t>
            </a:r>
            <a:r>
              <a:rPr lang="en-US" altLang="zh-TW" dirty="0" smtClean="0"/>
              <a:t>new</a:t>
            </a:r>
            <a:r>
              <a:rPr lang="zh-TW" altLang="en-US" dirty="0" smtClean="0"/>
              <a:t>了之後產生實體才能使用，那麼就無從開始了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更</a:t>
            </a:r>
            <a:r>
              <a:rPr lang="en-US" altLang="zh-TW" dirty="0" smtClean="0"/>
              <a:t>Advance</a:t>
            </a:r>
            <a:r>
              <a:rPr lang="zh-TW" altLang="en-US" dirty="0" smtClean="0"/>
              <a:t>的問題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dirty="0" err="1" smtClean="0"/>
              <a:t>ClassLoader</a:t>
            </a:r>
            <a:r>
              <a:rPr lang="en-US" altLang="zh-TW" dirty="0" smtClean="0"/>
              <a:t>?</a:t>
            </a:r>
          </a:p>
          <a:p>
            <a:r>
              <a:rPr lang="zh-TW" altLang="en-US" dirty="0" smtClean="0"/>
              <a:t>有一個</a:t>
            </a:r>
            <a:r>
              <a:rPr lang="en-US" altLang="zh-TW" dirty="0" smtClean="0"/>
              <a:t>class</a:t>
            </a:r>
            <a:r>
              <a:rPr lang="zh-TW" altLang="en-US" dirty="0" smtClean="0"/>
              <a:t>，名字叫做</a:t>
            </a:r>
            <a:r>
              <a:rPr lang="en-US" altLang="zh-TW" dirty="0" err="1" smtClean="0"/>
              <a:t>java.lang.Class</a:t>
            </a:r>
            <a:r>
              <a:rPr lang="en-US" altLang="zh-TW" dirty="0" smtClean="0"/>
              <a:t> (</a:t>
            </a:r>
            <a:r>
              <a:rPr lang="zh-TW" altLang="en-US" dirty="0" smtClean="0"/>
              <a:t>注意大小寫</a:t>
            </a:r>
            <a:r>
              <a:rPr lang="en-US" altLang="zh-TW" dirty="0" smtClean="0"/>
              <a:t>)</a:t>
            </a:r>
          </a:p>
          <a:p>
            <a:pPr lvl="1"/>
            <a:r>
              <a:rPr lang="zh-TW" altLang="en-US" dirty="0" smtClean="0"/>
              <a:t>前者是說</a:t>
            </a:r>
            <a:r>
              <a:rPr lang="en-US" altLang="zh-TW" dirty="0" smtClean="0"/>
              <a:t>”</a:t>
            </a:r>
            <a:r>
              <a:rPr lang="zh-TW" altLang="en-US" dirty="0" smtClean="0"/>
              <a:t>有一個類別</a:t>
            </a:r>
            <a:r>
              <a:rPr lang="en-US" altLang="zh-TW" dirty="0" smtClean="0"/>
              <a:t>”</a:t>
            </a:r>
          </a:p>
          <a:p>
            <a:pPr lvl="1"/>
            <a:r>
              <a:rPr lang="zh-TW" altLang="en-US" dirty="0" smtClean="0"/>
              <a:t>後者是說</a:t>
            </a:r>
            <a:r>
              <a:rPr lang="en-US" altLang="zh-TW" dirty="0" smtClean="0"/>
              <a:t>”</a:t>
            </a:r>
            <a:r>
              <a:rPr lang="zh-TW" altLang="en-US" dirty="0" smtClean="0"/>
              <a:t>這個類別名字叫</a:t>
            </a:r>
            <a:r>
              <a:rPr lang="en-US" altLang="zh-TW" dirty="0" err="1" smtClean="0"/>
              <a:t>java.lang.Class</a:t>
            </a:r>
            <a:r>
              <a:rPr lang="en-US" altLang="zh-TW" dirty="0" smtClean="0"/>
              <a:t>”</a:t>
            </a:r>
          </a:p>
          <a:p>
            <a:r>
              <a:rPr lang="zh-TW" altLang="en-US" dirty="0" smtClean="0"/>
              <a:t>有一種寫法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Class </a:t>
            </a:r>
            <a:r>
              <a:rPr lang="en-US" altLang="zh-TW" dirty="0" err="1" smtClean="0"/>
              <a:t>klass</a:t>
            </a:r>
            <a:r>
              <a:rPr lang="en-US" altLang="zh-TW" dirty="0" smtClean="0"/>
              <a:t> = </a:t>
            </a:r>
            <a:r>
              <a:rPr lang="en-US" altLang="zh-TW" dirty="0" err="1" smtClean="0"/>
              <a:t>Class.forName</a:t>
            </a:r>
            <a:r>
              <a:rPr lang="en-US" altLang="zh-TW" dirty="0" smtClean="0"/>
              <a:t>(“</a:t>
            </a:r>
            <a:r>
              <a:rPr lang="en-US" altLang="zh-TW" dirty="0" err="1" smtClean="0"/>
              <a:t>java.lang.String</a:t>
            </a:r>
            <a:r>
              <a:rPr lang="en-US" altLang="zh-TW" dirty="0" smtClean="0"/>
              <a:t>”);</a:t>
            </a:r>
          </a:p>
          <a:p>
            <a:pPr lvl="1"/>
            <a:r>
              <a:rPr lang="en-US" altLang="zh-TW" dirty="0" err="1" smtClean="0"/>
              <a:t>klass.newInstance</a:t>
            </a:r>
            <a:r>
              <a:rPr lang="en-US" altLang="zh-TW" dirty="0" smtClean="0"/>
              <a:t>();</a:t>
            </a:r>
          </a:p>
          <a:p>
            <a:r>
              <a:rPr lang="en-US" altLang="zh-TW" dirty="0" smtClean="0"/>
              <a:t>Why?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Static?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zh-TW" altLang="en-US" dirty="0" smtClean="0"/>
              <a:t>靜態</a:t>
            </a:r>
            <a:r>
              <a:rPr lang="en-US" altLang="zh-TW" dirty="0" smtClean="0"/>
              <a:t>?</a:t>
            </a:r>
          </a:p>
          <a:p>
            <a:pPr>
              <a:buNone/>
            </a:pPr>
            <a:r>
              <a:rPr lang="en-US" altLang="zh-TW" dirty="0" smtClean="0"/>
              <a:t>class Test {</a:t>
            </a:r>
          </a:p>
          <a:p>
            <a:pPr>
              <a:buNone/>
            </a:pPr>
            <a:r>
              <a:rPr lang="en-US" altLang="zh-TW" dirty="0"/>
              <a:t>	</a:t>
            </a:r>
            <a:r>
              <a:rPr lang="en-US" altLang="zh-TW" dirty="0" smtClean="0">
                <a:solidFill>
                  <a:srgbClr val="FF0000"/>
                </a:solidFill>
              </a:rPr>
              <a:t>static </a:t>
            </a:r>
            <a:r>
              <a:rPr lang="en-US" altLang="zh-TW" dirty="0" err="1" smtClean="0"/>
              <a:t>int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staticX</a:t>
            </a:r>
            <a:r>
              <a:rPr lang="en-US" altLang="zh-TW" dirty="0" smtClean="0"/>
              <a:t>;</a:t>
            </a:r>
          </a:p>
          <a:p>
            <a:pPr>
              <a:buNone/>
            </a:pPr>
            <a:r>
              <a:rPr lang="en-US" altLang="zh-TW" dirty="0"/>
              <a:t>	</a:t>
            </a:r>
            <a:r>
              <a:rPr lang="en-US" altLang="zh-TW" dirty="0" err="1" smtClean="0"/>
              <a:t>int</a:t>
            </a:r>
            <a:r>
              <a:rPr lang="en-US" altLang="zh-TW" dirty="0" smtClean="0"/>
              <a:t> </a:t>
            </a:r>
            <a:r>
              <a:rPr lang="en-US" altLang="zh-TW" dirty="0" err="1" smtClean="0"/>
              <a:t>instanceX</a:t>
            </a:r>
            <a:r>
              <a:rPr lang="en-US" altLang="zh-TW" dirty="0" smtClean="0"/>
              <a:t>;</a:t>
            </a:r>
          </a:p>
          <a:p>
            <a:pPr>
              <a:buNone/>
            </a:pPr>
            <a:endParaRPr lang="en-US" altLang="zh-TW" dirty="0" smtClean="0"/>
          </a:p>
          <a:p>
            <a:pPr>
              <a:buNone/>
            </a:pPr>
            <a:r>
              <a:rPr lang="en-US" altLang="zh-TW" dirty="0"/>
              <a:t>	</a:t>
            </a:r>
            <a:r>
              <a:rPr lang="en-US" altLang="zh-TW" dirty="0" smtClean="0"/>
              <a:t>public Test(</a:t>
            </a:r>
            <a:r>
              <a:rPr lang="en-US" altLang="zh-TW" dirty="0" err="1" smtClean="0"/>
              <a:t>int</a:t>
            </a:r>
            <a:r>
              <a:rPr lang="en-US" altLang="zh-TW" dirty="0" smtClean="0"/>
              <a:t> var1, </a:t>
            </a:r>
            <a:r>
              <a:rPr lang="en-US" altLang="zh-TW" dirty="0" err="1" smtClean="0"/>
              <a:t>int</a:t>
            </a:r>
            <a:r>
              <a:rPr lang="en-US" altLang="zh-TW" dirty="0" smtClean="0"/>
              <a:t> var2) {</a:t>
            </a:r>
          </a:p>
          <a:p>
            <a:pPr>
              <a:buNone/>
            </a:pPr>
            <a:r>
              <a:rPr lang="en-US" altLang="zh-TW" dirty="0"/>
              <a:t>	</a:t>
            </a:r>
            <a:r>
              <a:rPr lang="en-US" altLang="zh-TW" dirty="0" smtClean="0"/>
              <a:t>	</a:t>
            </a:r>
            <a:r>
              <a:rPr lang="en-US" altLang="zh-TW" dirty="0" err="1" smtClean="0"/>
              <a:t>this.staticX</a:t>
            </a:r>
            <a:r>
              <a:rPr lang="en-US" altLang="zh-TW" dirty="0" smtClean="0"/>
              <a:t> = var1;</a:t>
            </a:r>
          </a:p>
          <a:p>
            <a:pPr>
              <a:buNone/>
            </a:pPr>
            <a:r>
              <a:rPr lang="en-US" altLang="zh-TW" dirty="0"/>
              <a:t>	</a:t>
            </a:r>
            <a:r>
              <a:rPr lang="en-US" altLang="zh-TW" dirty="0" smtClean="0"/>
              <a:t>	</a:t>
            </a:r>
            <a:r>
              <a:rPr lang="en-US" altLang="zh-TW" dirty="0" err="1" smtClean="0"/>
              <a:t>this.instanceX</a:t>
            </a:r>
            <a:r>
              <a:rPr lang="en-US" altLang="zh-TW" dirty="0" smtClean="0"/>
              <a:t> = var2;</a:t>
            </a:r>
          </a:p>
          <a:p>
            <a:pPr>
              <a:buNone/>
            </a:pPr>
            <a:r>
              <a:rPr lang="en-US" altLang="zh-TW" dirty="0"/>
              <a:t>	</a:t>
            </a:r>
            <a:r>
              <a:rPr lang="en-US" altLang="zh-TW" dirty="0" smtClean="0"/>
              <a:t>}</a:t>
            </a:r>
          </a:p>
          <a:p>
            <a:pPr>
              <a:buNone/>
            </a:pPr>
            <a:r>
              <a:rPr lang="en-US" altLang="zh-TW" dirty="0" smtClean="0"/>
              <a:t>}</a:t>
            </a:r>
          </a:p>
          <a:p>
            <a:r>
              <a:rPr lang="zh-TW" altLang="en-US" dirty="0" smtClean="0"/>
              <a:t>差別在於，</a:t>
            </a:r>
            <a:r>
              <a:rPr lang="en-US" altLang="zh-TW" dirty="0" err="1" smtClean="0"/>
              <a:t>instanceX</a:t>
            </a:r>
            <a:r>
              <a:rPr lang="zh-TW" altLang="en-US" dirty="0" smtClean="0"/>
              <a:t>是一個</a:t>
            </a:r>
            <a:r>
              <a:rPr lang="en-US" altLang="zh-TW" dirty="0" smtClean="0"/>
              <a:t>”instance member”</a:t>
            </a:r>
            <a:r>
              <a:rPr lang="zh-TW" altLang="en-US" dirty="0" smtClean="0"/>
              <a:t>，而</a:t>
            </a:r>
            <a:r>
              <a:rPr lang="en-US" altLang="zh-TW" dirty="0" err="1" smtClean="0"/>
              <a:t>staticX</a:t>
            </a:r>
            <a:r>
              <a:rPr lang="zh-TW" altLang="en-US" dirty="0" smtClean="0"/>
              <a:t>是一個</a:t>
            </a:r>
            <a:r>
              <a:rPr lang="en-US" altLang="zh-TW" dirty="0" smtClean="0"/>
              <a:t>”class member”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當我們產生很多物件時</a:t>
            </a:r>
            <a:r>
              <a:rPr lang="en-US" altLang="zh-TW" dirty="0" smtClean="0"/>
              <a:t>…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Test obj1 = new Test(1,2);</a:t>
            </a:r>
          </a:p>
          <a:p>
            <a:r>
              <a:rPr lang="en-US" altLang="zh-TW" dirty="0" smtClean="0"/>
              <a:t>Test obj2 = new Test(3,4);</a:t>
            </a:r>
          </a:p>
          <a:p>
            <a:r>
              <a:rPr lang="en-US" altLang="zh-TW" dirty="0" smtClean="0"/>
              <a:t>Test obj3 = new Test(5,6);</a:t>
            </a:r>
          </a:p>
          <a:p>
            <a:r>
              <a:rPr lang="zh-TW" altLang="en-US" dirty="0" smtClean="0"/>
              <a:t>物件</a:t>
            </a:r>
            <a:r>
              <a:rPr lang="en-US" altLang="zh-TW" dirty="0" smtClean="0"/>
              <a:t>obj1, obj2, obj3</a:t>
            </a:r>
            <a:r>
              <a:rPr lang="zh-TW" altLang="en-US" dirty="0" smtClean="0"/>
              <a:t>所指向的實體，會各自有各自的</a:t>
            </a:r>
            <a:r>
              <a:rPr lang="en-US" altLang="zh-TW" dirty="0" err="1" smtClean="0"/>
              <a:t>instanceX</a:t>
            </a:r>
            <a:endParaRPr lang="en-US" altLang="zh-TW" dirty="0" smtClean="0"/>
          </a:p>
          <a:p>
            <a:pPr lvl="1"/>
            <a:r>
              <a:rPr lang="en-US" altLang="zh-TW" dirty="0" err="1" smtClean="0"/>
              <a:t>System.out.println</a:t>
            </a:r>
            <a:r>
              <a:rPr lang="en-US" altLang="zh-TW" dirty="0" smtClean="0"/>
              <a:t>(obj1.instanceX); //</a:t>
            </a:r>
            <a:r>
              <a:rPr lang="zh-TW" altLang="en-US" dirty="0" smtClean="0"/>
              <a:t>印出</a:t>
            </a:r>
            <a:r>
              <a:rPr lang="en-US" altLang="zh-TW" dirty="0" smtClean="0"/>
              <a:t>2</a:t>
            </a:r>
          </a:p>
          <a:p>
            <a:pPr lvl="1"/>
            <a:r>
              <a:rPr lang="en-US" altLang="zh-TW" dirty="0" err="1" smtClean="0"/>
              <a:t>System.out.println</a:t>
            </a:r>
            <a:r>
              <a:rPr lang="en-US" altLang="zh-TW" dirty="0" smtClean="0"/>
              <a:t>(obj2.instanceX); //</a:t>
            </a:r>
            <a:r>
              <a:rPr lang="zh-TW" altLang="en-US" dirty="0" smtClean="0"/>
              <a:t>印出</a:t>
            </a:r>
            <a:r>
              <a:rPr lang="en-US" altLang="zh-TW" dirty="0"/>
              <a:t>4</a:t>
            </a:r>
            <a:endParaRPr lang="zh-TW" altLang="en-US" dirty="0" smtClean="0"/>
          </a:p>
          <a:p>
            <a:pPr lvl="1"/>
            <a:r>
              <a:rPr lang="en-US" altLang="zh-TW" dirty="0" err="1" smtClean="0"/>
              <a:t>System.out.println</a:t>
            </a:r>
            <a:r>
              <a:rPr lang="en-US" altLang="zh-TW" dirty="0" smtClean="0"/>
              <a:t>(obj3.instanceX); //</a:t>
            </a:r>
            <a:r>
              <a:rPr lang="zh-TW" altLang="en-US" dirty="0" smtClean="0"/>
              <a:t>印</a:t>
            </a:r>
            <a:r>
              <a:rPr lang="zh-TW" altLang="en-US" dirty="0" smtClean="0"/>
              <a:t>出</a:t>
            </a:r>
            <a:r>
              <a:rPr lang="en-US" altLang="zh-TW" dirty="0" smtClean="0"/>
              <a:t>6</a:t>
            </a:r>
            <a:endParaRPr lang="zh-TW" altLang="en-US" dirty="0" smtClean="0"/>
          </a:p>
          <a:p>
            <a:pPr lvl="1"/>
            <a:endParaRPr lang="zh-TW" altLang="en-US" dirty="0" smtClean="0"/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但</a:t>
            </a:r>
            <a:r>
              <a:rPr lang="en-US" altLang="zh-TW" dirty="0" smtClean="0"/>
              <a:t>static variable</a:t>
            </a:r>
            <a:r>
              <a:rPr lang="zh-TW" altLang="en-US" dirty="0" smtClean="0"/>
              <a:t>不同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 smtClean="0"/>
              <a:t>Static variable</a:t>
            </a:r>
            <a:r>
              <a:rPr lang="zh-TW" altLang="en-US" dirty="0" smtClean="0"/>
              <a:t>不屬於任何一個</a:t>
            </a:r>
            <a:r>
              <a:rPr lang="en-US" altLang="zh-TW" dirty="0" smtClean="0"/>
              <a:t>instance</a:t>
            </a:r>
          </a:p>
          <a:p>
            <a:r>
              <a:rPr lang="zh-TW" altLang="en-US" dirty="0" smtClean="0"/>
              <a:t>上述的程式順著執行下來，</a:t>
            </a:r>
            <a:r>
              <a:rPr lang="en-US" altLang="zh-TW" dirty="0" err="1" smtClean="0"/>
              <a:t>staticX</a:t>
            </a:r>
            <a:r>
              <a:rPr lang="zh-TW" altLang="en-US" dirty="0" smtClean="0"/>
              <a:t>的值被依序改成</a:t>
            </a:r>
            <a:r>
              <a:rPr lang="en-US" altLang="zh-TW" dirty="0" smtClean="0"/>
              <a:t>1</a:t>
            </a:r>
            <a:r>
              <a:rPr lang="zh-TW" altLang="en-US" dirty="0" smtClean="0"/>
              <a:t>，</a:t>
            </a:r>
            <a:r>
              <a:rPr lang="en-US" altLang="zh-TW" dirty="0" smtClean="0"/>
              <a:t>3</a:t>
            </a:r>
            <a:r>
              <a:rPr lang="zh-TW" altLang="en-US" dirty="0" smtClean="0"/>
              <a:t>，</a:t>
            </a:r>
            <a:r>
              <a:rPr lang="en-US" altLang="zh-TW" dirty="0" smtClean="0"/>
              <a:t>5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他們改的是同一份</a:t>
            </a:r>
            <a:r>
              <a:rPr lang="en-US" altLang="zh-TW" dirty="0" smtClean="0"/>
              <a:t>!</a:t>
            </a:r>
          </a:p>
          <a:p>
            <a:pPr lvl="1"/>
            <a:r>
              <a:rPr lang="en-US" altLang="zh-TW" dirty="0" smtClean="0"/>
              <a:t>Static variable</a:t>
            </a:r>
            <a:r>
              <a:rPr lang="zh-TW" altLang="en-US" dirty="0" smtClean="0"/>
              <a:t>屬於 </a:t>
            </a:r>
            <a:r>
              <a:rPr lang="en-US" altLang="zh-TW" dirty="0" smtClean="0"/>
              <a:t>“class</a:t>
            </a:r>
            <a:r>
              <a:rPr lang="zh-TW" altLang="en-US" dirty="0" smtClean="0"/>
              <a:t>所有</a:t>
            </a:r>
            <a:r>
              <a:rPr lang="en-US" altLang="zh-TW" dirty="0" smtClean="0"/>
              <a:t>”</a:t>
            </a:r>
          </a:p>
          <a:p>
            <a:pPr lvl="1"/>
            <a:r>
              <a:rPr lang="en-US" altLang="zh-TW" dirty="0" err="1" smtClean="0"/>
              <a:t>this.staticX</a:t>
            </a:r>
            <a:r>
              <a:rPr lang="en-US" altLang="zh-TW" dirty="0" smtClean="0"/>
              <a:t> = 3</a:t>
            </a:r>
            <a:r>
              <a:rPr lang="zh-TW" altLang="en-US" dirty="0" smtClean="0"/>
              <a:t>，其實等價於寫 </a:t>
            </a:r>
            <a:r>
              <a:rPr lang="en-US" altLang="zh-TW" dirty="0" err="1" smtClean="0"/>
              <a:t>Test.staticX</a:t>
            </a:r>
            <a:r>
              <a:rPr lang="en-US" altLang="zh-TW" dirty="0" smtClean="0"/>
              <a:t> = 3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什麼時候用得到</a:t>
            </a:r>
            <a:r>
              <a:rPr lang="en-US" altLang="zh-TW" dirty="0" smtClean="0"/>
              <a:t>?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建立一個</a:t>
            </a:r>
            <a:r>
              <a:rPr lang="en-US" altLang="zh-TW" dirty="0" smtClean="0"/>
              <a:t>class</a:t>
            </a:r>
            <a:r>
              <a:rPr lang="zh-TW" altLang="en-US" dirty="0" smtClean="0"/>
              <a:t>來代表銀行的帳戶</a:t>
            </a:r>
            <a:endParaRPr lang="en-US" altLang="zh-TW" dirty="0" smtClean="0"/>
          </a:p>
          <a:p>
            <a:r>
              <a:rPr lang="zh-TW" altLang="en-US" dirty="0" smtClean="0"/>
              <a:t>每個帳戶有名字，有他們存的錢的數量，以及銀行利率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每個人的戶名不同</a:t>
            </a:r>
            <a:endParaRPr lang="en-US" altLang="zh-TW" dirty="0" smtClean="0"/>
          </a:p>
          <a:p>
            <a:pPr lvl="1"/>
            <a:r>
              <a:rPr lang="zh-TW" altLang="en-US" dirty="0" smtClean="0"/>
              <a:t>每個人存的錢數量不同</a:t>
            </a:r>
            <a:endParaRPr lang="en-US" altLang="zh-TW" dirty="0" smtClean="0"/>
          </a:p>
          <a:p>
            <a:pPr lvl="1"/>
            <a:r>
              <a:rPr lang="zh-TW" altLang="en-US" dirty="0" smtClean="0">
                <a:solidFill>
                  <a:srgbClr val="FF0000"/>
                </a:solidFill>
              </a:rPr>
              <a:t>銀行利率是統一的</a:t>
            </a:r>
            <a:r>
              <a:rPr lang="en-US" altLang="zh-TW" dirty="0" smtClean="0">
                <a:solidFill>
                  <a:srgbClr val="FF0000"/>
                </a:solidFill>
              </a:rPr>
              <a:t>! </a:t>
            </a:r>
            <a:r>
              <a:rPr lang="zh-TW" altLang="en-US" dirty="0" smtClean="0">
                <a:solidFill>
                  <a:srgbClr val="FF0000"/>
                </a:solidFill>
              </a:rPr>
              <a:t>大家都一樣</a:t>
            </a:r>
            <a:endParaRPr lang="zh-TW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Example: Account.java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altLang="zh-TW" dirty="0" smtClean="0"/>
              <a:t>class Account {</a:t>
            </a:r>
          </a:p>
          <a:p>
            <a:pPr>
              <a:buNone/>
            </a:pPr>
            <a:r>
              <a:rPr lang="en-US" altLang="zh-TW" dirty="0"/>
              <a:t>	</a:t>
            </a:r>
            <a:r>
              <a:rPr lang="en-US" altLang="zh-TW" dirty="0" err="1" smtClean="0"/>
              <a:t>int</a:t>
            </a:r>
            <a:r>
              <a:rPr lang="en-US" altLang="zh-TW" dirty="0" smtClean="0"/>
              <a:t> money;</a:t>
            </a:r>
          </a:p>
          <a:p>
            <a:pPr>
              <a:buNone/>
            </a:pPr>
            <a:r>
              <a:rPr lang="en-US" altLang="zh-TW" dirty="0"/>
              <a:t>	</a:t>
            </a:r>
            <a:r>
              <a:rPr lang="en-US" altLang="zh-TW" dirty="0" smtClean="0"/>
              <a:t>String name;</a:t>
            </a:r>
          </a:p>
          <a:p>
            <a:pPr>
              <a:buNone/>
            </a:pPr>
            <a:r>
              <a:rPr lang="en-US" altLang="zh-TW" dirty="0">
                <a:solidFill>
                  <a:srgbClr val="FF0000"/>
                </a:solidFill>
              </a:rPr>
              <a:t>	</a:t>
            </a:r>
            <a:r>
              <a:rPr lang="en-US" altLang="zh-TW" dirty="0" smtClean="0">
                <a:solidFill>
                  <a:srgbClr val="FF0000"/>
                </a:solidFill>
              </a:rPr>
              <a:t>static </a:t>
            </a:r>
            <a:r>
              <a:rPr lang="en-US" altLang="zh-TW" dirty="0" smtClean="0"/>
              <a:t>double rate = 0.002; //0.2%</a:t>
            </a:r>
          </a:p>
          <a:p>
            <a:pPr>
              <a:buNone/>
            </a:pPr>
            <a:r>
              <a:rPr lang="en-US" altLang="zh-TW" dirty="0"/>
              <a:t>	</a:t>
            </a:r>
            <a:r>
              <a:rPr lang="en-US" altLang="zh-TW" dirty="0" smtClean="0"/>
              <a:t>public Account(String name, </a:t>
            </a:r>
            <a:r>
              <a:rPr lang="en-US" altLang="zh-TW" dirty="0" err="1" smtClean="0"/>
              <a:t>int</a:t>
            </a:r>
            <a:r>
              <a:rPr lang="en-US" altLang="zh-TW" dirty="0" smtClean="0"/>
              <a:t> money) {</a:t>
            </a:r>
          </a:p>
          <a:p>
            <a:pPr>
              <a:buNone/>
            </a:pPr>
            <a:r>
              <a:rPr lang="en-US" altLang="zh-TW" dirty="0"/>
              <a:t>	</a:t>
            </a:r>
            <a:r>
              <a:rPr lang="en-US" altLang="zh-TW" dirty="0" smtClean="0"/>
              <a:t>	this.name = name;</a:t>
            </a:r>
          </a:p>
          <a:p>
            <a:pPr>
              <a:buNone/>
            </a:pPr>
            <a:r>
              <a:rPr lang="en-US" altLang="zh-TW" dirty="0"/>
              <a:t>	</a:t>
            </a:r>
            <a:r>
              <a:rPr lang="en-US" altLang="zh-TW" dirty="0" smtClean="0"/>
              <a:t>	</a:t>
            </a:r>
            <a:r>
              <a:rPr lang="en-US" altLang="zh-TW" dirty="0" err="1" smtClean="0"/>
              <a:t>this.money</a:t>
            </a:r>
            <a:r>
              <a:rPr lang="en-US" altLang="zh-TW" dirty="0" smtClean="0"/>
              <a:t> = money;</a:t>
            </a:r>
          </a:p>
          <a:p>
            <a:pPr>
              <a:buNone/>
            </a:pPr>
            <a:r>
              <a:rPr lang="en-US" altLang="zh-TW" dirty="0"/>
              <a:t>	</a:t>
            </a:r>
            <a:r>
              <a:rPr lang="en-US" altLang="zh-TW" dirty="0" smtClean="0"/>
              <a:t>}</a:t>
            </a:r>
          </a:p>
          <a:p>
            <a:pPr>
              <a:buNone/>
            </a:pPr>
            <a:r>
              <a:rPr lang="en-US" altLang="zh-TW" dirty="0" smtClean="0"/>
              <a:t>}</a:t>
            </a:r>
          </a:p>
          <a:p>
            <a:pPr>
              <a:buNone/>
            </a:pPr>
            <a:endParaRPr lang="en-US" altLang="zh-TW" dirty="0" smtClean="0"/>
          </a:p>
          <a:p>
            <a:endParaRPr lang="en-US" altLang="zh-TW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Example2: </a:t>
            </a:r>
            <a:r>
              <a:rPr lang="zh-TW" altLang="en-US" dirty="0" smtClean="0"/>
              <a:t>數學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zh-TW" dirty="0" smtClean="0"/>
              <a:t>class Math {</a:t>
            </a:r>
          </a:p>
          <a:p>
            <a:pPr>
              <a:buNone/>
            </a:pPr>
            <a:r>
              <a:rPr lang="en-US" altLang="zh-TW" dirty="0"/>
              <a:t>	</a:t>
            </a:r>
            <a:r>
              <a:rPr lang="en-US" altLang="zh-TW" dirty="0" smtClean="0"/>
              <a:t>public static final double PI = 3.1415926;</a:t>
            </a:r>
          </a:p>
          <a:p>
            <a:pPr>
              <a:buNone/>
            </a:pPr>
            <a:r>
              <a:rPr lang="en-US" altLang="zh-TW" dirty="0" smtClean="0"/>
              <a:t>}</a:t>
            </a:r>
          </a:p>
          <a:p>
            <a:pPr>
              <a:buNone/>
            </a:pPr>
            <a:endParaRPr lang="en-US" altLang="zh-TW" dirty="0"/>
          </a:p>
          <a:p>
            <a:r>
              <a:rPr lang="zh-TW" altLang="en-US" dirty="0" smtClean="0"/>
              <a:t>我們會使用 </a:t>
            </a:r>
            <a:r>
              <a:rPr lang="en-US" altLang="zh-TW" dirty="0" err="1" smtClean="0"/>
              <a:t>Math.PI</a:t>
            </a:r>
            <a:r>
              <a:rPr lang="en-US" altLang="zh-TW" dirty="0" smtClean="0"/>
              <a:t> </a:t>
            </a:r>
            <a:r>
              <a:rPr lang="zh-TW" altLang="en-US" dirty="0" smtClean="0"/>
              <a:t>來取得這個公定的常數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用在 </a:t>
            </a:r>
            <a:r>
              <a:rPr lang="en-US" altLang="zh-TW" dirty="0" smtClean="0"/>
              <a:t>Method </a:t>
            </a:r>
            <a:r>
              <a:rPr lang="zh-TW" altLang="en-US" dirty="0" smtClean="0"/>
              <a:t>時呢</a:t>
            </a:r>
            <a:r>
              <a:rPr lang="en-US" altLang="zh-TW" dirty="0"/>
              <a:t>?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zh-TW" altLang="en-US" dirty="0" smtClean="0"/>
              <a:t>不需要有</a:t>
            </a:r>
            <a:r>
              <a:rPr lang="en-US" altLang="zh-TW" dirty="0" smtClean="0"/>
              <a:t>instance</a:t>
            </a:r>
            <a:r>
              <a:rPr lang="zh-TW" altLang="en-US" dirty="0" smtClean="0"/>
              <a:t>，即可以使用</a:t>
            </a:r>
            <a:endParaRPr lang="en-US" altLang="zh-TW" dirty="0" smtClean="0"/>
          </a:p>
          <a:p>
            <a:r>
              <a:rPr lang="zh-TW" altLang="en-US" dirty="0" smtClean="0"/>
              <a:t>再看</a:t>
            </a:r>
            <a:r>
              <a:rPr lang="en-US" altLang="zh-TW" dirty="0" smtClean="0"/>
              <a:t>Account</a:t>
            </a:r>
            <a:r>
              <a:rPr lang="zh-TW" altLang="en-US" dirty="0" smtClean="0"/>
              <a:t>的例子</a:t>
            </a: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class Account {</a:t>
            </a:r>
          </a:p>
          <a:p>
            <a:pPr>
              <a:buNone/>
            </a:pPr>
            <a:r>
              <a:rPr lang="en-US" altLang="zh-TW" dirty="0" smtClean="0"/>
              <a:t>	private </a:t>
            </a:r>
            <a:r>
              <a:rPr lang="en-US" altLang="zh-TW" dirty="0" err="1" smtClean="0"/>
              <a:t>int</a:t>
            </a:r>
            <a:r>
              <a:rPr lang="en-US" altLang="zh-TW" dirty="0" smtClean="0"/>
              <a:t> money;</a:t>
            </a:r>
          </a:p>
          <a:p>
            <a:pPr>
              <a:buNone/>
            </a:pPr>
            <a:r>
              <a:rPr lang="en-US" altLang="zh-TW" dirty="0" smtClean="0"/>
              <a:t>	private String name;</a:t>
            </a:r>
          </a:p>
          <a:p>
            <a:pPr>
              <a:buNone/>
            </a:pPr>
            <a:r>
              <a:rPr lang="en-US" altLang="zh-TW" dirty="0" smtClean="0">
                <a:solidFill>
                  <a:srgbClr val="FF0000"/>
                </a:solidFill>
              </a:rPr>
              <a:t>	private static </a:t>
            </a:r>
            <a:r>
              <a:rPr lang="en-US" altLang="zh-TW" dirty="0" smtClean="0"/>
              <a:t>double rate = 0.002; //0.2%</a:t>
            </a:r>
          </a:p>
          <a:p>
            <a:pPr>
              <a:buNone/>
            </a:pPr>
            <a:r>
              <a:rPr lang="en-US" altLang="zh-TW" dirty="0" smtClean="0"/>
              <a:t>	public Account(String name, </a:t>
            </a:r>
            <a:r>
              <a:rPr lang="en-US" altLang="zh-TW" dirty="0" err="1" smtClean="0"/>
              <a:t>int</a:t>
            </a:r>
            <a:r>
              <a:rPr lang="en-US" altLang="zh-TW" dirty="0" smtClean="0"/>
              <a:t> money) {</a:t>
            </a:r>
          </a:p>
          <a:p>
            <a:pPr>
              <a:buNone/>
            </a:pPr>
            <a:r>
              <a:rPr lang="en-US" altLang="zh-TW" dirty="0" smtClean="0"/>
              <a:t>		this.name = name;</a:t>
            </a:r>
          </a:p>
          <a:p>
            <a:pPr>
              <a:buNone/>
            </a:pPr>
            <a:r>
              <a:rPr lang="en-US" altLang="zh-TW" dirty="0" smtClean="0"/>
              <a:t>		</a:t>
            </a:r>
            <a:r>
              <a:rPr lang="en-US" altLang="zh-TW" dirty="0" err="1" smtClean="0"/>
              <a:t>this.money</a:t>
            </a:r>
            <a:r>
              <a:rPr lang="en-US" altLang="zh-TW" dirty="0" smtClean="0"/>
              <a:t> = money;</a:t>
            </a:r>
          </a:p>
          <a:p>
            <a:pPr>
              <a:buNone/>
            </a:pPr>
            <a:r>
              <a:rPr lang="en-US" altLang="zh-TW" dirty="0" smtClean="0"/>
              <a:t>	}</a:t>
            </a:r>
          </a:p>
          <a:p>
            <a:pPr>
              <a:buNone/>
            </a:pPr>
            <a:r>
              <a:rPr lang="en-US" altLang="zh-TW" dirty="0"/>
              <a:t>	</a:t>
            </a:r>
            <a:r>
              <a:rPr lang="en-US" altLang="zh-TW" dirty="0" smtClean="0">
                <a:solidFill>
                  <a:srgbClr val="FF0000"/>
                </a:solidFill>
              </a:rPr>
              <a:t>public static </a:t>
            </a:r>
            <a:r>
              <a:rPr lang="en-US" altLang="zh-TW" dirty="0" smtClean="0"/>
              <a:t>double </a:t>
            </a:r>
            <a:r>
              <a:rPr lang="en-US" altLang="zh-TW" dirty="0" err="1" smtClean="0"/>
              <a:t>getRate</a:t>
            </a:r>
            <a:r>
              <a:rPr lang="en-US" altLang="zh-TW" dirty="0" smtClean="0"/>
              <a:t>() {</a:t>
            </a:r>
          </a:p>
          <a:p>
            <a:pPr>
              <a:buNone/>
            </a:pPr>
            <a:r>
              <a:rPr lang="en-US" altLang="zh-TW" dirty="0"/>
              <a:t>	</a:t>
            </a:r>
            <a:r>
              <a:rPr lang="en-US" altLang="zh-TW" dirty="0" smtClean="0"/>
              <a:t>	return rate;</a:t>
            </a:r>
          </a:p>
          <a:p>
            <a:pPr>
              <a:buNone/>
            </a:pPr>
            <a:r>
              <a:rPr lang="en-US" altLang="zh-TW" dirty="0"/>
              <a:t>	</a:t>
            </a:r>
            <a:r>
              <a:rPr lang="en-US" altLang="zh-TW" dirty="0" smtClean="0"/>
              <a:t>}</a:t>
            </a:r>
          </a:p>
          <a:p>
            <a:pPr>
              <a:buNone/>
            </a:pPr>
            <a:r>
              <a:rPr lang="en-US" altLang="zh-TW" dirty="0" smtClean="0"/>
              <a:t>}</a:t>
            </a:r>
          </a:p>
          <a:p>
            <a:pPr>
              <a:buNone/>
            </a:pPr>
            <a:endParaRPr lang="en-US" altLang="zh-TW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Static method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zh-TW" altLang="en-US" dirty="0" smtClean="0"/>
              <a:t>不存在任何實體即可使用，則</a:t>
            </a:r>
            <a:endParaRPr lang="en-US" altLang="zh-TW" dirty="0" smtClean="0"/>
          </a:p>
          <a:p>
            <a:r>
              <a:rPr lang="en-US" altLang="zh-TW" dirty="0" err="1" smtClean="0"/>
              <a:t>System.out.println</a:t>
            </a:r>
            <a:r>
              <a:rPr lang="en-US" altLang="zh-TW" dirty="0" smtClean="0"/>
              <a:t>( </a:t>
            </a:r>
            <a:r>
              <a:rPr lang="en-US" altLang="zh-TW" dirty="0" err="1" smtClean="0"/>
              <a:t>Account.getRate</a:t>
            </a:r>
            <a:r>
              <a:rPr lang="en-US" altLang="zh-TW" dirty="0" smtClean="0"/>
              <a:t>() ); //</a:t>
            </a:r>
            <a:r>
              <a:rPr lang="zh-TW" altLang="en-US" dirty="0" smtClean="0"/>
              <a:t>印出</a:t>
            </a:r>
            <a:r>
              <a:rPr lang="en-US" altLang="zh-TW" dirty="0" smtClean="0"/>
              <a:t>0.002</a:t>
            </a:r>
          </a:p>
          <a:p>
            <a:r>
              <a:rPr lang="zh-TW" altLang="en-US" dirty="0" smtClean="0"/>
              <a:t>雖然我們也可以產生實體後再以實體的</a:t>
            </a:r>
            <a:r>
              <a:rPr lang="en-US" altLang="zh-TW" dirty="0" smtClean="0"/>
              <a:t>reference variable</a:t>
            </a:r>
            <a:r>
              <a:rPr lang="zh-TW" altLang="en-US" dirty="0" smtClean="0"/>
              <a:t>來存取</a:t>
            </a:r>
            <a:endParaRPr lang="en-US" altLang="zh-TW" dirty="0" smtClean="0"/>
          </a:p>
          <a:p>
            <a:pPr lvl="1"/>
            <a:r>
              <a:rPr lang="en-US" altLang="zh-TW" dirty="0" smtClean="0"/>
              <a:t>Account acc1 = new Account(“John”, 1000);</a:t>
            </a:r>
          </a:p>
          <a:p>
            <a:pPr lvl="1"/>
            <a:r>
              <a:rPr lang="en-US" altLang="zh-TW" dirty="0" err="1" smtClean="0"/>
              <a:t>System.out.println</a:t>
            </a:r>
            <a:r>
              <a:rPr lang="en-US" altLang="zh-TW" dirty="0" smtClean="0"/>
              <a:t>( acc1.getRate() );</a:t>
            </a:r>
          </a:p>
          <a:p>
            <a:r>
              <a:rPr lang="zh-TW" altLang="en-US" dirty="0" smtClean="0"/>
              <a:t>但是這樣的寫法是</a:t>
            </a:r>
            <a:r>
              <a:rPr lang="en-US" altLang="zh-TW" dirty="0" smtClean="0"/>
              <a:t>”</a:t>
            </a:r>
            <a:r>
              <a:rPr lang="zh-TW" altLang="en-US" dirty="0" smtClean="0"/>
              <a:t>不被建議的</a:t>
            </a:r>
            <a:r>
              <a:rPr lang="en-US" altLang="zh-TW" dirty="0" smtClean="0"/>
              <a:t>”</a:t>
            </a:r>
            <a:r>
              <a:rPr lang="zh-TW" altLang="en-US" dirty="0" smtClean="0"/>
              <a:t>，造成誤解，雖然</a:t>
            </a:r>
            <a:r>
              <a:rPr lang="en-US" altLang="zh-TW" dirty="0" smtClean="0"/>
              <a:t>compile</a:t>
            </a:r>
            <a:r>
              <a:rPr lang="zh-TW" altLang="en-US" dirty="0" smtClean="0"/>
              <a:t>可以過，但</a:t>
            </a:r>
            <a:r>
              <a:rPr lang="en-US" altLang="zh-TW" dirty="0" smtClean="0"/>
              <a:t>Eclipse</a:t>
            </a:r>
            <a:r>
              <a:rPr lang="zh-TW" altLang="en-US" dirty="0" smtClean="0"/>
              <a:t>會警告，要你改成</a:t>
            </a:r>
            <a:r>
              <a:rPr lang="en-US" altLang="zh-TW" dirty="0" err="1" smtClean="0"/>
              <a:t>Account.getRate</a:t>
            </a:r>
            <a:r>
              <a:rPr lang="en-US" altLang="zh-TW" dirty="0" smtClean="0"/>
              <a:t>()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</TotalTime>
  <Words>426</Words>
  <Application>Microsoft Office PowerPoint</Application>
  <PresentationFormat>如螢幕大小 (4:3)</PresentationFormat>
  <Paragraphs>87</Paragraphs>
  <Slides>11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2" baseType="lpstr">
      <vt:lpstr>Office 佈景主題</vt:lpstr>
      <vt:lpstr>What is static?</vt:lpstr>
      <vt:lpstr>Static?</vt:lpstr>
      <vt:lpstr>當我們產生很多物件時…</vt:lpstr>
      <vt:lpstr>但static variable不同</vt:lpstr>
      <vt:lpstr>什麼時候用得到?</vt:lpstr>
      <vt:lpstr>Example: Account.java</vt:lpstr>
      <vt:lpstr>Example2: 數學</vt:lpstr>
      <vt:lpstr>用在 Method 時呢?</vt:lpstr>
      <vt:lpstr>Static method</vt:lpstr>
      <vt:lpstr>Discussion</vt:lpstr>
      <vt:lpstr>更Advance的問題</vt:lpstr>
    </vt:vector>
  </TitlesOfParts>
  <Company>NTHU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Static是什麼</dc:title>
  <dc:creator>Yoshi</dc:creator>
  <cp:lastModifiedBy>Yoshi</cp:lastModifiedBy>
  <cp:revision>15</cp:revision>
  <dcterms:created xsi:type="dcterms:W3CDTF">2009-03-11T06:33:27Z</dcterms:created>
  <dcterms:modified xsi:type="dcterms:W3CDTF">2009-03-23T06:13:55Z</dcterms:modified>
</cp:coreProperties>
</file>