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4" r:id="rId6"/>
    <p:sldId id="261" r:id="rId7"/>
    <p:sldId id="262" r:id="rId8"/>
    <p:sldId id="260" r:id="rId9"/>
    <p:sldId id="263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129F-70EA-412A-8233-C060F4DEBFDB}" type="datetimeFigureOut">
              <a:rPr lang="zh-TW" altLang="en-US" smtClean="0"/>
              <a:pPr/>
              <a:t>2009/3/7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橢圓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A7BD5AE-F82C-4618-B133-CDF7A714C1B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129F-70EA-412A-8233-C060F4DEBFDB}" type="datetimeFigureOut">
              <a:rPr lang="zh-TW" altLang="en-US" smtClean="0"/>
              <a:pPr/>
              <a:t>2009/3/7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BD5AE-F82C-4618-B133-CDF7A714C1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A7BD5AE-F82C-4618-B133-CDF7A714C1B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129F-70EA-412A-8233-C060F4DEBFDB}" type="datetimeFigureOut">
              <a:rPr lang="zh-TW" altLang="en-US" smtClean="0"/>
              <a:pPr/>
              <a:t>2009/3/7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129F-70EA-412A-8233-C060F4DEBFDB}" type="datetimeFigureOut">
              <a:rPr lang="zh-TW" altLang="en-US" smtClean="0"/>
              <a:pPr/>
              <a:t>2009/3/7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A7BD5AE-F82C-4618-B133-CDF7A714C1B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129F-70EA-412A-8233-C060F4DEBFDB}" type="datetimeFigureOut">
              <a:rPr lang="zh-TW" altLang="en-US" smtClean="0"/>
              <a:pPr/>
              <a:t>2009/3/7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A7BD5AE-F82C-4618-B133-CDF7A714C1B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035129F-70EA-412A-8233-C060F4DEBFDB}" type="datetimeFigureOut">
              <a:rPr lang="zh-TW" altLang="en-US" smtClean="0"/>
              <a:pPr/>
              <a:t>2009/3/7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BD5AE-F82C-4618-B133-CDF7A714C1B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內容版面配置區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內容版面配置區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129F-70EA-412A-8233-C060F4DEBFDB}" type="datetimeFigureOut">
              <a:rPr lang="zh-TW" altLang="en-US" smtClean="0"/>
              <a:pPr/>
              <a:t>2009/3/7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內容版面配置區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6" name="內容版面配置區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橢圓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橢圓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A7BD5AE-F82C-4618-B133-CDF7A714C1B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129F-70EA-412A-8233-C060F4DEBFDB}" type="datetimeFigureOut">
              <a:rPr lang="zh-TW" altLang="en-US" smtClean="0"/>
              <a:pPr/>
              <a:t>2009/3/7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A7BD5AE-F82C-4618-B133-CDF7A714C1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129F-70EA-412A-8233-C060F4DEBFDB}" type="datetimeFigureOut">
              <a:rPr lang="zh-TW" altLang="en-US" smtClean="0"/>
              <a:pPr/>
              <a:t>2009/3/7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A7BD5AE-F82C-4618-B133-CDF7A714C1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內容版面配置區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A7BD5AE-F82C-4618-B133-CDF7A714C1B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129F-70EA-412A-8233-C060F4DEBFDB}" type="datetimeFigureOut">
              <a:rPr lang="zh-TW" altLang="en-US" smtClean="0"/>
              <a:pPr/>
              <a:t>2009/3/7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直線接點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橢圓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A7BD5AE-F82C-4618-B133-CDF7A714C1B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035129F-70EA-412A-8233-C060F4DEBFDB}" type="datetimeFigureOut">
              <a:rPr lang="zh-TW" altLang="en-US" smtClean="0"/>
              <a:pPr/>
              <a:t>2009/3/7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035129F-70EA-412A-8233-C060F4DEBFDB}" type="datetimeFigureOut">
              <a:rPr lang="zh-TW" altLang="en-US" smtClean="0"/>
              <a:pPr/>
              <a:t>2009/3/7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A7BD5AE-F82C-4618-B133-CDF7A714C1B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err="1" smtClean="0"/>
              <a:t>Yoshi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Package and Import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加油</a:t>
            </a:r>
            <a:r>
              <a:rPr lang="en-US" altLang="zh-TW" dirty="0" smtClean="0"/>
              <a:t>! </a:t>
            </a:r>
            <a:r>
              <a:rPr lang="zh-TW" altLang="en-US" dirty="0" smtClean="0"/>
              <a:t>陳欣怡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96244" y="1670050"/>
            <a:ext cx="57150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世界上有多少陳欣怡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1"/>
          </p:nvPr>
        </p:nvSpPr>
        <p:spPr>
          <a:xfrm>
            <a:off x="301752" y="1643050"/>
            <a:ext cx="8503920" cy="4455998"/>
          </a:xfrm>
        </p:spPr>
        <p:txBody>
          <a:bodyPr/>
          <a:lstStyle/>
          <a:p>
            <a:r>
              <a:rPr lang="en-US" altLang="zh-TW" dirty="0" smtClean="0"/>
              <a:t>2004</a:t>
            </a:r>
            <a:r>
              <a:rPr lang="zh-TW" altLang="en-US" dirty="0" smtClean="0"/>
              <a:t>的大學聯考，榜單上叫「陳怡君」的，總共有</a:t>
            </a:r>
            <a:r>
              <a:rPr lang="en-US" altLang="zh-TW" dirty="0" smtClean="0"/>
              <a:t>64</a:t>
            </a:r>
            <a:r>
              <a:rPr lang="zh-TW" altLang="en-US" dirty="0" smtClean="0"/>
              <a:t>人，有些人考上了好學校，有些卻名落孫山，同樣姓名卻有不一樣的際遇。</a:t>
            </a:r>
            <a:endParaRPr lang="en-US" altLang="zh-TW" dirty="0" smtClean="0"/>
          </a:p>
          <a:p>
            <a:r>
              <a:rPr lang="zh-TW" altLang="en-US" dirty="0" smtClean="0"/>
              <a:t>雅婷．勝</a:t>
            </a:r>
          </a:p>
          <a:p>
            <a:endParaRPr lang="zh-TW" alt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 l="3397" t="38472" r="75751" b="39653"/>
          <a:stretch>
            <a:fillRect/>
          </a:stretch>
        </p:blipFill>
        <p:spPr bwMode="auto">
          <a:xfrm>
            <a:off x="4357686" y="2863308"/>
            <a:ext cx="4286280" cy="3258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怎麼分辨這麼多欣怡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清華大學</a:t>
            </a:r>
            <a:r>
              <a:rPr lang="en-US" altLang="zh-TW" dirty="0" smtClean="0"/>
              <a:t>.</a:t>
            </a:r>
            <a:r>
              <a:rPr lang="zh-TW" altLang="en-US" dirty="0" smtClean="0"/>
              <a:t>資工系</a:t>
            </a:r>
            <a:r>
              <a:rPr lang="en-US" altLang="zh-TW" dirty="0" smtClean="0"/>
              <a:t>.10</a:t>
            </a:r>
            <a:r>
              <a:rPr lang="zh-TW" altLang="en-US" dirty="0" smtClean="0"/>
              <a:t>級</a:t>
            </a:r>
            <a:r>
              <a:rPr lang="en-US" altLang="zh-TW" dirty="0" smtClean="0"/>
              <a:t>.</a:t>
            </a:r>
            <a:r>
              <a:rPr lang="zh-TW" altLang="en-US" dirty="0" smtClean="0"/>
              <a:t>梅班</a:t>
            </a:r>
            <a:r>
              <a:rPr lang="en-US" altLang="zh-TW" dirty="0" smtClean="0"/>
              <a:t>.</a:t>
            </a:r>
            <a:r>
              <a:rPr lang="zh-TW" altLang="en-US" dirty="0" smtClean="0"/>
              <a:t>陳欣怡</a:t>
            </a:r>
            <a:endParaRPr lang="en-US" altLang="zh-TW" dirty="0" smtClean="0"/>
          </a:p>
          <a:p>
            <a:r>
              <a:rPr lang="zh-TW" altLang="en-US" dirty="0" smtClean="0"/>
              <a:t>清華大學</a:t>
            </a:r>
            <a:r>
              <a:rPr lang="en-US" altLang="zh-TW" dirty="0" smtClean="0"/>
              <a:t>.</a:t>
            </a:r>
            <a:r>
              <a:rPr lang="zh-TW" altLang="en-US" dirty="0" smtClean="0"/>
              <a:t>電機系</a:t>
            </a:r>
            <a:r>
              <a:rPr lang="en-US" altLang="zh-TW" dirty="0" smtClean="0"/>
              <a:t>.11</a:t>
            </a:r>
            <a:r>
              <a:rPr lang="zh-TW" altLang="en-US" dirty="0" smtClean="0"/>
              <a:t>級</a:t>
            </a:r>
            <a:r>
              <a:rPr lang="en-US" altLang="zh-TW" dirty="0" smtClean="0"/>
              <a:t>.</a:t>
            </a:r>
            <a:r>
              <a:rPr lang="zh-TW" altLang="en-US" dirty="0" smtClean="0"/>
              <a:t>梅班</a:t>
            </a:r>
            <a:r>
              <a:rPr lang="en-US" altLang="zh-TW" dirty="0" smtClean="0"/>
              <a:t>.</a:t>
            </a:r>
            <a:r>
              <a:rPr lang="zh-TW" altLang="en-US" dirty="0" smtClean="0"/>
              <a:t>陳欣怡</a:t>
            </a:r>
            <a:endParaRPr lang="en-US" altLang="zh-TW" dirty="0" smtClean="0"/>
          </a:p>
          <a:p>
            <a:r>
              <a:rPr lang="zh-TW" altLang="en-US" dirty="0" smtClean="0"/>
              <a:t>清華大學</a:t>
            </a:r>
            <a:r>
              <a:rPr lang="en-US" altLang="zh-TW" dirty="0" smtClean="0"/>
              <a:t>.</a:t>
            </a:r>
            <a:r>
              <a:rPr lang="zh-TW" altLang="en-US" dirty="0" smtClean="0"/>
              <a:t>工工系</a:t>
            </a:r>
            <a:r>
              <a:rPr lang="en-US" altLang="zh-TW" dirty="0" smtClean="0"/>
              <a:t>.12</a:t>
            </a:r>
            <a:r>
              <a:rPr lang="zh-TW" altLang="en-US" dirty="0" smtClean="0"/>
              <a:t>級</a:t>
            </a:r>
            <a:r>
              <a:rPr lang="en-US" altLang="zh-TW" dirty="0" smtClean="0"/>
              <a:t>.</a:t>
            </a:r>
            <a:r>
              <a:rPr lang="zh-TW" altLang="en-US" dirty="0" smtClean="0"/>
              <a:t>清班</a:t>
            </a:r>
            <a:r>
              <a:rPr lang="en-US" altLang="zh-TW" dirty="0" smtClean="0"/>
              <a:t>.</a:t>
            </a:r>
            <a:r>
              <a:rPr lang="zh-TW" altLang="en-US" dirty="0" smtClean="0"/>
              <a:t>陳欣怡</a:t>
            </a:r>
            <a:endParaRPr lang="en-US" altLang="zh-TW" dirty="0" smtClean="0"/>
          </a:p>
          <a:p>
            <a:r>
              <a:rPr lang="zh-TW" altLang="en-US" dirty="0" smtClean="0"/>
              <a:t>其實這就是</a:t>
            </a:r>
            <a:r>
              <a:rPr lang="en-US" altLang="zh-TW" dirty="0" smtClean="0"/>
              <a:t>package</a:t>
            </a:r>
            <a:r>
              <a:rPr lang="zh-TW" altLang="en-US" dirty="0" smtClean="0"/>
              <a:t>的概念</a:t>
            </a:r>
            <a:r>
              <a:rPr lang="en-US" altLang="zh-TW" dirty="0" smtClean="0"/>
              <a:t>!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Package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Package</a:t>
            </a:r>
            <a:r>
              <a:rPr lang="zh-TW" altLang="en-US" dirty="0" smtClean="0"/>
              <a:t>就是一種分類法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與儲存目錄一一對應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Ex: </a:t>
            </a:r>
            <a:r>
              <a:rPr lang="en-US" altLang="zh-TW" dirty="0" err="1" smtClean="0"/>
              <a:t>nthu.pads.Container</a:t>
            </a:r>
            <a:endParaRPr lang="en-US" altLang="zh-TW" dirty="0" smtClean="0"/>
          </a:p>
          <a:p>
            <a:pPr lvl="2"/>
            <a:r>
              <a:rPr lang="zh-TW" altLang="en-US" dirty="0" smtClean="0"/>
              <a:t>儲存在 </a:t>
            </a:r>
            <a:r>
              <a:rPr lang="en-US" altLang="zh-TW" dirty="0" err="1" smtClean="0"/>
              <a:t>nthu</a:t>
            </a:r>
            <a:r>
              <a:rPr lang="en-US" altLang="zh-TW" dirty="0" smtClean="0"/>
              <a:t>\pads\</a:t>
            </a:r>
            <a:r>
              <a:rPr lang="en-US" altLang="zh-TW" dirty="0" err="1" smtClean="0"/>
              <a:t>Container.class</a:t>
            </a:r>
            <a:endParaRPr lang="en-US" altLang="zh-TW" dirty="0" smtClean="0"/>
          </a:p>
          <a:p>
            <a:r>
              <a:rPr lang="en-US" altLang="zh-TW" dirty="0" smtClean="0"/>
              <a:t>Package</a:t>
            </a:r>
            <a:r>
              <a:rPr lang="zh-TW" altLang="en-US" dirty="0" smtClean="0"/>
              <a:t>名可以任意取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但通常會有它的道理存在</a:t>
            </a:r>
            <a:r>
              <a:rPr lang="en-US" altLang="zh-TW" dirty="0" smtClean="0"/>
              <a:t>!!</a:t>
            </a:r>
          </a:p>
          <a:p>
            <a:pPr lvl="2"/>
            <a:r>
              <a:rPr lang="en-US" altLang="zh-TW" dirty="0" err="1" smtClean="0"/>
              <a:t>java.util.Date</a:t>
            </a:r>
            <a:r>
              <a:rPr lang="en-US" altLang="zh-TW" dirty="0" smtClean="0"/>
              <a:t>   (java</a:t>
            </a:r>
            <a:r>
              <a:rPr lang="zh-TW" altLang="en-US" dirty="0" smtClean="0"/>
              <a:t>中的</a:t>
            </a:r>
            <a:r>
              <a:rPr lang="en-US" altLang="zh-TW" dirty="0" smtClean="0"/>
              <a:t>utility)</a:t>
            </a:r>
          </a:p>
          <a:p>
            <a:pPr lvl="2"/>
            <a:r>
              <a:rPr lang="en-US" altLang="zh-TW" dirty="0" err="1" smtClean="0"/>
              <a:t>java.io.InputStream</a:t>
            </a:r>
            <a:r>
              <a:rPr lang="en-US" altLang="zh-TW" dirty="0" smtClean="0"/>
              <a:t>  (java</a:t>
            </a:r>
            <a:r>
              <a:rPr lang="zh-TW" altLang="en-US" dirty="0" smtClean="0"/>
              <a:t>中的</a:t>
            </a:r>
            <a:r>
              <a:rPr lang="en-US" altLang="zh-TW" dirty="0" smtClean="0"/>
              <a:t>I/O)</a:t>
            </a: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範例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System</a:t>
            </a:r>
          </a:p>
          <a:p>
            <a:pPr lvl="1"/>
            <a:r>
              <a:rPr lang="en-US" altLang="zh-TW" dirty="0" err="1" smtClean="0"/>
              <a:t>java.lang.System</a:t>
            </a:r>
            <a:endParaRPr lang="en-US" altLang="zh-TW" dirty="0" smtClean="0"/>
          </a:p>
          <a:p>
            <a:r>
              <a:rPr lang="en-US" altLang="zh-TW" dirty="0" smtClean="0"/>
              <a:t>String</a:t>
            </a:r>
          </a:p>
          <a:p>
            <a:pPr lvl="1"/>
            <a:r>
              <a:rPr lang="en-US" altLang="zh-TW" dirty="0" err="1" smtClean="0"/>
              <a:t>java.lang.String</a:t>
            </a:r>
            <a:endParaRPr lang="en-US" altLang="zh-TW" dirty="0" smtClean="0"/>
          </a:p>
          <a:p>
            <a:pPr lvl="1">
              <a:buNone/>
            </a:pPr>
            <a:endParaRPr lang="en-US" altLang="zh-TW" dirty="0" smtClean="0"/>
          </a:p>
        </p:txBody>
      </p:sp>
      <p:sp>
        <p:nvSpPr>
          <p:cNvPr id="4" name="文字方塊 3"/>
          <p:cNvSpPr txBox="1"/>
          <p:nvPr/>
        </p:nvSpPr>
        <p:spPr>
          <a:xfrm>
            <a:off x="4429124" y="1643050"/>
            <a:ext cx="3571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package </a:t>
            </a:r>
            <a:r>
              <a:rPr lang="en-US" altLang="zh-TW" dirty="0" err="1" smtClean="0"/>
              <a:t>java.lang</a:t>
            </a:r>
            <a:r>
              <a:rPr lang="en-US" altLang="zh-TW" dirty="0" smtClean="0"/>
              <a:t>;</a:t>
            </a:r>
          </a:p>
          <a:p>
            <a:r>
              <a:rPr lang="en-US" altLang="zh-TW" dirty="0" smtClean="0"/>
              <a:t>class System {</a:t>
            </a:r>
          </a:p>
          <a:p>
            <a:r>
              <a:rPr lang="en-US" altLang="zh-TW" dirty="0"/>
              <a:t>	</a:t>
            </a:r>
            <a:r>
              <a:rPr lang="en-US" altLang="zh-TW" dirty="0" smtClean="0"/>
              <a:t>…</a:t>
            </a:r>
          </a:p>
          <a:p>
            <a:r>
              <a:rPr lang="en-US" altLang="zh-TW" dirty="0"/>
              <a:t>}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4429124" y="3228803"/>
            <a:ext cx="3571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package </a:t>
            </a:r>
            <a:r>
              <a:rPr lang="en-US" altLang="zh-TW" dirty="0" err="1" smtClean="0"/>
              <a:t>java.lang</a:t>
            </a:r>
            <a:r>
              <a:rPr lang="en-US" altLang="zh-TW" dirty="0" smtClean="0"/>
              <a:t>;</a:t>
            </a:r>
          </a:p>
          <a:p>
            <a:r>
              <a:rPr lang="en-US" altLang="zh-TW" dirty="0" smtClean="0"/>
              <a:t>class String {</a:t>
            </a:r>
          </a:p>
          <a:p>
            <a:r>
              <a:rPr lang="en-US" altLang="zh-TW" dirty="0"/>
              <a:t>	</a:t>
            </a:r>
            <a:r>
              <a:rPr lang="en-US" altLang="zh-TW" dirty="0" smtClean="0"/>
              <a:t>…</a:t>
            </a:r>
          </a:p>
          <a:p>
            <a:r>
              <a:rPr lang="en-US" altLang="zh-TW" dirty="0"/>
              <a:t>}</a:t>
            </a:r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簡化</a:t>
            </a:r>
            <a:r>
              <a:rPr lang="en-US" altLang="zh-TW" dirty="0" smtClean="0"/>
              <a:t>, import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err="1" smtClean="0"/>
              <a:t>java.lang.System</a:t>
            </a:r>
            <a:r>
              <a:rPr lang="zh-TW" altLang="en-US" dirty="0" smtClean="0"/>
              <a:t>這個名字太長了，於是我們想偷懶</a:t>
            </a:r>
            <a:endParaRPr lang="en-US" altLang="zh-TW" dirty="0" smtClean="0"/>
          </a:p>
          <a:p>
            <a:r>
              <a:rPr lang="en-US" altLang="zh-TW" dirty="0" smtClean="0"/>
              <a:t>import </a:t>
            </a:r>
            <a:r>
              <a:rPr lang="en-US" altLang="zh-TW" dirty="0" err="1" smtClean="0"/>
              <a:t>java.lang.System</a:t>
            </a:r>
            <a:r>
              <a:rPr lang="en-US" altLang="zh-TW" dirty="0" smtClean="0"/>
              <a:t>;</a:t>
            </a:r>
          </a:p>
          <a:p>
            <a:pPr lvl="1"/>
            <a:r>
              <a:rPr lang="zh-TW" altLang="en-US" dirty="0" smtClean="0"/>
              <a:t>以後用到</a:t>
            </a:r>
            <a:r>
              <a:rPr lang="en-US" altLang="zh-TW" dirty="0" err="1" smtClean="0"/>
              <a:t>java.lang.System</a:t>
            </a:r>
            <a:r>
              <a:rPr lang="zh-TW" altLang="en-US" dirty="0" smtClean="0"/>
              <a:t>，就只要打</a:t>
            </a:r>
            <a:r>
              <a:rPr lang="en-US" altLang="zh-TW" dirty="0" smtClean="0"/>
              <a:t>System</a:t>
            </a:r>
          </a:p>
          <a:p>
            <a:r>
              <a:rPr lang="en-US" altLang="zh-TW" dirty="0" smtClean="0"/>
              <a:t>import </a:t>
            </a:r>
            <a:r>
              <a:rPr lang="en-US" altLang="zh-TW" dirty="0" err="1" smtClean="0"/>
              <a:t>java.lang</a:t>
            </a:r>
            <a:r>
              <a:rPr lang="en-US" altLang="zh-TW" dirty="0" smtClean="0"/>
              <a:t>.*;</a:t>
            </a:r>
          </a:p>
          <a:p>
            <a:pPr lvl="1"/>
            <a:r>
              <a:rPr lang="zh-TW" altLang="en-US" dirty="0" smtClean="0"/>
              <a:t>以後用到</a:t>
            </a:r>
            <a:r>
              <a:rPr lang="en-US" altLang="zh-TW" dirty="0" err="1" smtClean="0"/>
              <a:t>java.lang</a:t>
            </a:r>
            <a:r>
              <a:rPr lang="zh-TW" altLang="en-US" dirty="0" smtClean="0"/>
              <a:t>開頭的所有</a:t>
            </a:r>
            <a:r>
              <a:rPr lang="en-US" altLang="zh-TW" dirty="0" smtClean="0"/>
              <a:t>class</a:t>
            </a:r>
            <a:r>
              <a:rPr lang="zh-TW" altLang="en-US" dirty="0" smtClean="0"/>
              <a:t>，都可以省略</a:t>
            </a:r>
            <a:r>
              <a:rPr lang="en-US" altLang="zh-TW" dirty="0" err="1" smtClean="0"/>
              <a:t>java.lang</a:t>
            </a:r>
            <a:endParaRPr lang="en-US" altLang="zh-TW" dirty="0" smtClean="0"/>
          </a:p>
          <a:p>
            <a:r>
              <a:rPr lang="zh-TW" altLang="en-US" dirty="0" smtClean="0"/>
              <a:t>對比到生活的例子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清華大學</a:t>
            </a:r>
            <a:r>
              <a:rPr lang="en-US" altLang="zh-TW" dirty="0" smtClean="0"/>
              <a:t>.</a:t>
            </a:r>
            <a:r>
              <a:rPr lang="zh-TW" altLang="en-US" dirty="0" smtClean="0"/>
              <a:t>資工系</a:t>
            </a:r>
            <a:r>
              <a:rPr lang="en-US" altLang="zh-TW" dirty="0" smtClean="0"/>
              <a:t>.10</a:t>
            </a:r>
            <a:r>
              <a:rPr lang="zh-TW" altLang="en-US" dirty="0" smtClean="0"/>
              <a:t>級</a:t>
            </a:r>
            <a:r>
              <a:rPr lang="en-US" altLang="zh-TW" dirty="0" smtClean="0"/>
              <a:t>.</a:t>
            </a:r>
            <a:r>
              <a:rPr lang="zh-TW" altLang="en-US" dirty="0" smtClean="0"/>
              <a:t>梅班</a:t>
            </a:r>
            <a:r>
              <a:rPr lang="en-US" altLang="zh-TW" dirty="0" smtClean="0"/>
              <a:t>.</a:t>
            </a:r>
            <a:r>
              <a:rPr lang="zh-TW" altLang="en-US" dirty="0" smtClean="0"/>
              <a:t>莊俊男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import </a:t>
            </a:r>
            <a:r>
              <a:rPr lang="zh-TW" altLang="en-US" dirty="0" smtClean="0"/>
              <a:t>清華大學</a:t>
            </a:r>
            <a:r>
              <a:rPr lang="en-US" altLang="zh-TW" dirty="0" smtClean="0"/>
              <a:t>.</a:t>
            </a:r>
            <a:r>
              <a:rPr lang="zh-TW" altLang="en-US" dirty="0" smtClean="0"/>
              <a:t>資工系</a:t>
            </a:r>
            <a:r>
              <a:rPr lang="en-US" altLang="zh-TW" dirty="0" smtClean="0"/>
              <a:t>.10</a:t>
            </a:r>
            <a:r>
              <a:rPr lang="zh-TW" altLang="en-US" dirty="0" smtClean="0"/>
              <a:t>級</a:t>
            </a:r>
            <a:r>
              <a:rPr lang="en-US" altLang="zh-TW" dirty="0" smtClean="0"/>
              <a:t>.</a:t>
            </a:r>
            <a:r>
              <a:rPr lang="zh-TW" altLang="en-US" dirty="0" smtClean="0"/>
              <a:t>梅班</a:t>
            </a:r>
            <a:r>
              <a:rPr lang="en-US" altLang="zh-TW" dirty="0" smtClean="0"/>
              <a:t>.</a:t>
            </a:r>
            <a:r>
              <a:rPr lang="zh-TW" altLang="en-US" dirty="0" smtClean="0"/>
              <a:t>莊俊男</a:t>
            </a:r>
            <a:r>
              <a:rPr lang="en-US" altLang="zh-TW" dirty="0" smtClean="0"/>
              <a:t>;</a:t>
            </a:r>
          </a:p>
          <a:p>
            <a:pPr lvl="2"/>
            <a:r>
              <a:rPr lang="zh-TW" altLang="en-US" dirty="0" smtClean="0"/>
              <a:t>以後只要寫</a:t>
            </a:r>
            <a:r>
              <a:rPr lang="en-US" altLang="zh-TW" dirty="0" smtClean="0"/>
              <a:t>”</a:t>
            </a:r>
            <a:r>
              <a:rPr lang="zh-TW" altLang="en-US" dirty="0" smtClean="0"/>
              <a:t>莊俊男</a:t>
            </a:r>
            <a:r>
              <a:rPr lang="en-US" altLang="zh-TW" dirty="0" smtClean="0"/>
              <a:t>”</a:t>
            </a:r>
            <a:r>
              <a:rPr lang="zh-TW" altLang="en-US" dirty="0" smtClean="0"/>
              <a:t>就可以了</a:t>
            </a:r>
            <a:r>
              <a:rPr lang="en-US" altLang="zh-TW" dirty="0" smtClean="0"/>
              <a:t>!</a:t>
            </a:r>
          </a:p>
          <a:p>
            <a:r>
              <a:rPr lang="zh-TW" altLang="en-US" dirty="0" smtClean="0"/>
              <a:t>那可不可以寫</a:t>
            </a:r>
            <a:r>
              <a:rPr lang="en-US" altLang="zh-TW" dirty="0" smtClean="0"/>
              <a:t>import java.*; </a:t>
            </a:r>
            <a:r>
              <a:rPr lang="zh-TW" altLang="en-US" dirty="0" smtClean="0"/>
              <a:t>甚至是</a:t>
            </a:r>
            <a:r>
              <a:rPr lang="en-US" altLang="zh-TW" dirty="0" smtClean="0"/>
              <a:t>import *;</a:t>
            </a:r>
          </a:p>
          <a:p>
            <a:pPr lvl="1"/>
            <a:r>
              <a:rPr lang="zh-TW" altLang="en-US" dirty="0" smtClean="0"/>
              <a:t>不行，懶過頭了</a:t>
            </a: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sql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util</a:t>
            </a:r>
            <a:r>
              <a:rPr lang="en-US" altLang="zh-TW" dirty="0" smtClean="0"/>
              <a:t>, </a:t>
            </a:r>
            <a:r>
              <a:rPr lang="zh-TW" altLang="en-US" dirty="0" smtClean="0"/>
              <a:t>傻傻分不清楚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 err="1" smtClean="0"/>
              <a:t>java.util.Date</a:t>
            </a:r>
            <a:endParaRPr lang="en-US" altLang="zh-TW" dirty="0" smtClean="0"/>
          </a:p>
          <a:p>
            <a:r>
              <a:rPr lang="en-US" altLang="zh-TW" dirty="0" err="1" smtClean="0"/>
              <a:t>java.sql.Date</a:t>
            </a:r>
            <a:endParaRPr lang="en-US" altLang="zh-TW" dirty="0" smtClean="0"/>
          </a:p>
          <a:p>
            <a:r>
              <a:rPr lang="zh-TW" altLang="en-US" dirty="0" smtClean="0"/>
              <a:t>這叫做一個</a:t>
            </a:r>
            <a:r>
              <a:rPr lang="en-US" altLang="zh-TW" dirty="0" smtClean="0"/>
              <a:t>class</a:t>
            </a:r>
            <a:r>
              <a:rPr lang="zh-TW" altLang="en-US" dirty="0" smtClean="0"/>
              <a:t>的全名</a:t>
            </a:r>
            <a:r>
              <a:rPr lang="en-US" altLang="zh-TW" dirty="0" smtClean="0"/>
              <a:t>!</a:t>
            </a:r>
          </a:p>
          <a:p>
            <a:r>
              <a:rPr lang="zh-TW" altLang="en-US" dirty="0" smtClean="0"/>
              <a:t>如果我們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import </a:t>
            </a:r>
            <a:r>
              <a:rPr lang="en-US" altLang="zh-TW" dirty="0" err="1" smtClean="0"/>
              <a:t>java.util</a:t>
            </a:r>
            <a:r>
              <a:rPr lang="en-US" altLang="zh-TW" dirty="0" smtClean="0"/>
              <a:t>.*;</a:t>
            </a:r>
          </a:p>
          <a:p>
            <a:pPr lvl="1"/>
            <a:r>
              <a:rPr lang="en-US" altLang="zh-TW" dirty="0" smtClean="0"/>
              <a:t>import java.sql.*;</a:t>
            </a:r>
          </a:p>
          <a:p>
            <a:pPr lvl="1"/>
            <a:r>
              <a:rPr lang="zh-TW" altLang="en-US" dirty="0" smtClean="0"/>
              <a:t>搞不清楚你在說哪一個</a:t>
            </a:r>
            <a:r>
              <a:rPr lang="en-US" altLang="zh-TW" dirty="0" smtClean="0"/>
              <a:t>Date</a:t>
            </a:r>
            <a:r>
              <a:rPr lang="zh-TW" altLang="en-US" dirty="0" smtClean="0"/>
              <a:t>了</a:t>
            </a:r>
            <a:r>
              <a:rPr lang="en-US" altLang="zh-TW" dirty="0" smtClean="0"/>
              <a:t>! </a:t>
            </a:r>
            <a:r>
              <a:rPr lang="zh-TW" altLang="en-US" dirty="0" smtClean="0"/>
              <a:t>怎麼辦</a:t>
            </a:r>
            <a:r>
              <a:rPr lang="en-US" altLang="zh-TW" dirty="0" smtClean="0"/>
              <a:t>?</a:t>
            </a:r>
          </a:p>
          <a:p>
            <a:pPr lvl="1"/>
            <a:r>
              <a:rPr lang="zh-TW" altLang="en-US" dirty="0" smtClean="0"/>
              <a:t>說不清楚時，只好多說一點話了</a:t>
            </a:r>
            <a:r>
              <a:rPr lang="en-US" altLang="zh-TW" dirty="0" smtClean="0"/>
              <a:t>~</a:t>
            </a:r>
          </a:p>
          <a:p>
            <a:pPr lvl="2"/>
            <a:r>
              <a:rPr lang="en-US" altLang="zh-TW" dirty="0" err="1" smtClean="0"/>
              <a:t>java.util.Date</a:t>
            </a:r>
            <a:r>
              <a:rPr lang="en-US" altLang="zh-TW" dirty="0" smtClean="0"/>
              <a:t> dateObj1 = new </a:t>
            </a:r>
            <a:r>
              <a:rPr lang="en-US" altLang="zh-TW" dirty="0" err="1" smtClean="0"/>
              <a:t>java.util.Date</a:t>
            </a:r>
            <a:r>
              <a:rPr lang="en-US" altLang="zh-TW" dirty="0" smtClean="0"/>
              <a:t>();</a:t>
            </a:r>
          </a:p>
          <a:p>
            <a:pPr lvl="2"/>
            <a:r>
              <a:rPr lang="en-US" altLang="zh-TW" dirty="0" err="1" smtClean="0"/>
              <a:t>java.sql.Date</a:t>
            </a:r>
            <a:r>
              <a:rPr lang="en-US" altLang="zh-TW" dirty="0" smtClean="0"/>
              <a:t> dateObj2 = new </a:t>
            </a:r>
            <a:r>
              <a:rPr lang="en-US" altLang="zh-TW" dirty="0" err="1" smtClean="0"/>
              <a:t>java.sql.Date</a:t>
            </a:r>
            <a:r>
              <a:rPr lang="en-US" altLang="zh-TW" dirty="0" smtClean="0"/>
              <a:t>();</a:t>
            </a:r>
          </a:p>
          <a:p>
            <a:pPr lvl="1"/>
            <a:endParaRPr lang="en-US" altLang="zh-TW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錯誤概念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import</a:t>
            </a:r>
            <a:r>
              <a:rPr lang="zh-TW" altLang="en-US" dirty="0" smtClean="0"/>
              <a:t>就是</a:t>
            </a:r>
            <a:r>
              <a:rPr lang="en-US" altLang="zh-TW" dirty="0" smtClean="0"/>
              <a:t>java</a:t>
            </a:r>
            <a:r>
              <a:rPr lang="zh-TW" altLang="en-US" dirty="0" smtClean="0"/>
              <a:t>的</a:t>
            </a:r>
            <a:r>
              <a:rPr lang="en-US" altLang="zh-TW" dirty="0" smtClean="0"/>
              <a:t>include</a:t>
            </a:r>
            <a:r>
              <a:rPr lang="zh-TW" altLang="en-US" dirty="0" smtClean="0"/>
              <a:t>，和</a:t>
            </a:r>
            <a:r>
              <a:rPr lang="en-US" altLang="zh-TW" dirty="0" smtClean="0"/>
              <a:t>C</a:t>
            </a:r>
            <a:r>
              <a:rPr lang="zh-TW" altLang="en-US" dirty="0" smtClean="0"/>
              <a:t>一樣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這樣說的人一定不懂</a:t>
            </a:r>
            <a:r>
              <a:rPr lang="en-US" altLang="zh-TW" dirty="0" smtClean="0"/>
              <a:t>Java</a:t>
            </a:r>
          </a:p>
          <a:p>
            <a:pPr lvl="1"/>
            <a:r>
              <a:rPr lang="en-US" altLang="zh-TW" dirty="0" smtClean="0"/>
              <a:t>import</a:t>
            </a:r>
            <a:r>
              <a:rPr lang="zh-TW" altLang="en-US" dirty="0" smtClean="0"/>
              <a:t>只不過是為了偷懶的</a:t>
            </a:r>
            <a:r>
              <a:rPr lang="en-US" altLang="zh-TW" dirty="0" smtClean="0"/>
              <a:t>”</a:t>
            </a:r>
            <a:r>
              <a:rPr lang="zh-TW" altLang="en-US" dirty="0" smtClean="0"/>
              <a:t>縮寫</a:t>
            </a:r>
            <a:r>
              <a:rPr lang="en-US" altLang="zh-TW" dirty="0" smtClean="0"/>
              <a:t>”</a:t>
            </a:r>
          </a:p>
          <a:p>
            <a:pPr lvl="1"/>
            <a:endParaRPr lang="en-US" altLang="zh-TW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市鎮">
  <a:themeElements>
    <a:clrScheme name="市鎮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市鎮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市鎮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43</TotalTime>
  <Words>354</Words>
  <Application>Microsoft Office PowerPoint</Application>
  <PresentationFormat>如螢幕大小 (4:3)</PresentationFormat>
  <Paragraphs>60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市鎮</vt:lpstr>
      <vt:lpstr>Package and Import</vt:lpstr>
      <vt:lpstr>加油! 陳欣怡!</vt:lpstr>
      <vt:lpstr>世界上有多少陳欣怡?</vt:lpstr>
      <vt:lpstr>怎麼分辨這麼多欣怡?</vt:lpstr>
      <vt:lpstr>Package</vt:lpstr>
      <vt:lpstr>範例</vt:lpstr>
      <vt:lpstr>簡化, import</vt:lpstr>
      <vt:lpstr>sql, util, 傻傻分不清楚</vt:lpstr>
      <vt:lpstr>錯誤概念</vt:lpstr>
    </vt:vector>
  </TitlesOfParts>
  <Company>NTHU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Package and Import</dc:title>
  <dc:creator>Yoshi</dc:creator>
  <cp:lastModifiedBy>Yoshi</cp:lastModifiedBy>
  <cp:revision>6</cp:revision>
  <dcterms:created xsi:type="dcterms:W3CDTF">2009-03-01T16:55:49Z</dcterms:created>
  <dcterms:modified xsi:type="dcterms:W3CDTF">2009-03-07T03:24:38Z</dcterms:modified>
</cp:coreProperties>
</file>