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4FDC75E-E6AF-4F4E-AA64-1DB04A75C541}" type="datetimeFigureOut">
              <a:rPr lang="zh-TW" altLang="en-US" smtClean="0"/>
              <a:pPr/>
              <a:t>2009/5/20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6/docs/api/java/io/InputStream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aznjang.blogspot.com/2007/06/java-io-stream-read-writ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jar.com/html/api/java/io/BufferedReader.jav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thu.edu.tw/~d9662827/cs340100/IOExample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I/O and </a:t>
            </a:r>
            <a:r>
              <a:rPr lang="en-US" altLang="zh-TW" smtClean="0"/>
              <a:t>Java Networking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Retrieve Yahoo! </a:t>
            </a:r>
            <a:r>
              <a:rPr lang="en-US" altLang="zh-TW" dirty="0" smtClean="0"/>
              <a:t>Homepage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dirty="0" smtClean="0"/>
              <a:t>import java.io.*;</a:t>
            </a:r>
          </a:p>
          <a:p>
            <a:pPr>
              <a:buNone/>
            </a:pPr>
            <a:r>
              <a:rPr lang="en-US" altLang="zh-TW" dirty="0" smtClean="0"/>
              <a:t>import java.net.*;</a:t>
            </a:r>
          </a:p>
          <a:p>
            <a:pPr>
              <a:buNone/>
            </a:pPr>
            <a:r>
              <a:rPr lang="en-US" altLang="zh-TW" dirty="0" smtClean="0"/>
              <a:t>public class 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	public 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(String host,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port) throws </a:t>
            </a:r>
            <a:r>
              <a:rPr lang="en-US" altLang="zh-TW" dirty="0" err="1" smtClean="0"/>
              <a:t>IOException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smtClean="0">
                <a:solidFill>
                  <a:srgbClr val="FF0000"/>
                </a:solidFill>
              </a:rPr>
              <a:t>Socket </a:t>
            </a:r>
            <a:r>
              <a:rPr lang="en-US" altLang="zh-TW" dirty="0" err="1" smtClean="0">
                <a:solidFill>
                  <a:srgbClr val="FF0000"/>
                </a:solidFill>
              </a:rPr>
              <a:t>socket</a:t>
            </a:r>
            <a:r>
              <a:rPr lang="en-US" altLang="zh-TW" dirty="0" smtClean="0">
                <a:solidFill>
                  <a:srgbClr val="FF0000"/>
                </a:solidFill>
              </a:rPr>
              <a:t> = new Socket(host, port);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InputStream</a:t>
            </a:r>
            <a:r>
              <a:rPr lang="en-US" altLang="zh-TW" dirty="0" smtClean="0">
                <a:solidFill>
                  <a:srgbClr val="FF0000"/>
                </a:solidFill>
              </a:rPr>
              <a:t> in = </a:t>
            </a:r>
            <a:r>
              <a:rPr lang="en-US" altLang="zh-TW" dirty="0" err="1" smtClean="0">
                <a:solidFill>
                  <a:srgbClr val="FF0000"/>
                </a:solidFill>
              </a:rPr>
              <a:t>socket.getInputStream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BufferedReader</a:t>
            </a:r>
            <a:r>
              <a:rPr lang="en-US" altLang="zh-TW" dirty="0" smtClean="0"/>
              <a:t> reader = new </a:t>
            </a:r>
            <a:r>
              <a:rPr lang="en-US" altLang="zh-TW" dirty="0" err="1" smtClean="0"/>
              <a:t>BufferedReader</a:t>
            </a:r>
            <a:r>
              <a:rPr lang="en-US" altLang="zh-TW" dirty="0" smtClean="0"/>
              <a:t>(</a:t>
            </a:r>
          </a:p>
          <a:p>
            <a:pPr>
              <a:buNone/>
            </a:pPr>
            <a:r>
              <a:rPr lang="en-US" altLang="zh-TW" dirty="0" smtClean="0"/>
              <a:t>					new </a:t>
            </a:r>
            <a:r>
              <a:rPr lang="en-US" altLang="zh-TW" dirty="0" err="1" smtClean="0"/>
              <a:t>InputStreamReader</a:t>
            </a:r>
            <a:r>
              <a:rPr lang="en-US" altLang="zh-TW" dirty="0" smtClean="0"/>
              <a:t>(in, "</a:t>
            </a:r>
            <a:r>
              <a:rPr lang="en-US" altLang="zh-TW" dirty="0" smtClean="0">
                <a:solidFill>
                  <a:srgbClr val="FF0000"/>
                </a:solidFill>
              </a:rPr>
              <a:t>UTF8</a:t>
            </a:r>
            <a:r>
              <a:rPr lang="en-US" altLang="zh-TW" dirty="0" smtClean="0"/>
              <a:t>"));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OutputStream</a:t>
            </a:r>
            <a:r>
              <a:rPr lang="en-US" altLang="zh-TW" dirty="0" smtClean="0">
                <a:solidFill>
                  <a:srgbClr val="FF0000"/>
                </a:solidFill>
              </a:rPr>
              <a:t> out = </a:t>
            </a:r>
            <a:r>
              <a:rPr lang="en-US" altLang="zh-TW" dirty="0" err="1" smtClean="0">
                <a:solidFill>
                  <a:srgbClr val="FF0000"/>
                </a:solidFill>
              </a:rPr>
              <a:t>socket.getOutputStream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PrintWriter</a:t>
            </a:r>
            <a:r>
              <a:rPr lang="en-US" altLang="zh-TW" dirty="0" smtClean="0"/>
              <a:t> pw = new </a:t>
            </a:r>
            <a:r>
              <a:rPr lang="en-US" altLang="zh-TW" dirty="0" err="1" smtClean="0"/>
              <a:t>PrintWriter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OutputStreamWriter</a:t>
            </a:r>
            <a:r>
              <a:rPr lang="en-US" altLang="zh-TW" dirty="0" smtClean="0"/>
              <a:t>(out));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pw.println</a:t>
            </a:r>
            <a:r>
              <a:rPr lang="en-US" altLang="zh-TW" dirty="0" smtClean="0"/>
              <a:t>("</a:t>
            </a:r>
            <a:r>
              <a:rPr lang="en-US" altLang="zh-TW" dirty="0" smtClean="0">
                <a:solidFill>
                  <a:srgbClr val="FF0000"/>
                </a:solidFill>
              </a:rPr>
              <a:t>GET /</a:t>
            </a:r>
            <a:r>
              <a:rPr lang="en-US" altLang="zh-TW" dirty="0" smtClean="0"/>
              <a:t>");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pw.flush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String line="";</a:t>
            </a:r>
          </a:p>
          <a:p>
            <a:pPr>
              <a:buNone/>
            </a:pPr>
            <a:r>
              <a:rPr lang="en-US" altLang="zh-TW" dirty="0" smtClean="0"/>
              <a:t>		while( (line=</a:t>
            </a:r>
            <a:r>
              <a:rPr lang="en-US" altLang="zh-TW" dirty="0" err="1" smtClean="0"/>
              <a:t>reader.readLine</a:t>
            </a:r>
            <a:r>
              <a:rPr lang="en-US" altLang="zh-TW" dirty="0" smtClean="0"/>
              <a:t>()) != null) {</a:t>
            </a:r>
          </a:p>
          <a:p>
            <a:pPr>
              <a:buNone/>
            </a:pPr>
            <a:r>
              <a:rPr lang="en-US" altLang="zh-TW" dirty="0" smtClean="0"/>
              <a:t>	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(line);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Retrieve Yahoo! Homepage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dirty="0" smtClean="0"/>
              <a:t>		}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reader.close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pw.close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	</a:t>
            </a:r>
          </a:p>
          <a:p>
            <a:pPr>
              <a:buNone/>
            </a:pPr>
            <a:r>
              <a:rPr lang="en-US" altLang="zh-TW" dirty="0" smtClean="0"/>
              <a:t>	</a:t>
            </a:r>
          </a:p>
          <a:p>
            <a:pPr>
              <a:buNone/>
            </a:pPr>
            <a:r>
              <a:rPr lang="en-US" altLang="zh-TW" dirty="0" smtClean="0"/>
              <a:t>	public static void main(String[]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 throws </a:t>
            </a:r>
            <a:r>
              <a:rPr lang="en-US" altLang="zh-TW" dirty="0" err="1" smtClean="0"/>
              <a:t>IOException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		//delete the following three lines to make this program general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 = new String[2];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[0] = "tw.yahoo.com";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[1] = "80";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port = </a:t>
            </a:r>
            <a:r>
              <a:rPr lang="en-US" altLang="zh-TW" dirty="0" err="1" smtClean="0"/>
              <a:t>Integer.parseInt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[1]);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obj</a:t>
            </a:r>
            <a:r>
              <a:rPr lang="en-US" altLang="zh-TW" dirty="0" smtClean="0"/>
              <a:t> = new 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[0], port);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Something strange?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java.io.InputStream</a:t>
            </a:r>
            <a:endParaRPr lang="en-US" dirty="0" smtClean="0"/>
          </a:p>
          <a:p>
            <a:pPr lvl="1"/>
            <a:r>
              <a:rPr lang="en-US" dirty="0" smtClean="0"/>
              <a:t>public abstract </a:t>
            </a:r>
            <a:r>
              <a:rPr lang="en-US" b="1" dirty="0" err="1" smtClean="0"/>
              <a:t>int</a:t>
            </a:r>
            <a:r>
              <a:rPr lang="en-US" dirty="0" smtClean="0"/>
              <a:t> read() 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r>
              <a:rPr lang="en-US" dirty="0" err="1" smtClean="0"/>
              <a:t>java.io.OutputStream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public abstract void write(</a:t>
            </a:r>
            <a:r>
              <a:rPr lang="en-US" b="1" dirty="0" err="1" smtClean="0"/>
              <a:t>int</a:t>
            </a:r>
            <a:r>
              <a:rPr lang="en-US" dirty="0" smtClean="0"/>
              <a:t> b) throws </a:t>
            </a:r>
            <a:r>
              <a:rPr lang="en-US" dirty="0" err="1" smtClean="0"/>
              <a:t>IOException</a:t>
            </a:r>
            <a:r>
              <a:rPr lang="en-US" dirty="0" smtClean="0"/>
              <a:t> 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Something strange?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byte</a:t>
            </a:r>
          </a:p>
          <a:p>
            <a:pPr lvl="1"/>
            <a:r>
              <a:rPr lang="en-US" altLang="zh-TW" dirty="0" smtClean="0"/>
              <a:t>-128</a:t>
            </a:r>
            <a:r>
              <a:rPr lang="zh-TW" altLang="en-US" dirty="0" smtClean="0"/>
              <a:t> </a:t>
            </a:r>
            <a:r>
              <a:rPr lang="en-US" altLang="zh-TW" dirty="0" smtClean="0"/>
              <a:t>~</a:t>
            </a:r>
            <a:r>
              <a:rPr lang="zh-TW" altLang="en-US" dirty="0" smtClean="0"/>
              <a:t> </a:t>
            </a:r>
            <a:r>
              <a:rPr lang="en-US" altLang="zh-TW" dirty="0" smtClean="0"/>
              <a:t>+127</a:t>
            </a:r>
          </a:p>
          <a:p>
            <a:pPr lvl="1"/>
            <a:r>
              <a:rPr lang="en-US" altLang="zh-TW" dirty="0" smtClean="0"/>
              <a:t>-1</a:t>
            </a:r>
            <a:r>
              <a:rPr lang="zh-TW" altLang="en-US" dirty="0" smtClean="0"/>
              <a:t> </a:t>
            </a:r>
            <a:r>
              <a:rPr lang="en-US" altLang="zh-TW" dirty="0" smtClean="0"/>
              <a:t>implies end of stream</a:t>
            </a:r>
          </a:p>
          <a:p>
            <a:r>
              <a:rPr lang="en-US" altLang="zh-TW" dirty="0" smtClean="0">
                <a:hlinkClick r:id="rId2"/>
              </a:rPr>
              <a:t>http://gaznjang.blogspot.com/2007/06/java-io-stream-read-write.html</a:t>
            </a:r>
            <a:endParaRPr lang="en-US" altLang="zh-TW" dirty="0" smtClean="0"/>
          </a:p>
          <a:p>
            <a:r>
              <a:rPr lang="en-US" altLang="zh-TW" dirty="0" smtClean="0"/>
              <a:t>You can also find it in O’Reilly Java I/O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Trace </a:t>
            </a:r>
            <a:r>
              <a:rPr lang="en-US" altLang="zh-TW" dirty="0" err="1" smtClean="0"/>
              <a:t>java.io.BufferedReader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2"/>
              </a:rPr>
              <a:t>http://www.docjar.com/html/api/java/io/BufferedReader.java.html</a:t>
            </a:r>
            <a:endParaRPr lang="en-US" altLang="zh-TW" dirty="0" smtClean="0"/>
          </a:p>
          <a:p>
            <a:r>
              <a:rPr lang="en-US" altLang="zh-TW" dirty="0" smtClean="0"/>
              <a:t>Write a program to connect </a:t>
            </a:r>
            <a:r>
              <a:rPr lang="en-US" altLang="zh-TW" smtClean="0"/>
              <a:t>to hulabear.twbbs.org:23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35149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Recall that…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Murmur…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張無忌只花了幾個時辰就學會了別人要學好幾年的乾坤大挪移，為什麼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因為張無忌有深厚的九陽神功</a:t>
            </a:r>
            <a:r>
              <a:rPr lang="en-US" altLang="zh-TW" dirty="0" smtClean="0"/>
              <a:t>!</a:t>
            </a:r>
          </a:p>
          <a:p>
            <a:r>
              <a:rPr lang="en-US" altLang="zh-TW" dirty="0" smtClean="0"/>
              <a:t>Decorator pattern</a:t>
            </a:r>
            <a:r>
              <a:rPr lang="zh-TW" altLang="en-US" dirty="0" smtClean="0"/>
              <a:t>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</a:t>
            </a:r>
            <a:r>
              <a:rPr lang="en-US" altLang="zh-TW" dirty="0" smtClean="0"/>
              <a:t>other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patterns</a:t>
            </a:r>
          </a:p>
          <a:p>
            <a:pPr lvl="1"/>
            <a:r>
              <a:rPr lang="zh-TW" altLang="en-US" dirty="0" smtClean="0"/>
              <a:t>九陽神功 </a:t>
            </a:r>
            <a:r>
              <a:rPr lang="en-US" altLang="zh-TW" dirty="0" smtClean="0"/>
              <a:t>(</a:t>
            </a:r>
            <a:r>
              <a:rPr lang="zh-TW" altLang="en-US" dirty="0" smtClean="0"/>
              <a:t>內功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Java I/O</a:t>
            </a:r>
          </a:p>
          <a:p>
            <a:pPr lvl="1"/>
            <a:r>
              <a:rPr lang="zh-TW" altLang="en-US" dirty="0" smtClean="0"/>
              <a:t>乾坤大挪移 </a:t>
            </a:r>
            <a:r>
              <a:rPr lang="en-US" altLang="zh-TW" dirty="0" smtClean="0"/>
              <a:t>(</a:t>
            </a:r>
            <a:r>
              <a:rPr lang="zh-TW" altLang="en-US" dirty="0" smtClean="0"/>
              <a:t>外功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光學會內功，不懂得外功仍舊無太大用途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覺遠大師即為一例</a:t>
            </a:r>
            <a:endParaRPr lang="en-US" altLang="zh-TW" dirty="0" smtClean="0"/>
          </a:p>
          <a:p>
            <a:r>
              <a:rPr lang="zh-TW" altLang="en-US" dirty="0" smtClean="0"/>
              <a:t>光會外功，內功薄弱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令狐沖，但是他後來還是靠了吸星大法和易筋經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RTFSC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Please see </a:t>
            </a:r>
            <a:r>
              <a:rPr lang="en-US" altLang="zh-TW" dirty="0" smtClean="0">
                <a:hlinkClick r:id="rId2"/>
              </a:rPr>
              <a:t>IOExample.zip</a:t>
            </a:r>
            <a:endParaRPr lang="en-US" altLang="zh-TW" dirty="0" smtClean="0"/>
          </a:p>
          <a:p>
            <a:r>
              <a:rPr lang="en-US" altLang="zh-TW" dirty="0" smtClean="0"/>
              <a:t>Exercise</a:t>
            </a:r>
          </a:p>
          <a:p>
            <a:pPr lvl="1"/>
            <a:r>
              <a:rPr lang="en-US" altLang="zh-TW" dirty="0" smtClean="0"/>
              <a:t>Write your own input/output filters which </a:t>
            </a:r>
            <a:r>
              <a:rPr lang="en-US" altLang="zh-TW" i="1" dirty="0" smtClean="0"/>
              <a:t>encrypt/decrypt</a:t>
            </a:r>
            <a:r>
              <a:rPr lang="en-US" altLang="zh-TW" dirty="0" smtClean="0"/>
              <a:t> the stream data</a:t>
            </a:r>
          </a:p>
          <a:p>
            <a:pPr lvl="2"/>
            <a:r>
              <a:rPr lang="en-US" altLang="zh-TW" dirty="0" smtClean="0"/>
              <a:t>For example: a simple encryption</a:t>
            </a:r>
          </a:p>
          <a:p>
            <a:pPr lvl="3"/>
            <a:r>
              <a:rPr lang="en-US" altLang="zh-TW" dirty="0" smtClean="0"/>
              <a:t>I love you </a:t>
            </a:r>
            <a:r>
              <a:rPr lang="en-US" altLang="zh-TW" dirty="0" smtClean="0">
                <a:sym typeface="Wingdings" pitchFamily="2" charset="2"/>
              </a:rPr>
              <a:t> J </a:t>
            </a:r>
            <a:r>
              <a:rPr lang="en-US" altLang="zh-TW" dirty="0" err="1" smtClean="0">
                <a:sym typeface="Wingdings" pitchFamily="2" charset="2"/>
              </a:rPr>
              <a:t>mpwf</a:t>
            </a:r>
            <a:r>
              <a:rPr lang="en-US" altLang="zh-TW" dirty="0" smtClean="0">
                <a:sym typeface="Wingdings" pitchFamily="2" charset="2"/>
              </a:rPr>
              <a:t> </a:t>
            </a:r>
            <a:r>
              <a:rPr lang="en-US" altLang="zh-TW" dirty="0" err="1" smtClean="0">
                <a:sym typeface="Wingdings" pitchFamily="2" charset="2"/>
              </a:rPr>
              <a:t>zpv</a:t>
            </a:r>
            <a:r>
              <a:rPr lang="en-US" altLang="zh-TW" dirty="0" smtClean="0">
                <a:sym typeface="Wingdings" pitchFamily="2" charset="2"/>
              </a:rPr>
              <a:t>  (shift 1)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Write your own writer filter which makes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中文字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注音文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en-US" altLang="zh-TW" dirty="0" smtClean="0"/>
              <a:t>For example</a:t>
            </a:r>
          </a:p>
          <a:p>
            <a:pPr lvl="3"/>
            <a:r>
              <a:rPr lang="zh-TW" altLang="en-US" dirty="0" smtClean="0"/>
              <a:t>我也不知道啊</a:t>
            </a:r>
            <a:r>
              <a:rPr lang="en-US" altLang="zh-TW" dirty="0" smtClean="0"/>
              <a:t>,</a:t>
            </a:r>
            <a:r>
              <a:rPr lang="zh-TW" altLang="en-US" dirty="0" smtClean="0"/>
              <a:t> 呵呵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itchFamily="2" charset="2"/>
              </a:rPr>
              <a:t></a:t>
            </a:r>
            <a:r>
              <a:rPr lang="zh-TW" altLang="en-US" dirty="0" smtClean="0">
                <a:sym typeface="Wingdings" pitchFamily="2" charset="2"/>
              </a:rPr>
              <a:t>我</a:t>
            </a:r>
            <a:r>
              <a:rPr lang="zh-TW" altLang="en-US" dirty="0" smtClean="0"/>
              <a:t>也ㄅㄓ道ㄚ</a:t>
            </a:r>
            <a:r>
              <a:rPr lang="en-US" altLang="zh-TW" dirty="0" smtClean="0"/>
              <a:t>, </a:t>
            </a:r>
            <a:r>
              <a:rPr lang="zh-TW" altLang="en-US" dirty="0" smtClean="0"/>
              <a:t>ㄏㄏ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Concept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4"/>
            <a:ext cx="54768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71942"/>
            <a:ext cx="54768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3857620" y="3143248"/>
            <a:ext cx="144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Input Stream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837585" y="5572140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Output Stream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Character Stream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Java platform stores character values using Unicode conventions. Character stream I/O automatically translates this internal format to and from the local character set.</a:t>
            </a:r>
          </a:p>
          <a:p>
            <a:r>
              <a:rPr lang="en-US" dirty="0" smtClean="0"/>
              <a:t>Character streams are often </a:t>
            </a:r>
            <a:r>
              <a:rPr lang="en-US" i="1" dirty="0" smtClean="0"/>
              <a:t>wrappers</a:t>
            </a:r>
            <a:r>
              <a:rPr lang="en-US" dirty="0" smtClean="0"/>
              <a:t> for byte streams. The character stream uses the byte stream to perform the physical I/O, while the character stream handles translation between characters and bytes. </a:t>
            </a:r>
          </a:p>
          <a:p>
            <a:pPr lvl="1"/>
            <a:r>
              <a:rPr lang="en-US" dirty="0" err="1" smtClean="0"/>
              <a:t>FileReader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FileInputStream</a:t>
            </a:r>
            <a:endParaRPr lang="en-US" dirty="0" smtClean="0"/>
          </a:p>
          <a:p>
            <a:pPr lvl="1"/>
            <a:r>
              <a:rPr lang="en-US" dirty="0" err="1" smtClean="0"/>
              <a:t>FileWriter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FileOutputStream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Line-Oriented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57158" y="1357298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public class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CopyLines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public static void main(String[]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args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) throws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IOException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BufferedReader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null;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PrintWriter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null;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try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BufferedReader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FileReader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(“input.txt"));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PrintWriter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FileWriter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("output.txt"));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String line;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while ((line =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inputReader.readLine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()) != null)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outputWriter.println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(line);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} 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finally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if (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!= null)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inputReader.close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if (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!= null)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    </a:t>
            </a:r>
            <a:r>
              <a:rPr lang="en-US" altLang="zh-TW" sz="160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outputWriter.close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}</a:t>
            </a:r>
            <a:endParaRPr lang="zh-TW" altLang="en-US" sz="1600" dirty="0">
              <a:latin typeface="Arial" pitchFamily="34" charset="0"/>
              <a:ea typeface="Arial Unicode MS" pitchFamily="34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Let’s see the </a:t>
            </a:r>
            <a:r>
              <a:rPr lang="zh-TW" altLang="en-US" dirty="0" smtClean="0"/>
              <a:t>注音文 </a:t>
            </a:r>
            <a:r>
              <a:rPr lang="en-US" altLang="zh-TW" dirty="0" smtClean="0"/>
              <a:t>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java.net.Socket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implements client sockets (also called just "sockets"). </a:t>
            </a:r>
          </a:p>
          <a:p>
            <a:r>
              <a:rPr lang="en-US" dirty="0" smtClean="0"/>
              <a:t>A socket is an endpoint for communication between two machines.</a:t>
            </a:r>
          </a:p>
          <a:p>
            <a:r>
              <a:rPr lang="en-US" dirty="0" smtClean="0"/>
              <a:t>Very similar to local I/O operations 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121</TotalTime>
  <Words>461</Words>
  <Application>Microsoft Office PowerPoint</Application>
  <PresentationFormat>如螢幕大小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暗香撲面</vt:lpstr>
      <vt:lpstr>Java I/O and Java Networking</vt:lpstr>
      <vt:lpstr>Recall that…</vt:lpstr>
      <vt:lpstr>Murmur…</vt:lpstr>
      <vt:lpstr>RTFSC</vt:lpstr>
      <vt:lpstr>Stream Concept</vt:lpstr>
      <vt:lpstr>Character Stream</vt:lpstr>
      <vt:lpstr>Line-Oriented</vt:lpstr>
      <vt:lpstr>Let’s see the 注音文 filter</vt:lpstr>
      <vt:lpstr>java.net.Socket</vt:lpstr>
      <vt:lpstr>Retrieve Yahoo! Homepage</vt:lpstr>
      <vt:lpstr>Retrieve Yahoo! Homepage</vt:lpstr>
      <vt:lpstr>Something strange?</vt:lpstr>
      <vt:lpstr>Something strange? (2)</vt:lpstr>
      <vt:lpstr>Exercise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I/O</dc:title>
  <dc:creator>yoshi</dc:creator>
  <cp:lastModifiedBy>yoshi</cp:lastModifiedBy>
  <cp:revision>31</cp:revision>
  <dcterms:created xsi:type="dcterms:W3CDTF">2009-04-26T10:17:17Z</dcterms:created>
  <dcterms:modified xsi:type="dcterms:W3CDTF">2009-05-20T03:42:51Z</dcterms:modified>
</cp:coreProperties>
</file>