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84" r:id="rId3"/>
    <p:sldId id="286" r:id="rId4"/>
    <p:sldId id="285" r:id="rId5"/>
    <p:sldId id="287" r:id="rId6"/>
    <p:sldId id="288" r:id="rId7"/>
    <p:sldId id="258" r:id="rId8"/>
    <p:sldId id="259" r:id="rId9"/>
    <p:sldId id="257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64" r:id="rId19"/>
    <p:sldId id="283" r:id="rId20"/>
    <p:sldId id="282" r:id="rId21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0000"/>
    <a:srgbClr val="E5FBFF"/>
    <a:srgbClr val="E5FF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9FA690E-7300-4B94-8139-B81A209CA242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9116DB-16A2-42F3-99A8-EF4D263DD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9906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524000"/>
            <a:ext cx="5943600" cy="8382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4775" y="64008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1F76-1970-4220-AF9B-F7E50E5C304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01812-E61A-405E-8FB7-970166F373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9238" y="152400"/>
            <a:ext cx="2163762" cy="608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" y="152400"/>
            <a:ext cx="6342063" cy="608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7818C-3D9D-46E8-A4BC-4BDC87BA74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38659-EEEC-4A54-8ABC-EE5F842D1B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24679-6E3A-4FFF-B8E6-3D9FB945FD0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38313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8313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13B66-8E7C-4FFB-849A-A441B33056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0FFB6-A3F4-4B3D-BA3F-29B89A8F95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09992-2DCC-4250-AA22-63944791A3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8FCE3-073E-4123-90F6-E743111AD6A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9091-868E-4860-AE46-370574C664C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D97D8-4B30-454F-8D21-3EC7ED3EFB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Freeform 8"/>
          <p:cNvSpPr>
            <a:spLocks/>
          </p:cNvSpPr>
          <p:nvPr userDrawn="1"/>
        </p:nvSpPr>
        <p:spPr bwMode="auto">
          <a:xfrm>
            <a:off x="-152400" y="1516063"/>
            <a:ext cx="9296400" cy="5646737"/>
          </a:xfrm>
          <a:custGeom>
            <a:avLst/>
            <a:gdLst/>
            <a:ahLst/>
            <a:cxnLst>
              <a:cxn ang="0">
                <a:pos x="329" y="357"/>
              </a:cxn>
              <a:cxn ang="0">
                <a:pos x="1321" y="255"/>
              </a:cxn>
              <a:cxn ang="0">
                <a:pos x="1707" y="168"/>
              </a:cxn>
              <a:cxn ang="0">
                <a:pos x="2451" y="58"/>
              </a:cxn>
              <a:cxn ang="0">
                <a:pos x="3785" y="7"/>
              </a:cxn>
              <a:cxn ang="0">
                <a:pos x="4711" y="110"/>
              </a:cxn>
              <a:cxn ang="0">
                <a:pos x="5499" y="255"/>
              </a:cxn>
              <a:cxn ang="0">
                <a:pos x="5849" y="343"/>
              </a:cxn>
              <a:cxn ang="0">
                <a:pos x="5856" y="3557"/>
              </a:cxn>
              <a:cxn ang="0">
                <a:pos x="0" y="3461"/>
              </a:cxn>
              <a:cxn ang="0">
                <a:pos x="48" y="389"/>
              </a:cxn>
              <a:cxn ang="0">
                <a:pos x="964" y="284"/>
              </a:cxn>
            </a:cxnLst>
            <a:rect l="0" t="0" r="r" b="b"/>
            <a:pathLst>
              <a:path w="5856" h="3557">
                <a:moveTo>
                  <a:pt x="329" y="357"/>
                </a:moveTo>
                <a:lnTo>
                  <a:pt x="1321" y="255"/>
                </a:lnTo>
                <a:cubicBezTo>
                  <a:pt x="1551" y="224"/>
                  <a:pt x="1519" y="201"/>
                  <a:pt x="1707" y="168"/>
                </a:cubicBezTo>
                <a:cubicBezTo>
                  <a:pt x="1892" y="134"/>
                  <a:pt x="2167" y="95"/>
                  <a:pt x="2451" y="58"/>
                </a:cubicBezTo>
                <a:cubicBezTo>
                  <a:pt x="2735" y="21"/>
                  <a:pt x="3410" y="0"/>
                  <a:pt x="3785" y="7"/>
                </a:cubicBezTo>
                <a:cubicBezTo>
                  <a:pt x="4162" y="16"/>
                  <a:pt x="4425" y="69"/>
                  <a:pt x="4711" y="110"/>
                </a:cubicBezTo>
                <a:cubicBezTo>
                  <a:pt x="5040" y="158"/>
                  <a:pt x="5300" y="217"/>
                  <a:pt x="5499" y="255"/>
                </a:cubicBezTo>
                <a:lnTo>
                  <a:pt x="5849" y="343"/>
                </a:lnTo>
                <a:lnTo>
                  <a:pt x="5856" y="3557"/>
                </a:lnTo>
                <a:lnTo>
                  <a:pt x="0" y="3461"/>
                </a:lnTo>
                <a:lnTo>
                  <a:pt x="48" y="389"/>
                </a:lnTo>
                <a:lnTo>
                  <a:pt x="964" y="284"/>
                </a:lnTo>
              </a:path>
            </a:pathLst>
          </a:custGeom>
          <a:solidFill>
            <a:srgbClr val="E5FBFF">
              <a:alpha val="50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775" y="1524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738313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9063" y="64008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4E34DCF8-5F2A-4BCE-BCBA-E98840B1A7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What You Can Learn in Research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Yi-Shin 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Problem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From students to workers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Getting the answers </a:t>
            </a:r>
            <a:r>
              <a:rPr lang="en-US" altLang="zh-TW" smtClean="0">
                <a:ea typeface="新細明體" pitchFamily="18" charset="-120"/>
                <a:sym typeface="Symbol" pitchFamily="18" charset="2"/>
              </a:rPr>
              <a:t> </a:t>
            </a:r>
            <a:r>
              <a:rPr lang="en-US" altLang="zh-TW" smtClean="0">
                <a:ea typeface="新細明體" pitchFamily="18" charset="-120"/>
              </a:rPr>
              <a:t>solving the problems</a:t>
            </a:r>
          </a:p>
          <a:p>
            <a:pPr eaLnBrk="1" hangingPunct="1"/>
            <a:endParaRPr lang="en-US" altLang="zh-TW" smtClean="0">
              <a:ea typeface="新細明體" pitchFamily="18" charset="-120"/>
            </a:endParaRP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Known problems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Utilize the knowledge from textbooks</a:t>
            </a:r>
          </a:p>
          <a:p>
            <a:pPr lvl="1" eaLnBrk="1" hangingPunct="1"/>
            <a:endParaRPr lang="en-US" altLang="zh-TW" smtClean="0">
              <a:ea typeface="新細明體" pitchFamily="18" charset="-120"/>
            </a:endParaRP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New problems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Unknown problems</a:t>
            </a:r>
          </a:p>
          <a:p>
            <a:pPr lvl="1" eaLnBrk="1" hangingPunct="1"/>
            <a:endParaRPr lang="en-US" altLang="zh-TW" smtClean="0">
              <a:ea typeface="新細明體" pitchFamily="18" charset="-120"/>
            </a:endParaRPr>
          </a:p>
        </p:txBody>
      </p:sp>
      <p:pic>
        <p:nvPicPr>
          <p:cNvPr id="46084" name="Picture 4" descr="MCj041243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276600"/>
            <a:ext cx="1539875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7" descr="MCj007862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495800"/>
            <a:ext cx="83026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Ability of Problem Solving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Ability to identify the problem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Have the key to open the resource</a:t>
            </a:r>
            <a:endParaRPr lang="zh-TW" altLang="en-US" smtClean="0">
              <a:ea typeface="新細明體" pitchFamily="18" charset="-120"/>
            </a:endParaRP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5105400" y="3352800"/>
            <a:ext cx="2497138" cy="3200400"/>
            <a:chOff x="1872" y="1824"/>
            <a:chExt cx="1222" cy="1566"/>
          </a:xfrm>
        </p:grpSpPr>
        <p:sp>
          <p:nvSpPr>
            <p:cNvPr id="13318" name="AutoShape 6"/>
            <p:cNvSpPr>
              <a:spLocks noChangeAspect="1" noChangeArrowheads="1" noTextEdit="1"/>
            </p:cNvSpPr>
            <p:nvPr/>
          </p:nvSpPr>
          <p:spPr bwMode="auto">
            <a:xfrm>
              <a:off x="1872" y="1824"/>
              <a:ext cx="1222" cy="1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Freeform 11"/>
            <p:cNvSpPr>
              <a:spLocks/>
            </p:cNvSpPr>
            <p:nvPr/>
          </p:nvSpPr>
          <p:spPr bwMode="auto">
            <a:xfrm>
              <a:off x="2638" y="1945"/>
              <a:ext cx="251" cy="238"/>
            </a:xfrm>
            <a:custGeom>
              <a:avLst/>
              <a:gdLst>
                <a:gd name="T0" fmla="*/ 61 w 501"/>
                <a:gd name="T1" fmla="*/ 0 h 477"/>
                <a:gd name="T2" fmla="*/ 63 w 501"/>
                <a:gd name="T3" fmla="*/ 39 h 477"/>
                <a:gd name="T4" fmla="*/ 44 w 501"/>
                <a:gd name="T5" fmla="*/ 45 h 477"/>
                <a:gd name="T6" fmla="*/ 39 w 501"/>
                <a:gd name="T7" fmla="*/ 44 h 477"/>
                <a:gd name="T8" fmla="*/ 37 w 501"/>
                <a:gd name="T9" fmla="*/ 22 h 477"/>
                <a:gd name="T10" fmla="*/ 34 w 501"/>
                <a:gd name="T11" fmla="*/ 24 h 477"/>
                <a:gd name="T12" fmla="*/ 35 w 501"/>
                <a:gd name="T13" fmla="*/ 49 h 477"/>
                <a:gd name="T14" fmla="*/ 4 w 501"/>
                <a:gd name="T15" fmla="*/ 59 h 477"/>
                <a:gd name="T16" fmla="*/ 0 w 501"/>
                <a:gd name="T17" fmla="*/ 23 h 477"/>
                <a:gd name="T18" fmla="*/ 61 w 501"/>
                <a:gd name="T19" fmla="*/ 0 h 477"/>
                <a:gd name="T20" fmla="*/ 61 w 501"/>
                <a:gd name="T21" fmla="*/ 0 h 4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1"/>
                <a:gd name="T34" fmla="*/ 0 h 477"/>
                <a:gd name="T35" fmla="*/ 501 w 501"/>
                <a:gd name="T36" fmla="*/ 477 h 47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1" h="477">
                  <a:moveTo>
                    <a:pt x="484" y="0"/>
                  </a:moveTo>
                  <a:lnTo>
                    <a:pt x="501" y="314"/>
                  </a:lnTo>
                  <a:lnTo>
                    <a:pt x="346" y="365"/>
                  </a:lnTo>
                  <a:lnTo>
                    <a:pt x="311" y="352"/>
                  </a:lnTo>
                  <a:lnTo>
                    <a:pt x="289" y="181"/>
                  </a:lnTo>
                  <a:lnTo>
                    <a:pt x="272" y="198"/>
                  </a:lnTo>
                  <a:lnTo>
                    <a:pt x="277" y="396"/>
                  </a:lnTo>
                  <a:lnTo>
                    <a:pt x="28" y="477"/>
                  </a:lnTo>
                  <a:lnTo>
                    <a:pt x="0" y="190"/>
                  </a:lnTo>
                  <a:lnTo>
                    <a:pt x="484" y="0"/>
                  </a:lnTo>
                  <a:close/>
                </a:path>
              </a:pathLst>
            </a:custGeom>
            <a:solidFill>
              <a:srgbClr val="BD99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Freeform 12"/>
            <p:cNvSpPr>
              <a:spLocks/>
            </p:cNvSpPr>
            <p:nvPr/>
          </p:nvSpPr>
          <p:spPr bwMode="auto">
            <a:xfrm>
              <a:off x="2656" y="2040"/>
              <a:ext cx="110" cy="149"/>
            </a:xfrm>
            <a:custGeom>
              <a:avLst/>
              <a:gdLst>
                <a:gd name="T0" fmla="*/ 23 w 220"/>
                <a:gd name="T1" fmla="*/ 0 h 299"/>
                <a:gd name="T2" fmla="*/ 24 w 220"/>
                <a:gd name="T3" fmla="*/ 23 h 299"/>
                <a:gd name="T4" fmla="*/ 28 w 220"/>
                <a:gd name="T5" fmla="*/ 26 h 299"/>
                <a:gd name="T6" fmla="*/ 2 w 220"/>
                <a:gd name="T7" fmla="*/ 37 h 299"/>
                <a:gd name="T8" fmla="*/ 0 w 220"/>
                <a:gd name="T9" fmla="*/ 34 h 299"/>
                <a:gd name="T10" fmla="*/ 21 w 220"/>
                <a:gd name="T11" fmla="*/ 25 h 299"/>
                <a:gd name="T12" fmla="*/ 15 w 220"/>
                <a:gd name="T13" fmla="*/ 21 h 299"/>
                <a:gd name="T14" fmla="*/ 23 w 220"/>
                <a:gd name="T15" fmla="*/ 0 h 299"/>
                <a:gd name="T16" fmla="*/ 23 w 220"/>
                <a:gd name="T17" fmla="*/ 0 h 2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0"/>
                <a:gd name="T28" fmla="*/ 0 h 299"/>
                <a:gd name="T29" fmla="*/ 220 w 220"/>
                <a:gd name="T30" fmla="*/ 299 h 2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0" h="299">
                  <a:moveTo>
                    <a:pt x="179" y="0"/>
                  </a:moveTo>
                  <a:lnTo>
                    <a:pt x="186" y="190"/>
                  </a:lnTo>
                  <a:lnTo>
                    <a:pt x="220" y="211"/>
                  </a:lnTo>
                  <a:lnTo>
                    <a:pt x="11" y="299"/>
                  </a:lnTo>
                  <a:lnTo>
                    <a:pt x="0" y="272"/>
                  </a:lnTo>
                  <a:lnTo>
                    <a:pt x="167" y="202"/>
                  </a:lnTo>
                  <a:lnTo>
                    <a:pt x="122" y="168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Freeform 13"/>
            <p:cNvSpPr>
              <a:spLocks/>
            </p:cNvSpPr>
            <p:nvPr/>
          </p:nvSpPr>
          <p:spPr bwMode="auto">
            <a:xfrm>
              <a:off x="2579" y="2140"/>
              <a:ext cx="186" cy="229"/>
            </a:xfrm>
            <a:custGeom>
              <a:avLst/>
              <a:gdLst>
                <a:gd name="T0" fmla="*/ 38 w 372"/>
                <a:gd name="T1" fmla="*/ 5 h 458"/>
                <a:gd name="T2" fmla="*/ 45 w 372"/>
                <a:gd name="T3" fmla="*/ 0 h 458"/>
                <a:gd name="T4" fmla="*/ 47 w 372"/>
                <a:gd name="T5" fmla="*/ 2 h 458"/>
                <a:gd name="T6" fmla="*/ 38 w 372"/>
                <a:gd name="T7" fmla="*/ 12 h 458"/>
                <a:gd name="T8" fmla="*/ 29 w 372"/>
                <a:gd name="T9" fmla="*/ 23 h 458"/>
                <a:gd name="T10" fmla="*/ 24 w 372"/>
                <a:gd name="T11" fmla="*/ 38 h 458"/>
                <a:gd name="T12" fmla="*/ 12 w 372"/>
                <a:gd name="T13" fmla="*/ 57 h 458"/>
                <a:gd name="T14" fmla="*/ 0 w 372"/>
                <a:gd name="T15" fmla="*/ 57 h 458"/>
                <a:gd name="T16" fmla="*/ 7 w 372"/>
                <a:gd name="T17" fmla="*/ 43 h 458"/>
                <a:gd name="T18" fmla="*/ 17 w 372"/>
                <a:gd name="T19" fmla="*/ 32 h 458"/>
                <a:gd name="T20" fmla="*/ 23 w 372"/>
                <a:gd name="T21" fmla="*/ 25 h 458"/>
                <a:gd name="T22" fmla="*/ 21 w 372"/>
                <a:gd name="T23" fmla="*/ 21 h 458"/>
                <a:gd name="T24" fmla="*/ 21 w 372"/>
                <a:gd name="T25" fmla="*/ 15 h 458"/>
                <a:gd name="T26" fmla="*/ 19 w 372"/>
                <a:gd name="T27" fmla="*/ 10 h 458"/>
                <a:gd name="T28" fmla="*/ 19 w 372"/>
                <a:gd name="T29" fmla="*/ 10 h 458"/>
                <a:gd name="T30" fmla="*/ 19 w 372"/>
                <a:gd name="T31" fmla="*/ 10 h 458"/>
                <a:gd name="T32" fmla="*/ 20 w 372"/>
                <a:gd name="T33" fmla="*/ 10 h 458"/>
                <a:gd name="T34" fmla="*/ 21 w 372"/>
                <a:gd name="T35" fmla="*/ 10 h 458"/>
                <a:gd name="T36" fmla="*/ 21 w 372"/>
                <a:gd name="T37" fmla="*/ 10 h 458"/>
                <a:gd name="T38" fmla="*/ 22 w 372"/>
                <a:gd name="T39" fmla="*/ 11 h 458"/>
                <a:gd name="T40" fmla="*/ 23 w 372"/>
                <a:gd name="T41" fmla="*/ 12 h 458"/>
                <a:gd name="T42" fmla="*/ 23 w 372"/>
                <a:gd name="T43" fmla="*/ 12 h 458"/>
                <a:gd name="T44" fmla="*/ 24 w 372"/>
                <a:gd name="T45" fmla="*/ 14 h 458"/>
                <a:gd name="T46" fmla="*/ 34 w 372"/>
                <a:gd name="T47" fmla="*/ 8 h 458"/>
                <a:gd name="T48" fmla="*/ 38 w 372"/>
                <a:gd name="T49" fmla="*/ 5 h 458"/>
                <a:gd name="T50" fmla="*/ 38 w 372"/>
                <a:gd name="T51" fmla="*/ 5 h 45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72"/>
                <a:gd name="T79" fmla="*/ 0 h 458"/>
                <a:gd name="T80" fmla="*/ 372 w 372"/>
                <a:gd name="T81" fmla="*/ 458 h 45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72" h="458">
                  <a:moveTo>
                    <a:pt x="300" y="38"/>
                  </a:moveTo>
                  <a:lnTo>
                    <a:pt x="355" y="0"/>
                  </a:lnTo>
                  <a:lnTo>
                    <a:pt x="372" y="9"/>
                  </a:lnTo>
                  <a:lnTo>
                    <a:pt x="300" y="89"/>
                  </a:lnTo>
                  <a:lnTo>
                    <a:pt x="239" y="177"/>
                  </a:lnTo>
                  <a:lnTo>
                    <a:pt x="196" y="298"/>
                  </a:lnTo>
                  <a:lnTo>
                    <a:pt x="91" y="456"/>
                  </a:lnTo>
                  <a:lnTo>
                    <a:pt x="0" y="458"/>
                  </a:lnTo>
                  <a:lnTo>
                    <a:pt x="59" y="340"/>
                  </a:lnTo>
                  <a:lnTo>
                    <a:pt x="131" y="256"/>
                  </a:lnTo>
                  <a:lnTo>
                    <a:pt x="179" y="198"/>
                  </a:lnTo>
                  <a:lnTo>
                    <a:pt x="161" y="161"/>
                  </a:lnTo>
                  <a:lnTo>
                    <a:pt x="165" y="127"/>
                  </a:lnTo>
                  <a:lnTo>
                    <a:pt x="150" y="76"/>
                  </a:lnTo>
                  <a:lnTo>
                    <a:pt x="152" y="74"/>
                  </a:lnTo>
                  <a:lnTo>
                    <a:pt x="156" y="74"/>
                  </a:lnTo>
                  <a:lnTo>
                    <a:pt x="161" y="76"/>
                  </a:lnTo>
                  <a:lnTo>
                    <a:pt x="167" y="80"/>
                  </a:lnTo>
                  <a:lnTo>
                    <a:pt x="173" y="87"/>
                  </a:lnTo>
                  <a:lnTo>
                    <a:pt x="177" y="91"/>
                  </a:lnTo>
                  <a:lnTo>
                    <a:pt x="179" y="95"/>
                  </a:lnTo>
                  <a:lnTo>
                    <a:pt x="196" y="118"/>
                  </a:lnTo>
                  <a:lnTo>
                    <a:pt x="268" y="64"/>
                  </a:lnTo>
                  <a:lnTo>
                    <a:pt x="300" y="38"/>
                  </a:lnTo>
                  <a:close/>
                </a:path>
              </a:pathLst>
            </a:custGeom>
            <a:solidFill>
              <a:srgbClr val="FFB0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Freeform 14"/>
            <p:cNvSpPr>
              <a:spLocks/>
            </p:cNvSpPr>
            <p:nvPr/>
          </p:nvSpPr>
          <p:spPr bwMode="auto">
            <a:xfrm>
              <a:off x="2573" y="2162"/>
              <a:ext cx="174" cy="252"/>
            </a:xfrm>
            <a:custGeom>
              <a:avLst/>
              <a:gdLst>
                <a:gd name="T0" fmla="*/ 2 w 347"/>
                <a:gd name="T1" fmla="*/ 49 h 503"/>
                <a:gd name="T2" fmla="*/ 3 w 347"/>
                <a:gd name="T3" fmla="*/ 46 h 503"/>
                <a:gd name="T4" fmla="*/ 4 w 347"/>
                <a:gd name="T5" fmla="*/ 44 h 503"/>
                <a:gd name="T6" fmla="*/ 6 w 347"/>
                <a:gd name="T7" fmla="*/ 41 h 503"/>
                <a:gd name="T8" fmla="*/ 8 w 347"/>
                <a:gd name="T9" fmla="*/ 39 h 503"/>
                <a:gd name="T10" fmla="*/ 10 w 347"/>
                <a:gd name="T11" fmla="*/ 36 h 503"/>
                <a:gd name="T12" fmla="*/ 13 w 347"/>
                <a:gd name="T13" fmla="*/ 33 h 503"/>
                <a:gd name="T14" fmla="*/ 15 w 347"/>
                <a:gd name="T15" fmla="*/ 30 h 503"/>
                <a:gd name="T16" fmla="*/ 14 w 347"/>
                <a:gd name="T17" fmla="*/ 32 h 503"/>
                <a:gd name="T18" fmla="*/ 12 w 347"/>
                <a:gd name="T19" fmla="*/ 35 h 503"/>
                <a:gd name="T20" fmla="*/ 11 w 347"/>
                <a:gd name="T21" fmla="*/ 37 h 503"/>
                <a:gd name="T22" fmla="*/ 10 w 347"/>
                <a:gd name="T23" fmla="*/ 38 h 503"/>
                <a:gd name="T24" fmla="*/ 9 w 347"/>
                <a:gd name="T25" fmla="*/ 40 h 503"/>
                <a:gd name="T26" fmla="*/ 8 w 347"/>
                <a:gd name="T27" fmla="*/ 42 h 503"/>
                <a:gd name="T28" fmla="*/ 6 w 347"/>
                <a:gd name="T29" fmla="*/ 45 h 503"/>
                <a:gd name="T30" fmla="*/ 5 w 347"/>
                <a:gd name="T31" fmla="*/ 47 h 503"/>
                <a:gd name="T32" fmla="*/ 5 w 347"/>
                <a:gd name="T33" fmla="*/ 49 h 503"/>
                <a:gd name="T34" fmla="*/ 5 w 347"/>
                <a:gd name="T35" fmla="*/ 51 h 503"/>
                <a:gd name="T36" fmla="*/ 10 w 347"/>
                <a:gd name="T37" fmla="*/ 50 h 503"/>
                <a:gd name="T38" fmla="*/ 12 w 347"/>
                <a:gd name="T39" fmla="*/ 48 h 503"/>
                <a:gd name="T40" fmla="*/ 14 w 347"/>
                <a:gd name="T41" fmla="*/ 46 h 503"/>
                <a:gd name="T42" fmla="*/ 16 w 347"/>
                <a:gd name="T43" fmla="*/ 44 h 503"/>
                <a:gd name="T44" fmla="*/ 18 w 347"/>
                <a:gd name="T45" fmla="*/ 42 h 503"/>
                <a:gd name="T46" fmla="*/ 19 w 347"/>
                <a:gd name="T47" fmla="*/ 40 h 503"/>
                <a:gd name="T48" fmla="*/ 21 w 347"/>
                <a:gd name="T49" fmla="*/ 38 h 503"/>
                <a:gd name="T50" fmla="*/ 22 w 347"/>
                <a:gd name="T51" fmla="*/ 36 h 503"/>
                <a:gd name="T52" fmla="*/ 23 w 347"/>
                <a:gd name="T53" fmla="*/ 34 h 503"/>
                <a:gd name="T54" fmla="*/ 25 w 347"/>
                <a:gd name="T55" fmla="*/ 32 h 503"/>
                <a:gd name="T56" fmla="*/ 26 w 347"/>
                <a:gd name="T57" fmla="*/ 30 h 503"/>
                <a:gd name="T58" fmla="*/ 27 w 347"/>
                <a:gd name="T59" fmla="*/ 28 h 503"/>
                <a:gd name="T60" fmla="*/ 28 w 347"/>
                <a:gd name="T61" fmla="*/ 26 h 503"/>
                <a:gd name="T62" fmla="*/ 30 w 347"/>
                <a:gd name="T63" fmla="*/ 16 h 503"/>
                <a:gd name="T64" fmla="*/ 37 w 347"/>
                <a:gd name="T65" fmla="*/ 6 h 503"/>
                <a:gd name="T66" fmla="*/ 35 w 347"/>
                <a:gd name="T67" fmla="*/ 14 h 503"/>
                <a:gd name="T68" fmla="*/ 32 w 347"/>
                <a:gd name="T69" fmla="*/ 19 h 503"/>
                <a:gd name="T70" fmla="*/ 31 w 347"/>
                <a:gd name="T71" fmla="*/ 20 h 503"/>
                <a:gd name="T72" fmla="*/ 31 w 347"/>
                <a:gd name="T73" fmla="*/ 22 h 503"/>
                <a:gd name="T74" fmla="*/ 30 w 347"/>
                <a:gd name="T75" fmla="*/ 24 h 503"/>
                <a:gd name="T76" fmla="*/ 30 w 347"/>
                <a:gd name="T77" fmla="*/ 26 h 503"/>
                <a:gd name="T78" fmla="*/ 29 w 347"/>
                <a:gd name="T79" fmla="*/ 28 h 503"/>
                <a:gd name="T80" fmla="*/ 28 w 347"/>
                <a:gd name="T81" fmla="*/ 30 h 503"/>
                <a:gd name="T82" fmla="*/ 27 w 347"/>
                <a:gd name="T83" fmla="*/ 33 h 503"/>
                <a:gd name="T84" fmla="*/ 26 w 347"/>
                <a:gd name="T85" fmla="*/ 36 h 503"/>
                <a:gd name="T86" fmla="*/ 24 w 347"/>
                <a:gd name="T87" fmla="*/ 39 h 503"/>
                <a:gd name="T88" fmla="*/ 23 w 347"/>
                <a:gd name="T89" fmla="*/ 42 h 503"/>
                <a:gd name="T90" fmla="*/ 21 w 347"/>
                <a:gd name="T91" fmla="*/ 45 h 503"/>
                <a:gd name="T92" fmla="*/ 20 w 347"/>
                <a:gd name="T93" fmla="*/ 48 h 503"/>
                <a:gd name="T94" fmla="*/ 18 w 347"/>
                <a:gd name="T95" fmla="*/ 51 h 503"/>
                <a:gd name="T96" fmla="*/ 17 w 347"/>
                <a:gd name="T97" fmla="*/ 53 h 503"/>
                <a:gd name="T98" fmla="*/ 16 w 347"/>
                <a:gd name="T99" fmla="*/ 55 h 503"/>
                <a:gd name="T100" fmla="*/ 15 w 347"/>
                <a:gd name="T101" fmla="*/ 57 h 503"/>
                <a:gd name="T102" fmla="*/ 14 w 347"/>
                <a:gd name="T103" fmla="*/ 59 h 503"/>
                <a:gd name="T104" fmla="*/ 0 w 347"/>
                <a:gd name="T105" fmla="*/ 54 h 50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47"/>
                <a:gd name="T160" fmla="*/ 0 h 503"/>
                <a:gd name="T161" fmla="*/ 347 w 347"/>
                <a:gd name="T162" fmla="*/ 503 h 50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47" h="503">
                  <a:moveTo>
                    <a:pt x="0" y="427"/>
                  </a:moveTo>
                  <a:lnTo>
                    <a:pt x="11" y="387"/>
                  </a:lnTo>
                  <a:lnTo>
                    <a:pt x="11" y="385"/>
                  </a:lnTo>
                  <a:lnTo>
                    <a:pt x="11" y="382"/>
                  </a:lnTo>
                  <a:lnTo>
                    <a:pt x="13" y="374"/>
                  </a:lnTo>
                  <a:lnTo>
                    <a:pt x="19" y="366"/>
                  </a:lnTo>
                  <a:lnTo>
                    <a:pt x="20" y="361"/>
                  </a:lnTo>
                  <a:lnTo>
                    <a:pt x="22" y="355"/>
                  </a:lnTo>
                  <a:lnTo>
                    <a:pt x="26" y="349"/>
                  </a:lnTo>
                  <a:lnTo>
                    <a:pt x="32" y="344"/>
                  </a:lnTo>
                  <a:lnTo>
                    <a:pt x="36" y="336"/>
                  </a:lnTo>
                  <a:lnTo>
                    <a:pt x="41" y="328"/>
                  </a:lnTo>
                  <a:lnTo>
                    <a:pt x="45" y="323"/>
                  </a:lnTo>
                  <a:lnTo>
                    <a:pt x="53" y="315"/>
                  </a:lnTo>
                  <a:lnTo>
                    <a:pt x="58" y="306"/>
                  </a:lnTo>
                  <a:lnTo>
                    <a:pt x="66" y="298"/>
                  </a:lnTo>
                  <a:lnTo>
                    <a:pt x="72" y="290"/>
                  </a:lnTo>
                  <a:lnTo>
                    <a:pt x="79" y="283"/>
                  </a:lnTo>
                  <a:lnTo>
                    <a:pt x="87" y="273"/>
                  </a:lnTo>
                  <a:lnTo>
                    <a:pt x="93" y="266"/>
                  </a:lnTo>
                  <a:lnTo>
                    <a:pt x="100" y="258"/>
                  </a:lnTo>
                  <a:lnTo>
                    <a:pt x="108" y="252"/>
                  </a:lnTo>
                  <a:lnTo>
                    <a:pt x="114" y="245"/>
                  </a:lnTo>
                  <a:lnTo>
                    <a:pt x="119" y="237"/>
                  </a:lnTo>
                  <a:lnTo>
                    <a:pt x="121" y="241"/>
                  </a:lnTo>
                  <a:lnTo>
                    <a:pt x="115" y="247"/>
                  </a:lnTo>
                  <a:lnTo>
                    <a:pt x="110" y="256"/>
                  </a:lnTo>
                  <a:lnTo>
                    <a:pt x="102" y="264"/>
                  </a:lnTo>
                  <a:lnTo>
                    <a:pt x="96" y="271"/>
                  </a:lnTo>
                  <a:lnTo>
                    <a:pt x="93" y="275"/>
                  </a:lnTo>
                  <a:lnTo>
                    <a:pt x="91" y="281"/>
                  </a:lnTo>
                  <a:lnTo>
                    <a:pt x="87" y="285"/>
                  </a:lnTo>
                  <a:lnTo>
                    <a:pt x="83" y="290"/>
                  </a:lnTo>
                  <a:lnTo>
                    <a:pt x="81" y="294"/>
                  </a:lnTo>
                  <a:lnTo>
                    <a:pt x="77" y="300"/>
                  </a:lnTo>
                  <a:lnTo>
                    <a:pt x="74" y="304"/>
                  </a:lnTo>
                  <a:lnTo>
                    <a:pt x="72" y="309"/>
                  </a:lnTo>
                  <a:lnTo>
                    <a:pt x="68" y="313"/>
                  </a:lnTo>
                  <a:lnTo>
                    <a:pt x="66" y="317"/>
                  </a:lnTo>
                  <a:lnTo>
                    <a:pt x="64" y="323"/>
                  </a:lnTo>
                  <a:lnTo>
                    <a:pt x="60" y="328"/>
                  </a:lnTo>
                  <a:lnTo>
                    <a:pt x="57" y="334"/>
                  </a:lnTo>
                  <a:lnTo>
                    <a:pt x="53" y="344"/>
                  </a:lnTo>
                  <a:lnTo>
                    <a:pt x="49" y="351"/>
                  </a:lnTo>
                  <a:lnTo>
                    <a:pt x="45" y="359"/>
                  </a:lnTo>
                  <a:lnTo>
                    <a:pt x="43" y="364"/>
                  </a:lnTo>
                  <a:lnTo>
                    <a:pt x="41" y="370"/>
                  </a:lnTo>
                  <a:lnTo>
                    <a:pt x="39" y="376"/>
                  </a:lnTo>
                  <a:lnTo>
                    <a:pt x="39" y="382"/>
                  </a:lnTo>
                  <a:lnTo>
                    <a:pt x="38" y="385"/>
                  </a:lnTo>
                  <a:lnTo>
                    <a:pt x="36" y="389"/>
                  </a:lnTo>
                  <a:lnTo>
                    <a:pt x="36" y="393"/>
                  </a:lnTo>
                  <a:lnTo>
                    <a:pt x="36" y="397"/>
                  </a:lnTo>
                  <a:lnTo>
                    <a:pt x="36" y="401"/>
                  </a:lnTo>
                  <a:lnTo>
                    <a:pt x="36" y="402"/>
                  </a:lnTo>
                  <a:lnTo>
                    <a:pt x="74" y="393"/>
                  </a:lnTo>
                  <a:lnTo>
                    <a:pt x="76" y="393"/>
                  </a:lnTo>
                  <a:lnTo>
                    <a:pt x="77" y="389"/>
                  </a:lnTo>
                  <a:lnTo>
                    <a:pt x="83" y="387"/>
                  </a:lnTo>
                  <a:lnTo>
                    <a:pt x="93" y="382"/>
                  </a:lnTo>
                  <a:lnTo>
                    <a:pt x="96" y="378"/>
                  </a:lnTo>
                  <a:lnTo>
                    <a:pt x="100" y="374"/>
                  </a:lnTo>
                  <a:lnTo>
                    <a:pt x="106" y="368"/>
                  </a:lnTo>
                  <a:lnTo>
                    <a:pt x="112" y="364"/>
                  </a:lnTo>
                  <a:lnTo>
                    <a:pt x="117" y="357"/>
                  </a:lnTo>
                  <a:lnTo>
                    <a:pt x="123" y="351"/>
                  </a:lnTo>
                  <a:lnTo>
                    <a:pt x="131" y="344"/>
                  </a:lnTo>
                  <a:lnTo>
                    <a:pt x="138" y="336"/>
                  </a:lnTo>
                  <a:lnTo>
                    <a:pt x="140" y="330"/>
                  </a:lnTo>
                  <a:lnTo>
                    <a:pt x="144" y="326"/>
                  </a:lnTo>
                  <a:lnTo>
                    <a:pt x="148" y="321"/>
                  </a:lnTo>
                  <a:lnTo>
                    <a:pt x="152" y="317"/>
                  </a:lnTo>
                  <a:lnTo>
                    <a:pt x="155" y="311"/>
                  </a:lnTo>
                  <a:lnTo>
                    <a:pt x="159" y="306"/>
                  </a:lnTo>
                  <a:lnTo>
                    <a:pt x="161" y="300"/>
                  </a:lnTo>
                  <a:lnTo>
                    <a:pt x="167" y="296"/>
                  </a:lnTo>
                  <a:lnTo>
                    <a:pt x="169" y="290"/>
                  </a:lnTo>
                  <a:lnTo>
                    <a:pt x="172" y="285"/>
                  </a:lnTo>
                  <a:lnTo>
                    <a:pt x="176" y="279"/>
                  </a:lnTo>
                  <a:lnTo>
                    <a:pt x="180" y="273"/>
                  </a:lnTo>
                  <a:lnTo>
                    <a:pt x="184" y="268"/>
                  </a:lnTo>
                  <a:lnTo>
                    <a:pt x="188" y="264"/>
                  </a:lnTo>
                  <a:lnTo>
                    <a:pt x="190" y="258"/>
                  </a:lnTo>
                  <a:lnTo>
                    <a:pt x="195" y="252"/>
                  </a:lnTo>
                  <a:lnTo>
                    <a:pt x="197" y="247"/>
                  </a:lnTo>
                  <a:lnTo>
                    <a:pt x="199" y="243"/>
                  </a:lnTo>
                  <a:lnTo>
                    <a:pt x="201" y="237"/>
                  </a:lnTo>
                  <a:lnTo>
                    <a:pt x="205" y="233"/>
                  </a:lnTo>
                  <a:lnTo>
                    <a:pt x="210" y="226"/>
                  </a:lnTo>
                  <a:lnTo>
                    <a:pt x="214" y="220"/>
                  </a:lnTo>
                  <a:lnTo>
                    <a:pt x="216" y="214"/>
                  </a:lnTo>
                  <a:lnTo>
                    <a:pt x="220" y="211"/>
                  </a:lnTo>
                  <a:lnTo>
                    <a:pt x="222" y="207"/>
                  </a:lnTo>
                  <a:lnTo>
                    <a:pt x="235" y="157"/>
                  </a:lnTo>
                  <a:lnTo>
                    <a:pt x="237" y="125"/>
                  </a:lnTo>
                  <a:lnTo>
                    <a:pt x="254" y="106"/>
                  </a:lnTo>
                  <a:lnTo>
                    <a:pt x="252" y="87"/>
                  </a:lnTo>
                  <a:lnTo>
                    <a:pt x="294" y="47"/>
                  </a:lnTo>
                  <a:lnTo>
                    <a:pt x="347" y="0"/>
                  </a:lnTo>
                  <a:lnTo>
                    <a:pt x="309" y="60"/>
                  </a:lnTo>
                  <a:lnTo>
                    <a:pt x="277" y="106"/>
                  </a:lnTo>
                  <a:lnTo>
                    <a:pt x="252" y="144"/>
                  </a:lnTo>
                  <a:lnTo>
                    <a:pt x="250" y="144"/>
                  </a:lnTo>
                  <a:lnTo>
                    <a:pt x="250" y="148"/>
                  </a:lnTo>
                  <a:lnTo>
                    <a:pt x="249" y="150"/>
                  </a:lnTo>
                  <a:lnTo>
                    <a:pt x="249" y="155"/>
                  </a:lnTo>
                  <a:lnTo>
                    <a:pt x="247" y="159"/>
                  </a:lnTo>
                  <a:lnTo>
                    <a:pt x="245" y="167"/>
                  </a:lnTo>
                  <a:lnTo>
                    <a:pt x="243" y="171"/>
                  </a:lnTo>
                  <a:lnTo>
                    <a:pt x="243" y="174"/>
                  </a:lnTo>
                  <a:lnTo>
                    <a:pt x="241" y="178"/>
                  </a:lnTo>
                  <a:lnTo>
                    <a:pt x="241" y="184"/>
                  </a:lnTo>
                  <a:lnTo>
                    <a:pt x="237" y="188"/>
                  </a:lnTo>
                  <a:lnTo>
                    <a:pt x="237" y="193"/>
                  </a:lnTo>
                  <a:lnTo>
                    <a:pt x="235" y="197"/>
                  </a:lnTo>
                  <a:lnTo>
                    <a:pt x="233" y="203"/>
                  </a:lnTo>
                  <a:lnTo>
                    <a:pt x="231" y="209"/>
                  </a:lnTo>
                  <a:lnTo>
                    <a:pt x="230" y="214"/>
                  </a:lnTo>
                  <a:lnTo>
                    <a:pt x="226" y="220"/>
                  </a:lnTo>
                  <a:lnTo>
                    <a:pt x="226" y="228"/>
                  </a:lnTo>
                  <a:lnTo>
                    <a:pt x="222" y="233"/>
                  </a:lnTo>
                  <a:lnTo>
                    <a:pt x="220" y="239"/>
                  </a:lnTo>
                  <a:lnTo>
                    <a:pt x="218" y="247"/>
                  </a:lnTo>
                  <a:lnTo>
                    <a:pt x="216" y="254"/>
                  </a:lnTo>
                  <a:lnTo>
                    <a:pt x="212" y="262"/>
                  </a:lnTo>
                  <a:lnTo>
                    <a:pt x="209" y="269"/>
                  </a:lnTo>
                  <a:lnTo>
                    <a:pt x="205" y="277"/>
                  </a:lnTo>
                  <a:lnTo>
                    <a:pt x="203" y="285"/>
                  </a:lnTo>
                  <a:lnTo>
                    <a:pt x="199" y="292"/>
                  </a:lnTo>
                  <a:lnTo>
                    <a:pt x="195" y="300"/>
                  </a:lnTo>
                  <a:lnTo>
                    <a:pt x="191" y="307"/>
                  </a:lnTo>
                  <a:lnTo>
                    <a:pt x="188" y="315"/>
                  </a:lnTo>
                  <a:lnTo>
                    <a:pt x="184" y="323"/>
                  </a:lnTo>
                  <a:lnTo>
                    <a:pt x="180" y="330"/>
                  </a:lnTo>
                  <a:lnTo>
                    <a:pt x="174" y="340"/>
                  </a:lnTo>
                  <a:lnTo>
                    <a:pt x="172" y="347"/>
                  </a:lnTo>
                  <a:lnTo>
                    <a:pt x="167" y="355"/>
                  </a:lnTo>
                  <a:lnTo>
                    <a:pt x="163" y="363"/>
                  </a:lnTo>
                  <a:lnTo>
                    <a:pt x="159" y="370"/>
                  </a:lnTo>
                  <a:lnTo>
                    <a:pt x="155" y="378"/>
                  </a:lnTo>
                  <a:lnTo>
                    <a:pt x="152" y="385"/>
                  </a:lnTo>
                  <a:lnTo>
                    <a:pt x="148" y="393"/>
                  </a:lnTo>
                  <a:lnTo>
                    <a:pt x="144" y="401"/>
                  </a:lnTo>
                  <a:lnTo>
                    <a:pt x="140" y="408"/>
                  </a:lnTo>
                  <a:lnTo>
                    <a:pt x="136" y="414"/>
                  </a:lnTo>
                  <a:lnTo>
                    <a:pt x="133" y="420"/>
                  </a:lnTo>
                  <a:lnTo>
                    <a:pt x="129" y="425"/>
                  </a:lnTo>
                  <a:lnTo>
                    <a:pt x="127" y="431"/>
                  </a:lnTo>
                  <a:lnTo>
                    <a:pt x="123" y="437"/>
                  </a:lnTo>
                  <a:lnTo>
                    <a:pt x="119" y="442"/>
                  </a:lnTo>
                  <a:lnTo>
                    <a:pt x="117" y="448"/>
                  </a:lnTo>
                  <a:lnTo>
                    <a:pt x="115" y="452"/>
                  </a:lnTo>
                  <a:lnTo>
                    <a:pt x="110" y="458"/>
                  </a:lnTo>
                  <a:lnTo>
                    <a:pt x="108" y="463"/>
                  </a:lnTo>
                  <a:lnTo>
                    <a:pt x="106" y="469"/>
                  </a:lnTo>
                  <a:lnTo>
                    <a:pt x="55" y="503"/>
                  </a:lnTo>
                  <a:lnTo>
                    <a:pt x="0" y="427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Freeform 15"/>
            <p:cNvSpPr>
              <a:spLocks/>
            </p:cNvSpPr>
            <p:nvPr/>
          </p:nvSpPr>
          <p:spPr bwMode="auto">
            <a:xfrm>
              <a:off x="2651" y="2177"/>
              <a:ext cx="31" cy="68"/>
            </a:xfrm>
            <a:custGeom>
              <a:avLst/>
              <a:gdLst>
                <a:gd name="T0" fmla="*/ 4 w 61"/>
                <a:gd name="T1" fmla="*/ 17 h 135"/>
                <a:gd name="T2" fmla="*/ 8 w 61"/>
                <a:gd name="T3" fmla="*/ 14 h 135"/>
                <a:gd name="T4" fmla="*/ 6 w 61"/>
                <a:gd name="T5" fmla="*/ 13 h 135"/>
                <a:gd name="T6" fmla="*/ 6 w 61"/>
                <a:gd name="T7" fmla="*/ 10 h 135"/>
                <a:gd name="T8" fmla="*/ 4 w 61"/>
                <a:gd name="T9" fmla="*/ 12 h 135"/>
                <a:gd name="T10" fmla="*/ 4 w 61"/>
                <a:gd name="T11" fmla="*/ 12 h 135"/>
                <a:gd name="T12" fmla="*/ 4 w 61"/>
                <a:gd name="T13" fmla="*/ 11 h 135"/>
                <a:gd name="T14" fmla="*/ 4 w 61"/>
                <a:gd name="T15" fmla="*/ 11 h 135"/>
                <a:gd name="T16" fmla="*/ 4 w 61"/>
                <a:gd name="T17" fmla="*/ 10 h 135"/>
                <a:gd name="T18" fmla="*/ 4 w 61"/>
                <a:gd name="T19" fmla="*/ 9 h 135"/>
                <a:gd name="T20" fmla="*/ 4 w 61"/>
                <a:gd name="T21" fmla="*/ 9 h 135"/>
                <a:gd name="T22" fmla="*/ 4 w 61"/>
                <a:gd name="T23" fmla="*/ 8 h 135"/>
                <a:gd name="T24" fmla="*/ 4 w 61"/>
                <a:gd name="T25" fmla="*/ 7 h 135"/>
                <a:gd name="T26" fmla="*/ 4 w 61"/>
                <a:gd name="T27" fmla="*/ 7 h 135"/>
                <a:gd name="T28" fmla="*/ 4 w 61"/>
                <a:gd name="T29" fmla="*/ 6 h 135"/>
                <a:gd name="T30" fmla="*/ 4 w 61"/>
                <a:gd name="T31" fmla="*/ 5 h 135"/>
                <a:gd name="T32" fmla="*/ 4 w 61"/>
                <a:gd name="T33" fmla="*/ 4 h 135"/>
                <a:gd name="T34" fmla="*/ 3 w 61"/>
                <a:gd name="T35" fmla="*/ 4 h 135"/>
                <a:gd name="T36" fmla="*/ 3 w 61"/>
                <a:gd name="T37" fmla="*/ 3 h 135"/>
                <a:gd name="T38" fmla="*/ 2 w 61"/>
                <a:gd name="T39" fmla="*/ 2 h 135"/>
                <a:gd name="T40" fmla="*/ 2 w 61"/>
                <a:gd name="T41" fmla="*/ 2 h 135"/>
                <a:gd name="T42" fmla="*/ 1 w 61"/>
                <a:gd name="T43" fmla="*/ 1 h 135"/>
                <a:gd name="T44" fmla="*/ 1 w 61"/>
                <a:gd name="T45" fmla="*/ 1 h 135"/>
                <a:gd name="T46" fmla="*/ 1 w 61"/>
                <a:gd name="T47" fmla="*/ 0 h 135"/>
                <a:gd name="T48" fmla="*/ 0 w 61"/>
                <a:gd name="T49" fmla="*/ 2 h 135"/>
                <a:gd name="T50" fmla="*/ 2 w 61"/>
                <a:gd name="T51" fmla="*/ 5 h 135"/>
                <a:gd name="T52" fmla="*/ 2 w 61"/>
                <a:gd name="T53" fmla="*/ 6 h 135"/>
                <a:gd name="T54" fmla="*/ 2 w 61"/>
                <a:gd name="T55" fmla="*/ 6 h 135"/>
                <a:gd name="T56" fmla="*/ 2 w 61"/>
                <a:gd name="T57" fmla="*/ 7 h 135"/>
                <a:gd name="T58" fmla="*/ 2 w 61"/>
                <a:gd name="T59" fmla="*/ 7 h 135"/>
                <a:gd name="T60" fmla="*/ 1 w 61"/>
                <a:gd name="T61" fmla="*/ 8 h 135"/>
                <a:gd name="T62" fmla="*/ 1 w 61"/>
                <a:gd name="T63" fmla="*/ 8 h 135"/>
                <a:gd name="T64" fmla="*/ 1 w 61"/>
                <a:gd name="T65" fmla="*/ 9 h 135"/>
                <a:gd name="T66" fmla="*/ 1 w 61"/>
                <a:gd name="T67" fmla="*/ 9 h 135"/>
                <a:gd name="T68" fmla="*/ 1 w 61"/>
                <a:gd name="T69" fmla="*/ 10 h 135"/>
                <a:gd name="T70" fmla="*/ 1 w 61"/>
                <a:gd name="T71" fmla="*/ 11 h 135"/>
                <a:gd name="T72" fmla="*/ 1 w 61"/>
                <a:gd name="T73" fmla="*/ 11 h 135"/>
                <a:gd name="T74" fmla="*/ 1 w 61"/>
                <a:gd name="T75" fmla="*/ 12 h 135"/>
                <a:gd name="T76" fmla="*/ 1 w 61"/>
                <a:gd name="T77" fmla="*/ 13 h 135"/>
                <a:gd name="T78" fmla="*/ 1 w 61"/>
                <a:gd name="T79" fmla="*/ 14 h 135"/>
                <a:gd name="T80" fmla="*/ 2 w 61"/>
                <a:gd name="T81" fmla="*/ 14 h 135"/>
                <a:gd name="T82" fmla="*/ 2 w 61"/>
                <a:gd name="T83" fmla="*/ 15 h 135"/>
                <a:gd name="T84" fmla="*/ 2 w 61"/>
                <a:gd name="T85" fmla="*/ 16 h 135"/>
                <a:gd name="T86" fmla="*/ 3 w 61"/>
                <a:gd name="T87" fmla="*/ 16 h 135"/>
                <a:gd name="T88" fmla="*/ 4 w 61"/>
                <a:gd name="T89" fmla="*/ 17 h 135"/>
                <a:gd name="T90" fmla="*/ 4 w 61"/>
                <a:gd name="T91" fmla="*/ 17 h 135"/>
                <a:gd name="T92" fmla="*/ 4 w 61"/>
                <a:gd name="T93" fmla="*/ 17 h 13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1"/>
                <a:gd name="T142" fmla="*/ 0 h 135"/>
                <a:gd name="T143" fmla="*/ 61 w 61"/>
                <a:gd name="T144" fmla="*/ 135 h 13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1" h="135">
                  <a:moveTo>
                    <a:pt x="29" y="135"/>
                  </a:moveTo>
                  <a:lnTo>
                    <a:pt x="61" y="108"/>
                  </a:lnTo>
                  <a:lnTo>
                    <a:pt x="46" y="103"/>
                  </a:lnTo>
                  <a:lnTo>
                    <a:pt x="42" y="76"/>
                  </a:lnTo>
                  <a:lnTo>
                    <a:pt x="29" y="93"/>
                  </a:lnTo>
                  <a:lnTo>
                    <a:pt x="27" y="91"/>
                  </a:lnTo>
                  <a:lnTo>
                    <a:pt x="27" y="87"/>
                  </a:lnTo>
                  <a:lnTo>
                    <a:pt x="25" y="82"/>
                  </a:lnTo>
                  <a:lnTo>
                    <a:pt x="25" y="74"/>
                  </a:lnTo>
                  <a:lnTo>
                    <a:pt x="25" y="70"/>
                  </a:lnTo>
                  <a:lnTo>
                    <a:pt x="25" y="65"/>
                  </a:lnTo>
                  <a:lnTo>
                    <a:pt x="25" y="59"/>
                  </a:lnTo>
                  <a:lnTo>
                    <a:pt x="25" y="55"/>
                  </a:lnTo>
                  <a:lnTo>
                    <a:pt x="25" y="49"/>
                  </a:lnTo>
                  <a:lnTo>
                    <a:pt x="25" y="44"/>
                  </a:lnTo>
                  <a:lnTo>
                    <a:pt x="25" y="38"/>
                  </a:lnTo>
                  <a:lnTo>
                    <a:pt x="25" y="32"/>
                  </a:lnTo>
                  <a:lnTo>
                    <a:pt x="21" y="25"/>
                  </a:lnTo>
                  <a:lnTo>
                    <a:pt x="17" y="19"/>
                  </a:lnTo>
                  <a:lnTo>
                    <a:pt x="14" y="13"/>
                  </a:lnTo>
                  <a:lnTo>
                    <a:pt x="10" y="9"/>
                  </a:lnTo>
                  <a:lnTo>
                    <a:pt x="6" y="6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11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0" y="47"/>
                  </a:lnTo>
                  <a:lnTo>
                    <a:pt x="10" y="49"/>
                  </a:lnTo>
                  <a:lnTo>
                    <a:pt x="10" y="53"/>
                  </a:lnTo>
                  <a:lnTo>
                    <a:pt x="8" y="59"/>
                  </a:lnTo>
                  <a:lnTo>
                    <a:pt x="8" y="63"/>
                  </a:lnTo>
                  <a:lnTo>
                    <a:pt x="8" y="68"/>
                  </a:lnTo>
                  <a:lnTo>
                    <a:pt x="6" y="72"/>
                  </a:lnTo>
                  <a:lnTo>
                    <a:pt x="6" y="78"/>
                  </a:lnTo>
                  <a:lnTo>
                    <a:pt x="6" y="84"/>
                  </a:lnTo>
                  <a:lnTo>
                    <a:pt x="6" y="87"/>
                  </a:lnTo>
                  <a:lnTo>
                    <a:pt x="6" y="93"/>
                  </a:lnTo>
                  <a:lnTo>
                    <a:pt x="6" y="99"/>
                  </a:lnTo>
                  <a:lnTo>
                    <a:pt x="8" y="105"/>
                  </a:lnTo>
                  <a:lnTo>
                    <a:pt x="10" y="112"/>
                  </a:lnTo>
                  <a:lnTo>
                    <a:pt x="12" y="118"/>
                  </a:lnTo>
                  <a:lnTo>
                    <a:pt x="16" y="124"/>
                  </a:lnTo>
                  <a:lnTo>
                    <a:pt x="19" y="127"/>
                  </a:lnTo>
                  <a:lnTo>
                    <a:pt x="25" y="133"/>
                  </a:lnTo>
                  <a:lnTo>
                    <a:pt x="29" y="135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6"/>
            <p:cNvSpPr>
              <a:spLocks/>
            </p:cNvSpPr>
            <p:nvPr/>
          </p:nvSpPr>
          <p:spPr bwMode="auto">
            <a:xfrm>
              <a:off x="2666" y="2154"/>
              <a:ext cx="70" cy="57"/>
            </a:xfrm>
            <a:custGeom>
              <a:avLst/>
              <a:gdLst>
                <a:gd name="T0" fmla="*/ 3 w 139"/>
                <a:gd name="T1" fmla="*/ 14 h 114"/>
                <a:gd name="T2" fmla="*/ 3 w 139"/>
                <a:gd name="T3" fmla="*/ 14 h 114"/>
                <a:gd name="T4" fmla="*/ 4 w 139"/>
                <a:gd name="T5" fmla="*/ 14 h 114"/>
                <a:gd name="T6" fmla="*/ 4 w 139"/>
                <a:gd name="T7" fmla="*/ 14 h 114"/>
                <a:gd name="T8" fmla="*/ 5 w 139"/>
                <a:gd name="T9" fmla="*/ 13 h 114"/>
                <a:gd name="T10" fmla="*/ 5 w 139"/>
                <a:gd name="T11" fmla="*/ 13 h 114"/>
                <a:gd name="T12" fmla="*/ 6 w 139"/>
                <a:gd name="T13" fmla="*/ 12 h 114"/>
                <a:gd name="T14" fmla="*/ 7 w 139"/>
                <a:gd name="T15" fmla="*/ 11 h 114"/>
                <a:gd name="T16" fmla="*/ 8 w 139"/>
                <a:gd name="T17" fmla="*/ 10 h 114"/>
                <a:gd name="T18" fmla="*/ 8 w 139"/>
                <a:gd name="T19" fmla="*/ 10 h 114"/>
                <a:gd name="T20" fmla="*/ 9 w 139"/>
                <a:gd name="T21" fmla="*/ 9 h 114"/>
                <a:gd name="T22" fmla="*/ 10 w 139"/>
                <a:gd name="T23" fmla="*/ 9 h 114"/>
                <a:gd name="T24" fmla="*/ 11 w 139"/>
                <a:gd name="T25" fmla="*/ 7 h 114"/>
                <a:gd name="T26" fmla="*/ 12 w 139"/>
                <a:gd name="T27" fmla="*/ 7 h 114"/>
                <a:gd name="T28" fmla="*/ 13 w 139"/>
                <a:gd name="T29" fmla="*/ 7 h 114"/>
                <a:gd name="T30" fmla="*/ 13 w 139"/>
                <a:gd name="T31" fmla="*/ 7 h 114"/>
                <a:gd name="T32" fmla="*/ 13 w 139"/>
                <a:gd name="T33" fmla="*/ 7 h 114"/>
                <a:gd name="T34" fmla="*/ 12 w 139"/>
                <a:gd name="T35" fmla="*/ 7 h 114"/>
                <a:gd name="T36" fmla="*/ 18 w 139"/>
                <a:gd name="T37" fmla="*/ 0 h 114"/>
                <a:gd name="T38" fmla="*/ 14 w 139"/>
                <a:gd name="T39" fmla="*/ 0 h 114"/>
                <a:gd name="T40" fmla="*/ 11 w 139"/>
                <a:gd name="T41" fmla="*/ 4 h 114"/>
                <a:gd name="T42" fmla="*/ 9 w 139"/>
                <a:gd name="T43" fmla="*/ 3 h 114"/>
                <a:gd name="T44" fmla="*/ 3 w 139"/>
                <a:gd name="T45" fmla="*/ 11 h 114"/>
                <a:gd name="T46" fmla="*/ 0 w 139"/>
                <a:gd name="T47" fmla="*/ 7 h 114"/>
                <a:gd name="T48" fmla="*/ 2 w 139"/>
                <a:gd name="T49" fmla="*/ 13 h 114"/>
                <a:gd name="T50" fmla="*/ 3 w 139"/>
                <a:gd name="T51" fmla="*/ 14 h 114"/>
                <a:gd name="T52" fmla="*/ 3 w 139"/>
                <a:gd name="T53" fmla="*/ 14 h 11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9"/>
                <a:gd name="T82" fmla="*/ 0 h 114"/>
                <a:gd name="T83" fmla="*/ 139 w 139"/>
                <a:gd name="T84" fmla="*/ 114 h 11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9" h="114">
                  <a:moveTo>
                    <a:pt x="24" y="114"/>
                  </a:moveTo>
                  <a:lnTo>
                    <a:pt x="24" y="113"/>
                  </a:lnTo>
                  <a:lnTo>
                    <a:pt x="26" y="111"/>
                  </a:lnTo>
                  <a:lnTo>
                    <a:pt x="30" y="107"/>
                  </a:lnTo>
                  <a:lnTo>
                    <a:pt x="34" y="103"/>
                  </a:lnTo>
                  <a:lnTo>
                    <a:pt x="38" y="97"/>
                  </a:lnTo>
                  <a:lnTo>
                    <a:pt x="44" y="92"/>
                  </a:lnTo>
                  <a:lnTo>
                    <a:pt x="51" y="86"/>
                  </a:lnTo>
                  <a:lnTo>
                    <a:pt x="57" y="80"/>
                  </a:lnTo>
                  <a:lnTo>
                    <a:pt x="64" y="75"/>
                  </a:lnTo>
                  <a:lnTo>
                    <a:pt x="72" y="69"/>
                  </a:lnTo>
                  <a:lnTo>
                    <a:pt x="80" y="65"/>
                  </a:lnTo>
                  <a:lnTo>
                    <a:pt x="87" y="61"/>
                  </a:lnTo>
                  <a:lnTo>
                    <a:pt x="95" y="57"/>
                  </a:lnTo>
                  <a:lnTo>
                    <a:pt x="101" y="56"/>
                  </a:lnTo>
                  <a:lnTo>
                    <a:pt x="102" y="54"/>
                  </a:lnTo>
                  <a:lnTo>
                    <a:pt x="104" y="54"/>
                  </a:lnTo>
                  <a:lnTo>
                    <a:pt x="93" y="50"/>
                  </a:lnTo>
                  <a:lnTo>
                    <a:pt x="139" y="0"/>
                  </a:lnTo>
                  <a:lnTo>
                    <a:pt x="112" y="0"/>
                  </a:lnTo>
                  <a:lnTo>
                    <a:pt x="83" y="25"/>
                  </a:lnTo>
                  <a:lnTo>
                    <a:pt x="68" y="18"/>
                  </a:lnTo>
                  <a:lnTo>
                    <a:pt x="21" y="88"/>
                  </a:lnTo>
                  <a:lnTo>
                    <a:pt x="0" y="61"/>
                  </a:lnTo>
                  <a:lnTo>
                    <a:pt x="11" y="99"/>
                  </a:lnTo>
                  <a:lnTo>
                    <a:pt x="24" y="114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7"/>
            <p:cNvSpPr>
              <a:spLocks/>
            </p:cNvSpPr>
            <p:nvPr/>
          </p:nvSpPr>
          <p:spPr bwMode="auto">
            <a:xfrm>
              <a:off x="1898" y="2010"/>
              <a:ext cx="341" cy="435"/>
            </a:xfrm>
            <a:custGeom>
              <a:avLst/>
              <a:gdLst>
                <a:gd name="T0" fmla="*/ 12 w 683"/>
                <a:gd name="T1" fmla="*/ 67 h 869"/>
                <a:gd name="T2" fmla="*/ 11 w 683"/>
                <a:gd name="T3" fmla="*/ 58 h 869"/>
                <a:gd name="T4" fmla="*/ 11 w 683"/>
                <a:gd name="T5" fmla="*/ 51 h 869"/>
                <a:gd name="T6" fmla="*/ 11 w 683"/>
                <a:gd name="T7" fmla="*/ 46 h 869"/>
                <a:gd name="T8" fmla="*/ 12 w 683"/>
                <a:gd name="T9" fmla="*/ 40 h 869"/>
                <a:gd name="T10" fmla="*/ 16 w 683"/>
                <a:gd name="T11" fmla="*/ 30 h 869"/>
                <a:gd name="T12" fmla="*/ 22 w 683"/>
                <a:gd name="T13" fmla="*/ 21 h 869"/>
                <a:gd name="T14" fmla="*/ 29 w 683"/>
                <a:gd name="T15" fmla="*/ 14 h 869"/>
                <a:gd name="T16" fmla="*/ 37 w 683"/>
                <a:gd name="T17" fmla="*/ 10 h 869"/>
                <a:gd name="T18" fmla="*/ 45 w 683"/>
                <a:gd name="T19" fmla="*/ 10 h 869"/>
                <a:gd name="T20" fmla="*/ 52 w 683"/>
                <a:gd name="T21" fmla="*/ 12 h 869"/>
                <a:gd name="T22" fmla="*/ 59 w 683"/>
                <a:gd name="T23" fmla="*/ 17 h 869"/>
                <a:gd name="T24" fmla="*/ 64 w 683"/>
                <a:gd name="T25" fmla="*/ 23 h 869"/>
                <a:gd name="T26" fmla="*/ 68 w 683"/>
                <a:gd name="T27" fmla="*/ 31 h 869"/>
                <a:gd name="T28" fmla="*/ 71 w 683"/>
                <a:gd name="T29" fmla="*/ 39 h 869"/>
                <a:gd name="T30" fmla="*/ 73 w 683"/>
                <a:gd name="T31" fmla="*/ 46 h 869"/>
                <a:gd name="T32" fmla="*/ 73 w 683"/>
                <a:gd name="T33" fmla="*/ 53 h 869"/>
                <a:gd name="T34" fmla="*/ 73 w 683"/>
                <a:gd name="T35" fmla="*/ 60 h 869"/>
                <a:gd name="T36" fmla="*/ 70 w 683"/>
                <a:gd name="T37" fmla="*/ 68 h 869"/>
                <a:gd name="T38" fmla="*/ 66 w 683"/>
                <a:gd name="T39" fmla="*/ 75 h 869"/>
                <a:gd name="T40" fmla="*/ 62 w 683"/>
                <a:gd name="T41" fmla="*/ 81 h 869"/>
                <a:gd name="T42" fmla="*/ 54 w 683"/>
                <a:gd name="T43" fmla="*/ 89 h 869"/>
                <a:gd name="T44" fmla="*/ 55 w 683"/>
                <a:gd name="T45" fmla="*/ 103 h 869"/>
                <a:gd name="T46" fmla="*/ 62 w 683"/>
                <a:gd name="T47" fmla="*/ 96 h 869"/>
                <a:gd name="T48" fmla="*/ 70 w 683"/>
                <a:gd name="T49" fmla="*/ 88 h 869"/>
                <a:gd name="T50" fmla="*/ 77 w 683"/>
                <a:gd name="T51" fmla="*/ 79 h 869"/>
                <a:gd name="T52" fmla="*/ 82 w 683"/>
                <a:gd name="T53" fmla="*/ 69 h 869"/>
                <a:gd name="T54" fmla="*/ 84 w 683"/>
                <a:gd name="T55" fmla="*/ 60 h 869"/>
                <a:gd name="T56" fmla="*/ 85 w 683"/>
                <a:gd name="T57" fmla="*/ 51 h 869"/>
                <a:gd name="T58" fmla="*/ 84 w 683"/>
                <a:gd name="T59" fmla="*/ 42 h 869"/>
                <a:gd name="T60" fmla="*/ 82 w 683"/>
                <a:gd name="T61" fmla="*/ 34 h 869"/>
                <a:gd name="T62" fmla="*/ 79 w 683"/>
                <a:gd name="T63" fmla="*/ 26 h 869"/>
                <a:gd name="T64" fmla="*/ 74 w 683"/>
                <a:gd name="T65" fmla="*/ 19 h 869"/>
                <a:gd name="T66" fmla="*/ 69 w 683"/>
                <a:gd name="T67" fmla="*/ 13 h 869"/>
                <a:gd name="T68" fmla="*/ 62 w 683"/>
                <a:gd name="T69" fmla="*/ 7 h 869"/>
                <a:gd name="T70" fmla="*/ 54 w 683"/>
                <a:gd name="T71" fmla="*/ 3 h 869"/>
                <a:gd name="T72" fmla="*/ 45 w 683"/>
                <a:gd name="T73" fmla="*/ 1 h 869"/>
                <a:gd name="T74" fmla="*/ 36 w 683"/>
                <a:gd name="T75" fmla="*/ 1 h 869"/>
                <a:gd name="T76" fmla="*/ 26 w 683"/>
                <a:gd name="T77" fmla="*/ 5 h 869"/>
                <a:gd name="T78" fmla="*/ 18 w 683"/>
                <a:gd name="T79" fmla="*/ 11 h 869"/>
                <a:gd name="T80" fmla="*/ 10 w 683"/>
                <a:gd name="T81" fmla="*/ 19 h 869"/>
                <a:gd name="T82" fmla="*/ 5 w 683"/>
                <a:gd name="T83" fmla="*/ 27 h 869"/>
                <a:gd name="T84" fmla="*/ 2 w 683"/>
                <a:gd name="T85" fmla="*/ 36 h 869"/>
                <a:gd name="T86" fmla="*/ 1 w 683"/>
                <a:gd name="T87" fmla="*/ 44 h 869"/>
                <a:gd name="T88" fmla="*/ 0 w 683"/>
                <a:gd name="T89" fmla="*/ 52 h 869"/>
                <a:gd name="T90" fmla="*/ 0 w 683"/>
                <a:gd name="T91" fmla="*/ 61 h 869"/>
                <a:gd name="T92" fmla="*/ 0 w 683"/>
                <a:gd name="T93" fmla="*/ 69 h 869"/>
                <a:gd name="T94" fmla="*/ 3 w 683"/>
                <a:gd name="T95" fmla="*/ 78 h 869"/>
                <a:gd name="T96" fmla="*/ 8 w 683"/>
                <a:gd name="T97" fmla="*/ 88 h 869"/>
                <a:gd name="T98" fmla="*/ 14 w 683"/>
                <a:gd name="T99" fmla="*/ 97 h 869"/>
                <a:gd name="T100" fmla="*/ 21 w 683"/>
                <a:gd name="T101" fmla="*/ 104 h 869"/>
                <a:gd name="T102" fmla="*/ 27 w 683"/>
                <a:gd name="T103" fmla="*/ 108 h 869"/>
                <a:gd name="T104" fmla="*/ 36 w 683"/>
                <a:gd name="T105" fmla="*/ 109 h 869"/>
                <a:gd name="T106" fmla="*/ 44 w 683"/>
                <a:gd name="T107" fmla="*/ 107 h 869"/>
                <a:gd name="T108" fmla="*/ 44 w 683"/>
                <a:gd name="T109" fmla="*/ 98 h 869"/>
                <a:gd name="T110" fmla="*/ 36 w 683"/>
                <a:gd name="T111" fmla="*/ 99 h 869"/>
                <a:gd name="T112" fmla="*/ 27 w 683"/>
                <a:gd name="T113" fmla="*/ 95 h 869"/>
                <a:gd name="T114" fmla="*/ 21 w 683"/>
                <a:gd name="T115" fmla="*/ 87 h 869"/>
                <a:gd name="T116" fmla="*/ 17 w 683"/>
                <a:gd name="T117" fmla="*/ 80 h 869"/>
                <a:gd name="T118" fmla="*/ 14 w 683"/>
                <a:gd name="T119" fmla="*/ 73 h 86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83"/>
                <a:gd name="T181" fmla="*/ 0 h 869"/>
                <a:gd name="T182" fmla="*/ 683 w 683"/>
                <a:gd name="T183" fmla="*/ 869 h 86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83" h="869">
                  <a:moveTo>
                    <a:pt x="112" y="574"/>
                  </a:moveTo>
                  <a:lnTo>
                    <a:pt x="111" y="574"/>
                  </a:lnTo>
                  <a:lnTo>
                    <a:pt x="111" y="569"/>
                  </a:lnTo>
                  <a:lnTo>
                    <a:pt x="109" y="563"/>
                  </a:lnTo>
                  <a:lnTo>
                    <a:pt x="107" y="555"/>
                  </a:lnTo>
                  <a:lnTo>
                    <a:pt x="105" y="552"/>
                  </a:lnTo>
                  <a:lnTo>
                    <a:pt x="105" y="546"/>
                  </a:lnTo>
                  <a:lnTo>
                    <a:pt x="103" y="540"/>
                  </a:lnTo>
                  <a:lnTo>
                    <a:pt x="103" y="535"/>
                  </a:lnTo>
                  <a:lnTo>
                    <a:pt x="101" y="529"/>
                  </a:lnTo>
                  <a:lnTo>
                    <a:pt x="99" y="521"/>
                  </a:lnTo>
                  <a:lnTo>
                    <a:pt x="99" y="516"/>
                  </a:lnTo>
                  <a:lnTo>
                    <a:pt x="97" y="508"/>
                  </a:lnTo>
                  <a:lnTo>
                    <a:pt x="97" y="500"/>
                  </a:lnTo>
                  <a:lnTo>
                    <a:pt x="95" y="493"/>
                  </a:lnTo>
                  <a:lnTo>
                    <a:pt x="93" y="483"/>
                  </a:lnTo>
                  <a:lnTo>
                    <a:pt x="93" y="476"/>
                  </a:lnTo>
                  <a:lnTo>
                    <a:pt x="92" y="472"/>
                  </a:lnTo>
                  <a:lnTo>
                    <a:pt x="92" y="466"/>
                  </a:lnTo>
                  <a:lnTo>
                    <a:pt x="92" y="462"/>
                  </a:lnTo>
                  <a:lnTo>
                    <a:pt x="92" y="459"/>
                  </a:lnTo>
                  <a:lnTo>
                    <a:pt x="92" y="449"/>
                  </a:lnTo>
                  <a:lnTo>
                    <a:pt x="92" y="441"/>
                  </a:lnTo>
                  <a:lnTo>
                    <a:pt x="92" y="436"/>
                  </a:lnTo>
                  <a:lnTo>
                    <a:pt x="92" y="432"/>
                  </a:lnTo>
                  <a:lnTo>
                    <a:pt x="92" y="426"/>
                  </a:lnTo>
                  <a:lnTo>
                    <a:pt x="92" y="422"/>
                  </a:lnTo>
                  <a:lnTo>
                    <a:pt x="92" y="419"/>
                  </a:lnTo>
                  <a:lnTo>
                    <a:pt x="92" y="413"/>
                  </a:lnTo>
                  <a:lnTo>
                    <a:pt x="92" y="407"/>
                  </a:lnTo>
                  <a:lnTo>
                    <a:pt x="92" y="403"/>
                  </a:lnTo>
                  <a:lnTo>
                    <a:pt x="92" y="400"/>
                  </a:lnTo>
                  <a:lnTo>
                    <a:pt x="92" y="394"/>
                  </a:lnTo>
                  <a:lnTo>
                    <a:pt x="92" y="390"/>
                  </a:lnTo>
                  <a:lnTo>
                    <a:pt x="92" y="384"/>
                  </a:lnTo>
                  <a:lnTo>
                    <a:pt x="92" y="381"/>
                  </a:lnTo>
                  <a:lnTo>
                    <a:pt x="93" y="377"/>
                  </a:lnTo>
                  <a:lnTo>
                    <a:pt x="93" y="371"/>
                  </a:lnTo>
                  <a:lnTo>
                    <a:pt x="95" y="367"/>
                  </a:lnTo>
                  <a:lnTo>
                    <a:pt x="95" y="363"/>
                  </a:lnTo>
                  <a:lnTo>
                    <a:pt x="95" y="358"/>
                  </a:lnTo>
                  <a:lnTo>
                    <a:pt x="97" y="352"/>
                  </a:lnTo>
                  <a:lnTo>
                    <a:pt x="97" y="348"/>
                  </a:lnTo>
                  <a:lnTo>
                    <a:pt x="97" y="343"/>
                  </a:lnTo>
                  <a:lnTo>
                    <a:pt x="99" y="339"/>
                  </a:lnTo>
                  <a:lnTo>
                    <a:pt x="99" y="333"/>
                  </a:lnTo>
                  <a:lnTo>
                    <a:pt x="101" y="329"/>
                  </a:lnTo>
                  <a:lnTo>
                    <a:pt x="101" y="325"/>
                  </a:lnTo>
                  <a:lnTo>
                    <a:pt x="103" y="320"/>
                  </a:lnTo>
                  <a:lnTo>
                    <a:pt x="103" y="314"/>
                  </a:lnTo>
                  <a:lnTo>
                    <a:pt x="105" y="310"/>
                  </a:lnTo>
                  <a:lnTo>
                    <a:pt x="109" y="303"/>
                  </a:lnTo>
                  <a:lnTo>
                    <a:pt x="111" y="293"/>
                  </a:lnTo>
                  <a:lnTo>
                    <a:pt x="114" y="286"/>
                  </a:lnTo>
                  <a:lnTo>
                    <a:pt x="116" y="278"/>
                  </a:lnTo>
                  <a:lnTo>
                    <a:pt x="120" y="268"/>
                  </a:lnTo>
                  <a:lnTo>
                    <a:pt x="124" y="261"/>
                  </a:lnTo>
                  <a:lnTo>
                    <a:pt x="128" y="251"/>
                  </a:lnTo>
                  <a:lnTo>
                    <a:pt x="131" y="244"/>
                  </a:lnTo>
                  <a:lnTo>
                    <a:pt x="135" y="236"/>
                  </a:lnTo>
                  <a:lnTo>
                    <a:pt x="141" y="229"/>
                  </a:lnTo>
                  <a:lnTo>
                    <a:pt x="145" y="221"/>
                  </a:lnTo>
                  <a:lnTo>
                    <a:pt x="149" y="211"/>
                  </a:lnTo>
                  <a:lnTo>
                    <a:pt x="152" y="206"/>
                  </a:lnTo>
                  <a:lnTo>
                    <a:pt x="158" y="198"/>
                  </a:lnTo>
                  <a:lnTo>
                    <a:pt x="162" y="191"/>
                  </a:lnTo>
                  <a:lnTo>
                    <a:pt x="168" y="183"/>
                  </a:lnTo>
                  <a:lnTo>
                    <a:pt x="173" y="177"/>
                  </a:lnTo>
                  <a:lnTo>
                    <a:pt x="177" y="172"/>
                  </a:lnTo>
                  <a:lnTo>
                    <a:pt x="183" y="164"/>
                  </a:lnTo>
                  <a:lnTo>
                    <a:pt x="188" y="158"/>
                  </a:lnTo>
                  <a:lnTo>
                    <a:pt x="194" y="151"/>
                  </a:lnTo>
                  <a:lnTo>
                    <a:pt x="200" y="147"/>
                  </a:lnTo>
                  <a:lnTo>
                    <a:pt x="206" y="139"/>
                  </a:lnTo>
                  <a:lnTo>
                    <a:pt x="211" y="135"/>
                  </a:lnTo>
                  <a:lnTo>
                    <a:pt x="215" y="130"/>
                  </a:lnTo>
                  <a:lnTo>
                    <a:pt x="223" y="124"/>
                  </a:lnTo>
                  <a:lnTo>
                    <a:pt x="226" y="120"/>
                  </a:lnTo>
                  <a:lnTo>
                    <a:pt x="234" y="115"/>
                  </a:lnTo>
                  <a:lnTo>
                    <a:pt x="238" y="111"/>
                  </a:lnTo>
                  <a:lnTo>
                    <a:pt x="245" y="107"/>
                  </a:lnTo>
                  <a:lnTo>
                    <a:pt x="251" y="103"/>
                  </a:lnTo>
                  <a:lnTo>
                    <a:pt x="257" y="99"/>
                  </a:lnTo>
                  <a:lnTo>
                    <a:pt x="263" y="96"/>
                  </a:lnTo>
                  <a:lnTo>
                    <a:pt x="270" y="94"/>
                  </a:lnTo>
                  <a:lnTo>
                    <a:pt x="276" y="90"/>
                  </a:lnTo>
                  <a:lnTo>
                    <a:pt x="282" y="88"/>
                  </a:lnTo>
                  <a:lnTo>
                    <a:pt x="287" y="86"/>
                  </a:lnTo>
                  <a:lnTo>
                    <a:pt x="293" y="82"/>
                  </a:lnTo>
                  <a:lnTo>
                    <a:pt x="299" y="80"/>
                  </a:lnTo>
                  <a:lnTo>
                    <a:pt x="306" y="80"/>
                  </a:lnTo>
                  <a:lnTo>
                    <a:pt x="312" y="78"/>
                  </a:lnTo>
                  <a:lnTo>
                    <a:pt x="318" y="77"/>
                  </a:lnTo>
                  <a:lnTo>
                    <a:pt x="323" y="77"/>
                  </a:lnTo>
                  <a:lnTo>
                    <a:pt x="329" y="75"/>
                  </a:lnTo>
                  <a:lnTo>
                    <a:pt x="335" y="75"/>
                  </a:lnTo>
                  <a:lnTo>
                    <a:pt x="340" y="75"/>
                  </a:lnTo>
                  <a:lnTo>
                    <a:pt x="346" y="75"/>
                  </a:lnTo>
                  <a:lnTo>
                    <a:pt x="354" y="75"/>
                  </a:lnTo>
                  <a:lnTo>
                    <a:pt x="360" y="75"/>
                  </a:lnTo>
                  <a:lnTo>
                    <a:pt x="365" y="77"/>
                  </a:lnTo>
                  <a:lnTo>
                    <a:pt x="371" y="77"/>
                  </a:lnTo>
                  <a:lnTo>
                    <a:pt x="377" y="77"/>
                  </a:lnTo>
                  <a:lnTo>
                    <a:pt x="382" y="78"/>
                  </a:lnTo>
                  <a:lnTo>
                    <a:pt x="388" y="80"/>
                  </a:lnTo>
                  <a:lnTo>
                    <a:pt x="394" y="82"/>
                  </a:lnTo>
                  <a:lnTo>
                    <a:pt x="401" y="84"/>
                  </a:lnTo>
                  <a:lnTo>
                    <a:pt x="407" y="86"/>
                  </a:lnTo>
                  <a:lnTo>
                    <a:pt x="413" y="90"/>
                  </a:lnTo>
                  <a:lnTo>
                    <a:pt x="418" y="92"/>
                  </a:lnTo>
                  <a:lnTo>
                    <a:pt x="424" y="94"/>
                  </a:lnTo>
                  <a:lnTo>
                    <a:pt x="430" y="97"/>
                  </a:lnTo>
                  <a:lnTo>
                    <a:pt x="436" y="101"/>
                  </a:lnTo>
                  <a:lnTo>
                    <a:pt x="439" y="103"/>
                  </a:lnTo>
                  <a:lnTo>
                    <a:pt x="445" y="109"/>
                  </a:lnTo>
                  <a:lnTo>
                    <a:pt x="451" y="111"/>
                  </a:lnTo>
                  <a:lnTo>
                    <a:pt x="456" y="116"/>
                  </a:lnTo>
                  <a:lnTo>
                    <a:pt x="462" y="120"/>
                  </a:lnTo>
                  <a:lnTo>
                    <a:pt x="466" y="124"/>
                  </a:lnTo>
                  <a:lnTo>
                    <a:pt x="472" y="130"/>
                  </a:lnTo>
                  <a:lnTo>
                    <a:pt x="477" y="134"/>
                  </a:lnTo>
                  <a:lnTo>
                    <a:pt x="481" y="139"/>
                  </a:lnTo>
                  <a:lnTo>
                    <a:pt x="487" y="143"/>
                  </a:lnTo>
                  <a:lnTo>
                    <a:pt x="491" y="149"/>
                  </a:lnTo>
                  <a:lnTo>
                    <a:pt x="496" y="154"/>
                  </a:lnTo>
                  <a:lnTo>
                    <a:pt x="500" y="160"/>
                  </a:lnTo>
                  <a:lnTo>
                    <a:pt x="504" y="166"/>
                  </a:lnTo>
                  <a:lnTo>
                    <a:pt x="508" y="172"/>
                  </a:lnTo>
                  <a:lnTo>
                    <a:pt x="513" y="177"/>
                  </a:lnTo>
                  <a:lnTo>
                    <a:pt x="517" y="183"/>
                  </a:lnTo>
                  <a:lnTo>
                    <a:pt x="521" y="189"/>
                  </a:lnTo>
                  <a:lnTo>
                    <a:pt x="525" y="194"/>
                  </a:lnTo>
                  <a:lnTo>
                    <a:pt x="529" y="202"/>
                  </a:lnTo>
                  <a:lnTo>
                    <a:pt x="532" y="208"/>
                  </a:lnTo>
                  <a:lnTo>
                    <a:pt x="536" y="213"/>
                  </a:lnTo>
                  <a:lnTo>
                    <a:pt x="538" y="219"/>
                  </a:lnTo>
                  <a:lnTo>
                    <a:pt x="542" y="225"/>
                  </a:lnTo>
                  <a:lnTo>
                    <a:pt x="546" y="230"/>
                  </a:lnTo>
                  <a:lnTo>
                    <a:pt x="548" y="238"/>
                  </a:lnTo>
                  <a:lnTo>
                    <a:pt x="551" y="244"/>
                  </a:lnTo>
                  <a:lnTo>
                    <a:pt x="555" y="249"/>
                  </a:lnTo>
                  <a:lnTo>
                    <a:pt x="557" y="255"/>
                  </a:lnTo>
                  <a:lnTo>
                    <a:pt x="559" y="263"/>
                  </a:lnTo>
                  <a:lnTo>
                    <a:pt x="561" y="268"/>
                  </a:lnTo>
                  <a:lnTo>
                    <a:pt x="565" y="274"/>
                  </a:lnTo>
                  <a:lnTo>
                    <a:pt x="565" y="280"/>
                  </a:lnTo>
                  <a:lnTo>
                    <a:pt x="569" y="287"/>
                  </a:lnTo>
                  <a:lnTo>
                    <a:pt x="570" y="293"/>
                  </a:lnTo>
                  <a:lnTo>
                    <a:pt x="572" y="299"/>
                  </a:lnTo>
                  <a:lnTo>
                    <a:pt x="574" y="305"/>
                  </a:lnTo>
                  <a:lnTo>
                    <a:pt x="576" y="310"/>
                  </a:lnTo>
                  <a:lnTo>
                    <a:pt x="576" y="316"/>
                  </a:lnTo>
                  <a:lnTo>
                    <a:pt x="580" y="322"/>
                  </a:lnTo>
                  <a:lnTo>
                    <a:pt x="580" y="327"/>
                  </a:lnTo>
                  <a:lnTo>
                    <a:pt x="582" y="333"/>
                  </a:lnTo>
                  <a:lnTo>
                    <a:pt x="584" y="339"/>
                  </a:lnTo>
                  <a:lnTo>
                    <a:pt x="586" y="346"/>
                  </a:lnTo>
                  <a:lnTo>
                    <a:pt x="586" y="350"/>
                  </a:lnTo>
                  <a:lnTo>
                    <a:pt x="586" y="358"/>
                  </a:lnTo>
                  <a:lnTo>
                    <a:pt x="588" y="362"/>
                  </a:lnTo>
                  <a:lnTo>
                    <a:pt x="588" y="369"/>
                  </a:lnTo>
                  <a:lnTo>
                    <a:pt x="589" y="375"/>
                  </a:lnTo>
                  <a:lnTo>
                    <a:pt x="589" y="379"/>
                  </a:lnTo>
                  <a:lnTo>
                    <a:pt x="591" y="384"/>
                  </a:lnTo>
                  <a:lnTo>
                    <a:pt x="591" y="392"/>
                  </a:lnTo>
                  <a:lnTo>
                    <a:pt x="591" y="396"/>
                  </a:lnTo>
                  <a:lnTo>
                    <a:pt x="591" y="403"/>
                  </a:lnTo>
                  <a:lnTo>
                    <a:pt x="591" y="409"/>
                  </a:lnTo>
                  <a:lnTo>
                    <a:pt x="591" y="415"/>
                  </a:lnTo>
                  <a:lnTo>
                    <a:pt x="591" y="421"/>
                  </a:lnTo>
                  <a:lnTo>
                    <a:pt x="591" y="428"/>
                  </a:lnTo>
                  <a:lnTo>
                    <a:pt x="591" y="434"/>
                  </a:lnTo>
                  <a:lnTo>
                    <a:pt x="591" y="440"/>
                  </a:lnTo>
                  <a:lnTo>
                    <a:pt x="589" y="445"/>
                  </a:lnTo>
                  <a:lnTo>
                    <a:pt x="589" y="451"/>
                  </a:lnTo>
                  <a:lnTo>
                    <a:pt x="588" y="455"/>
                  </a:lnTo>
                  <a:lnTo>
                    <a:pt x="588" y="462"/>
                  </a:lnTo>
                  <a:lnTo>
                    <a:pt x="586" y="468"/>
                  </a:lnTo>
                  <a:lnTo>
                    <a:pt x="586" y="474"/>
                  </a:lnTo>
                  <a:lnTo>
                    <a:pt x="584" y="479"/>
                  </a:lnTo>
                  <a:lnTo>
                    <a:pt x="582" y="487"/>
                  </a:lnTo>
                  <a:lnTo>
                    <a:pt x="580" y="493"/>
                  </a:lnTo>
                  <a:lnTo>
                    <a:pt x="578" y="498"/>
                  </a:lnTo>
                  <a:lnTo>
                    <a:pt x="576" y="504"/>
                  </a:lnTo>
                  <a:lnTo>
                    <a:pt x="576" y="510"/>
                  </a:lnTo>
                  <a:lnTo>
                    <a:pt x="572" y="516"/>
                  </a:lnTo>
                  <a:lnTo>
                    <a:pt x="570" y="523"/>
                  </a:lnTo>
                  <a:lnTo>
                    <a:pt x="569" y="529"/>
                  </a:lnTo>
                  <a:lnTo>
                    <a:pt x="567" y="535"/>
                  </a:lnTo>
                  <a:lnTo>
                    <a:pt x="565" y="540"/>
                  </a:lnTo>
                  <a:lnTo>
                    <a:pt x="561" y="546"/>
                  </a:lnTo>
                  <a:lnTo>
                    <a:pt x="559" y="552"/>
                  </a:lnTo>
                  <a:lnTo>
                    <a:pt x="557" y="557"/>
                  </a:lnTo>
                  <a:lnTo>
                    <a:pt x="553" y="563"/>
                  </a:lnTo>
                  <a:lnTo>
                    <a:pt x="551" y="569"/>
                  </a:lnTo>
                  <a:lnTo>
                    <a:pt x="548" y="574"/>
                  </a:lnTo>
                  <a:lnTo>
                    <a:pt x="546" y="580"/>
                  </a:lnTo>
                  <a:lnTo>
                    <a:pt x="542" y="586"/>
                  </a:lnTo>
                  <a:lnTo>
                    <a:pt x="538" y="592"/>
                  </a:lnTo>
                  <a:lnTo>
                    <a:pt x="534" y="595"/>
                  </a:lnTo>
                  <a:lnTo>
                    <a:pt x="532" y="601"/>
                  </a:lnTo>
                  <a:lnTo>
                    <a:pt x="529" y="607"/>
                  </a:lnTo>
                  <a:lnTo>
                    <a:pt x="525" y="612"/>
                  </a:lnTo>
                  <a:lnTo>
                    <a:pt x="521" y="618"/>
                  </a:lnTo>
                  <a:lnTo>
                    <a:pt x="519" y="624"/>
                  </a:lnTo>
                  <a:lnTo>
                    <a:pt x="515" y="628"/>
                  </a:lnTo>
                  <a:lnTo>
                    <a:pt x="512" y="633"/>
                  </a:lnTo>
                  <a:lnTo>
                    <a:pt x="508" y="637"/>
                  </a:lnTo>
                  <a:lnTo>
                    <a:pt x="504" y="643"/>
                  </a:lnTo>
                  <a:lnTo>
                    <a:pt x="500" y="647"/>
                  </a:lnTo>
                  <a:lnTo>
                    <a:pt x="496" y="650"/>
                  </a:lnTo>
                  <a:lnTo>
                    <a:pt x="491" y="656"/>
                  </a:lnTo>
                  <a:lnTo>
                    <a:pt x="489" y="660"/>
                  </a:lnTo>
                  <a:lnTo>
                    <a:pt x="479" y="669"/>
                  </a:lnTo>
                  <a:lnTo>
                    <a:pt x="472" y="677"/>
                  </a:lnTo>
                  <a:lnTo>
                    <a:pt x="464" y="685"/>
                  </a:lnTo>
                  <a:lnTo>
                    <a:pt x="456" y="692"/>
                  </a:lnTo>
                  <a:lnTo>
                    <a:pt x="449" y="698"/>
                  </a:lnTo>
                  <a:lnTo>
                    <a:pt x="443" y="704"/>
                  </a:lnTo>
                  <a:lnTo>
                    <a:pt x="436" y="709"/>
                  </a:lnTo>
                  <a:lnTo>
                    <a:pt x="432" y="713"/>
                  </a:lnTo>
                  <a:lnTo>
                    <a:pt x="426" y="715"/>
                  </a:lnTo>
                  <a:lnTo>
                    <a:pt x="424" y="719"/>
                  </a:lnTo>
                  <a:lnTo>
                    <a:pt x="422" y="721"/>
                  </a:lnTo>
                  <a:lnTo>
                    <a:pt x="399" y="766"/>
                  </a:lnTo>
                  <a:lnTo>
                    <a:pt x="409" y="820"/>
                  </a:lnTo>
                  <a:lnTo>
                    <a:pt x="443" y="822"/>
                  </a:lnTo>
                  <a:lnTo>
                    <a:pt x="443" y="820"/>
                  </a:lnTo>
                  <a:lnTo>
                    <a:pt x="447" y="818"/>
                  </a:lnTo>
                  <a:lnTo>
                    <a:pt x="451" y="812"/>
                  </a:lnTo>
                  <a:lnTo>
                    <a:pt x="460" y="806"/>
                  </a:lnTo>
                  <a:lnTo>
                    <a:pt x="464" y="801"/>
                  </a:lnTo>
                  <a:lnTo>
                    <a:pt x="468" y="797"/>
                  </a:lnTo>
                  <a:lnTo>
                    <a:pt x="474" y="793"/>
                  </a:lnTo>
                  <a:lnTo>
                    <a:pt x="477" y="789"/>
                  </a:lnTo>
                  <a:lnTo>
                    <a:pt x="483" y="783"/>
                  </a:lnTo>
                  <a:lnTo>
                    <a:pt x="491" y="778"/>
                  </a:lnTo>
                  <a:lnTo>
                    <a:pt x="494" y="772"/>
                  </a:lnTo>
                  <a:lnTo>
                    <a:pt x="502" y="768"/>
                  </a:lnTo>
                  <a:lnTo>
                    <a:pt x="508" y="761"/>
                  </a:lnTo>
                  <a:lnTo>
                    <a:pt x="515" y="755"/>
                  </a:lnTo>
                  <a:lnTo>
                    <a:pt x="521" y="747"/>
                  </a:lnTo>
                  <a:lnTo>
                    <a:pt x="529" y="742"/>
                  </a:lnTo>
                  <a:lnTo>
                    <a:pt x="534" y="736"/>
                  </a:lnTo>
                  <a:lnTo>
                    <a:pt x="542" y="728"/>
                  </a:lnTo>
                  <a:lnTo>
                    <a:pt x="548" y="721"/>
                  </a:lnTo>
                  <a:lnTo>
                    <a:pt x="555" y="715"/>
                  </a:lnTo>
                  <a:lnTo>
                    <a:pt x="561" y="707"/>
                  </a:lnTo>
                  <a:lnTo>
                    <a:pt x="567" y="700"/>
                  </a:lnTo>
                  <a:lnTo>
                    <a:pt x="572" y="692"/>
                  </a:lnTo>
                  <a:lnTo>
                    <a:pt x="580" y="687"/>
                  </a:lnTo>
                  <a:lnTo>
                    <a:pt x="586" y="679"/>
                  </a:lnTo>
                  <a:lnTo>
                    <a:pt x="591" y="671"/>
                  </a:lnTo>
                  <a:lnTo>
                    <a:pt x="597" y="664"/>
                  </a:lnTo>
                  <a:lnTo>
                    <a:pt x="603" y="658"/>
                  </a:lnTo>
                  <a:lnTo>
                    <a:pt x="607" y="650"/>
                  </a:lnTo>
                  <a:lnTo>
                    <a:pt x="610" y="643"/>
                  </a:lnTo>
                  <a:lnTo>
                    <a:pt x="614" y="633"/>
                  </a:lnTo>
                  <a:lnTo>
                    <a:pt x="620" y="628"/>
                  </a:lnTo>
                  <a:lnTo>
                    <a:pt x="624" y="618"/>
                  </a:lnTo>
                  <a:lnTo>
                    <a:pt x="627" y="612"/>
                  </a:lnTo>
                  <a:lnTo>
                    <a:pt x="631" y="603"/>
                  </a:lnTo>
                  <a:lnTo>
                    <a:pt x="637" y="595"/>
                  </a:lnTo>
                  <a:lnTo>
                    <a:pt x="641" y="588"/>
                  </a:lnTo>
                  <a:lnTo>
                    <a:pt x="643" y="580"/>
                  </a:lnTo>
                  <a:lnTo>
                    <a:pt x="646" y="573"/>
                  </a:lnTo>
                  <a:lnTo>
                    <a:pt x="650" y="565"/>
                  </a:lnTo>
                  <a:lnTo>
                    <a:pt x="652" y="557"/>
                  </a:lnTo>
                  <a:lnTo>
                    <a:pt x="656" y="550"/>
                  </a:lnTo>
                  <a:lnTo>
                    <a:pt x="660" y="542"/>
                  </a:lnTo>
                  <a:lnTo>
                    <a:pt x="662" y="536"/>
                  </a:lnTo>
                  <a:lnTo>
                    <a:pt x="664" y="527"/>
                  </a:lnTo>
                  <a:lnTo>
                    <a:pt x="665" y="519"/>
                  </a:lnTo>
                  <a:lnTo>
                    <a:pt x="667" y="512"/>
                  </a:lnTo>
                  <a:lnTo>
                    <a:pt x="671" y="504"/>
                  </a:lnTo>
                  <a:lnTo>
                    <a:pt x="671" y="497"/>
                  </a:lnTo>
                  <a:lnTo>
                    <a:pt x="673" y="489"/>
                  </a:lnTo>
                  <a:lnTo>
                    <a:pt x="675" y="481"/>
                  </a:lnTo>
                  <a:lnTo>
                    <a:pt x="677" y="474"/>
                  </a:lnTo>
                  <a:lnTo>
                    <a:pt x="677" y="466"/>
                  </a:lnTo>
                  <a:lnTo>
                    <a:pt x="679" y="460"/>
                  </a:lnTo>
                  <a:lnTo>
                    <a:pt x="679" y="453"/>
                  </a:lnTo>
                  <a:lnTo>
                    <a:pt x="681" y="445"/>
                  </a:lnTo>
                  <a:lnTo>
                    <a:pt x="681" y="438"/>
                  </a:lnTo>
                  <a:lnTo>
                    <a:pt x="681" y="432"/>
                  </a:lnTo>
                  <a:lnTo>
                    <a:pt x="681" y="424"/>
                  </a:lnTo>
                  <a:lnTo>
                    <a:pt x="683" y="419"/>
                  </a:lnTo>
                  <a:lnTo>
                    <a:pt x="681" y="411"/>
                  </a:lnTo>
                  <a:lnTo>
                    <a:pt x="681" y="403"/>
                  </a:lnTo>
                  <a:lnTo>
                    <a:pt x="679" y="396"/>
                  </a:lnTo>
                  <a:lnTo>
                    <a:pt x="679" y="390"/>
                  </a:lnTo>
                  <a:lnTo>
                    <a:pt x="679" y="382"/>
                  </a:lnTo>
                  <a:lnTo>
                    <a:pt x="677" y="377"/>
                  </a:lnTo>
                  <a:lnTo>
                    <a:pt x="677" y="369"/>
                  </a:lnTo>
                  <a:lnTo>
                    <a:pt x="677" y="363"/>
                  </a:lnTo>
                  <a:lnTo>
                    <a:pt x="675" y="356"/>
                  </a:lnTo>
                  <a:lnTo>
                    <a:pt x="675" y="348"/>
                  </a:lnTo>
                  <a:lnTo>
                    <a:pt x="673" y="341"/>
                  </a:lnTo>
                  <a:lnTo>
                    <a:pt x="673" y="335"/>
                  </a:lnTo>
                  <a:lnTo>
                    <a:pt x="671" y="327"/>
                  </a:lnTo>
                  <a:lnTo>
                    <a:pt x="671" y="320"/>
                  </a:lnTo>
                  <a:lnTo>
                    <a:pt x="669" y="314"/>
                  </a:lnTo>
                  <a:lnTo>
                    <a:pt x="667" y="308"/>
                  </a:lnTo>
                  <a:lnTo>
                    <a:pt x="665" y="301"/>
                  </a:lnTo>
                  <a:lnTo>
                    <a:pt x="664" y="293"/>
                  </a:lnTo>
                  <a:lnTo>
                    <a:pt x="662" y="287"/>
                  </a:lnTo>
                  <a:lnTo>
                    <a:pt x="662" y="280"/>
                  </a:lnTo>
                  <a:lnTo>
                    <a:pt x="658" y="272"/>
                  </a:lnTo>
                  <a:lnTo>
                    <a:pt x="656" y="267"/>
                  </a:lnTo>
                  <a:lnTo>
                    <a:pt x="656" y="261"/>
                  </a:lnTo>
                  <a:lnTo>
                    <a:pt x="654" y="255"/>
                  </a:lnTo>
                  <a:lnTo>
                    <a:pt x="650" y="248"/>
                  </a:lnTo>
                  <a:lnTo>
                    <a:pt x="648" y="242"/>
                  </a:lnTo>
                  <a:lnTo>
                    <a:pt x="646" y="234"/>
                  </a:lnTo>
                  <a:lnTo>
                    <a:pt x="645" y="229"/>
                  </a:lnTo>
                  <a:lnTo>
                    <a:pt x="641" y="223"/>
                  </a:lnTo>
                  <a:lnTo>
                    <a:pt x="639" y="217"/>
                  </a:lnTo>
                  <a:lnTo>
                    <a:pt x="635" y="211"/>
                  </a:lnTo>
                  <a:lnTo>
                    <a:pt x="633" y="206"/>
                  </a:lnTo>
                  <a:lnTo>
                    <a:pt x="629" y="200"/>
                  </a:lnTo>
                  <a:lnTo>
                    <a:pt x="627" y="194"/>
                  </a:lnTo>
                  <a:lnTo>
                    <a:pt x="624" y="187"/>
                  </a:lnTo>
                  <a:lnTo>
                    <a:pt x="620" y="181"/>
                  </a:lnTo>
                  <a:lnTo>
                    <a:pt x="616" y="175"/>
                  </a:lnTo>
                  <a:lnTo>
                    <a:pt x="612" y="170"/>
                  </a:lnTo>
                  <a:lnTo>
                    <a:pt x="610" y="164"/>
                  </a:lnTo>
                  <a:lnTo>
                    <a:pt x="607" y="158"/>
                  </a:lnTo>
                  <a:lnTo>
                    <a:pt x="603" y="153"/>
                  </a:lnTo>
                  <a:lnTo>
                    <a:pt x="599" y="147"/>
                  </a:lnTo>
                  <a:lnTo>
                    <a:pt x="595" y="141"/>
                  </a:lnTo>
                  <a:lnTo>
                    <a:pt x="591" y="137"/>
                  </a:lnTo>
                  <a:lnTo>
                    <a:pt x="586" y="132"/>
                  </a:lnTo>
                  <a:lnTo>
                    <a:pt x="584" y="126"/>
                  </a:lnTo>
                  <a:lnTo>
                    <a:pt x="578" y="122"/>
                  </a:lnTo>
                  <a:lnTo>
                    <a:pt x="576" y="116"/>
                  </a:lnTo>
                  <a:lnTo>
                    <a:pt x="570" y="111"/>
                  </a:lnTo>
                  <a:lnTo>
                    <a:pt x="565" y="107"/>
                  </a:lnTo>
                  <a:lnTo>
                    <a:pt x="561" y="101"/>
                  </a:lnTo>
                  <a:lnTo>
                    <a:pt x="555" y="97"/>
                  </a:lnTo>
                  <a:lnTo>
                    <a:pt x="551" y="92"/>
                  </a:lnTo>
                  <a:lnTo>
                    <a:pt x="546" y="88"/>
                  </a:lnTo>
                  <a:lnTo>
                    <a:pt x="542" y="82"/>
                  </a:lnTo>
                  <a:lnTo>
                    <a:pt x="536" y="78"/>
                  </a:lnTo>
                  <a:lnTo>
                    <a:pt x="531" y="75"/>
                  </a:lnTo>
                  <a:lnTo>
                    <a:pt x="525" y="71"/>
                  </a:lnTo>
                  <a:lnTo>
                    <a:pt x="519" y="67"/>
                  </a:lnTo>
                  <a:lnTo>
                    <a:pt x="515" y="61"/>
                  </a:lnTo>
                  <a:lnTo>
                    <a:pt x="508" y="58"/>
                  </a:lnTo>
                  <a:lnTo>
                    <a:pt x="502" y="54"/>
                  </a:lnTo>
                  <a:lnTo>
                    <a:pt x="496" y="50"/>
                  </a:lnTo>
                  <a:lnTo>
                    <a:pt x="491" y="46"/>
                  </a:lnTo>
                  <a:lnTo>
                    <a:pt x="485" y="42"/>
                  </a:lnTo>
                  <a:lnTo>
                    <a:pt x="477" y="39"/>
                  </a:lnTo>
                  <a:lnTo>
                    <a:pt x="472" y="35"/>
                  </a:lnTo>
                  <a:lnTo>
                    <a:pt x="464" y="33"/>
                  </a:lnTo>
                  <a:lnTo>
                    <a:pt x="458" y="27"/>
                  </a:lnTo>
                  <a:lnTo>
                    <a:pt x="451" y="25"/>
                  </a:lnTo>
                  <a:lnTo>
                    <a:pt x="445" y="23"/>
                  </a:lnTo>
                  <a:lnTo>
                    <a:pt x="439" y="20"/>
                  </a:lnTo>
                  <a:lnTo>
                    <a:pt x="432" y="18"/>
                  </a:lnTo>
                  <a:lnTo>
                    <a:pt x="424" y="16"/>
                  </a:lnTo>
                  <a:lnTo>
                    <a:pt x="417" y="12"/>
                  </a:lnTo>
                  <a:lnTo>
                    <a:pt x="409" y="12"/>
                  </a:lnTo>
                  <a:lnTo>
                    <a:pt x="403" y="8"/>
                  </a:lnTo>
                  <a:lnTo>
                    <a:pt x="396" y="6"/>
                  </a:lnTo>
                  <a:lnTo>
                    <a:pt x="388" y="6"/>
                  </a:lnTo>
                  <a:lnTo>
                    <a:pt x="382" y="6"/>
                  </a:lnTo>
                  <a:lnTo>
                    <a:pt x="373" y="4"/>
                  </a:lnTo>
                  <a:lnTo>
                    <a:pt x="365" y="2"/>
                  </a:lnTo>
                  <a:lnTo>
                    <a:pt x="358" y="0"/>
                  </a:lnTo>
                  <a:lnTo>
                    <a:pt x="350" y="0"/>
                  </a:lnTo>
                  <a:lnTo>
                    <a:pt x="342" y="0"/>
                  </a:lnTo>
                  <a:lnTo>
                    <a:pt x="335" y="0"/>
                  </a:lnTo>
                  <a:lnTo>
                    <a:pt x="327" y="0"/>
                  </a:lnTo>
                  <a:lnTo>
                    <a:pt x="321" y="2"/>
                  </a:lnTo>
                  <a:lnTo>
                    <a:pt x="312" y="2"/>
                  </a:lnTo>
                  <a:lnTo>
                    <a:pt x="306" y="2"/>
                  </a:lnTo>
                  <a:lnTo>
                    <a:pt x="297" y="4"/>
                  </a:lnTo>
                  <a:lnTo>
                    <a:pt x="291" y="6"/>
                  </a:lnTo>
                  <a:lnTo>
                    <a:pt x="282" y="8"/>
                  </a:lnTo>
                  <a:lnTo>
                    <a:pt x="276" y="10"/>
                  </a:lnTo>
                  <a:lnTo>
                    <a:pt x="268" y="12"/>
                  </a:lnTo>
                  <a:lnTo>
                    <a:pt x="261" y="16"/>
                  </a:lnTo>
                  <a:lnTo>
                    <a:pt x="253" y="18"/>
                  </a:lnTo>
                  <a:lnTo>
                    <a:pt x="244" y="20"/>
                  </a:lnTo>
                  <a:lnTo>
                    <a:pt x="236" y="23"/>
                  </a:lnTo>
                  <a:lnTo>
                    <a:pt x="228" y="25"/>
                  </a:lnTo>
                  <a:lnTo>
                    <a:pt x="221" y="29"/>
                  </a:lnTo>
                  <a:lnTo>
                    <a:pt x="215" y="33"/>
                  </a:lnTo>
                  <a:lnTo>
                    <a:pt x="207" y="37"/>
                  </a:lnTo>
                  <a:lnTo>
                    <a:pt x="200" y="42"/>
                  </a:lnTo>
                  <a:lnTo>
                    <a:pt x="192" y="46"/>
                  </a:lnTo>
                  <a:lnTo>
                    <a:pt x="185" y="50"/>
                  </a:lnTo>
                  <a:lnTo>
                    <a:pt x="177" y="56"/>
                  </a:lnTo>
                  <a:lnTo>
                    <a:pt x="171" y="61"/>
                  </a:lnTo>
                  <a:lnTo>
                    <a:pt x="164" y="67"/>
                  </a:lnTo>
                  <a:lnTo>
                    <a:pt x="156" y="71"/>
                  </a:lnTo>
                  <a:lnTo>
                    <a:pt x="150" y="77"/>
                  </a:lnTo>
                  <a:lnTo>
                    <a:pt x="145" y="84"/>
                  </a:lnTo>
                  <a:lnTo>
                    <a:pt x="137" y="88"/>
                  </a:lnTo>
                  <a:lnTo>
                    <a:pt x="131" y="96"/>
                  </a:lnTo>
                  <a:lnTo>
                    <a:pt x="126" y="101"/>
                  </a:lnTo>
                  <a:lnTo>
                    <a:pt x="120" y="107"/>
                  </a:lnTo>
                  <a:lnTo>
                    <a:pt x="114" y="115"/>
                  </a:lnTo>
                  <a:lnTo>
                    <a:pt x="109" y="120"/>
                  </a:lnTo>
                  <a:lnTo>
                    <a:pt x="103" y="126"/>
                  </a:lnTo>
                  <a:lnTo>
                    <a:pt x="97" y="134"/>
                  </a:lnTo>
                  <a:lnTo>
                    <a:pt x="92" y="141"/>
                  </a:lnTo>
                  <a:lnTo>
                    <a:pt x="86" y="147"/>
                  </a:lnTo>
                  <a:lnTo>
                    <a:pt x="82" y="153"/>
                  </a:lnTo>
                  <a:lnTo>
                    <a:pt x="76" y="160"/>
                  </a:lnTo>
                  <a:lnTo>
                    <a:pt x="71" y="168"/>
                  </a:lnTo>
                  <a:lnTo>
                    <a:pt x="67" y="173"/>
                  </a:lnTo>
                  <a:lnTo>
                    <a:pt x="63" y="181"/>
                  </a:lnTo>
                  <a:lnTo>
                    <a:pt x="59" y="189"/>
                  </a:lnTo>
                  <a:lnTo>
                    <a:pt x="55" y="194"/>
                  </a:lnTo>
                  <a:lnTo>
                    <a:pt x="50" y="202"/>
                  </a:lnTo>
                  <a:lnTo>
                    <a:pt x="46" y="208"/>
                  </a:lnTo>
                  <a:lnTo>
                    <a:pt x="44" y="215"/>
                  </a:lnTo>
                  <a:lnTo>
                    <a:pt x="40" y="223"/>
                  </a:lnTo>
                  <a:lnTo>
                    <a:pt x="38" y="229"/>
                  </a:lnTo>
                  <a:lnTo>
                    <a:pt x="35" y="234"/>
                  </a:lnTo>
                  <a:lnTo>
                    <a:pt x="33" y="242"/>
                  </a:lnTo>
                  <a:lnTo>
                    <a:pt x="29" y="249"/>
                  </a:lnTo>
                  <a:lnTo>
                    <a:pt x="27" y="255"/>
                  </a:lnTo>
                  <a:lnTo>
                    <a:pt x="25" y="261"/>
                  </a:lnTo>
                  <a:lnTo>
                    <a:pt x="23" y="268"/>
                  </a:lnTo>
                  <a:lnTo>
                    <a:pt x="21" y="276"/>
                  </a:lnTo>
                  <a:lnTo>
                    <a:pt x="19" y="282"/>
                  </a:lnTo>
                  <a:lnTo>
                    <a:pt x="17" y="287"/>
                  </a:lnTo>
                  <a:lnTo>
                    <a:pt x="17" y="295"/>
                  </a:lnTo>
                  <a:lnTo>
                    <a:pt x="14" y="301"/>
                  </a:lnTo>
                  <a:lnTo>
                    <a:pt x="14" y="308"/>
                  </a:lnTo>
                  <a:lnTo>
                    <a:pt x="12" y="314"/>
                  </a:lnTo>
                  <a:lnTo>
                    <a:pt x="12" y="322"/>
                  </a:lnTo>
                  <a:lnTo>
                    <a:pt x="10" y="327"/>
                  </a:lnTo>
                  <a:lnTo>
                    <a:pt x="10" y="335"/>
                  </a:lnTo>
                  <a:lnTo>
                    <a:pt x="8" y="341"/>
                  </a:lnTo>
                  <a:lnTo>
                    <a:pt x="8" y="348"/>
                  </a:lnTo>
                  <a:lnTo>
                    <a:pt x="6" y="354"/>
                  </a:lnTo>
                  <a:lnTo>
                    <a:pt x="6" y="362"/>
                  </a:lnTo>
                  <a:lnTo>
                    <a:pt x="6" y="367"/>
                  </a:lnTo>
                  <a:lnTo>
                    <a:pt x="6" y="375"/>
                  </a:lnTo>
                  <a:lnTo>
                    <a:pt x="4" y="381"/>
                  </a:lnTo>
                  <a:lnTo>
                    <a:pt x="4" y="388"/>
                  </a:lnTo>
                  <a:lnTo>
                    <a:pt x="4" y="394"/>
                  </a:lnTo>
                  <a:lnTo>
                    <a:pt x="4" y="401"/>
                  </a:lnTo>
                  <a:lnTo>
                    <a:pt x="2" y="407"/>
                  </a:lnTo>
                  <a:lnTo>
                    <a:pt x="2" y="413"/>
                  </a:lnTo>
                  <a:lnTo>
                    <a:pt x="0" y="421"/>
                  </a:lnTo>
                  <a:lnTo>
                    <a:pt x="0" y="428"/>
                  </a:lnTo>
                  <a:lnTo>
                    <a:pt x="0" y="434"/>
                  </a:lnTo>
                  <a:lnTo>
                    <a:pt x="0" y="440"/>
                  </a:lnTo>
                  <a:lnTo>
                    <a:pt x="0" y="447"/>
                  </a:lnTo>
                  <a:lnTo>
                    <a:pt x="0" y="455"/>
                  </a:lnTo>
                  <a:lnTo>
                    <a:pt x="0" y="460"/>
                  </a:lnTo>
                  <a:lnTo>
                    <a:pt x="0" y="466"/>
                  </a:lnTo>
                  <a:lnTo>
                    <a:pt x="0" y="474"/>
                  </a:lnTo>
                  <a:lnTo>
                    <a:pt x="0" y="481"/>
                  </a:lnTo>
                  <a:lnTo>
                    <a:pt x="0" y="487"/>
                  </a:lnTo>
                  <a:lnTo>
                    <a:pt x="0" y="495"/>
                  </a:lnTo>
                  <a:lnTo>
                    <a:pt x="0" y="502"/>
                  </a:lnTo>
                  <a:lnTo>
                    <a:pt x="2" y="510"/>
                  </a:lnTo>
                  <a:lnTo>
                    <a:pt x="2" y="516"/>
                  </a:lnTo>
                  <a:lnTo>
                    <a:pt x="2" y="523"/>
                  </a:lnTo>
                  <a:lnTo>
                    <a:pt x="4" y="529"/>
                  </a:lnTo>
                  <a:lnTo>
                    <a:pt x="6" y="536"/>
                  </a:lnTo>
                  <a:lnTo>
                    <a:pt x="6" y="542"/>
                  </a:lnTo>
                  <a:lnTo>
                    <a:pt x="6" y="550"/>
                  </a:lnTo>
                  <a:lnTo>
                    <a:pt x="8" y="557"/>
                  </a:lnTo>
                  <a:lnTo>
                    <a:pt x="12" y="565"/>
                  </a:lnTo>
                  <a:lnTo>
                    <a:pt x="12" y="573"/>
                  </a:lnTo>
                  <a:lnTo>
                    <a:pt x="14" y="580"/>
                  </a:lnTo>
                  <a:lnTo>
                    <a:pt x="16" y="586"/>
                  </a:lnTo>
                  <a:lnTo>
                    <a:pt x="17" y="593"/>
                  </a:lnTo>
                  <a:lnTo>
                    <a:pt x="21" y="601"/>
                  </a:lnTo>
                  <a:lnTo>
                    <a:pt x="23" y="609"/>
                  </a:lnTo>
                  <a:lnTo>
                    <a:pt x="27" y="616"/>
                  </a:lnTo>
                  <a:lnTo>
                    <a:pt x="29" y="624"/>
                  </a:lnTo>
                  <a:lnTo>
                    <a:pt x="33" y="631"/>
                  </a:lnTo>
                  <a:lnTo>
                    <a:pt x="35" y="639"/>
                  </a:lnTo>
                  <a:lnTo>
                    <a:pt x="38" y="645"/>
                  </a:lnTo>
                  <a:lnTo>
                    <a:pt x="44" y="654"/>
                  </a:lnTo>
                  <a:lnTo>
                    <a:pt x="46" y="660"/>
                  </a:lnTo>
                  <a:lnTo>
                    <a:pt x="50" y="669"/>
                  </a:lnTo>
                  <a:lnTo>
                    <a:pt x="55" y="677"/>
                  </a:lnTo>
                  <a:lnTo>
                    <a:pt x="59" y="685"/>
                  </a:lnTo>
                  <a:lnTo>
                    <a:pt x="63" y="692"/>
                  </a:lnTo>
                  <a:lnTo>
                    <a:pt x="69" y="698"/>
                  </a:lnTo>
                  <a:lnTo>
                    <a:pt x="73" y="706"/>
                  </a:lnTo>
                  <a:lnTo>
                    <a:pt x="78" y="715"/>
                  </a:lnTo>
                  <a:lnTo>
                    <a:pt x="82" y="721"/>
                  </a:lnTo>
                  <a:lnTo>
                    <a:pt x="88" y="728"/>
                  </a:lnTo>
                  <a:lnTo>
                    <a:pt x="92" y="736"/>
                  </a:lnTo>
                  <a:lnTo>
                    <a:pt x="97" y="744"/>
                  </a:lnTo>
                  <a:lnTo>
                    <a:pt x="103" y="749"/>
                  </a:lnTo>
                  <a:lnTo>
                    <a:pt x="109" y="757"/>
                  </a:lnTo>
                  <a:lnTo>
                    <a:pt x="112" y="763"/>
                  </a:lnTo>
                  <a:lnTo>
                    <a:pt x="118" y="770"/>
                  </a:lnTo>
                  <a:lnTo>
                    <a:pt x="122" y="776"/>
                  </a:lnTo>
                  <a:lnTo>
                    <a:pt x="128" y="782"/>
                  </a:lnTo>
                  <a:lnTo>
                    <a:pt x="133" y="787"/>
                  </a:lnTo>
                  <a:lnTo>
                    <a:pt x="139" y="795"/>
                  </a:lnTo>
                  <a:lnTo>
                    <a:pt x="143" y="799"/>
                  </a:lnTo>
                  <a:lnTo>
                    <a:pt x="149" y="804"/>
                  </a:lnTo>
                  <a:lnTo>
                    <a:pt x="154" y="810"/>
                  </a:lnTo>
                  <a:lnTo>
                    <a:pt x="160" y="816"/>
                  </a:lnTo>
                  <a:lnTo>
                    <a:pt x="164" y="820"/>
                  </a:lnTo>
                  <a:lnTo>
                    <a:pt x="169" y="825"/>
                  </a:lnTo>
                  <a:lnTo>
                    <a:pt x="173" y="829"/>
                  </a:lnTo>
                  <a:lnTo>
                    <a:pt x="179" y="833"/>
                  </a:lnTo>
                  <a:lnTo>
                    <a:pt x="185" y="837"/>
                  </a:lnTo>
                  <a:lnTo>
                    <a:pt x="188" y="841"/>
                  </a:lnTo>
                  <a:lnTo>
                    <a:pt x="194" y="844"/>
                  </a:lnTo>
                  <a:lnTo>
                    <a:pt x="198" y="846"/>
                  </a:lnTo>
                  <a:lnTo>
                    <a:pt x="202" y="850"/>
                  </a:lnTo>
                  <a:lnTo>
                    <a:pt x="207" y="852"/>
                  </a:lnTo>
                  <a:lnTo>
                    <a:pt x="211" y="854"/>
                  </a:lnTo>
                  <a:lnTo>
                    <a:pt x="217" y="858"/>
                  </a:lnTo>
                  <a:lnTo>
                    <a:pt x="225" y="861"/>
                  </a:lnTo>
                  <a:lnTo>
                    <a:pt x="232" y="863"/>
                  </a:lnTo>
                  <a:lnTo>
                    <a:pt x="242" y="865"/>
                  </a:lnTo>
                  <a:lnTo>
                    <a:pt x="249" y="867"/>
                  </a:lnTo>
                  <a:lnTo>
                    <a:pt x="257" y="867"/>
                  </a:lnTo>
                  <a:lnTo>
                    <a:pt x="264" y="869"/>
                  </a:lnTo>
                  <a:lnTo>
                    <a:pt x="270" y="869"/>
                  </a:lnTo>
                  <a:lnTo>
                    <a:pt x="280" y="869"/>
                  </a:lnTo>
                  <a:lnTo>
                    <a:pt x="285" y="867"/>
                  </a:lnTo>
                  <a:lnTo>
                    <a:pt x="293" y="867"/>
                  </a:lnTo>
                  <a:lnTo>
                    <a:pt x="301" y="867"/>
                  </a:lnTo>
                  <a:lnTo>
                    <a:pt x="306" y="865"/>
                  </a:lnTo>
                  <a:lnTo>
                    <a:pt x="314" y="863"/>
                  </a:lnTo>
                  <a:lnTo>
                    <a:pt x="320" y="863"/>
                  </a:lnTo>
                  <a:lnTo>
                    <a:pt x="327" y="861"/>
                  </a:lnTo>
                  <a:lnTo>
                    <a:pt x="333" y="861"/>
                  </a:lnTo>
                  <a:lnTo>
                    <a:pt x="339" y="860"/>
                  </a:lnTo>
                  <a:lnTo>
                    <a:pt x="344" y="858"/>
                  </a:lnTo>
                  <a:lnTo>
                    <a:pt x="350" y="856"/>
                  </a:lnTo>
                  <a:lnTo>
                    <a:pt x="356" y="856"/>
                  </a:lnTo>
                  <a:lnTo>
                    <a:pt x="361" y="854"/>
                  </a:lnTo>
                  <a:lnTo>
                    <a:pt x="365" y="854"/>
                  </a:lnTo>
                  <a:lnTo>
                    <a:pt x="369" y="852"/>
                  </a:lnTo>
                  <a:lnTo>
                    <a:pt x="373" y="852"/>
                  </a:lnTo>
                  <a:lnTo>
                    <a:pt x="377" y="850"/>
                  </a:lnTo>
                  <a:lnTo>
                    <a:pt x="379" y="850"/>
                  </a:lnTo>
                  <a:lnTo>
                    <a:pt x="365" y="772"/>
                  </a:lnTo>
                  <a:lnTo>
                    <a:pt x="363" y="772"/>
                  </a:lnTo>
                  <a:lnTo>
                    <a:pt x="360" y="774"/>
                  </a:lnTo>
                  <a:lnTo>
                    <a:pt x="354" y="778"/>
                  </a:lnTo>
                  <a:lnTo>
                    <a:pt x="346" y="780"/>
                  </a:lnTo>
                  <a:lnTo>
                    <a:pt x="340" y="782"/>
                  </a:lnTo>
                  <a:lnTo>
                    <a:pt x="337" y="783"/>
                  </a:lnTo>
                  <a:lnTo>
                    <a:pt x="331" y="783"/>
                  </a:lnTo>
                  <a:lnTo>
                    <a:pt x="325" y="785"/>
                  </a:lnTo>
                  <a:lnTo>
                    <a:pt x="320" y="785"/>
                  </a:lnTo>
                  <a:lnTo>
                    <a:pt x="312" y="785"/>
                  </a:lnTo>
                  <a:lnTo>
                    <a:pt x="306" y="785"/>
                  </a:lnTo>
                  <a:lnTo>
                    <a:pt x="301" y="787"/>
                  </a:lnTo>
                  <a:lnTo>
                    <a:pt x="293" y="785"/>
                  </a:lnTo>
                  <a:lnTo>
                    <a:pt x="285" y="785"/>
                  </a:lnTo>
                  <a:lnTo>
                    <a:pt x="278" y="783"/>
                  </a:lnTo>
                  <a:lnTo>
                    <a:pt x="270" y="782"/>
                  </a:lnTo>
                  <a:lnTo>
                    <a:pt x="263" y="780"/>
                  </a:lnTo>
                  <a:lnTo>
                    <a:pt x="255" y="776"/>
                  </a:lnTo>
                  <a:lnTo>
                    <a:pt x="247" y="772"/>
                  </a:lnTo>
                  <a:lnTo>
                    <a:pt x="242" y="768"/>
                  </a:lnTo>
                  <a:lnTo>
                    <a:pt x="232" y="763"/>
                  </a:lnTo>
                  <a:lnTo>
                    <a:pt x="226" y="759"/>
                  </a:lnTo>
                  <a:lnTo>
                    <a:pt x="217" y="753"/>
                  </a:lnTo>
                  <a:lnTo>
                    <a:pt x="211" y="745"/>
                  </a:lnTo>
                  <a:lnTo>
                    <a:pt x="204" y="738"/>
                  </a:lnTo>
                  <a:lnTo>
                    <a:pt x="196" y="730"/>
                  </a:lnTo>
                  <a:lnTo>
                    <a:pt x="192" y="726"/>
                  </a:lnTo>
                  <a:lnTo>
                    <a:pt x="188" y="721"/>
                  </a:lnTo>
                  <a:lnTo>
                    <a:pt x="185" y="717"/>
                  </a:lnTo>
                  <a:lnTo>
                    <a:pt x="183" y="713"/>
                  </a:lnTo>
                  <a:lnTo>
                    <a:pt x="177" y="707"/>
                  </a:lnTo>
                  <a:lnTo>
                    <a:pt x="173" y="702"/>
                  </a:lnTo>
                  <a:lnTo>
                    <a:pt x="169" y="696"/>
                  </a:lnTo>
                  <a:lnTo>
                    <a:pt x="168" y="690"/>
                  </a:lnTo>
                  <a:lnTo>
                    <a:pt x="162" y="683"/>
                  </a:lnTo>
                  <a:lnTo>
                    <a:pt x="160" y="679"/>
                  </a:lnTo>
                  <a:lnTo>
                    <a:pt x="156" y="671"/>
                  </a:lnTo>
                  <a:lnTo>
                    <a:pt x="154" y="668"/>
                  </a:lnTo>
                  <a:lnTo>
                    <a:pt x="150" y="660"/>
                  </a:lnTo>
                  <a:lnTo>
                    <a:pt x="147" y="656"/>
                  </a:lnTo>
                  <a:lnTo>
                    <a:pt x="143" y="650"/>
                  </a:lnTo>
                  <a:lnTo>
                    <a:pt x="141" y="645"/>
                  </a:lnTo>
                  <a:lnTo>
                    <a:pt x="139" y="639"/>
                  </a:lnTo>
                  <a:lnTo>
                    <a:pt x="135" y="633"/>
                  </a:lnTo>
                  <a:lnTo>
                    <a:pt x="133" y="628"/>
                  </a:lnTo>
                  <a:lnTo>
                    <a:pt x="131" y="622"/>
                  </a:lnTo>
                  <a:lnTo>
                    <a:pt x="130" y="616"/>
                  </a:lnTo>
                  <a:lnTo>
                    <a:pt x="126" y="612"/>
                  </a:lnTo>
                  <a:lnTo>
                    <a:pt x="124" y="607"/>
                  </a:lnTo>
                  <a:lnTo>
                    <a:pt x="122" y="603"/>
                  </a:lnTo>
                  <a:lnTo>
                    <a:pt x="120" y="595"/>
                  </a:lnTo>
                  <a:lnTo>
                    <a:pt x="116" y="588"/>
                  </a:lnTo>
                  <a:lnTo>
                    <a:pt x="114" y="582"/>
                  </a:lnTo>
                  <a:lnTo>
                    <a:pt x="112" y="578"/>
                  </a:lnTo>
                  <a:lnTo>
                    <a:pt x="112" y="574"/>
                  </a:lnTo>
                  <a:close/>
                </a:path>
              </a:pathLst>
            </a:custGeom>
            <a:solidFill>
              <a:srgbClr val="BD99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8"/>
            <p:cNvSpPr>
              <a:spLocks/>
            </p:cNvSpPr>
            <p:nvPr/>
          </p:nvSpPr>
          <p:spPr bwMode="auto">
            <a:xfrm>
              <a:off x="1958" y="2327"/>
              <a:ext cx="226" cy="116"/>
            </a:xfrm>
            <a:custGeom>
              <a:avLst/>
              <a:gdLst>
                <a:gd name="T0" fmla="*/ 1 w 452"/>
                <a:gd name="T1" fmla="*/ 14 h 232"/>
                <a:gd name="T2" fmla="*/ 2 w 452"/>
                <a:gd name="T3" fmla="*/ 15 h 232"/>
                <a:gd name="T4" fmla="*/ 3 w 452"/>
                <a:gd name="T5" fmla="*/ 17 h 232"/>
                <a:gd name="T6" fmla="*/ 4 w 452"/>
                <a:gd name="T7" fmla="*/ 19 h 232"/>
                <a:gd name="T8" fmla="*/ 6 w 452"/>
                <a:gd name="T9" fmla="*/ 19 h 232"/>
                <a:gd name="T10" fmla="*/ 7 w 452"/>
                <a:gd name="T11" fmla="*/ 20 h 232"/>
                <a:gd name="T12" fmla="*/ 7 w 452"/>
                <a:gd name="T13" fmla="*/ 21 h 232"/>
                <a:gd name="T14" fmla="*/ 9 w 452"/>
                <a:gd name="T15" fmla="*/ 22 h 232"/>
                <a:gd name="T16" fmla="*/ 11 w 452"/>
                <a:gd name="T17" fmla="*/ 23 h 232"/>
                <a:gd name="T18" fmla="*/ 12 w 452"/>
                <a:gd name="T19" fmla="*/ 24 h 232"/>
                <a:gd name="T20" fmla="*/ 14 w 452"/>
                <a:gd name="T21" fmla="*/ 24 h 232"/>
                <a:gd name="T22" fmla="*/ 15 w 452"/>
                <a:gd name="T23" fmla="*/ 25 h 232"/>
                <a:gd name="T24" fmla="*/ 17 w 452"/>
                <a:gd name="T25" fmla="*/ 25 h 232"/>
                <a:gd name="T26" fmla="*/ 18 w 452"/>
                <a:gd name="T27" fmla="*/ 25 h 232"/>
                <a:gd name="T28" fmla="*/ 20 w 452"/>
                <a:gd name="T29" fmla="*/ 24 h 232"/>
                <a:gd name="T30" fmla="*/ 22 w 452"/>
                <a:gd name="T31" fmla="*/ 24 h 232"/>
                <a:gd name="T32" fmla="*/ 23 w 452"/>
                <a:gd name="T33" fmla="*/ 24 h 232"/>
                <a:gd name="T34" fmla="*/ 25 w 452"/>
                <a:gd name="T35" fmla="*/ 23 h 232"/>
                <a:gd name="T36" fmla="*/ 26 w 452"/>
                <a:gd name="T37" fmla="*/ 22 h 232"/>
                <a:gd name="T38" fmla="*/ 28 w 452"/>
                <a:gd name="T39" fmla="*/ 21 h 232"/>
                <a:gd name="T40" fmla="*/ 28 w 452"/>
                <a:gd name="T41" fmla="*/ 20 h 232"/>
                <a:gd name="T42" fmla="*/ 29 w 452"/>
                <a:gd name="T43" fmla="*/ 19 h 232"/>
                <a:gd name="T44" fmla="*/ 30 w 452"/>
                <a:gd name="T45" fmla="*/ 18 h 232"/>
                <a:gd name="T46" fmla="*/ 33 w 452"/>
                <a:gd name="T47" fmla="*/ 15 h 232"/>
                <a:gd name="T48" fmla="*/ 34 w 452"/>
                <a:gd name="T49" fmla="*/ 15 h 232"/>
                <a:gd name="T50" fmla="*/ 35 w 452"/>
                <a:gd name="T51" fmla="*/ 15 h 232"/>
                <a:gd name="T52" fmla="*/ 40 w 452"/>
                <a:gd name="T53" fmla="*/ 15 h 232"/>
                <a:gd name="T54" fmla="*/ 57 w 452"/>
                <a:gd name="T55" fmla="*/ 0 h 232"/>
                <a:gd name="T56" fmla="*/ 43 w 452"/>
                <a:gd name="T57" fmla="*/ 22 h 232"/>
                <a:gd name="T58" fmla="*/ 28 w 452"/>
                <a:gd name="T59" fmla="*/ 28 h 232"/>
                <a:gd name="T60" fmla="*/ 28 w 452"/>
                <a:gd name="T61" fmla="*/ 28 h 232"/>
                <a:gd name="T62" fmla="*/ 27 w 452"/>
                <a:gd name="T63" fmla="*/ 29 h 232"/>
                <a:gd name="T64" fmla="*/ 25 w 452"/>
                <a:gd name="T65" fmla="*/ 29 h 232"/>
                <a:gd name="T66" fmla="*/ 23 w 452"/>
                <a:gd name="T67" fmla="*/ 29 h 232"/>
                <a:gd name="T68" fmla="*/ 22 w 452"/>
                <a:gd name="T69" fmla="*/ 29 h 232"/>
                <a:gd name="T70" fmla="*/ 21 w 452"/>
                <a:gd name="T71" fmla="*/ 29 h 232"/>
                <a:gd name="T72" fmla="*/ 19 w 452"/>
                <a:gd name="T73" fmla="*/ 29 h 232"/>
                <a:gd name="T74" fmla="*/ 18 w 452"/>
                <a:gd name="T75" fmla="*/ 29 h 232"/>
                <a:gd name="T76" fmla="*/ 17 w 452"/>
                <a:gd name="T77" fmla="*/ 29 h 232"/>
                <a:gd name="T78" fmla="*/ 15 w 452"/>
                <a:gd name="T79" fmla="*/ 29 h 232"/>
                <a:gd name="T80" fmla="*/ 14 w 452"/>
                <a:gd name="T81" fmla="*/ 28 h 232"/>
                <a:gd name="T82" fmla="*/ 13 w 452"/>
                <a:gd name="T83" fmla="*/ 28 h 232"/>
                <a:gd name="T84" fmla="*/ 11 w 452"/>
                <a:gd name="T85" fmla="*/ 27 h 232"/>
                <a:gd name="T86" fmla="*/ 10 w 452"/>
                <a:gd name="T87" fmla="*/ 26 h 232"/>
                <a:gd name="T88" fmla="*/ 9 w 452"/>
                <a:gd name="T89" fmla="*/ 25 h 232"/>
                <a:gd name="T90" fmla="*/ 7 w 452"/>
                <a:gd name="T91" fmla="*/ 24 h 232"/>
                <a:gd name="T92" fmla="*/ 7 w 452"/>
                <a:gd name="T93" fmla="*/ 23 h 232"/>
                <a:gd name="T94" fmla="*/ 6 w 452"/>
                <a:gd name="T95" fmla="*/ 22 h 232"/>
                <a:gd name="T96" fmla="*/ 5 w 452"/>
                <a:gd name="T97" fmla="*/ 20 h 232"/>
                <a:gd name="T98" fmla="*/ 4 w 452"/>
                <a:gd name="T99" fmla="*/ 19 h 232"/>
                <a:gd name="T100" fmla="*/ 3 w 452"/>
                <a:gd name="T101" fmla="*/ 18 h 232"/>
                <a:gd name="T102" fmla="*/ 2 w 452"/>
                <a:gd name="T103" fmla="*/ 17 h 232"/>
                <a:gd name="T104" fmla="*/ 1 w 452"/>
                <a:gd name="T105" fmla="*/ 15 h 232"/>
                <a:gd name="T106" fmla="*/ 0 w 452"/>
                <a:gd name="T107" fmla="*/ 14 h 2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52"/>
                <a:gd name="T163" fmla="*/ 0 h 232"/>
                <a:gd name="T164" fmla="*/ 452 w 452"/>
                <a:gd name="T165" fmla="*/ 232 h 2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52" h="232">
                  <a:moveTo>
                    <a:pt x="0" y="109"/>
                  </a:moveTo>
                  <a:lnTo>
                    <a:pt x="4" y="112"/>
                  </a:lnTo>
                  <a:lnTo>
                    <a:pt x="6" y="116"/>
                  </a:lnTo>
                  <a:lnTo>
                    <a:pt x="11" y="122"/>
                  </a:lnTo>
                  <a:lnTo>
                    <a:pt x="15" y="130"/>
                  </a:lnTo>
                  <a:lnTo>
                    <a:pt x="23" y="135"/>
                  </a:lnTo>
                  <a:lnTo>
                    <a:pt x="27" y="141"/>
                  </a:lnTo>
                  <a:lnTo>
                    <a:pt x="30" y="145"/>
                  </a:lnTo>
                  <a:lnTo>
                    <a:pt x="36" y="149"/>
                  </a:lnTo>
                  <a:lnTo>
                    <a:pt x="42" y="152"/>
                  </a:lnTo>
                  <a:lnTo>
                    <a:pt x="46" y="156"/>
                  </a:lnTo>
                  <a:lnTo>
                    <a:pt x="49" y="160"/>
                  </a:lnTo>
                  <a:lnTo>
                    <a:pt x="55" y="164"/>
                  </a:lnTo>
                  <a:lnTo>
                    <a:pt x="61" y="168"/>
                  </a:lnTo>
                  <a:lnTo>
                    <a:pt x="65" y="171"/>
                  </a:lnTo>
                  <a:lnTo>
                    <a:pt x="70" y="175"/>
                  </a:lnTo>
                  <a:lnTo>
                    <a:pt x="76" y="179"/>
                  </a:lnTo>
                  <a:lnTo>
                    <a:pt x="84" y="183"/>
                  </a:lnTo>
                  <a:lnTo>
                    <a:pt x="87" y="185"/>
                  </a:lnTo>
                  <a:lnTo>
                    <a:pt x="95" y="189"/>
                  </a:lnTo>
                  <a:lnTo>
                    <a:pt x="101" y="190"/>
                  </a:lnTo>
                  <a:lnTo>
                    <a:pt x="106" y="192"/>
                  </a:lnTo>
                  <a:lnTo>
                    <a:pt x="112" y="194"/>
                  </a:lnTo>
                  <a:lnTo>
                    <a:pt x="120" y="194"/>
                  </a:lnTo>
                  <a:lnTo>
                    <a:pt x="125" y="196"/>
                  </a:lnTo>
                  <a:lnTo>
                    <a:pt x="133" y="196"/>
                  </a:lnTo>
                  <a:lnTo>
                    <a:pt x="139" y="196"/>
                  </a:lnTo>
                  <a:lnTo>
                    <a:pt x="144" y="194"/>
                  </a:lnTo>
                  <a:lnTo>
                    <a:pt x="150" y="194"/>
                  </a:lnTo>
                  <a:lnTo>
                    <a:pt x="158" y="192"/>
                  </a:lnTo>
                  <a:lnTo>
                    <a:pt x="163" y="190"/>
                  </a:lnTo>
                  <a:lnTo>
                    <a:pt x="171" y="189"/>
                  </a:lnTo>
                  <a:lnTo>
                    <a:pt x="177" y="187"/>
                  </a:lnTo>
                  <a:lnTo>
                    <a:pt x="182" y="185"/>
                  </a:lnTo>
                  <a:lnTo>
                    <a:pt x="188" y="181"/>
                  </a:lnTo>
                  <a:lnTo>
                    <a:pt x="194" y="177"/>
                  </a:lnTo>
                  <a:lnTo>
                    <a:pt x="200" y="173"/>
                  </a:lnTo>
                  <a:lnTo>
                    <a:pt x="207" y="171"/>
                  </a:lnTo>
                  <a:lnTo>
                    <a:pt x="211" y="168"/>
                  </a:lnTo>
                  <a:lnTo>
                    <a:pt x="217" y="164"/>
                  </a:lnTo>
                  <a:lnTo>
                    <a:pt x="222" y="158"/>
                  </a:lnTo>
                  <a:lnTo>
                    <a:pt x="228" y="156"/>
                  </a:lnTo>
                  <a:lnTo>
                    <a:pt x="232" y="150"/>
                  </a:lnTo>
                  <a:lnTo>
                    <a:pt x="238" y="147"/>
                  </a:lnTo>
                  <a:lnTo>
                    <a:pt x="241" y="143"/>
                  </a:lnTo>
                  <a:lnTo>
                    <a:pt x="245" y="139"/>
                  </a:lnTo>
                  <a:lnTo>
                    <a:pt x="253" y="131"/>
                  </a:lnTo>
                  <a:lnTo>
                    <a:pt x="260" y="126"/>
                  </a:lnTo>
                  <a:lnTo>
                    <a:pt x="266" y="120"/>
                  </a:lnTo>
                  <a:lnTo>
                    <a:pt x="270" y="116"/>
                  </a:lnTo>
                  <a:lnTo>
                    <a:pt x="272" y="114"/>
                  </a:lnTo>
                  <a:lnTo>
                    <a:pt x="274" y="114"/>
                  </a:lnTo>
                  <a:lnTo>
                    <a:pt x="329" y="74"/>
                  </a:lnTo>
                  <a:lnTo>
                    <a:pt x="316" y="116"/>
                  </a:lnTo>
                  <a:lnTo>
                    <a:pt x="399" y="50"/>
                  </a:lnTo>
                  <a:lnTo>
                    <a:pt x="452" y="0"/>
                  </a:lnTo>
                  <a:lnTo>
                    <a:pt x="439" y="67"/>
                  </a:lnTo>
                  <a:lnTo>
                    <a:pt x="340" y="171"/>
                  </a:lnTo>
                  <a:lnTo>
                    <a:pt x="232" y="221"/>
                  </a:lnTo>
                  <a:lnTo>
                    <a:pt x="230" y="221"/>
                  </a:lnTo>
                  <a:lnTo>
                    <a:pt x="228" y="221"/>
                  </a:lnTo>
                  <a:lnTo>
                    <a:pt x="224" y="223"/>
                  </a:lnTo>
                  <a:lnTo>
                    <a:pt x="219" y="223"/>
                  </a:lnTo>
                  <a:lnTo>
                    <a:pt x="213" y="225"/>
                  </a:lnTo>
                  <a:lnTo>
                    <a:pt x="205" y="227"/>
                  </a:lnTo>
                  <a:lnTo>
                    <a:pt x="198" y="228"/>
                  </a:lnTo>
                  <a:lnTo>
                    <a:pt x="188" y="230"/>
                  </a:lnTo>
                  <a:lnTo>
                    <a:pt x="182" y="230"/>
                  </a:lnTo>
                  <a:lnTo>
                    <a:pt x="179" y="232"/>
                  </a:lnTo>
                  <a:lnTo>
                    <a:pt x="173" y="232"/>
                  </a:lnTo>
                  <a:lnTo>
                    <a:pt x="169" y="232"/>
                  </a:lnTo>
                  <a:lnTo>
                    <a:pt x="163" y="232"/>
                  </a:lnTo>
                  <a:lnTo>
                    <a:pt x="158" y="232"/>
                  </a:lnTo>
                  <a:lnTo>
                    <a:pt x="152" y="232"/>
                  </a:lnTo>
                  <a:lnTo>
                    <a:pt x="148" y="232"/>
                  </a:lnTo>
                  <a:lnTo>
                    <a:pt x="141" y="230"/>
                  </a:lnTo>
                  <a:lnTo>
                    <a:pt x="137" y="230"/>
                  </a:lnTo>
                  <a:lnTo>
                    <a:pt x="129" y="228"/>
                  </a:lnTo>
                  <a:lnTo>
                    <a:pt x="125" y="228"/>
                  </a:lnTo>
                  <a:lnTo>
                    <a:pt x="120" y="227"/>
                  </a:lnTo>
                  <a:lnTo>
                    <a:pt x="114" y="225"/>
                  </a:lnTo>
                  <a:lnTo>
                    <a:pt x="108" y="223"/>
                  </a:lnTo>
                  <a:lnTo>
                    <a:pt x="105" y="223"/>
                  </a:lnTo>
                  <a:lnTo>
                    <a:pt x="99" y="219"/>
                  </a:lnTo>
                  <a:lnTo>
                    <a:pt x="93" y="215"/>
                  </a:lnTo>
                  <a:lnTo>
                    <a:pt x="87" y="211"/>
                  </a:lnTo>
                  <a:lnTo>
                    <a:pt x="82" y="209"/>
                  </a:lnTo>
                  <a:lnTo>
                    <a:pt x="78" y="206"/>
                  </a:lnTo>
                  <a:lnTo>
                    <a:pt x="72" y="200"/>
                  </a:lnTo>
                  <a:lnTo>
                    <a:pt x="68" y="196"/>
                  </a:lnTo>
                  <a:lnTo>
                    <a:pt x="65" y="192"/>
                  </a:lnTo>
                  <a:lnTo>
                    <a:pt x="59" y="189"/>
                  </a:lnTo>
                  <a:lnTo>
                    <a:pt x="53" y="183"/>
                  </a:lnTo>
                  <a:lnTo>
                    <a:pt x="49" y="179"/>
                  </a:lnTo>
                  <a:lnTo>
                    <a:pt x="46" y="173"/>
                  </a:lnTo>
                  <a:lnTo>
                    <a:pt x="42" y="170"/>
                  </a:lnTo>
                  <a:lnTo>
                    <a:pt x="38" y="164"/>
                  </a:lnTo>
                  <a:lnTo>
                    <a:pt x="34" y="160"/>
                  </a:lnTo>
                  <a:lnTo>
                    <a:pt x="30" y="156"/>
                  </a:lnTo>
                  <a:lnTo>
                    <a:pt x="27" y="150"/>
                  </a:lnTo>
                  <a:lnTo>
                    <a:pt x="23" y="147"/>
                  </a:lnTo>
                  <a:lnTo>
                    <a:pt x="21" y="141"/>
                  </a:lnTo>
                  <a:lnTo>
                    <a:pt x="17" y="137"/>
                  </a:lnTo>
                  <a:lnTo>
                    <a:pt x="11" y="130"/>
                  </a:lnTo>
                  <a:lnTo>
                    <a:pt x="8" y="124"/>
                  </a:lnTo>
                  <a:lnTo>
                    <a:pt x="4" y="116"/>
                  </a:lnTo>
                  <a:lnTo>
                    <a:pt x="2" y="112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9"/>
            <p:cNvSpPr>
              <a:spLocks/>
            </p:cNvSpPr>
            <p:nvPr/>
          </p:nvSpPr>
          <p:spPr bwMode="auto">
            <a:xfrm>
              <a:off x="2212" y="1906"/>
              <a:ext cx="702" cy="310"/>
            </a:xfrm>
            <a:custGeom>
              <a:avLst/>
              <a:gdLst>
                <a:gd name="T0" fmla="*/ 0 w 1405"/>
                <a:gd name="T1" fmla="*/ 66 h 622"/>
                <a:gd name="T2" fmla="*/ 171 w 1405"/>
                <a:gd name="T3" fmla="*/ 0 h 622"/>
                <a:gd name="T4" fmla="*/ 171 w 1405"/>
                <a:gd name="T5" fmla="*/ 0 h 622"/>
                <a:gd name="T6" fmla="*/ 171 w 1405"/>
                <a:gd name="T7" fmla="*/ 0 h 622"/>
                <a:gd name="T8" fmla="*/ 172 w 1405"/>
                <a:gd name="T9" fmla="*/ 0 h 622"/>
                <a:gd name="T10" fmla="*/ 173 w 1405"/>
                <a:gd name="T11" fmla="*/ 0 h 622"/>
                <a:gd name="T12" fmla="*/ 174 w 1405"/>
                <a:gd name="T13" fmla="*/ 1 h 622"/>
                <a:gd name="T14" fmla="*/ 174 w 1405"/>
                <a:gd name="T15" fmla="*/ 1 h 622"/>
                <a:gd name="T16" fmla="*/ 174 w 1405"/>
                <a:gd name="T17" fmla="*/ 2 h 622"/>
                <a:gd name="T18" fmla="*/ 175 w 1405"/>
                <a:gd name="T19" fmla="*/ 2 h 622"/>
                <a:gd name="T20" fmla="*/ 175 w 1405"/>
                <a:gd name="T21" fmla="*/ 2 h 622"/>
                <a:gd name="T22" fmla="*/ 175 w 1405"/>
                <a:gd name="T23" fmla="*/ 3 h 622"/>
                <a:gd name="T24" fmla="*/ 175 w 1405"/>
                <a:gd name="T25" fmla="*/ 4 h 622"/>
                <a:gd name="T26" fmla="*/ 175 w 1405"/>
                <a:gd name="T27" fmla="*/ 4 h 622"/>
                <a:gd name="T28" fmla="*/ 175 w 1405"/>
                <a:gd name="T29" fmla="*/ 5 h 622"/>
                <a:gd name="T30" fmla="*/ 175 w 1405"/>
                <a:gd name="T31" fmla="*/ 6 h 622"/>
                <a:gd name="T32" fmla="*/ 175 w 1405"/>
                <a:gd name="T33" fmla="*/ 6 h 622"/>
                <a:gd name="T34" fmla="*/ 175 w 1405"/>
                <a:gd name="T35" fmla="*/ 7 h 622"/>
                <a:gd name="T36" fmla="*/ 175 w 1405"/>
                <a:gd name="T37" fmla="*/ 8 h 622"/>
                <a:gd name="T38" fmla="*/ 175 w 1405"/>
                <a:gd name="T39" fmla="*/ 8 h 622"/>
                <a:gd name="T40" fmla="*/ 174 w 1405"/>
                <a:gd name="T41" fmla="*/ 9 h 622"/>
                <a:gd name="T42" fmla="*/ 174 w 1405"/>
                <a:gd name="T43" fmla="*/ 10 h 622"/>
                <a:gd name="T44" fmla="*/ 174 w 1405"/>
                <a:gd name="T45" fmla="*/ 10 h 622"/>
                <a:gd name="T46" fmla="*/ 174 w 1405"/>
                <a:gd name="T47" fmla="*/ 11 h 622"/>
                <a:gd name="T48" fmla="*/ 174 w 1405"/>
                <a:gd name="T49" fmla="*/ 11 h 622"/>
                <a:gd name="T50" fmla="*/ 174 w 1405"/>
                <a:gd name="T51" fmla="*/ 11 h 622"/>
                <a:gd name="T52" fmla="*/ 3 w 1405"/>
                <a:gd name="T53" fmla="*/ 77 h 622"/>
                <a:gd name="T54" fmla="*/ 0 w 1405"/>
                <a:gd name="T55" fmla="*/ 66 h 622"/>
                <a:gd name="T56" fmla="*/ 0 w 1405"/>
                <a:gd name="T57" fmla="*/ 66 h 6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05"/>
                <a:gd name="T88" fmla="*/ 0 h 622"/>
                <a:gd name="T89" fmla="*/ 1405 w 1405"/>
                <a:gd name="T90" fmla="*/ 622 h 6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05" h="622">
                  <a:moveTo>
                    <a:pt x="0" y="534"/>
                  </a:moveTo>
                  <a:lnTo>
                    <a:pt x="1369" y="0"/>
                  </a:lnTo>
                  <a:lnTo>
                    <a:pt x="1371" y="0"/>
                  </a:lnTo>
                  <a:lnTo>
                    <a:pt x="1374" y="2"/>
                  </a:lnTo>
                  <a:lnTo>
                    <a:pt x="1378" y="2"/>
                  </a:lnTo>
                  <a:lnTo>
                    <a:pt x="1386" y="6"/>
                  </a:lnTo>
                  <a:lnTo>
                    <a:pt x="1392" y="8"/>
                  </a:lnTo>
                  <a:lnTo>
                    <a:pt x="1399" y="14"/>
                  </a:lnTo>
                  <a:lnTo>
                    <a:pt x="1399" y="16"/>
                  </a:lnTo>
                  <a:lnTo>
                    <a:pt x="1403" y="19"/>
                  </a:lnTo>
                  <a:lnTo>
                    <a:pt x="1403" y="23"/>
                  </a:lnTo>
                  <a:lnTo>
                    <a:pt x="1405" y="29"/>
                  </a:lnTo>
                  <a:lnTo>
                    <a:pt x="1405" y="33"/>
                  </a:lnTo>
                  <a:lnTo>
                    <a:pt x="1405" y="38"/>
                  </a:lnTo>
                  <a:lnTo>
                    <a:pt x="1405" y="44"/>
                  </a:lnTo>
                  <a:lnTo>
                    <a:pt x="1405" y="50"/>
                  </a:lnTo>
                  <a:lnTo>
                    <a:pt x="1403" y="54"/>
                  </a:lnTo>
                  <a:lnTo>
                    <a:pt x="1403" y="59"/>
                  </a:lnTo>
                  <a:lnTo>
                    <a:pt x="1401" y="65"/>
                  </a:lnTo>
                  <a:lnTo>
                    <a:pt x="1401" y="71"/>
                  </a:lnTo>
                  <a:lnTo>
                    <a:pt x="1399" y="75"/>
                  </a:lnTo>
                  <a:lnTo>
                    <a:pt x="1399" y="80"/>
                  </a:lnTo>
                  <a:lnTo>
                    <a:pt x="1397" y="84"/>
                  </a:lnTo>
                  <a:lnTo>
                    <a:pt x="1395" y="88"/>
                  </a:lnTo>
                  <a:lnTo>
                    <a:pt x="1395" y="92"/>
                  </a:lnTo>
                  <a:lnTo>
                    <a:pt x="1395" y="95"/>
                  </a:lnTo>
                  <a:lnTo>
                    <a:pt x="31" y="622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D99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20"/>
            <p:cNvSpPr>
              <a:spLocks/>
            </p:cNvSpPr>
            <p:nvPr/>
          </p:nvSpPr>
          <p:spPr bwMode="auto">
            <a:xfrm>
              <a:off x="2489" y="2361"/>
              <a:ext cx="123" cy="198"/>
            </a:xfrm>
            <a:custGeom>
              <a:avLst/>
              <a:gdLst>
                <a:gd name="T0" fmla="*/ 0 w 247"/>
                <a:gd name="T1" fmla="*/ 24 h 395"/>
                <a:gd name="T2" fmla="*/ 0 w 247"/>
                <a:gd name="T3" fmla="*/ 23 h 395"/>
                <a:gd name="T4" fmla="*/ 1 w 247"/>
                <a:gd name="T5" fmla="*/ 22 h 395"/>
                <a:gd name="T6" fmla="*/ 2 w 247"/>
                <a:gd name="T7" fmla="*/ 21 h 395"/>
                <a:gd name="T8" fmla="*/ 3 w 247"/>
                <a:gd name="T9" fmla="*/ 19 h 395"/>
                <a:gd name="T10" fmla="*/ 5 w 247"/>
                <a:gd name="T11" fmla="*/ 18 h 395"/>
                <a:gd name="T12" fmla="*/ 7 w 247"/>
                <a:gd name="T13" fmla="*/ 16 h 395"/>
                <a:gd name="T14" fmla="*/ 8 w 247"/>
                <a:gd name="T15" fmla="*/ 14 h 395"/>
                <a:gd name="T16" fmla="*/ 9 w 247"/>
                <a:gd name="T17" fmla="*/ 13 h 395"/>
                <a:gd name="T18" fmla="*/ 10 w 247"/>
                <a:gd name="T19" fmla="*/ 12 h 395"/>
                <a:gd name="T20" fmla="*/ 11 w 247"/>
                <a:gd name="T21" fmla="*/ 10 h 395"/>
                <a:gd name="T22" fmla="*/ 12 w 247"/>
                <a:gd name="T23" fmla="*/ 9 h 395"/>
                <a:gd name="T24" fmla="*/ 13 w 247"/>
                <a:gd name="T25" fmla="*/ 8 h 395"/>
                <a:gd name="T26" fmla="*/ 14 w 247"/>
                <a:gd name="T27" fmla="*/ 7 h 395"/>
                <a:gd name="T28" fmla="*/ 15 w 247"/>
                <a:gd name="T29" fmla="*/ 6 h 395"/>
                <a:gd name="T30" fmla="*/ 16 w 247"/>
                <a:gd name="T31" fmla="*/ 4 h 395"/>
                <a:gd name="T32" fmla="*/ 18 w 247"/>
                <a:gd name="T33" fmla="*/ 2 h 395"/>
                <a:gd name="T34" fmla="*/ 19 w 247"/>
                <a:gd name="T35" fmla="*/ 1 h 395"/>
                <a:gd name="T36" fmla="*/ 19 w 247"/>
                <a:gd name="T37" fmla="*/ 0 h 395"/>
                <a:gd name="T38" fmla="*/ 20 w 247"/>
                <a:gd name="T39" fmla="*/ 0 h 395"/>
                <a:gd name="T40" fmla="*/ 21 w 247"/>
                <a:gd name="T41" fmla="*/ 1 h 395"/>
                <a:gd name="T42" fmla="*/ 22 w 247"/>
                <a:gd name="T43" fmla="*/ 2 h 395"/>
                <a:gd name="T44" fmla="*/ 23 w 247"/>
                <a:gd name="T45" fmla="*/ 3 h 395"/>
                <a:gd name="T46" fmla="*/ 25 w 247"/>
                <a:gd name="T47" fmla="*/ 4 h 395"/>
                <a:gd name="T48" fmla="*/ 25 w 247"/>
                <a:gd name="T49" fmla="*/ 5 h 395"/>
                <a:gd name="T50" fmla="*/ 26 w 247"/>
                <a:gd name="T51" fmla="*/ 6 h 395"/>
                <a:gd name="T52" fmla="*/ 26 w 247"/>
                <a:gd name="T53" fmla="*/ 8 h 395"/>
                <a:gd name="T54" fmla="*/ 27 w 247"/>
                <a:gd name="T55" fmla="*/ 9 h 395"/>
                <a:gd name="T56" fmla="*/ 28 w 247"/>
                <a:gd name="T57" fmla="*/ 11 h 395"/>
                <a:gd name="T58" fmla="*/ 28 w 247"/>
                <a:gd name="T59" fmla="*/ 13 h 395"/>
                <a:gd name="T60" fmla="*/ 29 w 247"/>
                <a:gd name="T61" fmla="*/ 14 h 395"/>
                <a:gd name="T62" fmla="*/ 29 w 247"/>
                <a:gd name="T63" fmla="*/ 17 h 395"/>
                <a:gd name="T64" fmla="*/ 29 w 247"/>
                <a:gd name="T65" fmla="*/ 18 h 395"/>
                <a:gd name="T66" fmla="*/ 30 w 247"/>
                <a:gd name="T67" fmla="*/ 20 h 395"/>
                <a:gd name="T68" fmla="*/ 30 w 247"/>
                <a:gd name="T69" fmla="*/ 21 h 395"/>
                <a:gd name="T70" fmla="*/ 30 w 247"/>
                <a:gd name="T71" fmla="*/ 22 h 395"/>
                <a:gd name="T72" fmla="*/ 30 w 247"/>
                <a:gd name="T73" fmla="*/ 23 h 395"/>
                <a:gd name="T74" fmla="*/ 30 w 247"/>
                <a:gd name="T75" fmla="*/ 24 h 395"/>
                <a:gd name="T76" fmla="*/ 30 w 247"/>
                <a:gd name="T77" fmla="*/ 25 h 395"/>
                <a:gd name="T78" fmla="*/ 30 w 247"/>
                <a:gd name="T79" fmla="*/ 26 h 395"/>
                <a:gd name="T80" fmla="*/ 30 w 247"/>
                <a:gd name="T81" fmla="*/ 27 h 395"/>
                <a:gd name="T82" fmla="*/ 30 w 247"/>
                <a:gd name="T83" fmla="*/ 29 h 395"/>
                <a:gd name="T84" fmla="*/ 30 w 247"/>
                <a:gd name="T85" fmla="*/ 30 h 395"/>
                <a:gd name="T86" fmla="*/ 30 w 247"/>
                <a:gd name="T87" fmla="*/ 32 h 395"/>
                <a:gd name="T88" fmla="*/ 30 w 247"/>
                <a:gd name="T89" fmla="*/ 34 h 395"/>
                <a:gd name="T90" fmla="*/ 30 w 247"/>
                <a:gd name="T91" fmla="*/ 36 h 395"/>
                <a:gd name="T92" fmla="*/ 30 w 247"/>
                <a:gd name="T93" fmla="*/ 37 h 395"/>
                <a:gd name="T94" fmla="*/ 30 w 247"/>
                <a:gd name="T95" fmla="*/ 38 h 395"/>
                <a:gd name="T96" fmla="*/ 30 w 247"/>
                <a:gd name="T97" fmla="*/ 39 h 395"/>
                <a:gd name="T98" fmla="*/ 11 w 247"/>
                <a:gd name="T99" fmla="*/ 50 h 395"/>
                <a:gd name="T100" fmla="*/ 0 w 247"/>
                <a:gd name="T101" fmla="*/ 24 h 39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7"/>
                <a:gd name="T154" fmla="*/ 0 h 395"/>
                <a:gd name="T155" fmla="*/ 247 w 247"/>
                <a:gd name="T156" fmla="*/ 395 h 39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7" h="395">
                  <a:moveTo>
                    <a:pt x="0" y="192"/>
                  </a:moveTo>
                  <a:lnTo>
                    <a:pt x="0" y="190"/>
                  </a:lnTo>
                  <a:lnTo>
                    <a:pt x="4" y="186"/>
                  </a:lnTo>
                  <a:lnTo>
                    <a:pt x="6" y="182"/>
                  </a:lnTo>
                  <a:lnTo>
                    <a:pt x="10" y="178"/>
                  </a:lnTo>
                  <a:lnTo>
                    <a:pt x="12" y="175"/>
                  </a:lnTo>
                  <a:lnTo>
                    <a:pt x="18" y="169"/>
                  </a:lnTo>
                  <a:lnTo>
                    <a:pt x="21" y="165"/>
                  </a:lnTo>
                  <a:lnTo>
                    <a:pt x="27" y="159"/>
                  </a:lnTo>
                  <a:lnTo>
                    <a:pt x="31" y="152"/>
                  </a:lnTo>
                  <a:lnTo>
                    <a:pt x="37" y="144"/>
                  </a:lnTo>
                  <a:lnTo>
                    <a:pt x="44" y="137"/>
                  </a:lnTo>
                  <a:lnTo>
                    <a:pt x="50" y="129"/>
                  </a:lnTo>
                  <a:lnTo>
                    <a:pt x="57" y="121"/>
                  </a:lnTo>
                  <a:lnTo>
                    <a:pt x="65" y="112"/>
                  </a:lnTo>
                  <a:lnTo>
                    <a:pt x="69" y="108"/>
                  </a:lnTo>
                  <a:lnTo>
                    <a:pt x="73" y="102"/>
                  </a:lnTo>
                  <a:lnTo>
                    <a:pt x="76" y="99"/>
                  </a:lnTo>
                  <a:lnTo>
                    <a:pt x="80" y="93"/>
                  </a:lnTo>
                  <a:lnTo>
                    <a:pt x="84" y="89"/>
                  </a:lnTo>
                  <a:lnTo>
                    <a:pt x="88" y="83"/>
                  </a:lnTo>
                  <a:lnTo>
                    <a:pt x="92" y="78"/>
                  </a:lnTo>
                  <a:lnTo>
                    <a:pt x="97" y="74"/>
                  </a:lnTo>
                  <a:lnTo>
                    <a:pt x="101" y="70"/>
                  </a:lnTo>
                  <a:lnTo>
                    <a:pt x="105" y="64"/>
                  </a:lnTo>
                  <a:lnTo>
                    <a:pt x="109" y="61"/>
                  </a:lnTo>
                  <a:lnTo>
                    <a:pt x="113" y="55"/>
                  </a:lnTo>
                  <a:lnTo>
                    <a:pt x="116" y="51"/>
                  </a:lnTo>
                  <a:lnTo>
                    <a:pt x="120" y="45"/>
                  </a:lnTo>
                  <a:lnTo>
                    <a:pt x="122" y="42"/>
                  </a:lnTo>
                  <a:lnTo>
                    <a:pt x="128" y="40"/>
                  </a:lnTo>
                  <a:lnTo>
                    <a:pt x="133" y="30"/>
                  </a:lnTo>
                  <a:lnTo>
                    <a:pt x="139" y="23"/>
                  </a:lnTo>
                  <a:lnTo>
                    <a:pt x="145" y="15"/>
                  </a:lnTo>
                  <a:lnTo>
                    <a:pt x="151" y="11"/>
                  </a:lnTo>
                  <a:lnTo>
                    <a:pt x="152" y="5"/>
                  </a:lnTo>
                  <a:lnTo>
                    <a:pt x="156" y="2"/>
                  </a:lnTo>
                  <a:lnTo>
                    <a:pt x="158" y="0"/>
                  </a:lnTo>
                  <a:lnTo>
                    <a:pt x="160" y="0"/>
                  </a:lnTo>
                  <a:lnTo>
                    <a:pt x="166" y="2"/>
                  </a:lnTo>
                  <a:lnTo>
                    <a:pt x="170" y="4"/>
                  </a:lnTo>
                  <a:lnTo>
                    <a:pt x="175" y="7"/>
                  </a:lnTo>
                  <a:lnTo>
                    <a:pt x="181" y="9"/>
                  </a:lnTo>
                  <a:lnTo>
                    <a:pt x="187" y="15"/>
                  </a:lnTo>
                  <a:lnTo>
                    <a:pt x="190" y="19"/>
                  </a:lnTo>
                  <a:lnTo>
                    <a:pt x="198" y="26"/>
                  </a:lnTo>
                  <a:lnTo>
                    <a:pt x="200" y="28"/>
                  </a:lnTo>
                  <a:lnTo>
                    <a:pt x="202" y="34"/>
                  </a:lnTo>
                  <a:lnTo>
                    <a:pt x="206" y="38"/>
                  </a:lnTo>
                  <a:lnTo>
                    <a:pt x="209" y="42"/>
                  </a:lnTo>
                  <a:lnTo>
                    <a:pt x="211" y="45"/>
                  </a:lnTo>
                  <a:lnTo>
                    <a:pt x="213" y="51"/>
                  </a:lnTo>
                  <a:lnTo>
                    <a:pt x="215" y="57"/>
                  </a:lnTo>
                  <a:lnTo>
                    <a:pt x="219" y="62"/>
                  </a:lnTo>
                  <a:lnTo>
                    <a:pt x="221" y="68"/>
                  </a:lnTo>
                  <a:lnTo>
                    <a:pt x="225" y="74"/>
                  </a:lnTo>
                  <a:lnTo>
                    <a:pt x="227" y="81"/>
                  </a:lnTo>
                  <a:lnTo>
                    <a:pt x="228" y="89"/>
                  </a:lnTo>
                  <a:lnTo>
                    <a:pt x="230" y="97"/>
                  </a:lnTo>
                  <a:lnTo>
                    <a:pt x="232" y="104"/>
                  </a:lnTo>
                  <a:lnTo>
                    <a:pt x="234" y="112"/>
                  </a:lnTo>
                  <a:lnTo>
                    <a:pt x="236" y="121"/>
                  </a:lnTo>
                  <a:lnTo>
                    <a:pt x="236" y="129"/>
                  </a:lnTo>
                  <a:lnTo>
                    <a:pt x="238" y="139"/>
                  </a:lnTo>
                  <a:lnTo>
                    <a:pt x="238" y="142"/>
                  </a:lnTo>
                  <a:lnTo>
                    <a:pt x="240" y="148"/>
                  </a:lnTo>
                  <a:lnTo>
                    <a:pt x="240" y="154"/>
                  </a:lnTo>
                  <a:lnTo>
                    <a:pt x="242" y="158"/>
                  </a:lnTo>
                  <a:lnTo>
                    <a:pt x="242" y="161"/>
                  </a:lnTo>
                  <a:lnTo>
                    <a:pt x="242" y="167"/>
                  </a:lnTo>
                  <a:lnTo>
                    <a:pt x="242" y="171"/>
                  </a:lnTo>
                  <a:lnTo>
                    <a:pt x="242" y="175"/>
                  </a:lnTo>
                  <a:lnTo>
                    <a:pt x="242" y="180"/>
                  </a:lnTo>
                  <a:lnTo>
                    <a:pt x="244" y="184"/>
                  </a:lnTo>
                  <a:lnTo>
                    <a:pt x="244" y="190"/>
                  </a:lnTo>
                  <a:lnTo>
                    <a:pt x="244" y="194"/>
                  </a:lnTo>
                  <a:lnTo>
                    <a:pt x="244" y="197"/>
                  </a:lnTo>
                  <a:lnTo>
                    <a:pt x="244" y="203"/>
                  </a:lnTo>
                  <a:lnTo>
                    <a:pt x="244" y="207"/>
                  </a:lnTo>
                  <a:lnTo>
                    <a:pt x="246" y="213"/>
                  </a:lnTo>
                  <a:lnTo>
                    <a:pt x="246" y="216"/>
                  </a:lnTo>
                  <a:lnTo>
                    <a:pt x="246" y="222"/>
                  </a:lnTo>
                  <a:lnTo>
                    <a:pt x="246" y="226"/>
                  </a:lnTo>
                  <a:lnTo>
                    <a:pt x="246" y="232"/>
                  </a:lnTo>
                  <a:lnTo>
                    <a:pt x="246" y="239"/>
                  </a:lnTo>
                  <a:lnTo>
                    <a:pt x="246" y="247"/>
                  </a:lnTo>
                  <a:lnTo>
                    <a:pt x="246" y="254"/>
                  </a:lnTo>
                  <a:lnTo>
                    <a:pt x="247" y="262"/>
                  </a:lnTo>
                  <a:lnTo>
                    <a:pt x="247" y="270"/>
                  </a:lnTo>
                  <a:lnTo>
                    <a:pt x="247" y="277"/>
                  </a:lnTo>
                  <a:lnTo>
                    <a:pt x="247" y="283"/>
                  </a:lnTo>
                  <a:lnTo>
                    <a:pt x="247" y="289"/>
                  </a:lnTo>
                  <a:lnTo>
                    <a:pt x="247" y="294"/>
                  </a:lnTo>
                  <a:lnTo>
                    <a:pt x="247" y="300"/>
                  </a:lnTo>
                  <a:lnTo>
                    <a:pt x="247" y="304"/>
                  </a:lnTo>
                  <a:lnTo>
                    <a:pt x="247" y="308"/>
                  </a:lnTo>
                  <a:lnTo>
                    <a:pt x="247" y="311"/>
                  </a:lnTo>
                  <a:lnTo>
                    <a:pt x="247" y="315"/>
                  </a:lnTo>
                  <a:lnTo>
                    <a:pt x="92" y="395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B0EB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21"/>
            <p:cNvSpPr>
              <a:spLocks/>
            </p:cNvSpPr>
            <p:nvPr/>
          </p:nvSpPr>
          <p:spPr bwMode="auto">
            <a:xfrm>
              <a:off x="2495" y="2394"/>
              <a:ext cx="112" cy="168"/>
            </a:xfrm>
            <a:custGeom>
              <a:avLst/>
              <a:gdLst>
                <a:gd name="T0" fmla="*/ 1 w 224"/>
                <a:gd name="T1" fmla="*/ 16 h 337"/>
                <a:gd name="T2" fmla="*/ 2 w 224"/>
                <a:gd name="T3" fmla="*/ 16 h 337"/>
                <a:gd name="T4" fmla="*/ 3 w 224"/>
                <a:gd name="T5" fmla="*/ 17 h 337"/>
                <a:gd name="T6" fmla="*/ 4 w 224"/>
                <a:gd name="T7" fmla="*/ 18 h 337"/>
                <a:gd name="T8" fmla="*/ 5 w 224"/>
                <a:gd name="T9" fmla="*/ 19 h 337"/>
                <a:gd name="T10" fmla="*/ 7 w 224"/>
                <a:gd name="T11" fmla="*/ 20 h 337"/>
                <a:gd name="T12" fmla="*/ 8 w 224"/>
                <a:gd name="T13" fmla="*/ 21 h 337"/>
                <a:gd name="T14" fmla="*/ 10 w 224"/>
                <a:gd name="T15" fmla="*/ 23 h 337"/>
                <a:gd name="T16" fmla="*/ 12 w 224"/>
                <a:gd name="T17" fmla="*/ 25 h 337"/>
                <a:gd name="T18" fmla="*/ 14 w 224"/>
                <a:gd name="T19" fmla="*/ 27 h 337"/>
                <a:gd name="T20" fmla="*/ 14 w 224"/>
                <a:gd name="T21" fmla="*/ 29 h 337"/>
                <a:gd name="T22" fmla="*/ 15 w 224"/>
                <a:gd name="T23" fmla="*/ 30 h 337"/>
                <a:gd name="T24" fmla="*/ 17 w 224"/>
                <a:gd name="T25" fmla="*/ 31 h 337"/>
                <a:gd name="T26" fmla="*/ 17 w 224"/>
                <a:gd name="T27" fmla="*/ 32 h 337"/>
                <a:gd name="T28" fmla="*/ 27 w 224"/>
                <a:gd name="T29" fmla="*/ 0 h 337"/>
                <a:gd name="T30" fmla="*/ 27 w 224"/>
                <a:gd name="T31" fmla="*/ 0 h 337"/>
                <a:gd name="T32" fmla="*/ 27 w 224"/>
                <a:gd name="T33" fmla="*/ 1 h 337"/>
                <a:gd name="T34" fmla="*/ 27 w 224"/>
                <a:gd name="T35" fmla="*/ 3 h 337"/>
                <a:gd name="T36" fmla="*/ 27 w 224"/>
                <a:gd name="T37" fmla="*/ 4 h 337"/>
                <a:gd name="T38" fmla="*/ 27 w 224"/>
                <a:gd name="T39" fmla="*/ 5 h 337"/>
                <a:gd name="T40" fmla="*/ 27 w 224"/>
                <a:gd name="T41" fmla="*/ 6 h 337"/>
                <a:gd name="T42" fmla="*/ 27 w 224"/>
                <a:gd name="T43" fmla="*/ 8 h 337"/>
                <a:gd name="T44" fmla="*/ 28 w 224"/>
                <a:gd name="T45" fmla="*/ 9 h 337"/>
                <a:gd name="T46" fmla="*/ 28 w 224"/>
                <a:gd name="T47" fmla="*/ 10 h 337"/>
                <a:gd name="T48" fmla="*/ 28 w 224"/>
                <a:gd name="T49" fmla="*/ 12 h 337"/>
                <a:gd name="T50" fmla="*/ 28 w 224"/>
                <a:gd name="T51" fmla="*/ 13 h 337"/>
                <a:gd name="T52" fmla="*/ 28 w 224"/>
                <a:gd name="T53" fmla="*/ 15 h 337"/>
                <a:gd name="T54" fmla="*/ 28 w 224"/>
                <a:gd name="T55" fmla="*/ 16 h 337"/>
                <a:gd name="T56" fmla="*/ 28 w 224"/>
                <a:gd name="T57" fmla="*/ 18 h 337"/>
                <a:gd name="T58" fmla="*/ 28 w 224"/>
                <a:gd name="T59" fmla="*/ 20 h 337"/>
                <a:gd name="T60" fmla="*/ 28 w 224"/>
                <a:gd name="T61" fmla="*/ 21 h 337"/>
                <a:gd name="T62" fmla="*/ 28 w 224"/>
                <a:gd name="T63" fmla="*/ 23 h 337"/>
                <a:gd name="T64" fmla="*/ 28 w 224"/>
                <a:gd name="T65" fmla="*/ 24 h 337"/>
                <a:gd name="T66" fmla="*/ 28 w 224"/>
                <a:gd name="T67" fmla="*/ 25 h 337"/>
                <a:gd name="T68" fmla="*/ 28 w 224"/>
                <a:gd name="T69" fmla="*/ 27 h 337"/>
                <a:gd name="T70" fmla="*/ 28 w 224"/>
                <a:gd name="T71" fmla="*/ 28 h 337"/>
                <a:gd name="T72" fmla="*/ 28 w 224"/>
                <a:gd name="T73" fmla="*/ 29 h 337"/>
                <a:gd name="T74" fmla="*/ 28 w 224"/>
                <a:gd name="T75" fmla="*/ 30 h 337"/>
                <a:gd name="T76" fmla="*/ 28 w 224"/>
                <a:gd name="T77" fmla="*/ 32 h 337"/>
                <a:gd name="T78" fmla="*/ 28 w 224"/>
                <a:gd name="T79" fmla="*/ 33 h 337"/>
                <a:gd name="T80" fmla="*/ 28 w 224"/>
                <a:gd name="T81" fmla="*/ 33 h 337"/>
                <a:gd name="T82" fmla="*/ 27 w 224"/>
                <a:gd name="T83" fmla="*/ 33 h 337"/>
                <a:gd name="T84" fmla="*/ 26 w 224"/>
                <a:gd name="T85" fmla="*/ 34 h 337"/>
                <a:gd name="T86" fmla="*/ 25 w 224"/>
                <a:gd name="T87" fmla="*/ 34 h 337"/>
                <a:gd name="T88" fmla="*/ 23 w 224"/>
                <a:gd name="T89" fmla="*/ 35 h 337"/>
                <a:gd name="T90" fmla="*/ 22 w 224"/>
                <a:gd name="T91" fmla="*/ 35 h 337"/>
                <a:gd name="T92" fmla="*/ 20 w 224"/>
                <a:gd name="T93" fmla="*/ 36 h 337"/>
                <a:gd name="T94" fmla="*/ 18 w 224"/>
                <a:gd name="T95" fmla="*/ 37 h 337"/>
                <a:gd name="T96" fmla="*/ 17 w 224"/>
                <a:gd name="T97" fmla="*/ 38 h 337"/>
                <a:gd name="T98" fmla="*/ 14 w 224"/>
                <a:gd name="T99" fmla="*/ 39 h 337"/>
                <a:gd name="T100" fmla="*/ 13 w 224"/>
                <a:gd name="T101" fmla="*/ 40 h 337"/>
                <a:gd name="T102" fmla="*/ 12 w 224"/>
                <a:gd name="T103" fmla="*/ 41 h 337"/>
                <a:gd name="T104" fmla="*/ 11 w 224"/>
                <a:gd name="T105" fmla="*/ 42 h 337"/>
                <a:gd name="T106" fmla="*/ 0 w 224"/>
                <a:gd name="T107" fmla="*/ 16 h 3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24"/>
                <a:gd name="T163" fmla="*/ 0 h 337"/>
                <a:gd name="T164" fmla="*/ 224 w 224"/>
                <a:gd name="T165" fmla="*/ 337 h 3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24" h="337">
                  <a:moveTo>
                    <a:pt x="0" y="130"/>
                  </a:moveTo>
                  <a:lnTo>
                    <a:pt x="2" y="130"/>
                  </a:lnTo>
                  <a:lnTo>
                    <a:pt x="5" y="131"/>
                  </a:lnTo>
                  <a:lnTo>
                    <a:pt x="13" y="135"/>
                  </a:lnTo>
                  <a:lnTo>
                    <a:pt x="15" y="135"/>
                  </a:lnTo>
                  <a:lnTo>
                    <a:pt x="19" y="137"/>
                  </a:lnTo>
                  <a:lnTo>
                    <a:pt x="23" y="141"/>
                  </a:lnTo>
                  <a:lnTo>
                    <a:pt x="28" y="145"/>
                  </a:lnTo>
                  <a:lnTo>
                    <a:pt x="34" y="147"/>
                  </a:lnTo>
                  <a:lnTo>
                    <a:pt x="38" y="152"/>
                  </a:lnTo>
                  <a:lnTo>
                    <a:pt x="45" y="158"/>
                  </a:lnTo>
                  <a:lnTo>
                    <a:pt x="51" y="164"/>
                  </a:lnTo>
                  <a:lnTo>
                    <a:pt x="57" y="169"/>
                  </a:lnTo>
                  <a:lnTo>
                    <a:pt x="64" y="175"/>
                  </a:lnTo>
                  <a:lnTo>
                    <a:pt x="72" y="183"/>
                  </a:lnTo>
                  <a:lnTo>
                    <a:pt x="78" y="190"/>
                  </a:lnTo>
                  <a:lnTo>
                    <a:pt x="85" y="198"/>
                  </a:lnTo>
                  <a:lnTo>
                    <a:pt x="93" y="206"/>
                  </a:lnTo>
                  <a:lnTo>
                    <a:pt x="99" y="213"/>
                  </a:lnTo>
                  <a:lnTo>
                    <a:pt x="106" y="223"/>
                  </a:lnTo>
                  <a:lnTo>
                    <a:pt x="112" y="228"/>
                  </a:lnTo>
                  <a:lnTo>
                    <a:pt x="118" y="234"/>
                  </a:lnTo>
                  <a:lnTo>
                    <a:pt x="121" y="240"/>
                  </a:lnTo>
                  <a:lnTo>
                    <a:pt x="125" y="245"/>
                  </a:lnTo>
                  <a:lnTo>
                    <a:pt x="129" y="249"/>
                  </a:lnTo>
                  <a:lnTo>
                    <a:pt x="133" y="253"/>
                  </a:lnTo>
                  <a:lnTo>
                    <a:pt x="135" y="255"/>
                  </a:lnTo>
                  <a:lnTo>
                    <a:pt x="135" y="257"/>
                  </a:lnTo>
                  <a:lnTo>
                    <a:pt x="186" y="149"/>
                  </a:lnTo>
                  <a:lnTo>
                    <a:pt x="209" y="0"/>
                  </a:lnTo>
                  <a:lnTo>
                    <a:pt x="209" y="2"/>
                  </a:lnTo>
                  <a:lnTo>
                    <a:pt x="209" y="6"/>
                  </a:lnTo>
                  <a:lnTo>
                    <a:pt x="211" y="12"/>
                  </a:lnTo>
                  <a:lnTo>
                    <a:pt x="211" y="15"/>
                  </a:lnTo>
                  <a:lnTo>
                    <a:pt x="213" y="23"/>
                  </a:lnTo>
                  <a:lnTo>
                    <a:pt x="213" y="27"/>
                  </a:lnTo>
                  <a:lnTo>
                    <a:pt x="213" y="31"/>
                  </a:lnTo>
                  <a:lnTo>
                    <a:pt x="214" y="35"/>
                  </a:lnTo>
                  <a:lnTo>
                    <a:pt x="214" y="40"/>
                  </a:lnTo>
                  <a:lnTo>
                    <a:pt x="214" y="44"/>
                  </a:lnTo>
                  <a:lnTo>
                    <a:pt x="216" y="50"/>
                  </a:lnTo>
                  <a:lnTo>
                    <a:pt x="216" y="54"/>
                  </a:lnTo>
                  <a:lnTo>
                    <a:pt x="216" y="59"/>
                  </a:lnTo>
                  <a:lnTo>
                    <a:pt x="216" y="65"/>
                  </a:lnTo>
                  <a:lnTo>
                    <a:pt x="216" y="69"/>
                  </a:lnTo>
                  <a:lnTo>
                    <a:pt x="218" y="74"/>
                  </a:lnTo>
                  <a:lnTo>
                    <a:pt x="218" y="82"/>
                  </a:lnTo>
                  <a:lnTo>
                    <a:pt x="218" y="86"/>
                  </a:lnTo>
                  <a:lnTo>
                    <a:pt x="220" y="93"/>
                  </a:lnTo>
                  <a:lnTo>
                    <a:pt x="220" y="99"/>
                  </a:lnTo>
                  <a:lnTo>
                    <a:pt x="222" y="105"/>
                  </a:lnTo>
                  <a:lnTo>
                    <a:pt x="222" y="111"/>
                  </a:lnTo>
                  <a:lnTo>
                    <a:pt x="222" y="116"/>
                  </a:lnTo>
                  <a:lnTo>
                    <a:pt x="222" y="122"/>
                  </a:lnTo>
                  <a:lnTo>
                    <a:pt x="224" y="130"/>
                  </a:lnTo>
                  <a:lnTo>
                    <a:pt x="224" y="135"/>
                  </a:lnTo>
                  <a:lnTo>
                    <a:pt x="224" y="141"/>
                  </a:lnTo>
                  <a:lnTo>
                    <a:pt x="224" y="147"/>
                  </a:lnTo>
                  <a:lnTo>
                    <a:pt x="224" y="154"/>
                  </a:lnTo>
                  <a:lnTo>
                    <a:pt x="224" y="160"/>
                  </a:lnTo>
                  <a:lnTo>
                    <a:pt x="224" y="166"/>
                  </a:lnTo>
                  <a:lnTo>
                    <a:pt x="224" y="171"/>
                  </a:lnTo>
                  <a:lnTo>
                    <a:pt x="224" y="179"/>
                  </a:lnTo>
                  <a:lnTo>
                    <a:pt x="224" y="185"/>
                  </a:lnTo>
                  <a:lnTo>
                    <a:pt x="224" y="190"/>
                  </a:lnTo>
                  <a:lnTo>
                    <a:pt x="224" y="196"/>
                  </a:lnTo>
                  <a:lnTo>
                    <a:pt x="224" y="202"/>
                  </a:lnTo>
                  <a:lnTo>
                    <a:pt x="224" y="206"/>
                  </a:lnTo>
                  <a:lnTo>
                    <a:pt x="224" y="211"/>
                  </a:lnTo>
                  <a:lnTo>
                    <a:pt x="224" y="217"/>
                  </a:lnTo>
                  <a:lnTo>
                    <a:pt x="224" y="223"/>
                  </a:lnTo>
                  <a:lnTo>
                    <a:pt x="224" y="226"/>
                  </a:lnTo>
                  <a:lnTo>
                    <a:pt x="224" y="232"/>
                  </a:lnTo>
                  <a:lnTo>
                    <a:pt x="224" y="236"/>
                  </a:lnTo>
                  <a:lnTo>
                    <a:pt x="224" y="240"/>
                  </a:lnTo>
                  <a:lnTo>
                    <a:pt x="224" y="247"/>
                  </a:lnTo>
                  <a:lnTo>
                    <a:pt x="224" y="255"/>
                  </a:lnTo>
                  <a:lnTo>
                    <a:pt x="224" y="259"/>
                  </a:lnTo>
                  <a:lnTo>
                    <a:pt x="224" y="263"/>
                  </a:lnTo>
                  <a:lnTo>
                    <a:pt x="224" y="266"/>
                  </a:lnTo>
                  <a:lnTo>
                    <a:pt x="222" y="266"/>
                  </a:lnTo>
                  <a:lnTo>
                    <a:pt x="220" y="268"/>
                  </a:lnTo>
                  <a:lnTo>
                    <a:pt x="214" y="268"/>
                  </a:lnTo>
                  <a:lnTo>
                    <a:pt x="209" y="272"/>
                  </a:lnTo>
                  <a:lnTo>
                    <a:pt x="203" y="272"/>
                  </a:lnTo>
                  <a:lnTo>
                    <a:pt x="199" y="274"/>
                  </a:lnTo>
                  <a:lnTo>
                    <a:pt x="195" y="276"/>
                  </a:lnTo>
                  <a:lnTo>
                    <a:pt x="190" y="278"/>
                  </a:lnTo>
                  <a:lnTo>
                    <a:pt x="184" y="280"/>
                  </a:lnTo>
                  <a:lnTo>
                    <a:pt x="178" y="282"/>
                  </a:lnTo>
                  <a:lnTo>
                    <a:pt x="173" y="285"/>
                  </a:lnTo>
                  <a:lnTo>
                    <a:pt x="167" y="289"/>
                  </a:lnTo>
                  <a:lnTo>
                    <a:pt x="159" y="291"/>
                  </a:lnTo>
                  <a:lnTo>
                    <a:pt x="152" y="295"/>
                  </a:lnTo>
                  <a:lnTo>
                    <a:pt x="144" y="299"/>
                  </a:lnTo>
                  <a:lnTo>
                    <a:pt x="138" y="304"/>
                  </a:lnTo>
                  <a:lnTo>
                    <a:pt x="131" y="308"/>
                  </a:lnTo>
                  <a:lnTo>
                    <a:pt x="123" y="312"/>
                  </a:lnTo>
                  <a:lnTo>
                    <a:pt x="116" y="316"/>
                  </a:lnTo>
                  <a:lnTo>
                    <a:pt x="110" y="320"/>
                  </a:lnTo>
                  <a:lnTo>
                    <a:pt x="102" y="323"/>
                  </a:lnTo>
                  <a:lnTo>
                    <a:pt x="99" y="325"/>
                  </a:lnTo>
                  <a:lnTo>
                    <a:pt x="93" y="329"/>
                  </a:lnTo>
                  <a:lnTo>
                    <a:pt x="89" y="331"/>
                  </a:lnTo>
                  <a:lnTo>
                    <a:pt x="83" y="337"/>
                  </a:lnTo>
                  <a:lnTo>
                    <a:pt x="81" y="337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6BAB9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Freeform 22"/>
            <p:cNvSpPr>
              <a:spLocks/>
            </p:cNvSpPr>
            <p:nvPr/>
          </p:nvSpPr>
          <p:spPr bwMode="auto">
            <a:xfrm>
              <a:off x="2453" y="2450"/>
              <a:ext cx="81" cy="112"/>
            </a:xfrm>
            <a:custGeom>
              <a:avLst/>
              <a:gdLst>
                <a:gd name="T0" fmla="*/ 0 w 164"/>
                <a:gd name="T1" fmla="*/ 6 h 225"/>
                <a:gd name="T2" fmla="*/ 0 w 164"/>
                <a:gd name="T3" fmla="*/ 5 h 225"/>
                <a:gd name="T4" fmla="*/ 1 w 164"/>
                <a:gd name="T5" fmla="*/ 5 h 225"/>
                <a:gd name="T6" fmla="*/ 2 w 164"/>
                <a:gd name="T7" fmla="*/ 5 h 225"/>
                <a:gd name="T8" fmla="*/ 2 w 164"/>
                <a:gd name="T9" fmla="*/ 4 h 225"/>
                <a:gd name="T10" fmla="*/ 3 w 164"/>
                <a:gd name="T11" fmla="*/ 4 h 225"/>
                <a:gd name="T12" fmla="*/ 4 w 164"/>
                <a:gd name="T13" fmla="*/ 3 h 225"/>
                <a:gd name="T14" fmla="*/ 4 w 164"/>
                <a:gd name="T15" fmla="*/ 2 h 225"/>
                <a:gd name="T16" fmla="*/ 5 w 164"/>
                <a:gd name="T17" fmla="*/ 2 h 225"/>
                <a:gd name="T18" fmla="*/ 6 w 164"/>
                <a:gd name="T19" fmla="*/ 1 h 225"/>
                <a:gd name="T20" fmla="*/ 6 w 164"/>
                <a:gd name="T21" fmla="*/ 1 h 225"/>
                <a:gd name="T22" fmla="*/ 7 w 164"/>
                <a:gd name="T23" fmla="*/ 0 h 225"/>
                <a:gd name="T24" fmla="*/ 8 w 164"/>
                <a:gd name="T25" fmla="*/ 0 h 225"/>
                <a:gd name="T26" fmla="*/ 8 w 164"/>
                <a:gd name="T27" fmla="*/ 0 h 225"/>
                <a:gd name="T28" fmla="*/ 9 w 164"/>
                <a:gd name="T29" fmla="*/ 1 h 225"/>
                <a:gd name="T30" fmla="*/ 9 w 164"/>
                <a:gd name="T31" fmla="*/ 1 h 225"/>
                <a:gd name="T32" fmla="*/ 10 w 164"/>
                <a:gd name="T33" fmla="*/ 2 h 225"/>
                <a:gd name="T34" fmla="*/ 11 w 164"/>
                <a:gd name="T35" fmla="*/ 2 h 225"/>
                <a:gd name="T36" fmla="*/ 12 w 164"/>
                <a:gd name="T37" fmla="*/ 3 h 225"/>
                <a:gd name="T38" fmla="*/ 12 w 164"/>
                <a:gd name="T39" fmla="*/ 4 h 225"/>
                <a:gd name="T40" fmla="*/ 13 w 164"/>
                <a:gd name="T41" fmla="*/ 5 h 225"/>
                <a:gd name="T42" fmla="*/ 14 w 164"/>
                <a:gd name="T43" fmla="*/ 6 h 225"/>
                <a:gd name="T44" fmla="*/ 14 w 164"/>
                <a:gd name="T45" fmla="*/ 7 h 225"/>
                <a:gd name="T46" fmla="*/ 14 w 164"/>
                <a:gd name="T47" fmla="*/ 7 h 225"/>
                <a:gd name="T48" fmla="*/ 15 w 164"/>
                <a:gd name="T49" fmla="*/ 8 h 225"/>
                <a:gd name="T50" fmla="*/ 15 w 164"/>
                <a:gd name="T51" fmla="*/ 8 h 225"/>
                <a:gd name="T52" fmla="*/ 16 w 164"/>
                <a:gd name="T53" fmla="*/ 9 h 225"/>
                <a:gd name="T54" fmla="*/ 16 w 164"/>
                <a:gd name="T55" fmla="*/ 9 h 225"/>
                <a:gd name="T56" fmla="*/ 17 w 164"/>
                <a:gd name="T57" fmla="*/ 10 h 225"/>
                <a:gd name="T58" fmla="*/ 17 w 164"/>
                <a:gd name="T59" fmla="*/ 11 h 225"/>
                <a:gd name="T60" fmla="*/ 17 w 164"/>
                <a:gd name="T61" fmla="*/ 11 h 225"/>
                <a:gd name="T62" fmla="*/ 18 w 164"/>
                <a:gd name="T63" fmla="*/ 12 h 225"/>
                <a:gd name="T64" fmla="*/ 18 w 164"/>
                <a:gd name="T65" fmla="*/ 13 h 225"/>
                <a:gd name="T66" fmla="*/ 18 w 164"/>
                <a:gd name="T67" fmla="*/ 13 h 225"/>
                <a:gd name="T68" fmla="*/ 18 w 164"/>
                <a:gd name="T69" fmla="*/ 14 h 225"/>
                <a:gd name="T70" fmla="*/ 18 w 164"/>
                <a:gd name="T71" fmla="*/ 15 h 225"/>
                <a:gd name="T72" fmla="*/ 19 w 164"/>
                <a:gd name="T73" fmla="*/ 16 h 225"/>
                <a:gd name="T74" fmla="*/ 19 w 164"/>
                <a:gd name="T75" fmla="*/ 16 h 225"/>
                <a:gd name="T76" fmla="*/ 19 w 164"/>
                <a:gd name="T77" fmla="*/ 17 h 225"/>
                <a:gd name="T78" fmla="*/ 19 w 164"/>
                <a:gd name="T79" fmla="*/ 17 h 225"/>
                <a:gd name="T80" fmla="*/ 19 w 164"/>
                <a:gd name="T81" fmla="*/ 18 h 225"/>
                <a:gd name="T82" fmla="*/ 19 w 164"/>
                <a:gd name="T83" fmla="*/ 19 h 225"/>
                <a:gd name="T84" fmla="*/ 20 w 164"/>
                <a:gd name="T85" fmla="*/ 19 h 225"/>
                <a:gd name="T86" fmla="*/ 20 w 164"/>
                <a:gd name="T87" fmla="*/ 20 h 225"/>
                <a:gd name="T88" fmla="*/ 20 w 164"/>
                <a:gd name="T89" fmla="*/ 21 h 225"/>
                <a:gd name="T90" fmla="*/ 20 w 164"/>
                <a:gd name="T91" fmla="*/ 21 h 225"/>
                <a:gd name="T92" fmla="*/ 20 w 164"/>
                <a:gd name="T93" fmla="*/ 22 h 225"/>
                <a:gd name="T94" fmla="*/ 20 w 164"/>
                <a:gd name="T95" fmla="*/ 22 h 225"/>
                <a:gd name="T96" fmla="*/ 20 w 164"/>
                <a:gd name="T97" fmla="*/ 23 h 225"/>
                <a:gd name="T98" fmla="*/ 20 w 164"/>
                <a:gd name="T99" fmla="*/ 24 h 225"/>
                <a:gd name="T100" fmla="*/ 20 w 164"/>
                <a:gd name="T101" fmla="*/ 25 h 225"/>
                <a:gd name="T102" fmla="*/ 20 w 164"/>
                <a:gd name="T103" fmla="*/ 26 h 225"/>
                <a:gd name="T104" fmla="*/ 20 w 164"/>
                <a:gd name="T105" fmla="*/ 26 h 225"/>
                <a:gd name="T106" fmla="*/ 20 w 164"/>
                <a:gd name="T107" fmla="*/ 27 h 225"/>
                <a:gd name="T108" fmla="*/ 20 w 164"/>
                <a:gd name="T109" fmla="*/ 27 h 225"/>
                <a:gd name="T110" fmla="*/ 20 w 164"/>
                <a:gd name="T111" fmla="*/ 28 h 225"/>
                <a:gd name="T112" fmla="*/ 20 w 164"/>
                <a:gd name="T113" fmla="*/ 28 h 225"/>
                <a:gd name="T114" fmla="*/ 12 w 164"/>
                <a:gd name="T115" fmla="*/ 19 h 225"/>
                <a:gd name="T116" fmla="*/ 0 w 164"/>
                <a:gd name="T117" fmla="*/ 7 h 225"/>
                <a:gd name="T118" fmla="*/ 0 w 164"/>
                <a:gd name="T119" fmla="*/ 6 h 225"/>
                <a:gd name="T120" fmla="*/ 0 w 164"/>
                <a:gd name="T121" fmla="*/ 6 h 2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4"/>
                <a:gd name="T184" fmla="*/ 0 h 225"/>
                <a:gd name="T185" fmla="*/ 164 w 164"/>
                <a:gd name="T186" fmla="*/ 225 h 2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4" h="225">
                  <a:moveTo>
                    <a:pt x="4" y="48"/>
                  </a:moveTo>
                  <a:lnTo>
                    <a:pt x="6" y="46"/>
                  </a:lnTo>
                  <a:lnTo>
                    <a:pt x="13" y="42"/>
                  </a:lnTo>
                  <a:lnTo>
                    <a:pt x="17" y="40"/>
                  </a:lnTo>
                  <a:lnTo>
                    <a:pt x="23" y="37"/>
                  </a:lnTo>
                  <a:lnTo>
                    <a:pt x="29" y="33"/>
                  </a:lnTo>
                  <a:lnTo>
                    <a:pt x="34" y="29"/>
                  </a:lnTo>
                  <a:lnTo>
                    <a:pt x="38" y="23"/>
                  </a:lnTo>
                  <a:lnTo>
                    <a:pt x="44" y="19"/>
                  </a:lnTo>
                  <a:lnTo>
                    <a:pt x="50" y="14"/>
                  </a:lnTo>
                  <a:lnTo>
                    <a:pt x="55" y="10"/>
                  </a:lnTo>
                  <a:lnTo>
                    <a:pt x="63" y="2"/>
                  </a:lnTo>
                  <a:lnTo>
                    <a:pt x="67" y="0"/>
                  </a:lnTo>
                  <a:lnTo>
                    <a:pt x="67" y="2"/>
                  </a:lnTo>
                  <a:lnTo>
                    <a:pt x="74" y="8"/>
                  </a:lnTo>
                  <a:lnTo>
                    <a:pt x="78" y="14"/>
                  </a:lnTo>
                  <a:lnTo>
                    <a:pt x="84" y="19"/>
                  </a:lnTo>
                  <a:lnTo>
                    <a:pt x="90" y="23"/>
                  </a:lnTo>
                  <a:lnTo>
                    <a:pt x="97" y="31"/>
                  </a:lnTo>
                  <a:lnTo>
                    <a:pt x="103" y="38"/>
                  </a:lnTo>
                  <a:lnTo>
                    <a:pt x="110" y="46"/>
                  </a:lnTo>
                  <a:lnTo>
                    <a:pt x="114" y="52"/>
                  </a:lnTo>
                  <a:lnTo>
                    <a:pt x="116" y="56"/>
                  </a:lnTo>
                  <a:lnTo>
                    <a:pt x="120" y="61"/>
                  </a:lnTo>
                  <a:lnTo>
                    <a:pt x="124" y="65"/>
                  </a:lnTo>
                  <a:lnTo>
                    <a:pt x="126" y="69"/>
                  </a:lnTo>
                  <a:lnTo>
                    <a:pt x="131" y="75"/>
                  </a:lnTo>
                  <a:lnTo>
                    <a:pt x="133" y="78"/>
                  </a:lnTo>
                  <a:lnTo>
                    <a:pt x="137" y="84"/>
                  </a:lnTo>
                  <a:lnTo>
                    <a:pt x="139" y="90"/>
                  </a:lnTo>
                  <a:lnTo>
                    <a:pt x="143" y="95"/>
                  </a:lnTo>
                  <a:lnTo>
                    <a:pt x="145" y="101"/>
                  </a:lnTo>
                  <a:lnTo>
                    <a:pt x="148" y="107"/>
                  </a:lnTo>
                  <a:lnTo>
                    <a:pt x="150" y="111"/>
                  </a:lnTo>
                  <a:lnTo>
                    <a:pt x="152" y="116"/>
                  </a:lnTo>
                  <a:lnTo>
                    <a:pt x="152" y="122"/>
                  </a:lnTo>
                  <a:lnTo>
                    <a:pt x="154" y="128"/>
                  </a:lnTo>
                  <a:lnTo>
                    <a:pt x="156" y="132"/>
                  </a:lnTo>
                  <a:lnTo>
                    <a:pt x="158" y="137"/>
                  </a:lnTo>
                  <a:lnTo>
                    <a:pt x="158" y="143"/>
                  </a:lnTo>
                  <a:lnTo>
                    <a:pt x="160" y="149"/>
                  </a:lnTo>
                  <a:lnTo>
                    <a:pt x="160" y="152"/>
                  </a:lnTo>
                  <a:lnTo>
                    <a:pt x="162" y="158"/>
                  </a:lnTo>
                  <a:lnTo>
                    <a:pt x="162" y="162"/>
                  </a:lnTo>
                  <a:lnTo>
                    <a:pt x="162" y="168"/>
                  </a:lnTo>
                  <a:lnTo>
                    <a:pt x="162" y="171"/>
                  </a:lnTo>
                  <a:lnTo>
                    <a:pt x="164" y="177"/>
                  </a:lnTo>
                  <a:lnTo>
                    <a:pt x="164" y="181"/>
                  </a:lnTo>
                  <a:lnTo>
                    <a:pt x="164" y="187"/>
                  </a:lnTo>
                  <a:lnTo>
                    <a:pt x="164" y="194"/>
                  </a:lnTo>
                  <a:lnTo>
                    <a:pt x="164" y="202"/>
                  </a:lnTo>
                  <a:lnTo>
                    <a:pt x="164" y="208"/>
                  </a:lnTo>
                  <a:lnTo>
                    <a:pt x="164" y="213"/>
                  </a:lnTo>
                  <a:lnTo>
                    <a:pt x="164" y="219"/>
                  </a:lnTo>
                  <a:lnTo>
                    <a:pt x="164" y="223"/>
                  </a:lnTo>
                  <a:lnTo>
                    <a:pt x="164" y="225"/>
                  </a:lnTo>
                  <a:lnTo>
                    <a:pt x="103" y="154"/>
                  </a:lnTo>
                  <a:lnTo>
                    <a:pt x="0" y="61"/>
                  </a:lnTo>
                  <a:lnTo>
                    <a:pt x="4" y="48"/>
                  </a:lnTo>
                  <a:close/>
                </a:path>
              </a:pathLst>
            </a:custGeom>
            <a:solidFill>
              <a:srgbClr val="EDA1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Freeform 23"/>
            <p:cNvSpPr>
              <a:spLocks/>
            </p:cNvSpPr>
            <p:nvPr/>
          </p:nvSpPr>
          <p:spPr bwMode="auto">
            <a:xfrm>
              <a:off x="2452" y="2480"/>
              <a:ext cx="87" cy="93"/>
            </a:xfrm>
            <a:custGeom>
              <a:avLst/>
              <a:gdLst>
                <a:gd name="T0" fmla="*/ 1 w 175"/>
                <a:gd name="T1" fmla="*/ 3 h 187"/>
                <a:gd name="T2" fmla="*/ 2 w 175"/>
                <a:gd name="T3" fmla="*/ 3 h 187"/>
                <a:gd name="T4" fmla="*/ 3 w 175"/>
                <a:gd name="T5" fmla="*/ 4 h 187"/>
                <a:gd name="T6" fmla="*/ 5 w 175"/>
                <a:gd name="T7" fmla="*/ 5 h 187"/>
                <a:gd name="T8" fmla="*/ 6 w 175"/>
                <a:gd name="T9" fmla="*/ 6 h 187"/>
                <a:gd name="T10" fmla="*/ 8 w 175"/>
                <a:gd name="T11" fmla="*/ 8 h 187"/>
                <a:gd name="T12" fmla="*/ 10 w 175"/>
                <a:gd name="T13" fmla="*/ 10 h 187"/>
                <a:gd name="T14" fmla="*/ 12 w 175"/>
                <a:gd name="T15" fmla="*/ 12 h 187"/>
                <a:gd name="T16" fmla="*/ 14 w 175"/>
                <a:gd name="T17" fmla="*/ 14 h 187"/>
                <a:gd name="T18" fmla="*/ 16 w 175"/>
                <a:gd name="T19" fmla="*/ 16 h 187"/>
                <a:gd name="T20" fmla="*/ 17 w 175"/>
                <a:gd name="T21" fmla="*/ 18 h 187"/>
                <a:gd name="T22" fmla="*/ 19 w 175"/>
                <a:gd name="T23" fmla="*/ 20 h 187"/>
                <a:gd name="T24" fmla="*/ 20 w 175"/>
                <a:gd name="T25" fmla="*/ 21 h 187"/>
                <a:gd name="T26" fmla="*/ 21 w 175"/>
                <a:gd name="T27" fmla="*/ 23 h 187"/>
                <a:gd name="T28" fmla="*/ 21 w 175"/>
                <a:gd name="T29" fmla="*/ 18 h 187"/>
                <a:gd name="T30" fmla="*/ 21 w 175"/>
                <a:gd name="T31" fmla="*/ 17 h 187"/>
                <a:gd name="T32" fmla="*/ 21 w 175"/>
                <a:gd name="T33" fmla="*/ 16 h 187"/>
                <a:gd name="T34" fmla="*/ 20 w 175"/>
                <a:gd name="T35" fmla="*/ 14 h 187"/>
                <a:gd name="T36" fmla="*/ 20 w 175"/>
                <a:gd name="T37" fmla="*/ 13 h 187"/>
                <a:gd name="T38" fmla="*/ 20 w 175"/>
                <a:gd name="T39" fmla="*/ 12 h 187"/>
                <a:gd name="T40" fmla="*/ 19 w 175"/>
                <a:gd name="T41" fmla="*/ 11 h 187"/>
                <a:gd name="T42" fmla="*/ 18 w 175"/>
                <a:gd name="T43" fmla="*/ 10 h 187"/>
                <a:gd name="T44" fmla="*/ 17 w 175"/>
                <a:gd name="T45" fmla="*/ 9 h 187"/>
                <a:gd name="T46" fmla="*/ 16 w 175"/>
                <a:gd name="T47" fmla="*/ 8 h 187"/>
                <a:gd name="T48" fmla="*/ 15 w 175"/>
                <a:gd name="T49" fmla="*/ 7 h 187"/>
                <a:gd name="T50" fmla="*/ 13 w 175"/>
                <a:gd name="T51" fmla="*/ 6 h 187"/>
                <a:gd name="T52" fmla="*/ 12 w 175"/>
                <a:gd name="T53" fmla="*/ 5 h 187"/>
                <a:gd name="T54" fmla="*/ 12 w 175"/>
                <a:gd name="T55" fmla="*/ 5 h 187"/>
                <a:gd name="T56" fmla="*/ 19 w 175"/>
                <a:gd name="T57" fmla="*/ 18 h 187"/>
                <a:gd name="T58" fmla="*/ 18 w 175"/>
                <a:gd name="T59" fmla="*/ 17 h 187"/>
                <a:gd name="T60" fmla="*/ 17 w 175"/>
                <a:gd name="T61" fmla="*/ 15 h 187"/>
                <a:gd name="T62" fmla="*/ 16 w 175"/>
                <a:gd name="T63" fmla="*/ 14 h 187"/>
                <a:gd name="T64" fmla="*/ 15 w 175"/>
                <a:gd name="T65" fmla="*/ 12 h 187"/>
                <a:gd name="T66" fmla="*/ 14 w 175"/>
                <a:gd name="T67" fmla="*/ 10 h 187"/>
                <a:gd name="T68" fmla="*/ 12 w 175"/>
                <a:gd name="T69" fmla="*/ 8 h 187"/>
                <a:gd name="T70" fmla="*/ 11 w 175"/>
                <a:gd name="T71" fmla="*/ 6 h 187"/>
                <a:gd name="T72" fmla="*/ 9 w 175"/>
                <a:gd name="T73" fmla="*/ 5 h 187"/>
                <a:gd name="T74" fmla="*/ 7 w 175"/>
                <a:gd name="T75" fmla="*/ 3 h 187"/>
                <a:gd name="T76" fmla="*/ 5 w 175"/>
                <a:gd name="T77" fmla="*/ 2 h 187"/>
                <a:gd name="T78" fmla="*/ 3 w 175"/>
                <a:gd name="T79" fmla="*/ 1 h 187"/>
                <a:gd name="T80" fmla="*/ 2 w 175"/>
                <a:gd name="T81" fmla="*/ 1 h 187"/>
                <a:gd name="T82" fmla="*/ 1 w 175"/>
                <a:gd name="T83" fmla="*/ 0 h 187"/>
                <a:gd name="T84" fmla="*/ 0 w 175"/>
                <a:gd name="T85" fmla="*/ 0 h 187"/>
                <a:gd name="T86" fmla="*/ 1 w 175"/>
                <a:gd name="T87" fmla="*/ 3 h 18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75"/>
                <a:gd name="T133" fmla="*/ 0 h 187"/>
                <a:gd name="T134" fmla="*/ 175 w 175"/>
                <a:gd name="T135" fmla="*/ 187 h 18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75" h="187">
                  <a:moveTo>
                    <a:pt x="14" y="25"/>
                  </a:moveTo>
                  <a:lnTo>
                    <a:pt x="14" y="25"/>
                  </a:lnTo>
                  <a:lnTo>
                    <a:pt x="19" y="29"/>
                  </a:lnTo>
                  <a:lnTo>
                    <a:pt x="21" y="31"/>
                  </a:lnTo>
                  <a:lnTo>
                    <a:pt x="25" y="35"/>
                  </a:lnTo>
                  <a:lnTo>
                    <a:pt x="31" y="36"/>
                  </a:lnTo>
                  <a:lnTo>
                    <a:pt x="36" y="42"/>
                  </a:lnTo>
                  <a:lnTo>
                    <a:pt x="40" y="46"/>
                  </a:lnTo>
                  <a:lnTo>
                    <a:pt x="46" y="52"/>
                  </a:lnTo>
                  <a:lnTo>
                    <a:pt x="53" y="55"/>
                  </a:lnTo>
                  <a:lnTo>
                    <a:pt x="61" y="63"/>
                  </a:lnTo>
                  <a:lnTo>
                    <a:pt x="67" y="69"/>
                  </a:lnTo>
                  <a:lnTo>
                    <a:pt x="74" y="74"/>
                  </a:lnTo>
                  <a:lnTo>
                    <a:pt x="82" y="82"/>
                  </a:lnTo>
                  <a:lnTo>
                    <a:pt x="92" y="90"/>
                  </a:lnTo>
                  <a:lnTo>
                    <a:pt x="99" y="97"/>
                  </a:lnTo>
                  <a:lnTo>
                    <a:pt x="105" y="107"/>
                  </a:lnTo>
                  <a:lnTo>
                    <a:pt x="112" y="114"/>
                  </a:lnTo>
                  <a:lnTo>
                    <a:pt x="122" y="122"/>
                  </a:lnTo>
                  <a:lnTo>
                    <a:pt x="128" y="131"/>
                  </a:lnTo>
                  <a:lnTo>
                    <a:pt x="135" y="139"/>
                  </a:lnTo>
                  <a:lnTo>
                    <a:pt x="141" y="147"/>
                  </a:lnTo>
                  <a:lnTo>
                    <a:pt x="149" y="154"/>
                  </a:lnTo>
                  <a:lnTo>
                    <a:pt x="154" y="160"/>
                  </a:lnTo>
                  <a:lnTo>
                    <a:pt x="160" y="168"/>
                  </a:lnTo>
                  <a:lnTo>
                    <a:pt x="164" y="171"/>
                  </a:lnTo>
                  <a:lnTo>
                    <a:pt x="168" y="177"/>
                  </a:lnTo>
                  <a:lnTo>
                    <a:pt x="173" y="185"/>
                  </a:lnTo>
                  <a:lnTo>
                    <a:pt x="175" y="187"/>
                  </a:lnTo>
                  <a:lnTo>
                    <a:pt x="171" y="149"/>
                  </a:lnTo>
                  <a:lnTo>
                    <a:pt x="171" y="147"/>
                  </a:lnTo>
                  <a:lnTo>
                    <a:pt x="171" y="143"/>
                  </a:lnTo>
                  <a:lnTo>
                    <a:pt x="169" y="135"/>
                  </a:lnTo>
                  <a:lnTo>
                    <a:pt x="169" y="128"/>
                  </a:lnTo>
                  <a:lnTo>
                    <a:pt x="168" y="124"/>
                  </a:lnTo>
                  <a:lnTo>
                    <a:pt x="166" y="118"/>
                  </a:lnTo>
                  <a:lnTo>
                    <a:pt x="164" y="114"/>
                  </a:lnTo>
                  <a:lnTo>
                    <a:pt x="164" y="109"/>
                  </a:lnTo>
                  <a:lnTo>
                    <a:pt x="162" y="105"/>
                  </a:lnTo>
                  <a:lnTo>
                    <a:pt x="160" y="99"/>
                  </a:lnTo>
                  <a:lnTo>
                    <a:pt x="158" y="95"/>
                  </a:lnTo>
                  <a:lnTo>
                    <a:pt x="154" y="90"/>
                  </a:lnTo>
                  <a:lnTo>
                    <a:pt x="150" y="86"/>
                  </a:lnTo>
                  <a:lnTo>
                    <a:pt x="147" y="82"/>
                  </a:lnTo>
                  <a:lnTo>
                    <a:pt x="143" y="78"/>
                  </a:lnTo>
                  <a:lnTo>
                    <a:pt x="139" y="74"/>
                  </a:lnTo>
                  <a:lnTo>
                    <a:pt x="133" y="69"/>
                  </a:lnTo>
                  <a:lnTo>
                    <a:pt x="128" y="65"/>
                  </a:lnTo>
                  <a:lnTo>
                    <a:pt x="124" y="61"/>
                  </a:lnTo>
                  <a:lnTo>
                    <a:pt x="120" y="57"/>
                  </a:lnTo>
                  <a:lnTo>
                    <a:pt x="114" y="54"/>
                  </a:lnTo>
                  <a:lnTo>
                    <a:pt x="111" y="52"/>
                  </a:lnTo>
                  <a:lnTo>
                    <a:pt x="105" y="50"/>
                  </a:lnTo>
                  <a:lnTo>
                    <a:pt x="103" y="46"/>
                  </a:lnTo>
                  <a:lnTo>
                    <a:pt x="99" y="44"/>
                  </a:lnTo>
                  <a:lnTo>
                    <a:pt x="97" y="44"/>
                  </a:lnTo>
                  <a:lnTo>
                    <a:pt x="126" y="78"/>
                  </a:lnTo>
                  <a:lnTo>
                    <a:pt x="154" y="147"/>
                  </a:lnTo>
                  <a:lnTo>
                    <a:pt x="154" y="145"/>
                  </a:lnTo>
                  <a:lnTo>
                    <a:pt x="149" y="137"/>
                  </a:lnTo>
                  <a:lnTo>
                    <a:pt x="145" y="131"/>
                  </a:lnTo>
                  <a:lnTo>
                    <a:pt x="143" y="126"/>
                  </a:lnTo>
                  <a:lnTo>
                    <a:pt x="139" y="120"/>
                  </a:lnTo>
                  <a:lnTo>
                    <a:pt x="135" y="114"/>
                  </a:lnTo>
                  <a:lnTo>
                    <a:pt x="130" y="105"/>
                  </a:lnTo>
                  <a:lnTo>
                    <a:pt x="124" y="99"/>
                  </a:lnTo>
                  <a:lnTo>
                    <a:pt x="118" y="90"/>
                  </a:lnTo>
                  <a:lnTo>
                    <a:pt x="112" y="84"/>
                  </a:lnTo>
                  <a:lnTo>
                    <a:pt x="107" y="74"/>
                  </a:lnTo>
                  <a:lnTo>
                    <a:pt x="101" y="69"/>
                  </a:lnTo>
                  <a:lnTo>
                    <a:pt x="93" y="61"/>
                  </a:lnTo>
                  <a:lnTo>
                    <a:pt x="88" y="54"/>
                  </a:lnTo>
                  <a:lnTo>
                    <a:pt x="78" y="46"/>
                  </a:lnTo>
                  <a:lnTo>
                    <a:pt x="73" y="40"/>
                  </a:lnTo>
                  <a:lnTo>
                    <a:pt x="63" y="35"/>
                  </a:lnTo>
                  <a:lnTo>
                    <a:pt x="57" y="31"/>
                  </a:lnTo>
                  <a:lnTo>
                    <a:pt x="50" y="25"/>
                  </a:lnTo>
                  <a:lnTo>
                    <a:pt x="42" y="19"/>
                  </a:lnTo>
                  <a:lnTo>
                    <a:pt x="34" y="16"/>
                  </a:lnTo>
                  <a:lnTo>
                    <a:pt x="29" y="14"/>
                  </a:lnTo>
                  <a:lnTo>
                    <a:pt x="21" y="10"/>
                  </a:lnTo>
                  <a:lnTo>
                    <a:pt x="17" y="8"/>
                  </a:lnTo>
                  <a:lnTo>
                    <a:pt x="12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14" y="25"/>
                  </a:lnTo>
                  <a:close/>
                </a:path>
              </a:pathLst>
            </a:custGeom>
            <a:solidFill>
              <a:srgbClr val="6121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Freeform 24"/>
            <p:cNvSpPr>
              <a:spLocks/>
            </p:cNvSpPr>
            <p:nvPr/>
          </p:nvSpPr>
          <p:spPr bwMode="auto">
            <a:xfrm>
              <a:off x="2349" y="2492"/>
              <a:ext cx="209" cy="260"/>
            </a:xfrm>
            <a:custGeom>
              <a:avLst/>
              <a:gdLst>
                <a:gd name="T0" fmla="*/ 28 w 418"/>
                <a:gd name="T1" fmla="*/ 0 h 521"/>
                <a:gd name="T2" fmla="*/ 29 w 418"/>
                <a:gd name="T3" fmla="*/ 1 h 521"/>
                <a:gd name="T4" fmla="*/ 31 w 418"/>
                <a:gd name="T5" fmla="*/ 2 h 521"/>
                <a:gd name="T6" fmla="*/ 33 w 418"/>
                <a:gd name="T7" fmla="*/ 3 h 521"/>
                <a:gd name="T8" fmla="*/ 34 w 418"/>
                <a:gd name="T9" fmla="*/ 4 h 521"/>
                <a:gd name="T10" fmla="*/ 35 w 418"/>
                <a:gd name="T11" fmla="*/ 5 h 521"/>
                <a:gd name="T12" fmla="*/ 36 w 418"/>
                <a:gd name="T13" fmla="*/ 6 h 521"/>
                <a:gd name="T14" fmla="*/ 38 w 418"/>
                <a:gd name="T15" fmla="*/ 8 h 521"/>
                <a:gd name="T16" fmla="*/ 39 w 418"/>
                <a:gd name="T17" fmla="*/ 9 h 521"/>
                <a:gd name="T18" fmla="*/ 40 w 418"/>
                <a:gd name="T19" fmla="*/ 10 h 521"/>
                <a:gd name="T20" fmla="*/ 41 w 418"/>
                <a:gd name="T21" fmla="*/ 11 h 521"/>
                <a:gd name="T22" fmla="*/ 43 w 418"/>
                <a:gd name="T23" fmla="*/ 13 h 521"/>
                <a:gd name="T24" fmla="*/ 44 w 418"/>
                <a:gd name="T25" fmla="*/ 14 h 521"/>
                <a:gd name="T26" fmla="*/ 45 w 418"/>
                <a:gd name="T27" fmla="*/ 15 h 521"/>
                <a:gd name="T28" fmla="*/ 46 w 418"/>
                <a:gd name="T29" fmla="*/ 16 h 521"/>
                <a:gd name="T30" fmla="*/ 47 w 418"/>
                <a:gd name="T31" fmla="*/ 17 h 521"/>
                <a:gd name="T32" fmla="*/ 48 w 418"/>
                <a:gd name="T33" fmla="*/ 19 h 521"/>
                <a:gd name="T34" fmla="*/ 49 w 418"/>
                <a:gd name="T35" fmla="*/ 20 h 521"/>
                <a:gd name="T36" fmla="*/ 51 w 418"/>
                <a:gd name="T37" fmla="*/ 22 h 521"/>
                <a:gd name="T38" fmla="*/ 51 w 418"/>
                <a:gd name="T39" fmla="*/ 24 h 521"/>
                <a:gd name="T40" fmla="*/ 52 w 418"/>
                <a:gd name="T41" fmla="*/ 25 h 521"/>
                <a:gd name="T42" fmla="*/ 52 w 418"/>
                <a:gd name="T43" fmla="*/ 26 h 521"/>
                <a:gd name="T44" fmla="*/ 52 w 418"/>
                <a:gd name="T45" fmla="*/ 26 h 521"/>
                <a:gd name="T46" fmla="*/ 52 w 418"/>
                <a:gd name="T47" fmla="*/ 28 h 521"/>
                <a:gd name="T48" fmla="*/ 52 w 418"/>
                <a:gd name="T49" fmla="*/ 29 h 521"/>
                <a:gd name="T50" fmla="*/ 52 w 418"/>
                <a:gd name="T51" fmla="*/ 30 h 521"/>
                <a:gd name="T52" fmla="*/ 52 w 418"/>
                <a:gd name="T53" fmla="*/ 32 h 521"/>
                <a:gd name="T54" fmla="*/ 51 w 418"/>
                <a:gd name="T55" fmla="*/ 33 h 521"/>
                <a:gd name="T56" fmla="*/ 50 w 418"/>
                <a:gd name="T57" fmla="*/ 35 h 521"/>
                <a:gd name="T58" fmla="*/ 49 w 418"/>
                <a:gd name="T59" fmla="*/ 37 h 521"/>
                <a:gd name="T60" fmla="*/ 48 w 418"/>
                <a:gd name="T61" fmla="*/ 39 h 521"/>
                <a:gd name="T62" fmla="*/ 47 w 418"/>
                <a:gd name="T63" fmla="*/ 40 h 521"/>
                <a:gd name="T64" fmla="*/ 47 w 418"/>
                <a:gd name="T65" fmla="*/ 42 h 521"/>
                <a:gd name="T66" fmla="*/ 46 w 418"/>
                <a:gd name="T67" fmla="*/ 43 h 521"/>
                <a:gd name="T68" fmla="*/ 45 w 418"/>
                <a:gd name="T69" fmla="*/ 44 h 521"/>
                <a:gd name="T70" fmla="*/ 45 w 418"/>
                <a:gd name="T71" fmla="*/ 44 h 521"/>
                <a:gd name="T72" fmla="*/ 45 w 418"/>
                <a:gd name="T73" fmla="*/ 45 h 521"/>
                <a:gd name="T74" fmla="*/ 45 w 418"/>
                <a:gd name="T75" fmla="*/ 47 h 521"/>
                <a:gd name="T76" fmla="*/ 45 w 418"/>
                <a:gd name="T77" fmla="*/ 48 h 521"/>
                <a:gd name="T78" fmla="*/ 45 w 418"/>
                <a:gd name="T79" fmla="*/ 49 h 521"/>
                <a:gd name="T80" fmla="*/ 45 w 418"/>
                <a:gd name="T81" fmla="*/ 51 h 521"/>
                <a:gd name="T82" fmla="*/ 45 w 418"/>
                <a:gd name="T83" fmla="*/ 53 h 521"/>
                <a:gd name="T84" fmla="*/ 44 w 418"/>
                <a:gd name="T85" fmla="*/ 54 h 521"/>
                <a:gd name="T86" fmla="*/ 44 w 418"/>
                <a:gd name="T87" fmla="*/ 55 h 521"/>
                <a:gd name="T88" fmla="*/ 44 w 418"/>
                <a:gd name="T89" fmla="*/ 56 h 521"/>
                <a:gd name="T90" fmla="*/ 44 w 418"/>
                <a:gd name="T91" fmla="*/ 57 h 521"/>
                <a:gd name="T92" fmla="*/ 44 w 418"/>
                <a:gd name="T93" fmla="*/ 58 h 521"/>
                <a:gd name="T94" fmla="*/ 43 w 418"/>
                <a:gd name="T95" fmla="*/ 59 h 521"/>
                <a:gd name="T96" fmla="*/ 14 w 418"/>
                <a:gd name="T97" fmla="*/ 62 h 521"/>
                <a:gd name="T98" fmla="*/ 4 w 418"/>
                <a:gd name="T99" fmla="*/ 59 h 521"/>
                <a:gd name="T100" fmla="*/ 0 w 418"/>
                <a:gd name="T101" fmla="*/ 34 h 521"/>
                <a:gd name="T102" fmla="*/ 28 w 418"/>
                <a:gd name="T103" fmla="*/ 0 h 52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8"/>
                <a:gd name="T157" fmla="*/ 0 h 521"/>
                <a:gd name="T158" fmla="*/ 418 w 418"/>
                <a:gd name="T159" fmla="*/ 521 h 52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8" h="521">
                  <a:moveTo>
                    <a:pt x="226" y="0"/>
                  </a:moveTo>
                  <a:lnTo>
                    <a:pt x="228" y="2"/>
                  </a:lnTo>
                  <a:lnTo>
                    <a:pt x="232" y="4"/>
                  </a:lnTo>
                  <a:lnTo>
                    <a:pt x="238" y="10"/>
                  </a:lnTo>
                  <a:lnTo>
                    <a:pt x="243" y="15"/>
                  </a:lnTo>
                  <a:lnTo>
                    <a:pt x="251" y="21"/>
                  </a:lnTo>
                  <a:lnTo>
                    <a:pt x="255" y="25"/>
                  </a:lnTo>
                  <a:lnTo>
                    <a:pt x="258" y="29"/>
                  </a:lnTo>
                  <a:lnTo>
                    <a:pt x="262" y="32"/>
                  </a:lnTo>
                  <a:lnTo>
                    <a:pt x="268" y="38"/>
                  </a:lnTo>
                  <a:lnTo>
                    <a:pt x="272" y="42"/>
                  </a:lnTo>
                  <a:lnTo>
                    <a:pt x="278" y="46"/>
                  </a:lnTo>
                  <a:lnTo>
                    <a:pt x="281" y="49"/>
                  </a:lnTo>
                  <a:lnTo>
                    <a:pt x="287" y="55"/>
                  </a:lnTo>
                  <a:lnTo>
                    <a:pt x="291" y="59"/>
                  </a:lnTo>
                  <a:lnTo>
                    <a:pt x="297" y="65"/>
                  </a:lnTo>
                  <a:lnTo>
                    <a:pt x="302" y="70"/>
                  </a:lnTo>
                  <a:lnTo>
                    <a:pt x="308" y="76"/>
                  </a:lnTo>
                  <a:lnTo>
                    <a:pt x="312" y="80"/>
                  </a:lnTo>
                  <a:lnTo>
                    <a:pt x="317" y="86"/>
                  </a:lnTo>
                  <a:lnTo>
                    <a:pt x="321" y="89"/>
                  </a:lnTo>
                  <a:lnTo>
                    <a:pt x="327" y="95"/>
                  </a:lnTo>
                  <a:lnTo>
                    <a:pt x="333" y="101"/>
                  </a:lnTo>
                  <a:lnTo>
                    <a:pt x="338" y="106"/>
                  </a:lnTo>
                  <a:lnTo>
                    <a:pt x="342" y="110"/>
                  </a:lnTo>
                  <a:lnTo>
                    <a:pt x="348" y="116"/>
                  </a:lnTo>
                  <a:lnTo>
                    <a:pt x="350" y="120"/>
                  </a:lnTo>
                  <a:lnTo>
                    <a:pt x="355" y="125"/>
                  </a:lnTo>
                  <a:lnTo>
                    <a:pt x="359" y="129"/>
                  </a:lnTo>
                  <a:lnTo>
                    <a:pt x="363" y="135"/>
                  </a:lnTo>
                  <a:lnTo>
                    <a:pt x="367" y="139"/>
                  </a:lnTo>
                  <a:lnTo>
                    <a:pt x="371" y="143"/>
                  </a:lnTo>
                  <a:lnTo>
                    <a:pt x="374" y="146"/>
                  </a:lnTo>
                  <a:lnTo>
                    <a:pt x="378" y="152"/>
                  </a:lnTo>
                  <a:lnTo>
                    <a:pt x="384" y="160"/>
                  </a:lnTo>
                  <a:lnTo>
                    <a:pt x="390" y="167"/>
                  </a:lnTo>
                  <a:lnTo>
                    <a:pt x="395" y="175"/>
                  </a:lnTo>
                  <a:lnTo>
                    <a:pt x="401" y="182"/>
                  </a:lnTo>
                  <a:lnTo>
                    <a:pt x="403" y="186"/>
                  </a:lnTo>
                  <a:lnTo>
                    <a:pt x="407" y="192"/>
                  </a:lnTo>
                  <a:lnTo>
                    <a:pt x="411" y="198"/>
                  </a:lnTo>
                  <a:lnTo>
                    <a:pt x="414" y="201"/>
                  </a:lnTo>
                  <a:lnTo>
                    <a:pt x="418" y="207"/>
                  </a:lnTo>
                  <a:lnTo>
                    <a:pt x="418" y="209"/>
                  </a:lnTo>
                  <a:lnTo>
                    <a:pt x="418" y="211"/>
                  </a:lnTo>
                  <a:lnTo>
                    <a:pt x="418" y="213"/>
                  </a:lnTo>
                  <a:lnTo>
                    <a:pt x="418" y="219"/>
                  </a:lnTo>
                  <a:lnTo>
                    <a:pt x="416" y="226"/>
                  </a:lnTo>
                  <a:lnTo>
                    <a:pt x="414" y="230"/>
                  </a:lnTo>
                  <a:lnTo>
                    <a:pt x="414" y="236"/>
                  </a:lnTo>
                  <a:lnTo>
                    <a:pt x="412" y="240"/>
                  </a:lnTo>
                  <a:lnTo>
                    <a:pt x="412" y="245"/>
                  </a:lnTo>
                  <a:lnTo>
                    <a:pt x="411" y="251"/>
                  </a:lnTo>
                  <a:lnTo>
                    <a:pt x="409" y="257"/>
                  </a:lnTo>
                  <a:lnTo>
                    <a:pt x="407" y="264"/>
                  </a:lnTo>
                  <a:lnTo>
                    <a:pt x="405" y="270"/>
                  </a:lnTo>
                  <a:lnTo>
                    <a:pt x="401" y="278"/>
                  </a:lnTo>
                  <a:lnTo>
                    <a:pt x="397" y="285"/>
                  </a:lnTo>
                  <a:lnTo>
                    <a:pt x="393" y="291"/>
                  </a:lnTo>
                  <a:lnTo>
                    <a:pt x="390" y="298"/>
                  </a:lnTo>
                  <a:lnTo>
                    <a:pt x="386" y="304"/>
                  </a:lnTo>
                  <a:lnTo>
                    <a:pt x="382" y="312"/>
                  </a:lnTo>
                  <a:lnTo>
                    <a:pt x="378" y="317"/>
                  </a:lnTo>
                  <a:lnTo>
                    <a:pt x="374" y="325"/>
                  </a:lnTo>
                  <a:lnTo>
                    <a:pt x="371" y="331"/>
                  </a:lnTo>
                  <a:lnTo>
                    <a:pt x="369" y="336"/>
                  </a:lnTo>
                  <a:lnTo>
                    <a:pt x="365" y="340"/>
                  </a:lnTo>
                  <a:lnTo>
                    <a:pt x="365" y="346"/>
                  </a:lnTo>
                  <a:lnTo>
                    <a:pt x="361" y="352"/>
                  </a:lnTo>
                  <a:lnTo>
                    <a:pt x="359" y="354"/>
                  </a:lnTo>
                  <a:lnTo>
                    <a:pt x="359" y="355"/>
                  </a:lnTo>
                  <a:lnTo>
                    <a:pt x="359" y="359"/>
                  </a:lnTo>
                  <a:lnTo>
                    <a:pt x="359" y="361"/>
                  </a:lnTo>
                  <a:lnTo>
                    <a:pt x="359" y="367"/>
                  </a:lnTo>
                  <a:lnTo>
                    <a:pt x="357" y="371"/>
                  </a:lnTo>
                  <a:lnTo>
                    <a:pt x="357" y="376"/>
                  </a:lnTo>
                  <a:lnTo>
                    <a:pt x="357" y="382"/>
                  </a:lnTo>
                  <a:lnTo>
                    <a:pt x="355" y="388"/>
                  </a:lnTo>
                  <a:lnTo>
                    <a:pt x="355" y="392"/>
                  </a:lnTo>
                  <a:lnTo>
                    <a:pt x="355" y="399"/>
                  </a:lnTo>
                  <a:lnTo>
                    <a:pt x="354" y="405"/>
                  </a:lnTo>
                  <a:lnTo>
                    <a:pt x="354" y="411"/>
                  </a:lnTo>
                  <a:lnTo>
                    <a:pt x="354" y="416"/>
                  </a:lnTo>
                  <a:lnTo>
                    <a:pt x="354" y="424"/>
                  </a:lnTo>
                  <a:lnTo>
                    <a:pt x="352" y="428"/>
                  </a:lnTo>
                  <a:lnTo>
                    <a:pt x="352" y="433"/>
                  </a:lnTo>
                  <a:lnTo>
                    <a:pt x="350" y="437"/>
                  </a:lnTo>
                  <a:lnTo>
                    <a:pt x="350" y="443"/>
                  </a:lnTo>
                  <a:lnTo>
                    <a:pt x="350" y="449"/>
                  </a:lnTo>
                  <a:lnTo>
                    <a:pt x="348" y="452"/>
                  </a:lnTo>
                  <a:lnTo>
                    <a:pt x="348" y="456"/>
                  </a:lnTo>
                  <a:lnTo>
                    <a:pt x="348" y="460"/>
                  </a:lnTo>
                  <a:lnTo>
                    <a:pt x="346" y="468"/>
                  </a:lnTo>
                  <a:lnTo>
                    <a:pt x="346" y="471"/>
                  </a:lnTo>
                  <a:lnTo>
                    <a:pt x="344" y="475"/>
                  </a:lnTo>
                  <a:lnTo>
                    <a:pt x="344" y="477"/>
                  </a:lnTo>
                  <a:lnTo>
                    <a:pt x="276" y="521"/>
                  </a:lnTo>
                  <a:lnTo>
                    <a:pt x="116" y="502"/>
                  </a:lnTo>
                  <a:lnTo>
                    <a:pt x="15" y="513"/>
                  </a:lnTo>
                  <a:lnTo>
                    <a:pt x="32" y="475"/>
                  </a:lnTo>
                  <a:lnTo>
                    <a:pt x="55" y="428"/>
                  </a:lnTo>
                  <a:lnTo>
                    <a:pt x="0" y="279"/>
                  </a:lnTo>
                  <a:lnTo>
                    <a:pt x="95" y="38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3D7D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Freeform 25"/>
            <p:cNvSpPr>
              <a:spLocks/>
            </p:cNvSpPr>
            <p:nvPr/>
          </p:nvSpPr>
          <p:spPr bwMode="auto">
            <a:xfrm>
              <a:off x="2392" y="2491"/>
              <a:ext cx="162" cy="152"/>
            </a:xfrm>
            <a:custGeom>
              <a:avLst/>
              <a:gdLst>
                <a:gd name="T0" fmla="*/ 40 w 325"/>
                <a:gd name="T1" fmla="*/ 25 h 304"/>
                <a:gd name="T2" fmla="*/ 39 w 325"/>
                <a:gd name="T3" fmla="*/ 25 h 304"/>
                <a:gd name="T4" fmla="*/ 38 w 325"/>
                <a:gd name="T5" fmla="*/ 26 h 304"/>
                <a:gd name="T6" fmla="*/ 37 w 325"/>
                <a:gd name="T7" fmla="*/ 27 h 304"/>
                <a:gd name="T8" fmla="*/ 35 w 325"/>
                <a:gd name="T9" fmla="*/ 29 h 304"/>
                <a:gd name="T10" fmla="*/ 33 w 325"/>
                <a:gd name="T11" fmla="*/ 30 h 304"/>
                <a:gd name="T12" fmla="*/ 32 w 325"/>
                <a:gd name="T13" fmla="*/ 30 h 304"/>
                <a:gd name="T14" fmla="*/ 31 w 325"/>
                <a:gd name="T15" fmla="*/ 31 h 304"/>
                <a:gd name="T16" fmla="*/ 29 w 325"/>
                <a:gd name="T17" fmla="*/ 33 h 304"/>
                <a:gd name="T18" fmla="*/ 28 w 325"/>
                <a:gd name="T19" fmla="*/ 33 h 304"/>
                <a:gd name="T20" fmla="*/ 26 w 325"/>
                <a:gd name="T21" fmla="*/ 34 h 304"/>
                <a:gd name="T22" fmla="*/ 25 w 325"/>
                <a:gd name="T23" fmla="*/ 34 h 304"/>
                <a:gd name="T24" fmla="*/ 24 w 325"/>
                <a:gd name="T25" fmla="*/ 35 h 304"/>
                <a:gd name="T26" fmla="*/ 22 w 325"/>
                <a:gd name="T27" fmla="*/ 35 h 304"/>
                <a:gd name="T28" fmla="*/ 20 w 325"/>
                <a:gd name="T29" fmla="*/ 36 h 304"/>
                <a:gd name="T30" fmla="*/ 19 w 325"/>
                <a:gd name="T31" fmla="*/ 36 h 304"/>
                <a:gd name="T32" fmla="*/ 18 w 325"/>
                <a:gd name="T33" fmla="*/ 37 h 304"/>
                <a:gd name="T34" fmla="*/ 16 w 325"/>
                <a:gd name="T35" fmla="*/ 37 h 304"/>
                <a:gd name="T36" fmla="*/ 15 w 325"/>
                <a:gd name="T37" fmla="*/ 37 h 304"/>
                <a:gd name="T38" fmla="*/ 14 w 325"/>
                <a:gd name="T39" fmla="*/ 38 h 304"/>
                <a:gd name="T40" fmla="*/ 12 w 325"/>
                <a:gd name="T41" fmla="*/ 38 h 304"/>
                <a:gd name="T42" fmla="*/ 11 w 325"/>
                <a:gd name="T43" fmla="*/ 38 h 304"/>
                <a:gd name="T44" fmla="*/ 11 w 325"/>
                <a:gd name="T45" fmla="*/ 38 h 304"/>
                <a:gd name="T46" fmla="*/ 7 w 325"/>
                <a:gd name="T47" fmla="*/ 38 h 304"/>
                <a:gd name="T48" fmla="*/ 6 w 325"/>
                <a:gd name="T49" fmla="*/ 38 h 304"/>
                <a:gd name="T50" fmla="*/ 4 w 325"/>
                <a:gd name="T51" fmla="*/ 36 h 304"/>
                <a:gd name="T52" fmla="*/ 3 w 325"/>
                <a:gd name="T53" fmla="*/ 36 h 304"/>
                <a:gd name="T54" fmla="*/ 2 w 325"/>
                <a:gd name="T55" fmla="*/ 35 h 304"/>
                <a:gd name="T56" fmla="*/ 0 w 325"/>
                <a:gd name="T57" fmla="*/ 33 h 304"/>
                <a:gd name="T58" fmla="*/ 0 w 325"/>
                <a:gd name="T59" fmla="*/ 31 h 304"/>
                <a:gd name="T60" fmla="*/ 0 w 325"/>
                <a:gd name="T61" fmla="*/ 30 h 304"/>
                <a:gd name="T62" fmla="*/ 0 w 325"/>
                <a:gd name="T63" fmla="*/ 29 h 304"/>
                <a:gd name="T64" fmla="*/ 0 w 325"/>
                <a:gd name="T65" fmla="*/ 27 h 304"/>
                <a:gd name="T66" fmla="*/ 0 w 325"/>
                <a:gd name="T67" fmla="*/ 26 h 304"/>
                <a:gd name="T68" fmla="*/ 0 w 325"/>
                <a:gd name="T69" fmla="*/ 25 h 304"/>
                <a:gd name="T70" fmla="*/ 0 w 325"/>
                <a:gd name="T71" fmla="*/ 25 h 304"/>
                <a:gd name="T72" fmla="*/ 1 w 325"/>
                <a:gd name="T73" fmla="*/ 26 h 304"/>
                <a:gd name="T74" fmla="*/ 2 w 325"/>
                <a:gd name="T75" fmla="*/ 26 h 304"/>
                <a:gd name="T76" fmla="*/ 4 w 325"/>
                <a:gd name="T77" fmla="*/ 27 h 304"/>
                <a:gd name="T78" fmla="*/ 5 w 325"/>
                <a:gd name="T79" fmla="*/ 27 h 304"/>
                <a:gd name="T80" fmla="*/ 6 w 325"/>
                <a:gd name="T81" fmla="*/ 27 h 304"/>
                <a:gd name="T82" fmla="*/ 7 w 325"/>
                <a:gd name="T83" fmla="*/ 27 h 304"/>
                <a:gd name="T84" fmla="*/ 9 w 325"/>
                <a:gd name="T85" fmla="*/ 27 h 304"/>
                <a:gd name="T86" fmla="*/ 10 w 325"/>
                <a:gd name="T87" fmla="*/ 27 h 304"/>
                <a:gd name="T88" fmla="*/ 11 w 325"/>
                <a:gd name="T89" fmla="*/ 27 h 304"/>
                <a:gd name="T90" fmla="*/ 13 w 325"/>
                <a:gd name="T91" fmla="*/ 26 h 304"/>
                <a:gd name="T92" fmla="*/ 14 w 325"/>
                <a:gd name="T93" fmla="*/ 26 h 304"/>
                <a:gd name="T94" fmla="*/ 16 w 325"/>
                <a:gd name="T95" fmla="*/ 26 h 304"/>
                <a:gd name="T96" fmla="*/ 18 w 325"/>
                <a:gd name="T97" fmla="*/ 26 h 304"/>
                <a:gd name="T98" fmla="*/ 19 w 325"/>
                <a:gd name="T99" fmla="*/ 25 h 304"/>
                <a:gd name="T100" fmla="*/ 20 w 325"/>
                <a:gd name="T101" fmla="*/ 25 h 304"/>
                <a:gd name="T102" fmla="*/ 22 w 325"/>
                <a:gd name="T103" fmla="*/ 25 h 304"/>
                <a:gd name="T104" fmla="*/ 23 w 325"/>
                <a:gd name="T105" fmla="*/ 25 h 304"/>
                <a:gd name="T106" fmla="*/ 24 w 325"/>
                <a:gd name="T107" fmla="*/ 24 h 304"/>
                <a:gd name="T108" fmla="*/ 25 w 325"/>
                <a:gd name="T109" fmla="*/ 24 h 304"/>
                <a:gd name="T110" fmla="*/ 27 w 325"/>
                <a:gd name="T111" fmla="*/ 24 h 304"/>
                <a:gd name="T112" fmla="*/ 28 w 325"/>
                <a:gd name="T113" fmla="*/ 24 h 304"/>
                <a:gd name="T114" fmla="*/ 34 w 325"/>
                <a:gd name="T115" fmla="*/ 21 h 304"/>
                <a:gd name="T116" fmla="*/ 16 w 325"/>
                <a:gd name="T117" fmla="*/ 0 h 304"/>
                <a:gd name="T118" fmla="*/ 24 w 325"/>
                <a:gd name="T119" fmla="*/ 7 h 3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25"/>
                <a:gd name="T181" fmla="*/ 0 h 304"/>
                <a:gd name="T182" fmla="*/ 325 w 325"/>
                <a:gd name="T183" fmla="*/ 304 h 30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25" h="304">
                  <a:moveTo>
                    <a:pt x="199" y="59"/>
                  </a:moveTo>
                  <a:lnTo>
                    <a:pt x="325" y="203"/>
                  </a:lnTo>
                  <a:lnTo>
                    <a:pt x="323" y="203"/>
                  </a:lnTo>
                  <a:lnTo>
                    <a:pt x="317" y="207"/>
                  </a:lnTo>
                  <a:lnTo>
                    <a:pt x="313" y="211"/>
                  </a:lnTo>
                  <a:lnTo>
                    <a:pt x="309" y="215"/>
                  </a:lnTo>
                  <a:lnTo>
                    <a:pt x="304" y="219"/>
                  </a:lnTo>
                  <a:lnTo>
                    <a:pt x="300" y="222"/>
                  </a:lnTo>
                  <a:lnTo>
                    <a:pt x="292" y="226"/>
                  </a:lnTo>
                  <a:lnTo>
                    <a:pt x="285" y="232"/>
                  </a:lnTo>
                  <a:lnTo>
                    <a:pt x="275" y="236"/>
                  </a:lnTo>
                  <a:lnTo>
                    <a:pt x="268" y="242"/>
                  </a:lnTo>
                  <a:lnTo>
                    <a:pt x="262" y="245"/>
                  </a:lnTo>
                  <a:lnTo>
                    <a:pt x="258" y="247"/>
                  </a:lnTo>
                  <a:lnTo>
                    <a:pt x="252" y="249"/>
                  </a:lnTo>
                  <a:lnTo>
                    <a:pt x="249" y="251"/>
                  </a:lnTo>
                  <a:lnTo>
                    <a:pt x="243" y="255"/>
                  </a:lnTo>
                  <a:lnTo>
                    <a:pt x="237" y="257"/>
                  </a:lnTo>
                  <a:lnTo>
                    <a:pt x="231" y="259"/>
                  </a:lnTo>
                  <a:lnTo>
                    <a:pt x="228" y="262"/>
                  </a:lnTo>
                  <a:lnTo>
                    <a:pt x="220" y="264"/>
                  </a:lnTo>
                  <a:lnTo>
                    <a:pt x="214" y="266"/>
                  </a:lnTo>
                  <a:lnTo>
                    <a:pt x="209" y="268"/>
                  </a:lnTo>
                  <a:lnTo>
                    <a:pt x="203" y="272"/>
                  </a:lnTo>
                  <a:lnTo>
                    <a:pt x="197" y="272"/>
                  </a:lnTo>
                  <a:lnTo>
                    <a:pt x="192" y="276"/>
                  </a:lnTo>
                  <a:lnTo>
                    <a:pt x="186" y="278"/>
                  </a:lnTo>
                  <a:lnTo>
                    <a:pt x="180" y="280"/>
                  </a:lnTo>
                  <a:lnTo>
                    <a:pt x="172" y="281"/>
                  </a:lnTo>
                  <a:lnTo>
                    <a:pt x="167" y="283"/>
                  </a:lnTo>
                  <a:lnTo>
                    <a:pt x="161" y="283"/>
                  </a:lnTo>
                  <a:lnTo>
                    <a:pt x="155" y="287"/>
                  </a:lnTo>
                  <a:lnTo>
                    <a:pt x="150" y="287"/>
                  </a:lnTo>
                  <a:lnTo>
                    <a:pt x="144" y="289"/>
                  </a:lnTo>
                  <a:lnTo>
                    <a:pt x="140" y="291"/>
                  </a:lnTo>
                  <a:lnTo>
                    <a:pt x="134" y="293"/>
                  </a:lnTo>
                  <a:lnTo>
                    <a:pt x="129" y="293"/>
                  </a:lnTo>
                  <a:lnTo>
                    <a:pt x="125" y="295"/>
                  </a:lnTo>
                  <a:lnTo>
                    <a:pt x="119" y="295"/>
                  </a:lnTo>
                  <a:lnTo>
                    <a:pt x="115" y="297"/>
                  </a:lnTo>
                  <a:lnTo>
                    <a:pt x="108" y="299"/>
                  </a:lnTo>
                  <a:lnTo>
                    <a:pt x="102" y="300"/>
                  </a:lnTo>
                  <a:lnTo>
                    <a:pt x="96" y="302"/>
                  </a:lnTo>
                  <a:lnTo>
                    <a:pt x="93" y="304"/>
                  </a:lnTo>
                  <a:lnTo>
                    <a:pt x="89" y="304"/>
                  </a:lnTo>
                  <a:lnTo>
                    <a:pt x="77" y="297"/>
                  </a:lnTo>
                  <a:lnTo>
                    <a:pt x="62" y="300"/>
                  </a:lnTo>
                  <a:lnTo>
                    <a:pt x="58" y="299"/>
                  </a:lnTo>
                  <a:lnTo>
                    <a:pt x="55" y="297"/>
                  </a:lnTo>
                  <a:lnTo>
                    <a:pt x="47" y="293"/>
                  </a:lnTo>
                  <a:lnTo>
                    <a:pt x="39" y="287"/>
                  </a:lnTo>
                  <a:lnTo>
                    <a:pt x="34" y="283"/>
                  </a:lnTo>
                  <a:lnTo>
                    <a:pt x="30" y="281"/>
                  </a:lnTo>
                  <a:lnTo>
                    <a:pt x="24" y="278"/>
                  </a:lnTo>
                  <a:lnTo>
                    <a:pt x="20" y="274"/>
                  </a:lnTo>
                  <a:lnTo>
                    <a:pt x="13" y="266"/>
                  </a:lnTo>
                  <a:lnTo>
                    <a:pt x="7" y="259"/>
                  </a:lnTo>
                  <a:lnTo>
                    <a:pt x="3" y="253"/>
                  </a:lnTo>
                  <a:lnTo>
                    <a:pt x="1" y="249"/>
                  </a:lnTo>
                  <a:lnTo>
                    <a:pt x="0" y="245"/>
                  </a:lnTo>
                  <a:lnTo>
                    <a:pt x="0" y="240"/>
                  </a:lnTo>
                  <a:lnTo>
                    <a:pt x="0" y="236"/>
                  </a:lnTo>
                  <a:lnTo>
                    <a:pt x="0" y="232"/>
                  </a:lnTo>
                  <a:lnTo>
                    <a:pt x="0" y="226"/>
                  </a:lnTo>
                  <a:lnTo>
                    <a:pt x="0" y="222"/>
                  </a:lnTo>
                  <a:lnTo>
                    <a:pt x="0" y="215"/>
                  </a:lnTo>
                  <a:lnTo>
                    <a:pt x="0" y="209"/>
                  </a:lnTo>
                  <a:lnTo>
                    <a:pt x="0" y="205"/>
                  </a:lnTo>
                  <a:lnTo>
                    <a:pt x="3" y="207"/>
                  </a:lnTo>
                  <a:lnTo>
                    <a:pt x="5" y="207"/>
                  </a:lnTo>
                  <a:lnTo>
                    <a:pt x="9" y="209"/>
                  </a:lnTo>
                  <a:lnTo>
                    <a:pt x="13" y="211"/>
                  </a:lnTo>
                  <a:lnTo>
                    <a:pt x="17" y="213"/>
                  </a:lnTo>
                  <a:lnTo>
                    <a:pt x="22" y="215"/>
                  </a:lnTo>
                  <a:lnTo>
                    <a:pt x="28" y="217"/>
                  </a:lnTo>
                  <a:lnTo>
                    <a:pt x="34" y="217"/>
                  </a:lnTo>
                  <a:lnTo>
                    <a:pt x="41" y="219"/>
                  </a:lnTo>
                  <a:lnTo>
                    <a:pt x="45" y="219"/>
                  </a:lnTo>
                  <a:lnTo>
                    <a:pt x="49" y="219"/>
                  </a:lnTo>
                  <a:lnTo>
                    <a:pt x="53" y="219"/>
                  </a:lnTo>
                  <a:lnTo>
                    <a:pt x="58" y="221"/>
                  </a:lnTo>
                  <a:lnTo>
                    <a:pt x="62" y="221"/>
                  </a:lnTo>
                  <a:lnTo>
                    <a:pt x="68" y="221"/>
                  </a:lnTo>
                  <a:lnTo>
                    <a:pt x="74" y="221"/>
                  </a:lnTo>
                  <a:lnTo>
                    <a:pt x="79" y="221"/>
                  </a:lnTo>
                  <a:lnTo>
                    <a:pt x="83" y="219"/>
                  </a:lnTo>
                  <a:lnTo>
                    <a:pt x="89" y="219"/>
                  </a:lnTo>
                  <a:lnTo>
                    <a:pt x="95" y="217"/>
                  </a:lnTo>
                  <a:lnTo>
                    <a:pt x="100" y="217"/>
                  </a:lnTo>
                  <a:lnTo>
                    <a:pt x="106" y="215"/>
                  </a:lnTo>
                  <a:lnTo>
                    <a:pt x="112" y="215"/>
                  </a:lnTo>
                  <a:lnTo>
                    <a:pt x="117" y="213"/>
                  </a:lnTo>
                  <a:lnTo>
                    <a:pt x="125" y="213"/>
                  </a:lnTo>
                  <a:lnTo>
                    <a:pt x="131" y="213"/>
                  </a:lnTo>
                  <a:lnTo>
                    <a:pt x="138" y="211"/>
                  </a:lnTo>
                  <a:lnTo>
                    <a:pt x="144" y="209"/>
                  </a:lnTo>
                  <a:lnTo>
                    <a:pt x="150" y="209"/>
                  </a:lnTo>
                  <a:lnTo>
                    <a:pt x="155" y="207"/>
                  </a:lnTo>
                  <a:lnTo>
                    <a:pt x="161" y="207"/>
                  </a:lnTo>
                  <a:lnTo>
                    <a:pt x="167" y="205"/>
                  </a:lnTo>
                  <a:lnTo>
                    <a:pt x="174" y="205"/>
                  </a:lnTo>
                  <a:lnTo>
                    <a:pt x="178" y="203"/>
                  </a:lnTo>
                  <a:lnTo>
                    <a:pt x="184" y="202"/>
                  </a:lnTo>
                  <a:lnTo>
                    <a:pt x="188" y="202"/>
                  </a:lnTo>
                  <a:lnTo>
                    <a:pt x="193" y="200"/>
                  </a:lnTo>
                  <a:lnTo>
                    <a:pt x="197" y="198"/>
                  </a:lnTo>
                  <a:lnTo>
                    <a:pt x="203" y="198"/>
                  </a:lnTo>
                  <a:lnTo>
                    <a:pt x="207" y="196"/>
                  </a:lnTo>
                  <a:lnTo>
                    <a:pt x="211" y="196"/>
                  </a:lnTo>
                  <a:lnTo>
                    <a:pt x="218" y="196"/>
                  </a:lnTo>
                  <a:lnTo>
                    <a:pt x="222" y="194"/>
                  </a:lnTo>
                  <a:lnTo>
                    <a:pt x="226" y="194"/>
                  </a:lnTo>
                  <a:lnTo>
                    <a:pt x="228" y="194"/>
                  </a:lnTo>
                  <a:lnTo>
                    <a:pt x="275" y="169"/>
                  </a:lnTo>
                  <a:lnTo>
                    <a:pt x="193" y="76"/>
                  </a:lnTo>
                  <a:lnTo>
                    <a:pt x="133" y="0"/>
                  </a:lnTo>
                  <a:lnTo>
                    <a:pt x="199" y="59"/>
                  </a:lnTo>
                  <a:close/>
                </a:path>
              </a:pathLst>
            </a:custGeom>
            <a:solidFill>
              <a:srgbClr val="B0EB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Freeform 26"/>
            <p:cNvSpPr>
              <a:spLocks/>
            </p:cNvSpPr>
            <p:nvPr/>
          </p:nvSpPr>
          <p:spPr bwMode="auto">
            <a:xfrm>
              <a:off x="2270" y="2408"/>
              <a:ext cx="139" cy="98"/>
            </a:xfrm>
            <a:custGeom>
              <a:avLst/>
              <a:gdLst>
                <a:gd name="T0" fmla="*/ 14 w 278"/>
                <a:gd name="T1" fmla="*/ 13 h 196"/>
                <a:gd name="T2" fmla="*/ 15 w 278"/>
                <a:gd name="T3" fmla="*/ 12 h 196"/>
                <a:gd name="T4" fmla="*/ 17 w 278"/>
                <a:gd name="T5" fmla="*/ 11 h 196"/>
                <a:gd name="T6" fmla="*/ 18 w 278"/>
                <a:gd name="T7" fmla="*/ 10 h 196"/>
                <a:gd name="T8" fmla="*/ 19 w 278"/>
                <a:gd name="T9" fmla="*/ 9 h 196"/>
                <a:gd name="T10" fmla="*/ 21 w 278"/>
                <a:gd name="T11" fmla="*/ 9 h 196"/>
                <a:gd name="T12" fmla="*/ 22 w 278"/>
                <a:gd name="T13" fmla="*/ 9 h 196"/>
                <a:gd name="T14" fmla="*/ 23 w 278"/>
                <a:gd name="T15" fmla="*/ 9 h 196"/>
                <a:gd name="T16" fmla="*/ 25 w 278"/>
                <a:gd name="T17" fmla="*/ 9 h 196"/>
                <a:gd name="T18" fmla="*/ 26 w 278"/>
                <a:gd name="T19" fmla="*/ 9 h 196"/>
                <a:gd name="T20" fmla="*/ 27 w 278"/>
                <a:gd name="T21" fmla="*/ 9 h 196"/>
                <a:gd name="T22" fmla="*/ 28 w 278"/>
                <a:gd name="T23" fmla="*/ 9 h 196"/>
                <a:gd name="T24" fmla="*/ 35 w 278"/>
                <a:gd name="T25" fmla="*/ 12 h 196"/>
                <a:gd name="T26" fmla="*/ 31 w 278"/>
                <a:gd name="T27" fmla="*/ 24 h 196"/>
                <a:gd name="T28" fmla="*/ 30 w 278"/>
                <a:gd name="T29" fmla="*/ 24 h 196"/>
                <a:gd name="T30" fmla="*/ 28 w 278"/>
                <a:gd name="T31" fmla="*/ 24 h 196"/>
                <a:gd name="T32" fmla="*/ 27 w 278"/>
                <a:gd name="T33" fmla="*/ 24 h 196"/>
                <a:gd name="T34" fmla="*/ 25 w 278"/>
                <a:gd name="T35" fmla="*/ 24 h 196"/>
                <a:gd name="T36" fmla="*/ 24 w 278"/>
                <a:gd name="T37" fmla="*/ 24 h 196"/>
                <a:gd name="T38" fmla="*/ 23 w 278"/>
                <a:gd name="T39" fmla="*/ 24 h 196"/>
                <a:gd name="T40" fmla="*/ 21 w 278"/>
                <a:gd name="T41" fmla="*/ 25 h 196"/>
                <a:gd name="T42" fmla="*/ 20 w 278"/>
                <a:gd name="T43" fmla="*/ 25 h 196"/>
                <a:gd name="T44" fmla="*/ 19 w 278"/>
                <a:gd name="T45" fmla="*/ 25 h 196"/>
                <a:gd name="T46" fmla="*/ 17 w 278"/>
                <a:gd name="T47" fmla="*/ 25 h 196"/>
                <a:gd name="T48" fmla="*/ 17 w 278"/>
                <a:gd name="T49" fmla="*/ 25 h 196"/>
                <a:gd name="T50" fmla="*/ 15 w 278"/>
                <a:gd name="T51" fmla="*/ 25 h 196"/>
                <a:gd name="T52" fmla="*/ 13 w 278"/>
                <a:gd name="T53" fmla="*/ 25 h 196"/>
                <a:gd name="T54" fmla="*/ 12 w 278"/>
                <a:gd name="T55" fmla="*/ 25 h 196"/>
                <a:gd name="T56" fmla="*/ 11 w 278"/>
                <a:gd name="T57" fmla="*/ 25 h 196"/>
                <a:gd name="T58" fmla="*/ 10 w 278"/>
                <a:gd name="T59" fmla="*/ 25 h 196"/>
                <a:gd name="T60" fmla="*/ 9 w 278"/>
                <a:gd name="T61" fmla="*/ 24 h 196"/>
                <a:gd name="T62" fmla="*/ 7 w 278"/>
                <a:gd name="T63" fmla="*/ 24 h 196"/>
                <a:gd name="T64" fmla="*/ 5 w 278"/>
                <a:gd name="T65" fmla="*/ 23 h 196"/>
                <a:gd name="T66" fmla="*/ 4 w 278"/>
                <a:gd name="T67" fmla="*/ 23 h 196"/>
                <a:gd name="T68" fmla="*/ 3 w 278"/>
                <a:gd name="T69" fmla="*/ 22 h 196"/>
                <a:gd name="T70" fmla="*/ 2 w 278"/>
                <a:gd name="T71" fmla="*/ 21 h 196"/>
                <a:gd name="T72" fmla="*/ 1 w 278"/>
                <a:gd name="T73" fmla="*/ 19 h 196"/>
                <a:gd name="T74" fmla="*/ 1 w 278"/>
                <a:gd name="T75" fmla="*/ 17 h 196"/>
                <a:gd name="T76" fmla="*/ 1 w 278"/>
                <a:gd name="T77" fmla="*/ 15 h 196"/>
                <a:gd name="T78" fmla="*/ 1 w 278"/>
                <a:gd name="T79" fmla="*/ 13 h 196"/>
                <a:gd name="T80" fmla="*/ 1 w 278"/>
                <a:gd name="T81" fmla="*/ 12 h 196"/>
                <a:gd name="T82" fmla="*/ 0 w 278"/>
                <a:gd name="T83" fmla="*/ 10 h 196"/>
                <a:gd name="T84" fmla="*/ 0 w 278"/>
                <a:gd name="T85" fmla="*/ 9 h 196"/>
                <a:gd name="T86" fmla="*/ 1 w 278"/>
                <a:gd name="T87" fmla="*/ 11 h 196"/>
                <a:gd name="T88" fmla="*/ 1 w 278"/>
                <a:gd name="T89" fmla="*/ 10 h 196"/>
                <a:gd name="T90" fmla="*/ 1 w 278"/>
                <a:gd name="T91" fmla="*/ 7 h 196"/>
                <a:gd name="T92" fmla="*/ 1 w 278"/>
                <a:gd name="T93" fmla="*/ 6 h 196"/>
                <a:gd name="T94" fmla="*/ 1 w 278"/>
                <a:gd name="T95" fmla="*/ 5 h 196"/>
                <a:gd name="T96" fmla="*/ 2 w 278"/>
                <a:gd name="T97" fmla="*/ 3 h 196"/>
                <a:gd name="T98" fmla="*/ 3 w 278"/>
                <a:gd name="T99" fmla="*/ 2 h 196"/>
                <a:gd name="T100" fmla="*/ 4 w 278"/>
                <a:gd name="T101" fmla="*/ 1 h 196"/>
                <a:gd name="T102" fmla="*/ 5 w 278"/>
                <a:gd name="T103" fmla="*/ 0 h 196"/>
                <a:gd name="T104" fmla="*/ 11 w 278"/>
                <a:gd name="T105" fmla="*/ 14 h 196"/>
                <a:gd name="T106" fmla="*/ 14 w 278"/>
                <a:gd name="T107" fmla="*/ 14 h 19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78"/>
                <a:gd name="T163" fmla="*/ 0 h 196"/>
                <a:gd name="T164" fmla="*/ 278 w 278"/>
                <a:gd name="T165" fmla="*/ 196 h 19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78" h="196">
                  <a:moveTo>
                    <a:pt x="114" y="112"/>
                  </a:moveTo>
                  <a:lnTo>
                    <a:pt x="114" y="110"/>
                  </a:lnTo>
                  <a:lnTo>
                    <a:pt x="118" y="106"/>
                  </a:lnTo>
                  <a:lnTo>
                    <a:pt x="122" y="101"/>
                  </a:lnTo>
                  <a:lnTo>
                    <a:pt x="128" y="95"/>
                  </a:lnTo>
                  <a:lnTo>
                    <a:pt x="135" y="87"/>
                  </a:lnTo>
                  <a:lnTo>
                    <a:pt x="143" y="80"/>
                  </a:lnTo>
                  <a:lnTo>
                    <a:pt x="147" y="78"/>
                  </a:lnTo>
                  <a:lnTo>
                    <a:pt x="152" y="74"/>
                  </a:lnTo>
                  <a:lnTo>
                    <a:pt x="158" y="72"/>
                  </a:lnTo>
                  <a:lnTo>
                    <a:pt x="164" y="70"/>
                  </a:lnTo>
                  <a:lnTo>
                    <a:pt x="168" y="68"/>
                  </a:lnTo>
                  <a:lnTo>
                    <a:pt x="173" y="66"/>
                  </a:lnTo>
                  <a:lnTo>
                    <a:pt x="179" y="66"/>
                  </a:lnTo>
                  <a:lnTo>
                    <a:pt x="187" y="66"/>
                  </a:lnTo>
                  <a:lnTo>
                    <a:pt x="190" y="66"/>
                  </a:lnTo>
                  <a:lnTo>
                    <a:pt x="196" y="66"/>
                  </a:lnTo>
                  <a:lnTo>
                    <a:pt x="202" y="66"/>
                  </a:lnTo>
                  <a:lnTo>
                    <a:pt x="207" y="68"/>
                  </a:lnTo>
                  <a:lnTo>
                    <a:pt x="211" y="68"/>
                  </a:lnTo>
                  <a:lnTo>
                    <a:pt x="217" y="70"/>
                  </a:lnTo>
                  <a:lnTo>
                    <a:pt x="221" y="70"/>
                  </a:lnTo>
                  <a:lnTo>
                    <a:pt x="225" y="70"/>
                  </a:lnTo>
                  <a:lnTo>
                    <a:pt x="228" y="72"/>
                  </a:lnTo>
                  <a:lnTo>
                    <a:pt x="232" y="74"/>
                  </a:lnTo>
                  <a:lnTo>
                    <a:pt x="278" y="97"/>
                  </a:lnTo>
                  <a:lnTo>
                    <a:pt x="251" y="188"/>
                  </a:lnTo>
                  <a:lnTo>
                    <a:pt x="249" y="188"/>
                  </a:lnTo>
                  <a:lnTo>
                    <a:pt x="247" y="188"/>
                  </a:lnTo>
                  <a:lnTo>
                    <a:pt x="242" y="188"/>
                  </a:lnTo>
                  <a:lnTo>
                    <a:pt x="238" y="188"/>
                  </a:lnTo>
                  <a:lnTo>
                    <a:pt x="228" y="188"/>
                  </a:lnTo>
                  <a:lnTo>
                    <a:pt x="223" y="188"/>
                  </a:lnTo>
                  <a:lnTo>
                    <a:pt x="217" y="188"/>
                  </a:lnTo>
                  <a:lnTo>
                    <a:pt x="211" y="190"/>
                  </a:lnTo>
                  <a:lnTo>
                    <a:pt x="207" y="190"/>
                  </a:lnTo>
                  <a:lnTo>
                    <a:pt x="204" y="192"/>
                  </a:lnTo>
                  <a:lnTo>
                    <a:pt x="198" y="192"/>
                  </a:lnTo>
                  <a:lnTo>
                    <a:pt x="192" y="192"/>
                  </a:lnTo>
                  <a:lnTo>
                    <a:pt x="187" y="192"/>
                  </a:lnTo>
                  <a:lnTo>
                    <a:pt x="181" y="194"/>
                  </a:lnTo>
                  <a:lnTo>
                    <a:pt x="175" y="194"/>
                  </a:lnTo>
                  <a:lnTo>
                    <a:pt x="169" y="194"/>
                  </a:lnTo>
                  <a:lnTo>
                    <a:pt x="164" y="194"/>
                  </a:lnTo>
                  <a:lnTo>
                    <a:pt x="158" y="194"/>
                  </a:lnTo>
                  <a:lnTo>
                    <a:pt x="152" y="194"/>
                  </a:lnTo>
                  <a:lnTo>
                    <a:pt x="147" y="194"/>
                  </a:lnTo>
                  <a:lnTo>
                    <a:pt x="141" y="194"/>
                  </a:lnTo>
                  <a:lnTo>
                    <a:pt x="135" y="196"/>
                  </a:lnTo>
                  <a:lnTo>
                    <a:pt x="131" y="196"/>
                  </a:lnTo>
                  <a:lnTo>
                    <a:pt x="126" y="196"/>
                  </a:lnTo>
                  <a:lnTo>
                    <a:pt x="120" y="196"/>
                  </a:lnTo>
                  <a:lnTo>
                    <a:pt x="114" y="196"/>
                  </a:lnTo>
                  <a:lnTo>
                    <a:pt x="111" y="196"/>
                  </a:lnTo>
                  <a:lnTo>
                    <a:pt x="105" y="196"/>
                  </a:lnTo>
                  <a:lnTo>
                    <a:pt x="99" y="196"/>
                  </a:lnTo>
                  <a:lnTo>
                    <a:pt x="95" y="196"/>
                  </a:lnTo>
                  <a:lnTo>
                    <a:pt x="92" y="194"/>
                  </a:lnTo>
                  <a:lnTo>
                    <a:pt x="86" y="194"/>
                  </a:lnTo>
                  <a:lnTo>
                    <a:pt x="82" y="194"/>
                  </a:lnTo>
                  <a:lnTo>
                    <a:pt x="78" y="194"/>
                  </a:lnTo>
                  <a:lnTo>
                    <a:pt x="71" y="192"/>
                  </a:lnTo>
                  <a:lnTo>
                    <a:pt x="63" y="190"/>
                  </a:lnTo>
                  <a:lnTo>
                    <a:pt x="57" y="188"/>
                  </a:lnTo>
                  <a:lnTo>
                    <a:pt x="52" y="188"/>
                  </a:lnTo>
                  <a:lnTo>
                    <a:pt x="46" y="184"/>
                  </a:lnTo>
                  <a:lnTo>
                    <a:pt x="40" y="182"/>
                  </a:lnTo>
                  <a:lnTo>
                    <a:pt x="35" y="178"/>
                  </a:lnTo>
                  <a:lnTo>
                    <a:pt x="31" y="175"/>
                  </a:lnTo>
                  <a:lnTo>
                    <a:pt x="27" y="171"/>
                  </a:lnTo>
                  <a:lnTo>
                    <a:pt x="23" y="165"/>
                  </a:lnTo>
                  <a:lnTo>
                    <a:pt x="19" y="161"/>
                  </a:lnTo>
                  <a:lnTo>
                    <a:pt x="17" y="156"/>
                  </a:lnTo>
                  <a:lnTo>
                    <a:pt x="14" y="148"/>
                  </a:lnTo>
                  <a:lnTo>
                    <a:pt x="12" y="142"/>
                  </a:lnTo>
                  <a:lnTo>
                    <a:pt x="8" y="135"/>
                  </a:lnTo>
                  <a:lnTo>
                    <a:pt x="8" y="129"/>
                  </a:lnTo>
                  <a:lnTo>
                    <a:pt x="4" y="120"/>
                  </a:lnTo>
                  <a:lnTo>
                    <a:pt x="4" y="112"/>
                  </a:lnTo>
                  <a:lnTo>
                    <a:pt x="2" y="106"/>
                  </a:lnTo>
                  <a:lnTo>
                    <a:pt x="2" y="99"/>
                  </a:lnTo>
                  <a:lnTo>
                    <a:pt x="2" y="91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68"/>
                  </a:lnTo>
                  <a:lnTo>
                    <a:pt x="0" y="66"/>
                  </a:lnTo>
                  <a:lnTo>
                    <a:pt x="12" y="82"/>
                  </a:lnTo>
                  <a:lnTo>
                    <a:pt x="12" y="80"/>
                  </a:lnTo>
                  <a:lnTo>
                    <a:pt x="12" y="74"/>
                  </a:lnTo>
                  <a:lnTo>
                    <a:pt x="12" y="68"/>
                  </a:lnTo>
                  <a:lnTo>
                    <a:pt x="12" y="59"/>
                  </a:lnTo>
                  <a:lnTo>
                    <a:pt x="12" y="55"/>
                  </a:lnTo>
                  <a:lnTo>
                    <a:pt x="12" y="49"/>
                  </a:lnTo>
                  <a:lnTo>
                    <a:pt x="12" y="45"/>
                  </a:lnTo>
                  <a:lnTo>
                    <a:pt x="14" y="40"/>
                  </a:lnTo>
                  <a:lnTo>
                    <a:pt x="15" y="30"/>
                  </a:lnTo>
                  <a:lnTo>
                    <a:pt x="19" y="25"/>
                  </a:lnTo>
                  <a:lnTo>
                    <a:pt x="23" y="15"/>
                  </a:lnTo>
                  <a:lnTo>
                    <a:pt x="25" y="11"/>
                  </a:lnTo>
                  <a:lnTo>
                    <a:pt x="29" y="6"/>
                  </a:lnTo>
                  <a:lnTo>
                    <a:pt x="33" y="4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50" y="95"/>
                  </a:lnTo>
                  <a:lnTo>
                    <a:pt x="93" y="118"/>
                  </a:lnTo>
                  <a:lnTo>
                    <a:pt x="114" y="112"/>
                  </a:lnTo>
                  <a:close/>
                </a:path>
              </a:pathLst>
            </a:custGeom>
            <a:solidFill>
              <a:srgbClr val="5442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Freeform 27"/>
            <p:cNvSpPr>
              <a:spLocks/>
            </p:cNvSpPr>
            <p:nvPr/>
          </p:nvSpPr>
          <p:spPr bwMode="auto">
            <a:xfrm>
              <a:off x="2270" y="2404"/>
              <a:ext cx="80" cy="76"/>
            </a:xfrm>
            <a:custGeom>
              <a:avLst/>
              <a:gdLst>
                <a:gd name="T0" fmla="*/ 20 w 160"/>
                <a:gd name="T1" fmla="*/ 10 h 152"/>
                <a:gd name="T2" fmla="*/ 19 w 160"/>
                <a:gd name="T3" fmla="*/ 11 h 152"/>
                <a:gd name="T4" fmla="*/ 18 w 160"/>
                <a:gd name="T5" fmla="*/ 11 h 152"/>
                <a:gd name="T6" fmla="*/ 16 w 160"/>
                <a:gd name="T7" fmla="*/ 12 h 152"/>
                <a:gd name="T8" fmla="*/ 14 w 160"/>
                <a:gd name="T9" fmla="*/ 12 h 152"/>
                <a:gd name="T10" fmla="*/ 13 w 160"/>
                <a:gd name="T11" fmla="*/ 13 h 152"/>
                <a:gd name="T12" fmla="*/ 11 w 160"/>
                <a:gd name="T13" fmla="*/ 13 h 152"/>
                <a:gd name="T14" fmla="*/ 10 w 160"/>
                <a:gd name="T15" fmla="*/ 13 h 152"/>
                <a:gd name="T16" fmla="*/ 10 w 160"/>
                <a:gd name="T17" fmla="*/ 12 h 152"/>
                <a:gd name="T18" fmla="*/ 9 w 160"/>
                <a:gd name="T19" fmla="*/ 11 h 152"/>
                <a:gd name="T20" fmla="*/ 7 w 160"/>
                <a:gd name="T21" fmla="*/ 10 h 152"/>
                <a:gd name="T22" fmla="*/ 7 w 160"/>
                <a:gd name="T23" fmla="*/ 10 h 152"/>
                <a:gd name="T24" fmla="*/ 6 w 160"/>
                <a:gd name="T25" fmla="*/ 9 h 152"/>
                <a:gd name="T26" fmla="*/ 6 w 160"/>
                <a:gd name="T27" fmla="*/ 6 h 152"/>
                <a:gd name="T28" fmla="*/ 6 w 160"/>
                <a:gd name="T29" fmla="*/ 5 h 152"/>
                <a:gd name="T30" fmla="*/ 6 w 160"/>
                <a:gd name="T31" fmla="*/ 5 h 152"/>
                <a:gd name="T32" fmla="*/ 6 w 160"/>
                <a:gd name="T33" fmla="*/ 3 h 152"/>
                <a:gd name="T34" fmla="*/ 6 w 160"/>
                <a:gd name="T35" fmla="*/ 2 h 152"/>
                <a:gd name="T36" fmla="*/ 6 w 160"/>
                <a:gd name="T37" fmla="*/ 1 h 152"/>
                <a:gd name="T38" fmla="*/ 6 w 160"/>
                <a:gd name="T39" fmla="*/ 0 h 152"/>
                <a:gd name="T40" fmla="*/ 6 w 160"/>
                <a:gd name="T41" fmla="*/ 0 h 152"/>
                <a:gd name="T42" fmla="*/ 5 w 160"/>
                <a:gd name="T43" fmla="*/ 1 h 152"/>
                <a:gd name="T44" fmla="*/ 3 w 160"/>
                <a:gd name="T45" fmla="*/ 2 h 152"/>
                <a:gd name="T46" fmla="*/ 3 w 160"/>
                <a:gd name="T47" fmla="*/ 3 h 152"/>
                <a:gd name="T48" fmla="*/ 3 w 160"/>
                <a:gd name="T49" fmla="*/ 5 h 152"/>
                <a:gd name="T50" fmla="*/ 3 w 160"/>
                <a:gd name="T51" fmla="*/ 6 h 152"/>
                <a:gd name="T52" fmla="*/ 3 w 160"/>
                <a:gd name="T53" fmla="*/ 7 h 152"/>
                <a:gd name="T54" fmla="*/ 3 w 160"/>
                <a:gd name="T55" fmla="*/ 9 h 152"/>
                <a:gd name="T56" fmla="*/ 3 w 160"/>
                <a:gd name="T57" fmla="*/ 10 h 152"/>
                <a:gd name="T58" fmla="*/ 3 w 160"/>
                <a:gd name="T59" fmla="*/ 10 h 152"/>
                <a:gd name="T60" fmla="*/ 1 w 160"/>
                <a:gd name="T61" fmla="*/ 7 h 152"/>
                <a:gd name="T62" fmla="*/ 1 w 160"/>
                <a:gd name="T63" fmla="*/ 9 h 152"/>
                <a:gd name="T64" fmla="*/ 1 w 160"/>
                <a:gd name="T65" fmla="*/ 10 h 152"/>
                <a:gd name="T66" fmla="*/ 0 w 160"/>
                <a:gd name="T67" fmla="*/ 10 h 152"/>
                <a:gd name="T68" fmla="*/ 1 w 160"/>
                <a:gd name="T69" fmla="*/ 11 h 152"/>
                <a:gd name="T70" fmla="*/ 1 w 160"/>
                <a:gd name="T71" fmla="*/ 13 h 152"/>
                <a:gd name="T72" fmla="*/ 1 w 160"/>
                <a:gd name="T73" fmla="*/ 14 h 152"/>
                <a:gd name="T74" fmla="*/ 3 w 160"/>
                <a:gd name="T75" fmla="*/ 17 h 152"/>
                <a:gd name="T76" fmla="*/ 3 w 160"/>
                <a:gd name="T77" fmla="*/ 18 h 152"/>
                <a:gd name="T78" fmla="*/ 5 w 160"/>
                <a:gd name="T79" fmla="*/ 18 h 152"/>
                <a:gd name="T80" fmla="*/ 6 w 160"/>
                <a:gd name="T81" fmla="*/ 19 h 152"/>
                <a:gd name="T82" fmla="*/ 7 w 160"/>
                <a:gd name="T83" fmla="*/ 19 h 152"/>
                <a:gd name="T84" fmla="*/ 6 w 160"/>
                <a:gd name="T85" fmla="*/ 15 h 152"/>
                <a:gd name="T86" fmla="*/ 6 w 160"/>
                <a:gd name="T87" fmla="*/ 16 h 152"/>
                <a:gd name="T88" fmla="*/ 7 w 160"/>
                <a:gd name="T89" fmla="*/ 17 h 152"/>
                <a:gd name="T90" fmla="*/ 10 w 160"/>
                <a:gd name="T91" fmla="*/ 18 h 152"/>
                <a:gd name="T92" fmla="*/ 10 w 160"/>
                <a:gd name="T93" fmla="*/ 18 h 152"/>
                <a:gd name="T94" fmla="*/ 11 w 160"/>
                <a:gd name="T95" fmla="*/ 19 h 152"/>
                <a:gd name="T96" fmla="*/ 13 w 160"/>
                <a:gd name="T97" fmla="*/ 19 h 152"/>
                <a:gd name="T98" fmla="*/ 14 w 160"/>
                <a:gd name="T99" fmla="*/ 18 h 152"/>
                <a:gd name="T100" fmla="*/ 15 w 160"/>
                <a:gd name="T101" fmla="*/ 17 h 152"/>
                <a:gd name="T102" fmla="*/ 17 w 160"/>
                <a:gd name="T103" fmla="*/ 15 h 152"/>
                <a:gd name="T104" fmla="*/ 18 w 160"/>
                <a:gd name="T105" fmla="*/ 14 h 152"/>
                <a:gd name="T106" fmla="*/ 19 w 160"/>
                <a:gd name="T107" fmla="*/ 13 h 152"/>
                <a:gd name="T108" fmla="*/ 19 w 160"/>
                <a:gd name="T109" fmla="*/ 11 h 152"/>
                <a:gd name="T110" fmla="*/ 20 w 160"/>
                <a:gd name="T111" fmla="*/ 10 h 152"/>
                <a:gd name="T112" fmla="*/ 20 w 160"/>
                <a:gd name="T113" fmla="*/ 10 h 15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0"/>
                <a:gd name="T172" fmla="*/ 0 h 152"/>
                <a:gd name="T173" fmla="*/ 160 w 160"/>
                <a:gd name="T174" fmla="*/ 152 h 15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0" h="152">
                  <a:moveTo>
                    <a:pt x="160" y="84"/>
                  </a:moveTo>
                  <a:lnTo>
                    <a:pt x="158" y="86"/>
                  </a:lnTo>
                  <a:lnTo>
                    <a:pt x="152" y="88"/>
                  </a:lnTo>
                  <a:lnTo>
                    <a:pt x="149" y="90"/>
                  </a:lnTo>
                  <a:lnTo>
                    <a:pt x="145" y="92"/>
                  </a:lnTo>
                  <a:lnTo>
                    <a:pt x="139" y="95"/>
                  </a:lnTo>
                  <a:lnTo>
                    <a:pt x="135" y="97"/>
                  </a:lnTo>
                  <a:lnTo>
                    <a:pt x="128" y="99"/>
                  </a:lnTo>
                  <a:lnTo>
                    <a:pt x="124" y="101"/>
                  </a:lnTo>
                  <a:lnTo>
                    <a:pt x="116" y="101"/>
                  </a:lnTo>
                  <a:lnTo>
                    <a:pt x="112" y="105"/>
                  </a:lnTo>
                  <a:lnTo>
                    <a:pt x="105" y="105"/>
                  </a:lnTo>
                  <a:lnTo>
                    <a:pt x="99" y="107"/>
                  </a:lnTo>
                  <a:lnTo>
                    <a:pt x="93" y="107"/>
                  </a:lnTo>
                  <a:lnTo>
                    <a:pt x="90" y="107"/>
                  </a:lnTo>
                  <a:lnTo>
                    <a:pt x="84" y="105"/>
                  </a:lnTo>
                  <a:lnTo>
                    <a:pt x="78" y="103"/>
                  </a:lnTo>
                  <a:lnTo>
                    <a:pt x="74" y="99"/>
                  </a:lnTo>
                  <a:lnTo>
                    <a:pt x="73" y="97"/>
                  </a:lnTo>
                  <a:lnTo>
                    <a:pt x="67" y="93"/>
                  </a:lnTo>
                  <a:lnTo>
                    <a:pt x="65" y="90"/>
                  </a:lnTo>
                  <a:lnTo>
                    <a:pt x="61" y="84"/>
                  </a:lnTo>
                  <a:lnTo>
                    <a:pt x="59" y="80"/>
                  </a:lnTo>
                  <a:lnTo>
                    <a:pt x="57" y="74"/>
                  </a:lnTo>
                  <a:lnTo>
                    <a:pt x="55" y="71"/>
                  </a:lnTo>
                  <a:lnTo>
                    <a:pt x="54" y="65"/>
                  </a:lnTo>
                  <a:lnTo>
                    <a:pt x="52" y="61"/>
                  </a:lnTo>
                  <a:lnTo>
                    <a:pt x="50" y="55"/>
                  </a:lnTo>
                  <a:lnTo>
                    <a:pt x="50" y="50"/>
                  </a:lnTo>
                  <a:lnTo>
                    <a:pt x="50" y="46"/>
                  </a:lnTo>
                  <a:lnTo>
                    <a:pt x="50" y="40"/>
                  </a:lnTo>
                  <a:lnTo>
                    <a:pt x="50" y="36"/>
                  </a:lnTo>
                  <a:lnTo>
                    <a:pt x="48" y="31"/>
                  </a:lnTo>
                  <a:lnTo>
                    <a:pt x="48" y="27"/>
                  </a:lnTo>
                  <a:lnTo>
                    <a:pt x="50" y="23"/>
                  </a:lnTo>
                  <a:lnTo>
                    <a:pt x="50" y="16"/>
                  </a:lnTo>
                  <a:lnTo>
                    <a:pt x="50" y="10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4" y="4"/>
                  </a:lnTo>
                  <a:lnTo>
                    <a:pt x="40" y="6"/>
                  </a:lnTo>
                  <a:lnTo>
                    <a:pt x="35" y="10"/>
                  </a:lnTo>
                  <a:lnTo>
                    <a:pt x="31" y="16"/>
                  </a:lnTo>
                  <a:lnTo>
                    <a:pt x="29" y="23"/>
                  </a:lnTo>
                  <a:lnTo>
                    <a:pt x="27" y="27"/>
                  </a:lnTo>
                  <a:lnTo>
                    <a:pt x="25" y="33"/>
                  </a:lnTo>
                  <a:lnTo>
                    <a:pt x="23" y="36"/>
                  </a:lnTo>
                  <a:lnTo>
                    <a:pt x="23" y="42"/>
                  </a:lnTo>
                  <a:lnTo>
                    <a:pt x="23" y="48"/>
                  </a:lnTo>
                  <a:lnTo>
                    <a:pt x="23" y="54"/>
                  </a:lnTo>
                  <a:lnTo>
                    <a:pt x="23" y="57"/>
                  </a:lnTo>
                  <a:lnTo>
                    <a:pt x="23" y="63"/>
                  </a:lnTo>
                  <a:lnTo>
                    <a:pt x="21" y="69"/>
                  </a:lnTo>
                  <a:lnTo>
                    <a:pt x="21" y="73"/>
                  </a:lnTo>
                  <a:lnTo>
                    <a:pt x="21" y="76"/>
                  </a:lnTo>
                  <a:lnTo>
                    <a:pt x="21" y="80"/>
                  </a:lnTo>
                  <a:lnTo>
                    <a:pt x="21" y="84"/>
                  </a:lnTo>
                  <a:lnTo>
                    <a:pt x="21" y="88"/>
                  </a:lnTo>
                  <a:lnTo>
                    <a:pt x="10" y="61"/>
                  </a:lnTo>
                  <a:lnTo>
                    <a:pt x="8" y="63"/>
                  </a:lnTo>
                  <a:lnTo>
                    <a:pt x="8" y="67"/>
                  </a:lnTo>
                  <a:lnTo>
                    <a:pt x="4" y="71"/>
                  </a:lnTo>
                  <a:lnTo>
                    <a:pt x="2" y="80"/>
                  </a:lnTo>
                  <a:lnTo>
                    <a:pt x="2" y="82"/>
                  </a:lnTo>
                  <a:lnTo>
                    <a:pt x="0" y="86"/>
                  </a:lnTo>
                  <a:lnTo>
                    <a:pt x="0" y="92"/>
                  </a:lnTo>
                  <a:lnTo>
                    <a:pt x="2" y="95"/>
                  </a:lnTo>
                  <a:lnTo>
                    <a:pt x="2" y="101"/>
                  </a:lnTo>
                  <a:lnTo>
                    <a:pt x="2" y="105"/>
                  </a:lnTo>
                  <a:lnTo>
                    <a:pt x="4" y="111"/>
                  </a:lnTo>
                  <a:lnTo>
                    <a:pt x="8" y="114"/>
                  </a:lnTo>
                  <a:lnTo>
                    <a:pt x="12" y="122"/>
                  </a:lnTo>
                  <a:lnTo>
                    <a:pt x="19" y="130"/>
                  </a:lnTo>
                  <a:lnTo>
                    <a:pt x="23" y="133"/>
                  </a:lnTo>
                  <a:lnTo>
                    <a:pt x="29" y="137"/>
                  </a:lnTo>
                  <a:lnTo>
                    <a:pt x="33" y="139"/>
                  </a:lnTo>
                  <a:lnTo>
                    <a:pt x="38" y="143"/>
                  </a:lnTo>
                  <a:lnTo>
                    <a:pt x="46" y="147"/>
                  </a:lnTo>
                  <a:lnTo>
                    <a:pt x="54" y="150"/>
                  </a:lnTo>
                  <a:lnTo>
                    <a:pt x="57" y="150"/>
                  </a:lnTo>
                  <a:lnTo>
                    <a:pt x="61" y="152"/>
                  </a:lnTo>
                  <a:lnTo>
                    <a:pt x="48" y="122"/>
                  </a:lnTo>
                  <a:lnTo>
                    <a:pt x="54" y="126"/>
                  </a:lnTo>
                  <a:lnTo>
                    <a:pt x="55" y="128"/>
                  </a:lnTo>
                  <a:lnTo>
                    <a:pt x="59" y="130"/>
                  </a:lnTo>
                  <a:lnTo>
                    <a:pt x="63" y="133"/>
                  </a:lnTo>
                  <a:lnTo>
                    <a:pt x="69" y="137"/>
                  </a:lnTo>
                  <a:lnTo>
                    <a:pt x="73" y="139"/>
                  </a:lnTo>
                  <a:lnTo>
                    <a:pt x="78" y="141"/>
                  </a:lnTo>
                  <a:lnTo>
                    <a:pt x="84" y="143"/>
                  </a:lnTo>
                  <a:lnTo>
                    <a:pt x="90" y="145"/>
                  </a:lnTo>
                  <a:lnTo>
                    <a:pt x="93" y="147"/>
                  </a:lnTo>
                  <a:lnTo>
                    <a:pt x="99" y="147"/>
                  </a:lnTo>
                  <a:lnTo>
                    <a:pt x="105" y="147"/>
                  </a:lnTo>
                  <a:lnTo>
                    <a:pt x="111" y="147"/>
                  </a:lnTo>
                  <a:lnTo>
                    <a:pt x="114" y="143"/>
                  </a:lnTo>
                  <a:lnTo>
                    <a:pt x="120" y="139"/>
                  </a:lnTo>
                  <a:lnTo>
                    <a:pt x="126" y="135"/>
                  </a:lnTo>
                  <a:lnTo>
                    <a:pt x="130" y="131"/>
                  </a:lnTo>
                  <a:lnTo>
                    <a:pt x="133" y="126"/>
                  </a:lnTo>
                  <a:lnTo>
                    <a:pt x="137" y="122"/>
                  </a:lnTo>
                  <a:lnTo>
                    <a:pt x="141" y="116"/>
                  </a:lnTo>
                  <a:lnTo>
                    <a:pt x="145" y="112"/>
                  </a:lnTo>
                  <a:lnTo>
                    <a:pt x="147" y="107"/>
                  </a:lnTo>
                  <a:lnTo>
                    <a:pt x="150" y="101"/>
                  </a:lnTo>
                  <a:lnTo>
                    <a:pt x="152" y="95"/>
                  </a:lnTo>
                  <a:lnTo>
                    <a:pt x="156" y="92"/>
                  </a:lnTo>
                  <a:lnTo>
                    <a:pt x="158" y="86"/>
                  </a:lnTo>
                  <a:lnTo>
                    <a:pt x="160" y="84"/>
                  </a:lnTo>
                  <a:close/>
                </a:path>
              </a:pathLst>
            </a:custGeom>
            <a:solidFill>
              <a:srgbClr val="C299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Freeform 28"/>
            <p:cNvSpPr>
              <a:spLocks/>
            </p:cNvSpPr>
            <p:nvPr/>
          </p:nvSpPr>
          <p:spPr bwMode="auto">
            <a:xfrm>
              <a:off x="2141" y="2478"/>
              <a:ext cx="216" cy="139"/>
            </a:xfrm>
            <a:custGeom>
              <a:avLst/>
              <a:gdLst>
                <a:gd name="T0" fmla="*/ 17 w 431"/>
                <a:gd name="T1" fmla="*/ 9 h 279"/>
                <a:gd name="T2" fmla="*/ 15 w 431"/>
                <a:gd name="T3" fmla="*/ 10 h 279"/>
                <a:gd name="T4" fmla="*/ 13 w 431"/>
                <a:gd name="T5" fmla="*/ 12 h 279"/>
                <a:gd name="T6" fmla="*/ 12 w 431"/>
                <a:gd name="T7" fmla="*/ 13 h 279"/>
                <a:gd name="T8" fmla="*/ 10 w 431"/>
                <a:gd name="T9" fmla="*/ 15 h 279"/>
                <a:gd name="T10" fmla="*/ 8 w 431"/>
                <a:gd name="T11" fmla="*/ 17 h 279"/>
                <a:gd name="T12" fmla="*/ 7 w 431"/>
                <a:gd name="T13" fmla="*/ 18 h 279"/>
                <a:gd name="T14" fmla="*/ 6 w 431"/>
                <a:gd name="T15" fmla="*/ 19 h 279"/>
                <a:gd name="T16" fmla="*/ 5 w 431"/>
                <a:gd name="T17" fmla="*/ 20 h 279"/>
                <a:gd name="T18" fmla="*/ 4 w 431"/>
                <a:gd name="T19" fmla="*/ 22 h 279"/>
                <a:gd name="T20" fmla="*/ 3 w 431"/>
                <a:gd name="T21" fmla="*/ 24 h 279"/>
                <a:gd name="T22" fmla="*/ 2 w 431"/>
                <a:gd name="T23" fmla="*/ 26 h 279"/>
                <a:gd name="T24" fmla="*/ 1 w 431"/>
                <a:gd name="T25" fmla="*/ 28 h 279"/>
                <a:gd name="T26" fmla="*/ 0 w 431"/>
                <a:gd name="T27" fmla="*/ 29 h 279"/>
                <a:gd name="T28" fmla="*/ 0 w 431"/>
                <a:gd name="T29" fmla="*/ 31 h 279"/>
                <a:gd name="T30" fmla="*/ 1 w 431"/>
                <a:gd name="T31" fmla="*/ 32 h 279"/>
                <a:gd name="T32" fmla="*/ 1 w 431"/>
                <a:gd name="T33" fmla="*/ 33 h 279"/>
                <a:gd name="T34" fmla="*/ 2 w 431"/>
                <a:gd name="T35" fmla="*/ 34 h 279"/>
                <a:gd name="T36" fmla="*/ 4 w 431"/>
                <a:gd name="T37" fmla="*/ 34 h 279"/>
                <a:gd name="T38" fmla="*/ 5 w 431"/>
                <a:gd name="T39" fmla="*/ 34 h 279"/>
                <a:gd name="T40" fmla="*/ 7 w 431"/>
                <a:gd name="T41" fmla="*/ 34 h 279"/>
                <a:gd name="T42" fmla="*/ 8 w 431"/>
                <a:gd name="T43" fmla="*/ 34 h 279"/>
                <a:gd name="T44" fmla="*/ 9 w 431"/>
                <a:gd name="T45" fmla="*/ 34 h 279"/>
                <a:gd name="T46" fmla="*/ 11 w 431"/>
                <a:gd name="T47" fmla="*/ 34 h 279"/>
                <a:gd name="T48" fmla="*/ 27 w 431"/>
                <a:gd name="T49" fmla="*/ 33 h 279"/>
                <a:gd name="T50" fmla="*/ 52 w 431"/>
                <a:gd name="T51" fmla="*/ 16 h 279"/>
                <a:gd name="T52" fmla="*/ 54 w 431"/>
                <a:gd name="T53" fmla="*/ 2 h 279"/>
                <a:gd name="T54" fmla="*/ 50 w 431"/>
                <a:gd name="T55" fmla="*/ 1 h 279"/>
                <a:gd name="T56" fmla="*/ 49 w 431"/>
                <a:gd name="T57" fmla="*/ 1 h 279"/>
                <a:gd name="T58" fmla="*/ 47 w 431"/>
                <a:gd name="T59" fmla="*/ 2 h 279"/>
                <a:gd name="T60" fmla="*/ 46 w 431"/>
                <a:gd name="T61" fmla="*/ 2 h 279"/>
                <a:gd name="T62" fmla="*/ 45 w 431"/>
                <a:gd name="T63" fmla="*/ 2 h 279"/>
                <a:gd name="T64" fmla="*/ 43 w 431"/>
                <a:gd name="T65" fmla="*/ 2 h 279"/>
                <a:gd name="T66" fmla="*/ 42 w 431"/>
                <a:gd name="T67" fmla="*/ 2 h 279"/>
                <a:gd name="T68" fmla="*/ 40 w 431"/>
                <a:gd name="T69" fmla="*/ 2 h 279"/>
                <a:gd name="T70" fmla="*/ 38 w 431"/>
                <a:gd name="T71" fmla="*/ 1 h 279"/>
                <a:gd name="T72" fmla="*/ 37 w 431"/>
                <a:gd name="T73" fmla="*/ 1 h 279"/>
                <a:gd name="T74" fmla="*/ 36 w 431"/>
                <a:gd name="T75" fmla="*/ 1 h 279"/>
                <a:gd name="T76" fmla="*/ 34 w 431"/>
                <a:gd name="T77" fmla="*/ 0 h 279"/>
                <a:gd name="T78" fmla="*/ 33 w 431"/>
                <a:gd name="T79" fmla="*/ 0 h 279"/>
                <a:gd name="T80" fmla="*/ 32 w 431"/>
                <a:gd name="T81" fmla="*/ 0 h 279"/>
                <a:gd name="T82" fmla="*/ 31 w 431"/>
                <a:gd name="T83" fmla="*/ 0 h 279"/>
                <a:gd name="T84" fmla="*/ 29 w 431"/>
                <a:gd name="T85" fmla="*/ 0 h 279"/>
                <a:gd name="T86" fmla="*/ 29 w 431"/>
                <a:gd name="T87" fmla="*/ 0 h 279"/>
                <a:gd name="T88" fmla="*/ 17 w 431"/>
                <a:gd name="T89" fmla="*/ 8 h 27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31"/>
                <a:gd name="T136" fmla="*/ 0 h 279"/>
                <a:gd name="T137" fmla="*/ 431 w 431"/>
                <a:gd name="T138" fmla="*/ 279 h 27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31" h="279">
                  <a:moveTo>
                    <a:pt x="131" y="70"/>
                  </a:moveTo>
                  <a:lnTo>
                    <a:pt x="129" y="72"/>
                  </a:lnTo>
                  <a:lnTo>
                    <a:pt x="121" y="79"/>
                  </a:lnTo>
                  <a:lnTo>
                    <a:pt x="116" y="83"/>
                  </a:lnTo>
                  <a:lnTo>
                    <a:pt x="110" y="89"/>
                  </a:lnTo>
                  <a:lnTo>
                    <a:pt x="104" y="96"/>
                  </a:lnTo>
                  <a:lnTo>
                    <a:pt x="99" y="104"/>
                  </a:lnTo>
                  <a:lnTo>
                    <a:pt x="89" y="110"/>
                  </a:lnTo>
                  <a:lnTo>
                    <a:pt x="83" y="119"/>
                  </a:lnTo>
                  <a:lnTo>
                    <a:pt x="74" y="127"/>
                  </a:lnTo>
                  <a:lnTo>
                    <a:pt x="66" y="136"/>
                  </a:lnTo>
                  <a:lnTo>
                    <a:pt x="63" y="140"/>
                  </a:lnTo>
                  <a:lnTo>
                    <a:pt x="59" y="144"/>
                  </a:lnTo>
                  <a:lnTo>
                    <a:pt x="55" y="148"/>
                  </a:lnTo>
                  <a:lnTo>
                    <a:pt x="51" y="153"/>
                  </a:lnTo>
                  <a:lnTo>
                    <a:pt x="47" y="157"/>
                  </a:lnTo>
                  <a:lnTo>
                    <a:pt x="45" y="163"/>
                  </a:lnTo>
                  <a:lnTo>
                    <a:pt x="40" y="167"/>
                  </a:lnTo>
                  <a:lnTo>
                    <a:pt x="38" y="172"/>
                  </a:lnTo>
                  <a:lnTo>
                    <a:pt x="30" y="180"/>
                  </a:lnTo>
                  <a:lnTo>
                    <a:pt x="25" y="188"/>
                  </a:lnTo>
                  <a:lnTo>
                    <a:pt x="19" y="195"/>
                  </a:lnTo>
                  <a:lnTo>
                    <a:pt x="15" y="205"/>
                  </a:lnTo>
                  <a:lnTo>
                    <a:pt x="11" y="212"/>
                  </a:lnTo>
                  <a:lnTo>
                    <a:pt x="7" y="218"/>
                  </a:lnTo>
                  <a:lnTo>
                    <a:pt x="4" y="226"/>
                  </a:lnTo>
                  <a:lnTo>
                    <a:pt x="4" y="233"/>
                  </a:lnTo>
                  <a:lnTo>
                    <a:pt x="0" y="239"/>
                  </a:lnTo>
                  <a:lnTo>
                    <a:pt x="0" y="245"/>
                  </a:lnTo>
                  <a:lnTo>
                    <a:pt x="0" y="250"/>
                  </a:lnTo>
                  <a:lnTo>
                    <a:pt x="0" y="256"/>
                  </a:lnTo>
                  <a:lnTo>
                    <a:pt x="2" y="260"/>
                  </a:lnTo>
                  <a:lnTo>
                    <a:pt x="4" y="264"/>
                  </a:lnTo>
                  <a:lnTo>
                    <a:pt x="6" y="268"/>
                  </a:lnTo>
                  <a:lnTo>
                    <a:pt x="11" y="271"/>
                  </a:lnTo>
                  <a:lnTo>
                    <a:pt x="13" y="273"/>
                  </a:lnTo>
                  <a:lnTo>
                    <a:pt x="19" y="275"/>
                  </a:lnTo>
                  <a:lnTo>
                    <a:pt x="25" y="277"/>
                  </a:lnTo>
                  <a:lnTo>
                    <a:pt x="30" y="277"/>
                  </a:lnTo>
                  <a:lnTo>
                    <a:pt x="36" y="277"/>
                  </a:lnTo>
                  <a:lnTo>
                    <a:pt x="44" y="279"/>
                  </a:lnTo>
                  <a:lnTo>
                    <a:pt x="49" y="279"/>
                  </a:lnTo>
                  <a:lnTo>
                    <a:pt x="55" y="279"/>
                  </a:lnTo>
                  <a:lnTo>
                    <a:pt x="61" y="279"/>
                  </a:lnTo>
                  <a:lnTo>
                    <a:pt x="66" y="279"/>
                  </a:lnTo>
                  <a:lnTo>
                    <a:pt x="72" y="279"/>
                  </a:lnTo>
                  <a:lnTo>
                    <a:pt x="76" y="279"/>
                  </a:lnTo>
                  <a:lnTo>
                    <a:pt x="82" y="277"/>
                  </a:lnTo>
                  <a:lnTo>
                    <a:pt x="85" y="277"/>
                  </a:lnTo>
                  <a:lnTo>
                    <a:pt x="211" y="268"/>
                  </a:lnTo>
                  <a:lnTo>
                    <a:pt x="327" y="203"/>
                  </a:lnTo>
                  <a:lnTo>
                    <a:pt x="410" y="131"/>
                  </a:lnTo>
                  <a:lnTo>
                    <a:pt x="431" y="60"/>
                  </a:lnTo>
                  <a:lnTo>
                    <a:pt x="426" y="22"/>
                  </a:lnTo>
                  <a:lnTo>
                    <a:pt x="401" y="15"/>
                  </a:lnTo>
                  <a:lnTo>
                    <a:pt x="399" y="15"/>
                  </a:lnTo>
                  <a:lnTo>
                    <a:pt x="395" y="15"/>
                  </a:lnTo>
                  <a:lnTo>
                    <a:pt x="388" y="15"/>
                  </a:lnTo>
                  <a:lnTo>
                    <a:pt x="380" y="17"/>
                  </a:lnTo>
                  <a:lnTo>
                    <a:pt x="374" y="17"/>
                  </a:lnTo>
                  <a:lnTo>
                    <a:pt x="370" y="17"/>
                  </a:lnTo>
                  <a:lnTo>
                    <a:pt x="365" y="17"/>
                  </a:lnTo>
                  <a:lnTo>
                    <a:pt x="359" y="19"/>
                  </a:lnTo>
                  <a:lnTo>
                    <a:pt x="353" y="19"/>
                  </a:lnTo>
                  <a:lnTo>
                    <a:pt x="348" y="19"/>
                  </a:lnTo>
                  <a:lnTo>
                    <a:pt x="340" y="19"/>
                  </a:lnTo>
                  <a:lnTo>
                    <a:pt x="334" y="19"/>
                  </a:lnTo>
                  <a:lnTo>
                    <a:pt x="329" y="17"/>
                  </a:lnTo>
                  <a:lnTo>
                    <a:pt x="323" y="17"/>
                  </a:lnTo>
                  <a:lnTo>
                    <a:pt x="315" y="17"/>
                  </a:lnTo>
                  <a:lnTo>
                    <a:pt x="310" y="15"/>
                  </a:lnTo>
                  <a:lnTo>
                    <a:pt x="304" y="13"/>
                  </a:lnTo>
                  <a:lnTo>
                    <a:pt x="298" y="13"/>
                  </a:lnTo>
                  <a:lnTo>
                    <a:pt x="291" y="11"/>
                  </a:lnTo>
                  <a:lnTo>
                    <a:pt x="287" y="11"/>
                  </a:lnTo>
                  <a:lnTo>
                    <a:pt x="281" y="9"/>
                  </a:lnTo>
                  <a:lnTo>
                    <a:pt x="275" y="7"/>
                  </a:lnTo>
                  <a:lnTo>
                    <a:pt x="270" y="5"/>
                  </a:lnTo>
                  <a:lnTo>
                    <a:pt x="266" y="5"/>
                  </a:lnTo>
                  <a:lnTo>
                    <a:pt x="260" y="3"/>
                  </a:lnTo>
                  <a:lnTo>
                    <a:pt x="254" y="3"/>
                  </a:lnTo>
                  <a:lnTo>
                    <a:pt x="251" y="1"/>
                  </a:lnTo>
                  <a:lnTo>
                    <a:pt x="249" y="1"/>
                  </a:lnTo>
                  <a:lnTo>
                    <a:pt x="241" y="0"/>
                  </a:lnTo>
                  <a:lnTo>
                    <a:pt x="235" y="0"/>
                  </a:lnTo>
                  <a:lnTo>
                    <a:pt x="232" y="0"/>
                  </a:lnTo>
                  <a:lnTo>
                    <a:pt x="228" y="0"/>
                  </a:lnTo>
                  <a:lnTo>
                    <a:pt x="226" y="0"/>
                  </a:lnTo>
                  <a:lnTo>
                    <a:pt x="224" y="0"/>
                  </a:lnTo>
                  <a:lnTo>
                    <a:pt x="131" y="70"/>
                  </a:lnTo>
                  <a:close/>
                </a:path>
              </a:pathLst>
            </a:custGeom>
            <a:solidFill>
              <a:srgbClr val="B0EB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Freeform 29"/>
            <p:cNvSpPr>
              <a:spLocks/>
            </p:cNvSpPr>
            <p:nvPr/>
          </p:nvSpPr>
          <p:spPr bwMode="auto">
            <a:xfrm>
              <a:off x="2165" y="2514"/>
              <a:ext cx="96" cy="96"/>
            </a:xfrm>
            <a:custGeom>
              <a:avLst/>
              <a:gdLst>
                <a:gd name="T0" fmla="*/ 12 w 192"/>
                <a:gd name="T1" fmla="*/ 0 h 192"/>
                <a:gd name="T2" fmla="*/ 11 w 192"/>
                <a:gd name="T3" fmla="*/ 1 h 192"/>
                <a:gd name="T4" fmla="*/ 10 w 192"/>
                <a:gd name="T5" fmla="*/ 2 h 192"/>
                <a:gd name="T6" fmla="*/ 9 w 192"/>
                <a:gd name="T7" fmla="*/ 3 h 192"/>
                <a:gd name="T8" fmla="*/ 6 w 192"/>
                <a:gd name="T9" fmla="*/ 6 h 192"/>
                <a:gd name="T10" fmla="*/ 5 w 192"/>
                <a:gd name="T11" fmla="*/ 6 h 192"/>
                <a:gd name="T12" fmla="*/ 5 w 192"/>
                <a:gd name="T13" fmla="*/ 8 h 192"/>
                <a:gd name="T14" fmla="*/ 3 w 192"/>
                <a:gd name="T15" fmla="*/ 9 h 192"/>
                <a:gd name="T16" fmla="*/ 3 w 192"/>
                <a:gd name="T17" fmla="*/ 11 h 192"/>
                <a:gd name="T18" fmla="*/ 2 w 192"/>
                <a:gd name="T19" fmla="*/ 12 h 192"/>
                <a:gd name="T20" fmla="*/ 2 w 192"/>
                <a:gd name="T21" fmla="*/ 12 h 192"/>
                <a:gd name="T22" fmla="*/ 1 w 192"/>
                <a:gd name="T23" fmla="*/ 14 h 192"/>
                <a:gd name="T24" fmla="*/ 0 w 192"/>
                <a:gd name="T25" fmla="*/ 17 h 192"/>
                <a:gd name="T26" fmla="*/ 0 w 192"/>
                <a:gd name="T27" fmla="*/ 19 h 192"/>
                <a:gd name="T28" fmla="*/ 1 w 192"/>
                <a:gd name="T29" fmla="*/ 20 h 192"/>
                <a:gd name="T30" fmla="*/ 1 w 192"/>
                <a:gd name="T31" fmla="*/ 22 h 192"/>
                <a:gd name="T32" fmla="*/ 1 w 192"/>
                <a:gd name="T33" fmla="*/ 23 h 192"/>
                <a:gd name="T34" fmla="*/ 2 w 192"/>
                <a:gd name="T35" fmla="*/ 24 h 192"/>
                <a:gd name="T36" fmla="*/ 2 w 192"/>
                <a:gd name="T37" fmla="*/ 24 h 192"/>
                <a:gd name="T38" fmla="*/ 3 w 192"/>
                <a:gd name="T39" fmla="*/ 24 h 192"/>
                <a:gd name="T40" fmla="*/ 3 w 192"/>
                <a:gd name="T41" fmla="*/ 24 h 192"/>
                <a:gd name="T42" fmla="*/ 6 w 192"/>
                <a:gd name="T43" fmla="*/ 23 h 192"/>
                <a:gd name="T44" fmla="*/ 7 w 192"/>
                <a:gd name="T45" fmla="*/ 22 h 192"/>
                <a:gd name="T46" fmla="*/ 10 w 192"/>
                <a:gd name="T47" fmla="*/ 21 h 192"/>
                <a:gd name="T48" fmla="*/ 10 w 192"/>
                <a:gd name="T49" fmla="*/ 21 h 192"/>
                <a:gd name="T50" fmla="*/ 12 w 192"/>
                <a:gd name="T51" fmla="*/ 20 h 192"/>
                <a:gd name="T52" fmla="*/ 12 w 192"/>
                <a:gd name="T53" fmla="*/ 19 h 192"/>
                <a:gd name="T54" fmla="*/ 13 w 192"/>
                <a:gd name="T55" fmla="*/ 18 h 192"/>
                <a:gd name="T56" fmla="*/ 15 w 192"/>
                <a:gd name="T57" fmla="*/ 17 h 192"/>
                <a:gd name="T58" fmla="*/ 17 w 192"/>
                <a:gd name="T59" fmla="*/ 14 h 192"/>
                <a:gd name="T60" fmla="*/ 18 w 192"/>
                <a:gd name="T61" fmla="*/ 13 h 192"/>
                <a:gd name="T62" fmla="*/ 19 w 192"/>
                <a:gd name="T63" fmla="*/ 12 h 192"/>
                <a:gd name="T64" fmla="*/ 19 w 192"/>
                <a:gd name="T65" fmla="*/ 12 h 192"/>
                <a:gd name="T66" fmla="*/ 20 w 192"/>
                <a:gd name="T67" fmla="*/ 10 h 192"/>
                <a:gd name="T68" fmla="*/ 21 w 192"/>
                <a:gd name="T69" fmla="*/ 9 h 192"/>
                <a:gd name="T70" fmla="*/ 22 w 192"/>
                <a:gd name="T71" fmla="*/ 7 h 192"/>
                <a:gd name="T72" fmla="*/ 22 w 192"/>
                <a:gd name="T73" fmla="*/ 6 h 192"/>
                <a:gd name="T74" fmla="*/ 23 w 192"/>
                <a:gd name="T75" fmla="*/ 5 h 192"/>
                <a:gd name="T76" fmla="*/ 24 w 192"/>
                <a:gd name="T77" fmla="*/ 3 h 192"/>
                <a:gd name="T78" fmla="*/ 24 w 192"/>
                <a:gd name="T79" fmla="*/ 2 h 192"/>
                <a:gd name="T80" fmla="*/ 24 w 192"/>
                <a:gd name="T81" fmla="*/ 1 h 192"/>
                <a:gd name="T82" fmla="*/ 12 w 192"/>
                <a:gd name="T83" fmla="*/ 0 h 1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92"/>
                <a:gd name="T127" fmla="*/ 0 h 192"/>
                <a:gd name="T128" fmla="*/ 192 w 192"/>
                <a:gd name="T129" fmla="*/ 192 h 1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92" h="192">
                  <a:moveTo>
                    <a:pt x="95" y="0"/>
                  </a:moveTo>
                  <a:lnTo>
                    <a:pt x="93" y="0"/>
                  </a:lnTo>
                  <a:lnTo>
                    <a:pt x="92" y="2"/>
                  </a:lnTo>
                  <a:lnTo>
                    <a:pt x="88" y="4"/>
                  </a:lnTo>
                  <a:lnTo>
                    <a:pt x="84" y="9"/>
                  </a:lnTo>
                  <a:lnTo>
                    <a:pt x="78" y="13"/>
                  </a:lnTo>
                  <a:lnTo>
                    <a:pt x="73" y="21"/>
                  </a:lnTo>
                  <a:lnTo>
                    <a:pt x="65" y="26"/>
                  </a:lnTo>
                  <a:lnTo>
                    <a:pt x="59" y="34"/>
                  </a:lnTo>
                  <a:lnTo>
                    <a:pt x="52" y="42"/>
                  </a:lnTo>
                  <a:lnTo>
                    <a:pt x="44" y="49"/>
                  </a:lnTo>
                  <a:lnTo>
                    <a:pt x="40" y="53"/>
                  </a:lnTo>
                  <a:lnTo>
                    <a:pt x="36" y="59"/>
                  </a:lnTo>
                  <a:lnTo>
                    <a:pt x="33" y="64"/>
                  </a:lnTo>
                  <a:lnTo>
                    <a:pt x="31" y="68"/>
                  </a:lnTo>
                  <a:lnTo>
                    <a:pt x="25" y="72"/>
                  </a:lnTo>
                  <a:lnTo>
                    <a:pt x="23" y="78"/>
                  </a:lnTo>
                  <a:lnTo>
                    <a:pt x="19" y="81"/>
                  </a:lnTo>
                  <a:lnTo>
                    <a:pt x="17" y="87"/>
                  </a:lnTo>
                  <a:lnTo>
                    <a:pt x="14" y="91"/>
                  </a:lnTo>
                  <a:lnTo>
                    <a:pt x="12" y="97"/>
                  </a:lnTo>
                  <a:lnTo>
                    <a:pt x="10" y="102"/>
                  </a:lnTo>
                  <a:lnTo>
                    <a:pt x="8" y="106"/>
                  </a:lnTo>
                  <a:lnTo>
                    <a:pt x="4" y="114"/>
                  </a:lnTo>
                  <a:lnTo>
                    <a:pt x="2" y="123"/>
                  </a:lnTo>
                  <a:lnTo>
                    <a:pt x="0" y="129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2" y="159"/>
                  </a:lnTo>
                  <a:lnTo>
                    <a:pt x="4" y="165"/>
                  </a:lnTo>
                  <a:lnTo>
                    <a:pt x="4" y="171"/>
                  </a:lnTo>
                  <a:lnTo>
                    <a:pt x="6" y="176"/>
                  </a:lnTo>
                  <a:lnTo>
                    <a:pt x="8" y="180"/>
                  </a:lnTo>
                  <a:lnTo>
                    <a:pt x="10" y="184"/>
                  </a:lnTo>
                  <a:lnTo>
                    <a:pt x="14" y="188"/>
                  </a:lnTo>
                  <a:lnTo>
                    <a:pt x="14" y="192"/>
                  </a:lnTo>
                  <a:lnTo>
                    <a:pt x="14" y="190"/>
                  </a:lnTo>
                  <a:lnTo>
                    <a:pt x="17" y="190"/>
                  </a:lnTo>
                  <a:lnTo>
                    <a:pt x="19" y="188"/>
                  </a:lnTo>
                  <a:lnTo>
                    <a:pt x="25" y="188"/>
                  </a:lnTo>
                  <a:lnTo>
                    <a:pt x="29" y="186"/>
                  </a:lnTo>
                  <a:lnTo>
                    <a:pt x="36" y="182"/>
                  </a:lnTo>
                  <a:lnTo>
                    <a:pt x="42" y="180"/>
                  </a:lnTo>
                  <a:lnTo>
                    <a:pt x="52" y="178"/>
                  </a:lnTo>
                  <a:lnTo>
                    <a:pt x="59" y="173"/>
                  </a:lnTo>
                  <a:lnTo>
                    <a:pt x="69" y="169"/>
                  </a:lnTo>
                  <a:lnTo>
                    <a:pt x="73" y="167"/>
                  </a:lnTo>
                  <a:lnTo>
                    <a:pt x="76" y="165"/>
                  </a:lnTo>
                  <a:lnTo>
                    <a:pt x="80" y="161"/>
                  </a:lnTo>
                  <a:lnTo>
                    <a:pt x="86" y="159"/>
                  </a:lnTo>
                  <a:lnTo>
                    <a:pt x="90" y="156"/>
                  </a:lnTo>
                  <a:lnTo>
                    <a:pt x="93" y="154"/>
                  </a:lnTo>
                  <a:lnTo>
                    <a:pt x="99" y="150"/>
                  </a:lnTo>
                  <a:lnTo>
                    <a:pt x="103" y="148"/>
                  </a:lnTo>
                  <a:lnTo>
                    <a:pt x="111" y="140"/>
                  </a:lnTo>
                  <a:lnTo>
                    <a:pt x="120" y="135"/>
                  </a:lnTo>
                  <a:lnTo>
                    <a:pt x="124" y="129"/>
                  </a:lnTo>
                  <a:lnTo>
                    <a:pt x="128" y="123"/>
                  </a:lnTo>
                  <a:lnTo>
                    <a:pt x="131" y="119"/>
                  </a:lnTo>
                  <a:lnTo>
                    <a:pt x="135" y="116"/>
                  </a:lnTo>
                  <a:lnTo>
                    <a:pt x="139" y="110"/>
                  </a:lnTo>
                  <a:lnTo>
                    <a:pt x="143" y="104"/>
                  </a:lnTo>
                  <a:lnTo>
                    <a:pt x="147" y="100"/>
                  </a:lnTo>
                  <a:lnTo>
                    <a:pt x="150" y="95"/>
                  </a:lnTo>
                  <a:lnTo>
                    <a:pt x="152" y="89"/>
                  </a:lnTo>
                  <a:lnTo>
                    <a:pt x="156" y="83"/>
                  </a:lnTo>
                  <a:lnTo>
                    <a:pt x="158" y="80"/>
                  </a:lnTo>
                  <a:lnTo>
                    <a:pt x="162" y="74"/>
                  </a:lnTo>
                  <a:lnTo>
                    <a:pt x="164" y="68"/>
                  </a:lnTo>
                  <a:lnTo>
                    <a:pt x="168" y="64"/>
                  </a:lnTo>
                  <a:lnTo>
                    <a:pt x="169" y="59"/>
                  </a:lnTo>
                  <a:lnTo>
                    <a:pt x="173" y="53"/>
                  </a:lnTo>
                  <a:lnTo>
                    <a:pt x="175" y="47"/>
                  </a:lnTo>
                  <a:lnTo>
                    <a:pt x="177" y="43"/>
                  </a:lnTo>
                  <a:lnTo>
                    <a:pt x="179" y="38"/>
                  </a:lnTo>
                  <a:lnTo>
                    <a:pt x="181" y="34"/>
                  </a:lnTo>
                  <a:lnTo>
                    <a:pt x="185" y="26"/>
                  </a:lnTo>
                  <a:lnTo>
                    <a:pt x="187" y="21"/>
                  </a:lnTo>
                  <a:lnTo>
                    <a:pt x="188" y="13"/>
                  </a:lnTo>
                  <a:lnTo>
                    <a:pt x="192" y="9"/>
                  </a:lnTo>
                  <a:lnTo>
                    <a:pt x="192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3D7D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Freeform 30"/>
            <p:cNvSpPr>
              <a:spLocks/>
            </p:cNvSpPr>
            <p:nvPr/>
          </p:nvSpPr>
          <p:spPr bwMode="auto">
            <a:xfrm>
              <a:off x="2132" y="2532"/>
              <a:ext cx="256" cy="243"/>
            </a:xfrm>
            <a:custGeom>
              <a:avLst/>
              <a:gdLst>
                <a:gd name="T0" fmla="*/ 0 w 511"/>
                <a:gd name="T1" fmla="*/ 38 h 486"/>
                <a:gd name="T2" fmla="*/ 1 w 511"/>
                <a:gd name="T3" fmla="*/ 37 h 486"/>
                <a:gd name="T4" fmla="*/ 2 w 511"/>
                <a:gd name="T5" fmla="*/ 35 h 486"/>
                <a:gd name="T6" fmla="*/ 3 w 511"/>
                <a:gd name="T7" fmla="*/ 34 h 486"/>
                <a:gd name="T8" fmla="*/ 4 w 511"/>
                <a:gd name="T9" fmla="*/ 33 h 486"/>
                <a:gd name="T10" fmla="*/ 6 w 511"/>
                <a:gd name="T11" fmla="*/ 30 h 486"/>
                <a:gd name="T12" fmla="*/ 7 w 511"/>
                <a:gd name="T13" fmla="*/ 30 h 486"/>
                <a:gd name="T14" fmla="*/ 9 w 511"/>
                <a:gd name="T15" fmla="*/ 28 h 486"/>
                <a:gd name="T16" fmla="*/ 11 w 511"/>
                <a:gd name="T17" fmla="*/ 27 h 486"/>
                <a:gd name="T18" fmla="*/ 13 w 511"/>
                <a:gd name="T19" fmla="*/ 25 h 486"/>
                <a:gd name="T20" fmla="*/ 15 w 511"/>
                <a:gd name="T21" fmla="*/ 24 h 486"/>
                <a:gd name="T22" fmla="*/ 17 w 511"/>
                <a:gd name="T23" fmla="*/ 23 h 486"/>
                <a:gd name="T24" fmla="*/ 18 w 511"/>
                <a:gd name="T25" fmla="*/ 22 h 486"/>
                <a:gd name="T26" fmla="*/ 18 w 511"/>
                <a:gd name="T27" fmla="*/ 21 h 486"/>
                <a:gd name="T28" fmla="*/ 26 w 511"/>
                <a:gd name="T29" fmla="*/ 20 h 486"/>
                <a:gd name="T30" fmla="*/ 56 w 511"/>
                <a:gd name="T31" fmla="*/ 0 h 486"/>
                <a:gd name="T32" fmla="*/ 64 w 511"/>
                <a:gd name="T33" fmla="*/ 5 h 486"/>
                <a:gd name="T34" fmla="*/ 64 w 511"/>
                <a:gd name="T35" fmla="*/ 6 h 486"/>
                <a:gd name="T36" fmla="*/ 64 w 511"/>
                <a:gd name="T37" fmla="*/ 7 h 486"/>
                <a:gd name="T38" fmla="*/ 64 w 511"/>
                <a:gd name="T39" fmla="*/ 9 h 486"/>
                <a:gd name="T40" fmla="*/ 64 w 511"/>
                <a:gd name="T41" fmla="*/ 10 h 486"/>
                <a:gd name="T42" fmla="*/ 64 w 511"/>
                <a:gd name="T43" fmla="*/ 12 h 486"/>
                <a:gd name="T44" fmla="*/ 63 w 511"/>
                <a:gd name="T45" fmla="*/ 14 h 486"/>
                <a:gd name="T46" fmla="*/ 63 w 511"/>
                <a:gd name="T47" fmla="*/ 15 h 486"/>
                <a:gd name="T48" fmla="*/ 63 w 511"/>
                <a:gd name="T49" fmla="*/ 15 h 486"/>
                <a:gd name="T50" fmla="*/ 62 w 511"/>
                <a:gd name="T51" fmla="*/ 17 h 486"/>
                <a:gd name="T52" fmla="*/ 62 w 511"/>
                <a:gd name="T53" fmla="*/ 18 h 486"/>
                <a:gd name="T54" fmla="*/ 61 w 511"/>
                <a:gd name="T55" fmla="*/ 20 h 486"/>
                <a:gd name="T56" fmla="*/ 61 w 511"/>
                <a:gd name="T57" fmla="*/ 21 h 486"/>
                <a:gd name="T58" fmla="*/ 60 w 511"/>
                <a:gd name="T59" fmla="*/ 22 h 486"/>
                <a:gd name="T60" fmla="*/ 59 w 511"/>
                <a:gd name="T61" fmla="*/ 23 h 486"/>
                <a:gd name="T62" fmla="*/ 58 w 511"/>
                <a:gd name="T63" fmla="*/ 26 h 486"/>
                <a:gd name="T64" fmla="*/ 57 w 511"/>
                <a:gd name="T65" fmla="*/ 27 h 486"/>
                <a:gd name="T66" fmla="*/ 56 w 511"/>
                <a:gd name="T67" fmla="*/ 28 h 486"/>
                <a:gd name="T68" fmla="*/ 56 w 511"/>
                <a:gd name="T69" fmla="*/ 29 h 486"/>
                <a:gd name="T70" fmla="*/ 38 w 511"/>
                <a:gd name="T71" fmla="*/ 38 h 486"/>
                <a:gd name="T72" fmla="*/ 20 w 511"/>
                <a:gd name="T73" fmla="*/ 53 h 486"/>
                <a:gd name="T74" fmla="*/ 17 w 511"/>
                <a:gd name="T75" fmla="*/ 61 h 486"/>
                <a:gd name="T76" fmla="*/ 16 w 511"/>
                <a:gd name="T77" fmla="*/ 60 h 486"/>
                <a:gd name="T78" fmla="*/ 14 w 511"/>
                <a:gd name="T79" fmla="*/ 59 h 486"/>
                <a:gd name="T80" fmla="*/ 12 w 511"/>
                <a:gd name="T81" fmla="*/ 57 h 486"/>
                <a:gd name="T82" fmla="*/ 10 w 511"/>
                <a:gd name="T83" fmla="*/ 55 h 486"/>
                <a:gd name="T84" fmla="*/ 8 w 511"/>
                <a:gd name="T85" fmla="*/ 53 h 486"/>
                <a:gd name="T86" fmla="*/ 7 w 511"/>
                <a:gd name="T87" fmla="*/ 52 h 486"/>
                <a:gd name="T88" fmla="*/ 6 w 511"/>
                <a:gd name="T89" fmla="*/ 51 h 486"/>
                <a:gd name="T90" fmla="*/ 6 w 511"/>
                <a:gd name="T91" fmla="*/ 50 h 486"/>
                <a:gd name="T92" fmla="*/ 5 w 511"/>
                <a:gd name="T93" fmla="*/ 49 h 486"/>
                <a:gd name="T94" fmla="*/ 4 w 511"/>
                <a:gd name="T95" fmla="*/ 47 h 486"/>
                <a:gd name="T96" fmla="*/ 3 w 511"/>
                <a:gd name="T97" fmla="*/ 45 h 486"/>
                <a:gd name="T98" fmla="*/ 3 w 511"/>
                <a:gd name="T99" fmla="*/ 43 h 486"/>
                <a:gd name="T100" fmla="*/ 2 w 511"/>
                <a:gd name="T101" fmla="*/ 42 h 486"/>
                <a:gd name="T102" fmla="*/ 1 w 511"/>
                <a:gd name="T103" fmla="*/ 41 h 486"/>
                <a:gd name="T104" fmla="*/ 1 w 511"/>
                <a:gd name="T105" fmla="*/ 39 h 486"/>
                <a:gd name="T106" fmla="*/ 0 w 511"/>
                <a:gd name="T107" fmla="*/ 38 h 4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11"/>
                <a:gd name="T163" fmla="*/ 0 h 486"/>
                <a:gd name="T164" fmla="*/ 511 w 511"/>
                <a:gd name="T165" fmla="*/ 486 h 48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11" h="486">
                  <a:moveTo>
                    <a:pt x="0" y="304"/>
                  </a:moveTo>
                  <a:lnTo>
                    <a:pt x="0" y="302"/>
                  </a:lnTo>
                  <a:lnTo>
                    <a:pt x="2" y="298"/>
                  </a:lnTo>
                  <a:lnTo>
                    <a:pt x="4" y="293"/>
                  </a:lnTo>
                  <a:lnTo>
                    <a:pt x="9" y="285"/>
                  </a:lnTo>
                  <a:lnTo>
                    <a:pt x="13" y="279"/>
                  </a:lnTo>
                  <a:lnTo>
                    <a:pt x="15" y="275"/>
                  </a:lnTo>
                  <a:lnTo>
                    <a:pt x="21" y="270"/>
                  </a:lnTo>
                  <a:lnTo>
                    <a:pt x="24" y="266"/>
                  </a:lnTo>
                  <a:lnTo>
                    <a:pt x="30" y="258"/>
                  </a:lnTo>
                  <a:lnTo>
                    <a:pt x="36" y="253"/>
                  </a:lnTo>
                  <a:lnTo>
                    <a:pt x="42" y="247"/>
                  </a:lnTo>
                  <a:lnTo>
                    <a:pt x="49" y="241"/>
                  </a:lnTo>
                  <a:lnTo>
                    <a:pt x="55" y="234"/>
                  </a:lnTo>
                  <a:lnTo>
                    <a:pt x="62" y="228"/>
                  </a:lnTo>
                  <a:lnTo>
                    <a:pt x="70" y="222"/>
                  </a:lnTo>
                  <a:lnTo>
                    <a:pt x="78" y="215"/>
                  </a:lnTo>
                  <a:lnTo>
                    <a:pt x="85" y="209"/>
                  </a:lnTo>
                  <a:lnTo>
                    <a:pt x="95" y="203"/>
                  </a:lnTo>
                  <a:lnTo>
                    <a:pt x="102" y="196"/>
                  </a:lnTo>
                  <a:lnTo>
                    <a:pt x="110" y="192"/>
                  </a:lnTo>
                  <a:lnTo>
                    <a:pt x="118" y="186"/>
                  </a:lnTo>
                  <a:lnTo>
                    <a:pt x="125" y="180"/>
                  </a:lnTo>
                  <a:lnTo>
                    <a:pt x="131" y="177"/>
                  </a:lnTo>
                  <a:lnTo>
                    <a:pt x="137" y="175"/>
                  </a:lnTo>
                  <a:lnTo>
                    <a:pt x="140" y="171"/>
                  </a:lnTo>
                  <a:lnTo>
                    <a:pt x="142" y="169"/>
                  </a:lnTo>
                  <a:lnTo>
                    <a:pt x="144" y="167"/>
                  </a:lnTo>
                  <a:lnTo>
                    <a:pt x="146" y="167"/>
                  </a:lnTo>
                  <a:lnTo>
                    <a:pt x="201" y="158"/>
                  </a:lnTo>
                  <a:lnTo>
                    <a:pt x="351" y="116"/>
                  </a:lnTo>
                  <a:lnTo>
                    <a:pt x="448" y="0"/>
                  </a:lnTo>
                  <a:lnTo>
                    <a:pt x="509" y="36"/>
                  </a:lnTo>
                  <a:lnTo>
                    <a:pt x="509" y="38"/>
                  </a:lnTo>
                  <a:lnTo>
                    <a:pt x="509" y="42"/>
                  </a:lnTo>
                  <a:lnTo>
                    <a:pt x="509" y="45"/>
                  </a:lnTo>
                  <a:lnTo>
                    <a:pt x="509" y="49"/>
                  </a:lnTo>
                  <a:lnTo>
                    <a:pt x="509" y="55"/>
                  </a:lnTo>
                  <a:lnTo>
                    <a:pt x="511" y="61"/>
                  </a:lnTo>
                  <a:lnTo>
                    <a:pt x="509" y="66"/>
                  </a:lnTo>
                  <a:lnTo>
                    <a:pt x="509" y="72"/>
                  </a:lnTo>
                  <a:lnTo>
                    <a:pt x="509" y="80"/>
                  </a:lnTo>
                  <a:lnTo>
                    <a:pt x="507" y="87"/>
                  </a:lnTo>
                  <a:lnTo>
                    <a:pt x="507" y="95"/>
                  </a:lnTo>
                  <a:lnTo>
                    <a:pt x="505" y="104"/>
                  </a:lnTo>
                  <a:lnTo>
                    <a:pt x="503" y="108"/>
                  </a:lnTo>
                  <a:lnTo>
                    <a:pt x="501" y="112"/>
                  </a:lnTo>
                  <a:lnTo>
                    <a:pt x="501" y="116"/>
                  </a:lnTo>
                  <a:lnTo>
                    <a:pt x="500" y="121"/>
                  </a:lnTo>
                  <a:lnTo>
                    <a:pt x="498" y="125"/>
                  </a:lnTo>
                  <a:lnTo>
                    <a:pt x="496" y="131"/>
                  </a:lnTo>
                  <a:lnTo>
                    <a:pt x="494" y="135"/>
                  </a:lnTo>
                  <a:lnTo>
                    <a:pt x="492" y="140"/>
                  </a:lnTo>
                  <a:lnTo>
                    <a:pt x="490" y="144"/>
                  </a:lnTo>
                  <a:lnTo>
                    <a:pt x="486" y="148"/>
                  </a:lnTo>
                  <a:lnTo>
                    <a:pt x="484" y="154"/>
                  </a:lnTo>
                  <a:lnTo>
                    <a:pt x="482" y="158"/>
                  </a:lnTo>
                  <a:lnTo>
                    <a:pt x="481" y="163"/>
                  </a:lnTo>
                  <a:lnTo>
                    <a:pt x="479" y="167"/>
                  </a:lnTo>
                  <a:lnTo>
                    <a:pt x="475" y="173"/>
                  </a:lnTo>
                  <a:lnTo>
                    <a:pt x="473" y="177"/>
                  </a:lnTo>
                  <a:lnTo>
                    <a:pt x="469" y="184"/>
                  </a:lnTo>
                  <a:lnTo>
                    <a:pt x="463" y="194"/>
                  </a:lnTo>
                  <a:lnTo>
                    <a:pt x="460" y="201"/>
                  </a:lnTo>
                  <a:lnTo>
                    <a:pt x="454" y="209"/>
                  </a:lnTo>
                  <a:lnTo>
                    <a:pt x="450" y="215"/>
                  </a:lnTo>
                  <a:lnTo>
                    <a:pt x="448" y="220"/>
                  </a:lnTo>
                  <a:lnTo>
                    <a:pt x="444" y="224"/>
                  </a:lnTo>
                  <a:lnTo>
                    <a:pt x="443" y="228"/>
                  </a:lnTo>
                  <a:lnTo>
                    <a:pt x="441" y="230"/>
                  </a:lnTo>
                  <a:lnTo>
                    <a:pt x="441" y="232"/>
                  </a:lnTo>
                  <a:lnTo>
                    <a:pt x="302" y="302"/>
                  </a:lnTo>
                  <a:lnTo>
                    <a:pt x="186" y="363"/>
                  </a:lnTo>
                  <a:lnTo>
                    <a:pt x="156" y="424"/>
                  </a:lnTo>
                  <a:lnTo>
                    <a:pt x="133" y="486"/>
                  </a:lnTo>
                  <a:lnTo>
                    <a:pt x="131" y="484"/>
                  </a:lnTo>
                  <a:lnTo>
                    <a:pt x="127" y="483"/>
                  </a:lnTo>
                  <a:lnTo>
                    <a:pt x="123" y="477"/>
                  </a:lnTo>
                  <a:lnTo>
                    <a:pt x="118" y="473"/>
                  </a:lnTo>
                  <a:lnTo>
                    <a:pt x="110" y="465"/>
                  </a:lnTo>
                  <a:lnTo>
                    <a:pt x="102" y="460"/>
                  </a:lnTo>
                  <a:lnTo>
                    <a:pt x="95" y="452"/>
                  </a:lnTo>
                  <a:lnTo>
                    <a:pt x="87" y="446"/>
                  </a:lnTo>
                  <a:lnTo>
                    <a:pt x="78" y="439"/>
                  </a:lnTo>
                  <a:lnTo>
                    <a:pt x="70" y="429"/>
                  </a:lnTo>
                  <a:lnTo>
                    <a:pt x="62" y="422"/>
                  </a:lnTo>
                  <a:lnTo>
                    <a:pt x="57" y="418"/>
                  </a:lnTo>
                  <a:lnTo>
                    <a:pt x="49" y="410"/>
                  </a:lnTo>
                  <a:lnTo>
                    <a:pt x="45" y="407"/>
                  </a:lnTo>
                  <a:lnTo>
                    <a:pt x="42" y="403"/>
                  </a:lnTo>
                  <a:lnTo>
                    <a:pt x="42" y="401"/>
                  </a:lnTo>
                  <a:lnTo>
                    <a:pt x="42" y="399"/>
                  </a:lnTo>
                  <a:lnTo>
                    <a:pt x="40" y="395"/>
                  </a:lnTo>
                  <a:lnTo>
                    <a:pt x="38" y="389"/>
                  </a:lnTo>
                  <a:lnTo>
                    <a:pt x="36" y="382"/>
                  </a:lnTo>
                  <a:lnTo>
                    <a:pt x="30" y="374"/>
                  </a:lnTo>
                  <a:lnTo>
                    <a:pt x="28" y="367"/>
                  </a:lnTo>
                  <a:lnTo>
                    <a:pt x="24" y="357"/>
                  </a:lnTo>
                  <a:lnTo>
                    <a:pt x="21" y="350"/>
                  </a:lnTo>
                  <a:lnTo>
                    <a:pt x="19" y="344"/>
                  </a:lnTo>
                  <a:lnTo>
                    <a:pt x="15" y="340"/>
                  </a:lnTo>
                  <a:lnTo>
                    <a:pt x="15" y="336"/>
                  </a:lnTo>
                  <a:lnTo>
                    <a:pt x="13" y="331"/>
                  </a:lnTo>
                  <a:lnTo>
                    <a:pt x="7" y="323"/>
                  </a:lnTo>
                  <a:lnTo>
                    <a:pt x="5" y="317"/>
                  </a:lnTo>
                  <a:lnTo>
                    <a:pt x="4" y="310"/>
                  </a:lnTo>
                  <a:lnTo>
                    <a:pt x="2" y="306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C275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Freeform 31"/>
            <p:cNvSpPr>
              <a:spLocks/>
            </p:cNvSpPr>
            <p:nvPr/>
          </p:nvSpPr>
          <p:spPr bwMode="auto">
            <a:xfrm>
              <a:off x="2128" y="2414"/>
              <a:ext cx="130" cy="103"/>
            </a:xfrm>
            <a:custGeom>
              <a:avLst/>
              <a:gdLst>
                <a:gd name="T0" fmla="*/ 3 w 261"/>
                <a:gd name="T1" fmla="*/ 0 h 205"/>
                <a:gd name="T2" fmla="*/ 3 w 261"/>
                <a:gd name="T3" fmla="*/ 1 h 205"/>
                <a:gd name="T4" fmla="*/ 4 w 261"/>
                <a:gd name="T5" fmla="*/ 1 h 205"/>
                <a:gd name="T6" fmla="*/ 4 w 261"/>
                <a:gd name="T7" fmla="*/ 1 h 205"/>
                <a:gd name="T8" fmla="*/ 5 w 261"/>
                <a:gd name="T9" fmla="*/ 2 h 205"/>
                <a:gd name="T10" fmla="*/ 6 w 261"/>
                <a:gd name="T11" fmla="*/ 2 h 205"/>
                <a:gd name="T12" fmla="*/ 6 w 261"/>
                <a:gd name="T13" fmla="*/ 3 h 205"/>
                <a:gd name="T14" fmla="*/ 7 w 261"/>
                <a:gd name="T15" fmla="*/ 3 h 205"/>
                <a:gd name="T16" fmla="*/ 8 w 261"/>
                <a:gd name="T17" fmla="*/ 4 h 205"/>
                <a:gd name="T18" fmla="*/ 9 w 261"/>
                <a:gd name="T19" fmla="*/ 5 h 205"/>
                <a:gd name="T20" fmla="*/ 10 w 261"/>
                <a:gd name="T21" fmla="*/ 5 h 205"/>
                <a:gd name="T22" fmla="*/ 11 w 261"/>
                <a:gd name="T23" fmla="*/ 5 h 205"/>
                <a:gd name="T24" fmla="*/ 11 w 261"/>
                <a:gd name="T25" fmla="*/ 6 h 205"/>
                <a:gd name="T26" fmla="*/ 12 w 261"/>
                <a:gd name="T27" fmla="*/ 6 h 205"/>
                <a:gd name="T28" fmla="*/ 13 w 261"/>
                <a:gd name="T29" fmla="*/ 7 h 205"/>
                <a:gd name="T30" fmla="*/ 14 w 261"/>
                <a:gd name="T31" fmla="*/ 8 h 205"/>
                <a:gd name="T32" fmla="*/ 14 w 261"/>
                <a:gd name="T33" fmla="*/ 8 h 205"/>
                <a:gd name="T34" fmla="*/ 15 w 261"/>
                <a:gd name="T35" fmla="*/ 8 h 205"/>
                <a:gd name="T36" fmla="*/ 15 w 261"/>
                <a:gd name="T37" fmla="*/ 9 h 205"/>
                <a:gd name="T38" fmla="*/ 16 w 261"/>
                <a:gd name="T39" fmla="*/ 9 h 205"/>
                <a:gd name="T40" fmla="*/ 17 w 261"/>
                <a:gd name="T41" fmla="*/ 10 h 205"/>
                <a:gd name="T42" fmla="*/ 18 w 261"/>
                <a:gd name="T43" fmla="*/ 10 h 205"/>
                <a:gd name="T44" fmla="*/ 19 w 261"/>
                <a:gd name="T45" fmla="*/ 11 h 205"/>
                <a:gd name="T46" fmla="*/ 19 w 261"/>
                <a:gd name="T47" fmla="*/ 12 h 205"/>
                <a:gd name="T48" fmla="*/ 20 w 261"/>
                <a:gd name="T49" fmla="*/ 12 h 205"/>
                <a:gd name="T50" fmla="*/ 20 w 261"/>
                <a:gd name="T51" fmla="*/ 13 h 205"/>
                <a:gd name="T52" fmla="*/ 21 w 261"/>
                <a:gd name="T53" fmla="*/ 13 h 205"/>
                <a:gd name="T54" fmla="*/ 22 w 261"/>
                <a:gd name="T55" fmla="*/ 14 h 205"/>
                <a:gd name="T56" fmla="*/ 23 w 261"/>
                <a:gd name="T57" fmla="*/ 15 h 205"/>
                <a:gd name="T58" fmla="*/ 23 w 261"/>
                <a:gd name="T59" fmla="*/ 15 h 205"/>
                <a:gd name="T60" fmla="*/ 23 w 261"/>
                <a:gd name="T61" fmla="*/ 16 h 205"/>
                <a:gd name="T62" fmla="*/ 24 w 261"/>
                <a:gd name="T63" fmla="*/ 16 h 205"/>
                <a:gd name="T64" fmla="*/ 24 w 261"/>
                <a:gd name="T65" fmla="*/ 16 h 205"/>
                <a:gd name="T66" fmla="*/ 24 w 261"/>
                <a:gd name="T67" fmla="*/ 16 h 205"/>
                <a:gd name="T68" fmla="*/ 25 w 261"/>
                <a:gd name="T69" fmla="*/ 17 h 205"/>
                <a:gd name="T70" fmla="*/ 25 w 261"/>
                <a:gd name="T71" fmla="*/ 17 h 205"/>
                <a:gd name="T72" fmla="*/ 26 w 261"/>
                <a:gd name="T73" fmla="*/ 17 h 205"/>
                <a:gd name="T74" fmla="*/ 27 w 261"/>
                <a:gd name="T75" fmla="*/ 17 h 205"/>
                <a:gd name="T76" fmla="*/ 27 w 261"/>
                <a:gd name="T77" fmla="*/ 17 h 205"/>
                <a:gd name="T78" fmla="*/ 28 w 261"/>
                <a:gd name="T79" fmla="*/ 17 h 205"/>
                <a:gd name="T80" fmla="*/ 29 w 261"/>
                <a:gd name="T81" fmla="*/ 17 h 205"/>
                <a:gd name="T82" fmla="*/ 30 w 261"/>
                <a:gd name="T83" fmla="*/ 17 h 205"/>
                <a:gd name="T84" fmla="*/ 31 w 261"/>
                <a:gd name="T85" fmla="*/ 17 h 205"/>
                <a:gd name="T86" fmla="*/ 31 w 261"/>
                <a:gd name="T87" fmla="*/ 17 h 205"/>
                <a:gd name="T88" fmla="*/ 32 w 261"/>
                <a:gd name="T89" fmla="*/ 17 h 205"/>
                <a:gd name="T90" fmla="*/ 32 w 261"/>
                <a:gd name="T91" fmla="*/ 17 h 205"/>
                <a:gd name="T92" fmla="*/ 32 w 261"/>
                <a:gd name="T93" fmla="*/ 23 h 205"/>
                <a:gd name="T94" fmla="*/ 29 w 261"/>
                <a:gd name="T95" fmla="*/ 26 h 205"/>
                <a:gd name="T96" fmla="*/ 7 w 261"/>
                <a:gd name="T97" fmla="*/ 21 h 205"/>
                <a:gd name="T98" fmla="*/ 0 w 261"/>
                <a:gd name="T99" fmla="*/ 2 h 205"/>
                <a:gd name="T100" fmla="*/ 3 w 261"/>
                <a:gd name="T101" fmla="*/ 0 h 205"/>
                <a:gd name="T102" fmla="*/ 3 w 261"/>
                <a:gd name="T103" fmla="*/ 0 h 20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61"/>
                <a:gd name="T157" fmla="*/ 0 h 205"/>
                <a:gd name="T158" fmla="*/ 261 w 261"/>
                <a:gd name="T159" fmla="*/ 205 h 20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61" h="205">
                  <a:moveTo>
                    <a:pt x="27" y="0"/>
                  </a:moveTo>
                  <a:lnTo>
                    <a:pt x="31" y="2"/>
                  </a:lnTo>
                  <a:lnTo>
                    <a:pt x="33" y="4"/>
                  </a:lnTo>
                  <a:lnTo>
                    <a:pt x="36" y="6"/>
                  </a:lnTo>
                  <a:lnTo>
                    <a:pt x="42" y="10"/>
                  </a:lnTo>
                  <a:lnTo>
                    <a:pt x="48" y="14"/>
                  </a:lnTo>
                  <a:lnTo>
                    <a:pt x="55" y="17"/>
                  </a:lnTo>
                  <a:lnTo>
                    <a:pt x="63" y="23"/>
                  </a:lnTo>
                  <a:lnTo>
                    <a:pt x="71" y="29"/>
                  </a:lnTo>
                  <a:lnTo>
                    <a:pt x="78" y="33"/>
                  </a:lnTo>
                  <a:lnTo>
                    <a:pt x="82" y="36"/>
                  </a:lnTo>
                  <a:lnTo>
                    <a:pt x="88" y="38"/>
                  </a:lnTo>
                  <a:lnTo>
                    <a:pt x="91" y="42"/>
                  </a:lnTo>
                  <a:lnTo>
                    <a:pt x="97" y="44"/>
                  </a:lnTo>
                  <a:lnTo>
                    <a:pt x="105" y="50"/>
                  </a:lnTo>
                  <a:lnTo>
                    <a:pt x="114" y="57"/>
                  </a:lnTo>
                  <a:lnTo>
                    <a:pt x="118" y="59"/>
                  </a:lnTo>
                  <a:lnTo>
                    <a:pt x="122" y="63"/>
                  </a:lnTo>
                  <a:lnTo>
                    <a:pt x="126" y="65"/>
                  </a:lnTo>
                  <a:lnTo>
                    <a:pt x="131" y="69"/>
                  </a:lnTo>
                  <a:lnTo>
                    <a:pt x="139" y="74"/>
                  </a:lnTo>
                  <a:lnTo>
                    <a:pt x="147" y="80"/>
                  </a:lnTo>
                  <a:lnTo>
                    <a:pt x="152" y="84"/>
                  </a:lnTo>
                  <a:lnTo>
                    <a:pt x="158" y="90"/>
                  </a:lnTo>
                  <a:lnTo>
                    <a:pt x="164" y="93"/>
                  </a:lnTo>
                  <a:lnTo>
                    <a:pt x="167" y="99"/>
                  </a:lnTo>
                  <a:lnTo>
                    <a:pt x="173" y="103"/>
                  </a:lnTo>
                  <a:lnTo>
                    <a:pt x="177" y="107"/>
                  </a:lnTo>
                  <a:lnTo>
                    <a:pt x="185" y="114"/>
                  </a:lnTo>
                  <a:lnTo>
                    <a:pt x="188" y="118"/>
                  </a:lnTo>
                  <a:lnTo>
                    <a:pt x="190" y="122"/>
                  </a:lnTo>
                  <a:lnTo>
                    <a:pt x="192" y="124"/>
                  </a:lnTo>
                  <a:lnTo>
                    <a:pt x="194" y="124"/>
                  </a:lnTo>
                  <a:lnTo>
                    <a:pt x="198" y="128"/>
                  </a:lnTo>
                  <a:lnTo>
                    <a:pt x="202" y="129"/>
                  </a:lnTo>
                  <a:lnTo>
                    <a:pt x="205" y="129"/>
                  </a:lnTo>
                  <a:lnTo>
                    <a:pt x="211" y="131"/>
                  </a:lnTo>
                  <a:lnTo>
                    <a:pt x="217" y="133"/>
                  </a:lnTo>
                  <a:lnTo>
                    <a:pt x="223" y="133"/>
                  </a:lnTo>
                  <a:lnTo>
                    <a:pt x="230" y="133"/>
                  </a:lnTo>
                  <a:lnTo>
                    <a:pt x="238" y="133"/>
                  </a:lnTo>
                  <a:lnTo>
                    <a:pt x="245" y="135"/>
                  </a:lnTo>
                  <a:lnTo>
                    <a:pt x="251" y="133"/>
                  </a:lnTo>
                  <a:lnTo>
                    <a:pt x="255" y="133"/>
                  </a:lnTo>
                  <a:lnTo>
                    <a:pt x="259" y="133"/>
                  </a:lnTo>
                  <a:lnTo>
                    <a:pt x="261" y="133"/>
                  </a:lnTo>
                  <a:lnTo>
                    <a:pt x="261" y="177"/>
                  </a:lnTo>
                  <a:lnTo>
                    <a:pt x="238" y="205"/>
                  </a:lnTo>
                  <a:lnTo>
                    <a:pt x="59" y="166"/>
                  </a:lnTo>
                  <a:lnTo>
                    <a:pt x="0" y="1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B0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Freeform 32"/>
            <p:cNvSpPr>
              <a:spLocks/>
            </p:cNvSpPr>
            <p:nvPr/>
          </p:nvSpPr>
          <p:spPr bwMode="auto">
            <a:xfrm>
              <a:off x="2066" y="2346"/>
              <a:ext cx="60" cy="22"/>
            </a:xfrm>
            <a:custGeom>
              <a:avLst/>
              <a:gdLst>
                <a:gd name="T0" fmla="*/ 1 w 119"/>
                <a:gd name="T1" fmla="*/ 3 h 46"/>
                <a:gd name="T2" fmla="*/ 0 w 119"/>
                <a:gd name="T3" fmla="*/ 1 h 46"/>
                <a:gd name="T4" fmla="*/ 2 w 119"/>
                <a:gd name="T5" fmla="*/ 0 h 46"/>
                <a:gd name="T6" fmla="*/ 7 w 119"/>
                <a:gd name="T7" fmla="*/ 0 h 46"/>
                <a:gd name="T8" fmla="*/ 15 w 119"/>
                <a:gd name="T9" fmla="*/ 3 h 46"/>
                <a:gd name="T10" fmla="*/ 14 w 119"/>
                <a:gd name="T11" fmla="*/ 5 h 46"/>
                <a:gd name="T12" fmla="*/ 1 w 119"/>
                <a:gd name="T13" fmla="*/ 3 h 46"/>
                <a:gd name="T14" fmla="*/ 1 w 119"/>
                <a:gd name="T15" fmla="*/ 3 h 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46"/>
                <a:gd name="T26" fmla="*/ 119 w 119"/>
                <a:gd name="T27" fmla="*/ 46 h 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46">
                  <a:moveTo>
                    <a:pt x="5" y="25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53" y="4"/>
                  </a:lnTo>
                  <a:lnTo>
                    <a:pt x="119" y="31"/>
                  </a:lnTo>
                  <a:lnTo>
                    <a:pt x="108" y="4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FFB0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Freeform 33"/>
            <p:cNvSpPr>
              <a:spLocks/>
            </p:cNvSpPr>
            <p:nvPr/>
          </p:nvSpPr>
          <p:spPr bwMode="auto">
            <a:xfrm>
              <a:off x="2063" y="2368"/>
              <a:ext cx="36" cy="60"/>
            </a:xfrm>
            <a:custGeom>
              <a:avLst/>
              <a:gdLst>
                <a:gd name="T0" fmla="*/ 9 w 72"/>
                <a:gd name="T1" fmla="*/ 0 h 120"/>
                <a:gd name="T2" fmla="*/ 6 w 72"/>
                <a:gd name="T3" fmla="*/ 1 h 120"/>
                <a:gd name="T4" fmla="*/ 5 w 72"/>
                <a:gd name="T5" fmla="*/ 4 h 120"/>
                <a:gd name="T6" fmla="*/ 3 w 72"/>
                <a:gd name="T7" fmla="*/ 4 h 120"/>
                <a:gd name="T8" fmla="*/ 2 w 72"/>
                <a:gd name="T9" fmla="*/ 5 h 120"/>
                <a:gd name="T10" fmla="*/ 1 w 72"/>
                <a:gd name="T11" fmla="*/ 7 h 120"/>
                <a:gd name="T12" fmla="*/ 0 w 72"/>
                <a:gd name="T13" fmla="*/ 13 h 120"/>
                <a:gd name="T14" fmla="*/ 6 w 72"/>
                <a:gd name="T15" fmla="*/ 15 h 120"/>
                <a:gd name="T16" fmla="*/ 9 w 72"/>
                <a:gd name="T17" fmla="*/ 14 h 120"/>
                <a:gd name="T18" fmla="*/ 9 w 72"/>
                <a:gd name="T19" fmla="*/ 0 h 120"/>
                <a:gd name="T20" fmla="*/ 9 w 72"/>
                <a:gd name="T21" fmla="*/ 0 h 1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2"/>
                <a:gd name="T34" fmla="*/ 0 h 120"/>
                <a:gd name="T35" fmla="*/ 72 w 72"/>
                <a:gd name="T36" fmla="*/ 120 h 12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2" h="120">
                  <a:moveTo>
                    <a:pt x="72" y="0"/>
                  </a:moveTo>
                  <a:lnTo>
                    <a:pt x="51" y="4"/>
                  </a:lnTo>
                  <a:lnTo>
                    <a:pt x="40" y="25"/>
                  </a:lnTo>
                  <a:lnTo>
                    <a:pt x="27" y="28"/>
                  </a:lnTo>
                  <a:lnTo>
                    <a:pt x="23" y="40"/>
                  </a:lnTo>
                  <a:lnTo>
                    <a:pt x="2" y="49"/>
                  </a:lnTo>
                  <a:lnTo>
                    <a:pt x="0" y="101"/>
                  </a:lnTo>
                  <a:lnTo>
                    <a:pt x="48" y="120"/>
                  </a:lnTo>
                  <a:lnTo>
                    <a:pt x="68" y="10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B0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Freeform 34"/>
            <p:cNvSpPr>
              <a:spLocks/>
            </p:cNvSpPr>
            <p:nvPr/>
          </p:nvSpPr>
          <p:spPr bwMode="auto">
            <a:xfrm>
              <a:off x="2339" y="2309"/>
              <a:ext cx="117" cy="145"/>
            </a:xfrm>
            <a:custGeom>
              <a:avLst/>
              <a:gdLst>
                <a:gd name="T0" fmla="*/ 2 w 236"/>
                <a:gd name="T1" fmla="*/ 29 h 291"/>
                <a:gd name="T2" fmla="*/ 1 w 236"/>
                <a:gd name="T3" fmla="*/ 28 h 291"/>
                <a:gd name="T4" fmla="*/ 1 w 236"/>
                <a:gd name="T5" fmla="*/ 26 h 291"/>
                <a:gd name="T6" fmla="*/ 1 w 236"/>
                <a:gd name="T7" fmla="*/ 25 h 291"/>
                <a:gd name="T8" fmla="*/ 0 w 236"/>
                <a:gd name="T9" fmla="*/ 23 h 291"/>
                <a:gd name="T10" fmla="*/ 0 w 236"/>
                <a:gd name="T11" fmla="*/ 21 h 291"/>
                <a:gd name="T12" fmla="*/ 0 w 236"/>
                <a:gd name="T13" fmla="*/ 20 h 291"/>
                <a:gd name="T14" fmla="*/ 0 w 236"/>
                <a:gd name="T15" fmla="*/ 19 h 291"/>
                <a:gd name="T16" fmla="*/ 0 w 236"/>
                <a:gd name="T17" fmla="*/ 18 h 291"/>
                <a:gd name="T18" fmla="*/ 0 w 236"/>
                <a:gd name="T19" fmla="*/ 17 h 291"/>
                <a:gd name="T20" fmla="*/ 0 w 236"/>
                <a:gd name="T21" fmla="*/ 16 h 291"/>
                <a:gd name="T22" fmla="*/ 0 w 236"/>
                <a:gd name="T23" fmla="*/ 14 h 291"/>
                <a:gd name="T24" fmla="*/ 1 w 236"/>
                <a:gd name="T25" fmla="*/ 13 h 291"/>
                <a:gd name="T26" fmla="*/ 1 w 236"/>
                <a:gd name="T27" fmla="*/ 12 h 291"/>
                <a:gd name="T28" fmla="*/ 1 w 236"/>
                <a:gd name="T29" fmla="*/ 11 h 291"/>
                <a:gd name="T30" fmla="*/ 2 w 236"/>
                <a:gd name="T31" fmla="*/ 9 h 291"/>
                <a:gd name="T32" fmla="*/ 3 w 236"/>
                <a:gd name="T33" fmla="*/ 7 h 291"/>
                <a:gd name="T34" fmla="*/ 5 w 236"/>
                <a:gd name="T35" fmla="*/ 5 h 291"/>
                <a:gd name="T36" fmla="*/ 6 w 236"/>
                <a:gd name="T37" fmla="*/ 4 h 291"/>
                <a:gd name="T38" fmla="*/ 7 w 236"/>
                <a:gd name="T39" fmla="*/ 2 h 291"/>
                <a:gd name="T40" fmla="*/ 9 w 236"/>
                <a:gd name="T41" fmla="*/ 1 h 291"/>
                <a:gd name="T42" fmla="*/ 11 w 236"/>
                <a:gd name="T43" fmla="*/ 1 h 291"/>
                <a:gd name="T44" fmla="*/ 13 w 236"/>
                <a:gd name="T45" fmla="*/ 1 h 291"/>
                <a:gd name="T46" fmla="*/ 14 w 236"/>
                <a:gd name="T47" fmla="*/ 2 h 291"/>
                <a:gd name="T48" fmla="*/ 14 w 236"/>
                <a:gd name="T49" fmla="*/ 2 h 291"/>
                <a:gd name="T50" fmla="*/ 15 w 236"/>
                <a:gd name="T51" fmla="*/ 1 h 291"/>
                <a:gd name="T52" fmla="*/ 16 w 236"/>
                <a:gd name="T53" fmla="*/ 0 h 291"/>
                <a:gd name="T54" fmla="*/ 18 w 236"/>
                <a:gd name="T55" fmla="*/ 0 h 291"/>
                <a:gd name="T56" fmla="*/ 19 w 236"/>
                <a:gd name="T57" fmla="*/ 0 h 291"/>
                <a:gd name="T58" fmla="*/ 20 w 236"/>
                <a:gd name="T59" fmla="*/ 0 h 291"/>
                <a:gd name="T60" fmla="*/ 21 w 236"/>
                <a:gd name="T61" fmla="*/ 0 h 291"/>
                <a:gd name="T62" fmla="*/ 22 w 236"/>
                <a:gd name="T63" fmla="*/ 0 h 291"/>
                <a:gd name="T64" fmla="*/ 24 w 236"/>
                <a:gd name="T65" fmla="*/ 1 h 291"/>
                <a:gd name="T66" fmla="*/ 26 w 236"/>
                <a:gd name="T67" fmla="*/ 3 h 291"/>
                <a:gd name="T68" fmla="*/ 27 w 236"/>
                <a:gd name="T69" fmla="*/ 4 h 291"/>
                <a:gd name="T70" fmla="*/ 23 w 236"/>
                <a:gd name="T71" fmla="*/ 4 h 291"/>
                <a:gd name="T72" fmla="*/ 25 w 236"/>
                <a:gd name="T73" fmla="*/ 5 h 291"/>
                <a:gd name="T74" fmla="*/ 26 w 236"/>
                <a:gd name="T75" fmla="*/ 6 h 291"/>
                <a:gd name="T76" fmla="*/ 27 w 236"/>
                <a:gd name="T77" fmla="*/ 7 h 291"/>
                <a:gd name="T78" fmla="*/ 27 w 236"/>
                <a:gd name="T79" fmla="*/ 8 h 291"/>
                <a:gd name="T80" fmla="*/ 27 w 236"/>
                <a:gd name="T81" fmla="*/ 9 h 291"/>
                <a:gd name="T82" fmla="*/ 28 w 236"/>
                <a:gd name="T83" fmla="*/ 11 h 291"/>
                <a:gd name="T84" fmla="*/ 28 w 236"/>
                <a:gd name="T85" fmla="*/ 12 h 291"/>
                <a:gd name="T86" fmla="*/ 28 w 236"/>
                <a:gd name="T87" fmla="*/ 13 h 291"/>
                <a:gd name="T88" fmla="*/ 29 w 236"/>
                <a:gd name="T89" fmla="*/ 14 h 291"/>
                <a:gd name="T90" fmla="*/ 29 w 236"/>
                <a:gd name="T91" fmla="*/ 15 h 291"/>
                <a:gd name="T92" fmla="*/ 14 w 236"/>
                <a:gd name="T93" fmla="*/ 36 h 291"/>
                <a:gd name="T94" fmla="*/ 2 w 236"/>
                <a:gd name="T95" fmla="*/ 30 h 29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6"/>
                <a:gd name="T145" fmla="*/ 0 h 291"/>
                <a:gd name="T146" fmla="*/ 236 w 236"/>
                <a:gd name="T147" fmla="*/ 291 h 29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6" h="291">
                  <a:moveTo>
                    <a:pt x="23" y="240"/>
                  </a:moveTo>
                  <a:lnTo>
                    <a:pt x="21" y="236"/>
                  </a:lnTo>
                  <a:lnTo>
                    <a:pt x="19" y="230"/>
                  </a:lnTo>
                  <a:lnTo>
                    <a:pt x="15" y="226"/>
                  </a:lnTo>
                  <a:lnTo>
                    <a:pt x="15" y="221"/>
                  </a:lnTo>
                  <a:lnTo>
                    <a:pt x="12" y="215"/>
                  </a:lnTo>
                  <a:lnTo>
                    <a:pt x="10" y="209"/>
                  </a:lnTo>
                  <a:lnTo>
                    <a:pt x="8" y="202"/>
                  </a:lnTo>
                  <a:lnTo>
                    <a:pt x="6" y="194"/>
                  </a:lnTo>
                  <a:lnTo>
                    <a:pt x="4" y="186"/>
                  </a:lnTo>
                  <a:lnTo>
                    <a:pt x="2" y="177"/>
                  </a:lnTo>
                  <a:lnTo>
                    <a:pt x="2" y="173"/>
                  </a:lnTo>
                  <a:lnTo>
                    <a:pt x="0" y="167"/>
                  </a:lnTo>
                  <a:lnTo>
                    <a:pt x="0" y="164"/>
                  </a:lnTo>
                  <a:lnTo>
                    <a:pt x="0" y="160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2" y="141"/>
                  </a:lnTo>
                  <a:lnTo>
                    <a:pt x="2" y="137"/>
                  </a:lnTo>
                  <a:lnTo>
                    <a:pt x="2" y="131"/>
                  </a:lnTo>
                  <a:lnTo>
                    <a:pt x="2" y="128"/>
                  </a:lnTo>
                  <a:lnTo>
                    <a:pt x="4" y="124"/>
                  </a:lnTo>
                  <a:lnTo>
                    <a:pt x="4" y="118"/>
                  </a:lnTo>
                  <a:lnTo>
                    <a:pt x="6" y="112"/>
                  </a:lnTo>
                  <a:lnTo>
                    <a:pt x="8" y="109"/>
                  </a:lnTo>
                  <a:lnTo>
                    <a:pt x="10" y="105"/>
                  </a:lnTo>
                  <a:lnTo>
                    <a:pt x="10" y="99"/>
                  </a:lnTo>
                  <a:lnTo>
                    <a:pt x="12" y="95"/>
                  </a:lnTo>
                  <a:lnTo>
                    <a:pt x="15" y="90"/>
                  </a:lnTo>
                  <a:lnTo>
                    <a:pt x="17" y="86"/>
                  </a:lnTo>
                  <a:lnTo>
                    <a:pt x="21" y="76"/>
                  </a:lnTo>
                  <a:lnTo>
                    <a:pt x="27" y="69"/>
                  </a:lnTo>
                  <a:lnTo>
                    <a:pt x="31" y="61"/>
                  </a:lnTo>
                  <a:lnTo>
                    <a:pt x="36" y="53"/>
                  </a:lnTo>
                  <a:lnTo>
                    <a:pt x="42" y="46"/>
                  </a:lnTo>
                  <a:lnTo>
                    <a:pt x="48" y="40"/>
                  </a:lnTo>
                  <a:lnTo>
                    <a:pt x="53" y="33"/>
                  </a:lnTo>
                  <a:lnTo>
                    <a:pt x="59" y="29"/>
                  </a:lnTo>
                  <a:lnTo>
                    <a:pt x="63" y="23"/>
                  </a:lnTo>
                  <a:lnTo>
                    <a:pt x="69" y="19"/>
                  </a:lnTo>
                  <a:lnTo>
                    <a:pt x="78" y="15"/>
                  </a:lnTo>
                  <a:lnTo>
                    <a:pt x="86" y="12"/>
                  </a:lnTo>
                  <a:lnTo>
                    <a:pt x="93" y="12"/>
                  </a:lnTo>
                  <a:lnTo>
                    <a:pt x="101" y="14"/>
                  </a:lnTo>
                  <a:lnTo>
                    <a:pt x="107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19"/>
                  </a:lnTo>
                  <a:lnTo>
                    <a:pt x="118" y="15"/>
                  </a:lnTo>
                  <a:lnTo>
                    <a:pt x="122" y="12"/>
                  </a:lnTo>
                  <a:lnTo>
                    <a:pt x="131" y="10"/>
                  </a:lnTo>
                  <a:lnTo>
                    <a:pt x="133" y="6"/>
                  </a:lnTo>
                  <a:lnTo>
                    <a:pt x="139" y="4"/>
                  </a:lnTo>
                  <a:lnTo>
                    <a:pt x="145" y="2"/>
                  </a:lnTo>
                  <a:lnTo>
                    <a:pt x="148" y="2"/>
                  </a:lnTo>
                  <a:lnTo>
                    <a:pt x="154" y="0"/>
                  </a:lnTo>
                  <a:lnTo>
                    <a:pt x="158" y="0"/>
                  </a:lnTo>
                  <a:lnTo>
                    <a:pt x="164" y="0"/>
                  </a:lnTo>
                  <a:lnTo>
                    <a:pt x="169" y="2"/>
                  </a:lnTo>
                  <a:lnTo>
                    <a:pt x="173" y="2"/>
                  </a:lnTo>
                  <a:lnTo>
                    <a:pt x="177" y="4"/>
                  </a:lnTo>
                  <a:lnTo>
                    <a:pt x="183" y="6"/>
                  </a:lnTo>
                  <a:lnTo>
                    <a:pt x="186" y="8"/>
                  </a:lnTo>
                  <a:lnTo>
                    <a:pt x="196" y="14"/>
                  </a:lnTo>
                  <a:lnTo>
                    <a:pt x="203" y="19"/>
                  </a:lnTo>
                  <a:lnTo>
                    <a:pt x="209" y="25"/>
                  </a:lnTo>
                  <a:lnTo>
                    <a:pt x="215" y="31"/>
                  </a:lnTo>
                  <a:lnTo>
                    <a:pt x="219" y="36"/>
                  </a:lnTo>
                  <a:lnTo>
                    <a:pt x="192" y="33"/>
                  </a:lnTo>
                  <a:lnTo>
                    <a:pt x="198" y="36"/>
                  </a:lnTo>
                  <a:lnTo>
                    <a:pt x="202" y="40"/>
                  </a:lnTo>
                  <a:lnTo>
                    <a:pt x="209" y="46"/>
                  </a:lnTo>
                  <a:lnTo>
                    <a:pt x="211" y="50"/>
                  </a:lnTo>
                  <a:lnTo>
                    <a:pt x="213" y="53"/>
                  </a:lnTo>
                  <a:lnTo>
                    <a:pt x="217" y="59"/>
                  </a:lnTo>
                  <a:lnTo>
                    <a:pt x="219" y="63"/>
                  </a:lnTo>
                  <a:lnTo>
                    <a:pt x="221" y="67"/>
                  </a:lnTo>
                  <a:lnTo>
                    <a:pt x="224" y="72"/>
                  </a:lnTo>
                  <a:lnTo>
                    <a:pt x="224" y="78"/>
                  </a:lnTo>
                  <a:lnTo>
                    <a:pt x="226" y="84"/>
                  </a:lnTo>
                  <a:lnTo>
                    <a:pt x="228" y="88"/>
                  </a:lnTo>
                  <a:lnTo>
                    <a:pt x="230" y="93"/>
                  </a:lnTo>
                  <a:lnTo>
                    <a:pt x="230" y="99"/>
                  </a:lnTo>
                  <a:lnTo>
                    <a:pt x="232" y="105"/>
                  </a:lnTo>
                  <a:lnTo>
                    <a:pt x="232" y="109"/>
                  </a:lnTo>
                  <a:lnTo>
                    <a:pt x="234" y="114"/>
                  </a:lnTo>
                  <a:lnTo>
                    <a:pt x="234" y="118"/>
                  </a:lnTo>
                  <a:lnTo>
                    <a:pt x="236" y="122"/>
                  </a:lnTo>
                  <a:lnTo>
                    <a:pt x="236" y="126"/>
                  </a:lnTo>
                  <a:lnTo>
                    <a:pt x="236" y="129"/>
                  </a:lnTo>
                  <a:lnTo>
                    <a:pt x="120" y="291"/>
                  </a:lnTo>
                  <a:lnTo>
                    <a:pt x="23" y="240"/>
                  </a:lnTo>
                  <a:close/>
                </a:path>
              </a:pathLst>
            </a:custGeom>
            <a:solidFill>
              <a:srgbClr val="C299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Freeform 35"/>
            <p:cNvSpPr>
              <a:spLocks/>
            </p:cNvSpPr>
            <p:nvPr/>
          </p:nvSpPr>
          <p:spPr bwMode="auto">
            <a:xfrm>
              <a:off x="2397" y="2314"/>
              <a:ext cx="48" cy="41"/>
            </a:xfrm>
            <a:custGeom>
              <a:avLst/>
              <a:gdLst>
                <a:gd name="T0" fmla="*/ 0 w 97"/>
                <a:gd name="T1" fmla="*/ 6 h 81"/>
                <a:gd name="T2" fmla="*/ 0 w 97"/>
                <a:gd name="T3" fmla="*/ 3 h 81"/>
                <a:gd name="T4" fmla="*/ 0 w 97"/>
                <a:gd name="T5" fmla="*/ 2 h 81"/>
                <a:gd name="T6" fmla="*/ 1 w 97"/>
                <a:gd name="T7" fmla="*/ 1 h 81"/>
                <a:gd name="T8" fmla="*/ 1 w 97"/>
                <a:gd name="T9" fmla="*/ 1 h 81"/>
                <a:gd name="T10" fmla="*/ 2 w 97"/>
                <a:gd name="T11" fmla="*/ 1 h 81"/>
                <a:gd name="T12" fmla="*/ 2 w 97"/>
                <a:gd name="T13" fmla="*/ 0 h 81"/>
                <a:gd name="T14" fmla="*/ 4 w 97"/>
                <a:gd name="T15" fmla="*/ 0 h 81"/>
                <a:gd name="T16" fmla="*/ 4 w 97"/>
                <a:gd name="T17" fmla="*/ 0 h 81"/>
                <a:gd name="T18" fmla="*/ 4 w 97"/>
                <a:gd name="T19" fmla="*/ 0 h 81"/>
                <a:gd name="T20" fmla="*/ 5 w 97"/>
                <a:gd name="T21" fmla="*/ 0 h 81"/>
                <a:gd name="T22" fmla="*/ 6 w 97"/>
                <a:gd name="T23" fmla="*/ 0 h 81"/>
                <a:gd name="T24" fmla="*/ 7 w 97"/>
                <a:gd name="T25" fmla="*/ 1 h 81"/>
                <a:gd name="T26" fmla="*/ 8 w 97"/>
                <a:gd name="T27" fmla="*/ 1 h 81"/>
                <a:gd name="T28" fmla="*/ 9 w 97"/>
                <a:gd name="T29" fmla="*/ 1 h 81"/>
                <a:gd name="T30" fmla="*/ 10 w 97"/>
                <a:gd name="T31" fmla="*/ 2 h 81"/>
                <a:gd name="T32" fmla="*/ 10 w 97"/>
                <a:gd name="T33" fmla="*/ 2 h 81"/>
                <a:gd name="T34" fmla="*/ 10 w 97"/>
                <a:gd name="T35" fmla="*/ 2 h 81"/>
                <a:gd name="T36" fmla="*/ 6 w 97"/>
                <a:gd name="T37" fmla="*/ 1 h 81"/>
                <a:gd name="T38" fmla="*/ 4 w 97"/>
                <a:gd name="T39" fmla="*/ 3 h 81"/>
                <a:gd name="T40" fmla="*/ 7 w 97"/>
                <a:gd name="T41" fmla="*/ 4 h 81"/>
                <a:gd name="T42" fmla="*/ 8 w 97"/>
                <a:gd name="T43" fmla="*/ 4 h 81"/>
                <a:gd name="T44" fmla="*/ 9 w 97"/>
                <a:gd name="T45" fmla="*/ 5 h 81"/>
                <a:gd name="T46" fmla="*/ 9 w 97"/>
                <a:gd name="T47" fmla="*/ 5 h 81"/>
                <a:gd name="T48" fmla="*/ 10 w 97"/>
                <a:gd name="T49" fmla="*/ 5 h 81"/>
                <a:gd name="T50" fmla="*/ 10 w 97"/>
                <a:gd name="T51" fmla="*/ 6 h 81"/>
                <a:gd name="T52" fmla="*/ 11 w 97"/>
                <a:gd name="T53" fmla="*/ 6 h 81"/>
                <a:gd name="T54" fmla="*/ 11 w 97"/>
                <a:gd name="T55" fmla="*/ 7 h 81"/>
                <a:gd name="T56" fmla="*/ 11 w 97"/>
                <a:gd name="T57" fmla="*/ 8 h 81"/>
                <a:gd name="T58" fmla="*/ 11 w 97"/>
                <a:gd name="T59" fmla="*/ 8 h 81"/>
                <a:gd name="T60" fmla="*/ 12 w 97"/>
                <a:gd name="T61" fmla="*/ 9 h 81"/>
                <a:gd name="T62" fmla="*/ 12 w 97"/>
                <a:gd name="T63" fmla="*/ 9 h 81"/>
                <a:gd name="T64" fmla="*/ 12 w 97"/>
                <a:gd name="T65" fmla="*/ 10 h 81"/>
                <a:gd name="T66" fmla="*/ 12 w 97"/>
                <a:gd name="T67" fmla="*/ 10 h 81"/>
                <a:gd name="T68" fmla="*/ 12 w 97"/>
                <a:gd name="T69" fmla="*/ 11 h 81"/>
                <a:gd name="T70" fmla="*/ 0 w 97"/>
                <a:gd name="T71" fmla="*/ 6 h 81"/>
                <a:gd name="T72" fmla="*/ 0 w 97"/>
                <a:gd name="T73" fmla="*/ 6 h 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7"/>
                <a:gd name="T112" fmla="*/ 0 h 81"/>
                <a:gd name="T113" fmla="*/ 97 w 97"/>
                <a:gd name="T114" fmla="*/ 81 h 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7" h="81">
                  <a:moveTo>
                    <a:pt x="6" y="45"/>
                  </a:moveTo>
                  <a:lnTo>
                    <a:pt x="0" y="17"/>
                  </a:lnTo>
                  <a:lnTo>
                    <a:pt x="2" y="13"/>
                  </a:lnTo>
                  <a:lnTo>
                    <a:pt x="8" y="7"/>
                  </a:lnTo>
                  <a:lnTo>
                    <a:pt x="11" y="5"/>
                  </a:lnTo>
                  <a:lnTo>
                    <a:pt x="17" y="3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7" y="3"/>
                  </a:lnTo>
                  <a:lnTo>
                    <a:pt x="65" y="5"/>
                  </a:lnTo>
                  <a:lnTo>
                    <a:pt x="72" y="7"/>
                  </a:lnTo>
                  <a:lnTo>
                    <a:pt x="80" y="9"/>
                  </a:lnTo>
                  <a:lnTo>
                    <a:pt x="84" y="11"/>
                  </a:lnTo>
                  <a:lnTo>
                    <a:pt x="86" y="13"/>
                  </a:lnTo>
                  <a:lnTo>
                    <a:pt x="51" y="7"/>
                  </a:lnTo>
                  <a:lnTo>
                    <a:pt x="32" y="19"/>
                  </a:lnTo>
                  <a:lnTo>
                    <a:pt x="63" y="32"/>
                  </a:lnTo>
                  <a:lnTo>
                    <a:pt x="65" y="32"/>
                  </a:lnTo>
                  <a:lnTo>
                    <a:pt x="74" y="36"/>
                  </a:lnTo>
                  <a:lnTo>
                    <a:pt x="78" y="36"/>
                  </a:lnTo>
                  <a:lnTo>
                    <a:pt x="82" y="40"/>
                  </a:lnTo>
                  <a:lnTo>
                    <a:pt x="87" y="41"/>
                  </a:lnTo>
                  <a:lnTo>
                    <a:pt x="91" y="47"/>
                  </a:lnTo>
                  <a:lnTo>
                    <a:pt x="93" y="51"/>
                  </a:lnTo>
                  <a:lnTo>
                    <a:pt x="95" y="57"/>
                  </a:lnTo>
                  <a:lnTo>
                    <a:pt x="95" y="62"/>
                  </a:lnTo>
                  <a:lnTo>
                    <a:pt x="97" y="68"/>
                  </a:lnTo>
                  <a:lnTo>
                    <a:pt x="97" y="72"/>
                  </a:lnTo>
                  <a:lnTo>
                    <a:pt x="97" y="78"/>
                  </a:lnTo>
                  <a:lnTo>
                    <a:pt x="97" y="79"/>
                  </a:lnTo>
                  <a:lnTo>
                    <a:pt x="97" y="81"/>
                  </a:lnTo>
                  <a:lnTo>
                    <a:pt x="6" y="45"/>
                  </a:lnTo>
                  <a:close/>
                </a:path>
              </a:pathLst>
            </a:custGeom>
            <a:solidFill>
              <a:srgbClr val="5442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Freeform 36"/>
            <p:cNvSpPr>
              <a:spLocks/>
            </p:cNvSpPr>
            <p:nvPr/>
          </p:nvSpPr>
          <p:spPr bwMode="auto">
            <a:xfrm>
              <a:off x="2340" y="2347"/>
              <a:ext cx="76" cy="116"/>
            </a:xfrm>
            <a:custGeom>
              <a:avLst/>
              <a:gdLst>
                <a:gd name="T0" fmla="*/ 11 w 152"/>
                <a:gd name="T1" fmla="*/ 7 h 232"/>
                <a:gd name="T2" fmla="*/ 9 w 152"/>
                <a:gd name="T3" fmla="*/ 10 h 232"/>
                <a:gd name="T4" fmla="*/ 7 w 152"/>
                <a:gd name="T5" fmla="*/ 9 h 232"/>
                <a:gd name="T6" fmla="*/ 7 w 152"/>
                <a:gd name="T7" fmla="*/ 7 h 232"/>
                <a:gd name="T8" fmla="*/ 7 w 152"/>
                <a:gd name="T9" fmla="*/ 6 h 232"/>
                <a:gd name="T10" fmla="*/ 6 w 152"/>
                <a:gd name="T11" fmla="*/ 5 h 232"/>
                <a:gd name="T12" fmla="*/ 6 w 152"/>
                <a:gd name="T13" fmla="*/ 3 h 232"/>
                <a:gd name="T14" fmla="*/ 6 w 152"/>
                <a:gd name="T15" fmla="*/ 1 h 232"/>
                <a:gd name="T16" fmla="*/ 6 w 152"/>
                <a:gd name="T17" fmla="*/ 0 h 232"/>
                <a:gd name="T18" fmla="*/ 6 w 152"/>
                <a:gd name="T19" fmla="*/ 0 h 232"/>
                <a:gd name="T20" fmla="*/ 6 w 152"/>
                <a:gd name="T21" fmla="*/ 1 h 232"/>
                <a:gd name="T22" fmla="*/ 5 w 152"/>
                <a:gd name="T23" fmla="*/ 2 h 232"/>
                <a:gd name="T24" fmla="*/ 5 w 152"/>
                <a:gd name="T25" fmla="*/ 4 h 232"/>
                <a:gd name="T26" fmla="*/ 4 w 152"/>
                <a:gd name="T27" fmla="*/ 5 h 232"/>
                <a:gd name="T28" fmla="*/ 3 w 152"/>
                <a:gd name="T29" fmla="*/ 6 h 232"/>
                <a:gd name="T30" fmla="*/ 3 w 152"/>
                <a:gd name="T31" fmla="*/ 7 h 232"/>
                <a:gd name="T32" fmla="*/ 3 w 152"/>
                <a:gd name="T33" fmla="*/ 9 h 232"/>
                <a:gd name="T34" fmla="*/ 3 w 152"/>
                <a:gd name="T35" fmla="*/ 11 h 232"/>
                <a:gd name="T36" fmla="*/ 2 w 152"/>
                <a:gd name="T37" fmla="*/ 12 h 232"/>
                <a:gd name="T38" fmla="*/ 2 w 152"/>
                <a:gd name="T39" fmla="*/ 14 h 232"/>
                <a:gd name="T40" fmla="*/ 2 w 152"/>
                <a:gd name="T41" fmla="*/ 15 h 232"/>
                <a:gd name="T42" fmla="*/ 1 w 152"/>
                <a:gd name="T43" fmla="*/ 5 h 232"/>
                <a:gd name="T44" fmla="*/ 1 w 152"/>
                <a:gd name="T45" fmla="*/ 6 h 232"/>
                <a:gd name="T46" fmla="*/ 1 w 152"/>
                <a:gd name="T47" fmla="*/ 7 h 232"/>
                <a:gd name="T48" fmla="*/ 1 w 152"/>
                <a:gd name="T49" fmla="*/ 7 h 232"/>
                <a:gd name="T50" fmla="*/ 1 w 152"/>
                <a:gd name="T51" fmla="*/ 10 h 232"/>
                <a:gd name="T52" fmla="*/ 1 w 152"/>
                <a:gd name="T53" fmla="*/ 12 h 232"/>
                <a:gd name="T54" fmla="*/ 0 w 152"/>
                <a:gd name="T55" fmla="*/ 13 h 232"/>
                <a:gd name="T56" fmla="*/ 1 w 152"/>
                <a:gd name="T57" fmla="*/ 15 h 232"/>
                <a:gd name="T58" fmla="*/ 1 w 152"/>
                <a:gd name="T59" fmla="*/ 17 h 232"/>
                <a:gd name="T60" fmla="*/ 1 w 152"/>
                <a:gd name="T61" fmla="*/ 19 h 232"/>
                <a:gd name="T62" fmla="*/ 1 w 152"/>
                <a:gd name="T63" fmla="*/ 20 h 232"/>
                <a:gd name="T64" fmla="*/ 1 w 152"/>
                <a:gd name="T65" fmla="*/ 22 h 232"/>
                <a:gd name="T66" fmla="*/ 2 w 152"/>
                <a:gd name="T67" fmla="*/ 23 h 232"/>
                <a:gd name="T68" fmla="*/ 3 w 152"/>
                <a:gd name="T69" fmla="*/ 24 h 232"/>
                <a:gd name="T70" fmla="*/ 5 w 152"/>
                <a:gd name="T71" fmla="*/ 26 h 232"/>
                <a:gd name="T72" fmla="*/ 6 w 152"/>
                <a:gd name="T73" fmla="*/ 27 h 232"/>
                <a:gd name="T74" fmla="*/ 7 w 152"/>
                <a:gd name="T75" fmla="*/ 27 h 232"/>
                <a:gd name="T76" fmla="*/ 10 w 152"/>
                <a:gd name="T77" fmla="*/ 28 h 232"/>
                <a:gd name="T78" fmla="*/ 10 w 152"/>
                <a:gd name="T79" fmla="*/ 29 h 232"/>
                <a:gd name="T80" fmla="*/ 12 w 152"/>
                <a:gd name="T81" fmla="*/ 29 h 232"/>
                <a:gd name="T82" fmla="*/ 14 w 152"/>
                <a:gd name="T83" fmla="*/ 29 h 232"/>
                <a:gd name="T84" fmla="*/ 15 w 152"/>
                <a:gd name="T85" fmla="*/ 29 h 232"/>
                <a:gd name="T86" fmla="*/ 17 w 152"/>
                <a:gd name="T87" fmla="*/ 29 h 232"/>
                <a:gd name="T88" fmla="*/ 9 w 152"/>
                <a:gd name="T89" fmla="*/ 14 h 2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52"/>
                <a:gd name="T136" fmla="*/ 0 h 232"/>
                <a:gd name="T137" fmla="*/ 152 w 152"/>
                <a:gd name="T138" fmla="*/ 232 h 2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52" h="232">
                  <a:moveTo>
                    <a:pt x="68" y="107"/>
                  </a:moveTo>
                  <a:lnTo>
                    <a:pt x="91" y="55"/>
                  </a:lnTo>
                  <a:lnTo>
                    <a:pt x="65" y="78"/>
                  </a:lnTo>
                  <a:lnTo>
                    <a:pt x="65" y="76"/>
                  </a:lnTo>
                  <a:lnTo>
                    <a:pt x="63" y="74"/>
                  </a:lnTo>
                  <a:lnTo>
                    <a:pt x="61" y="71"/>
                  </a:lnTo>
                  <a:lnTo>
                    <a:pt x="61" y="67"/>
                  </a:lnTo>
                  <a:lnTo>
                    <a:pt x="59" y="59"/>
                  </a:lnTo>
                  <a:lnTo>
                    <a:pt x="59" y="53"/>
                  </a:lnTo>
                  <a:lnTo>
                    <a:pt x="57" y="46"/>
                  </a:lnTo>
                  <a:lnTo>
                    <a:pt x="57" y="40"/>
                  </a:lnTo>
                  <a:lnTo>
                    <a:pt x="55" y="33"/>
                  </a:lnTo>
                  <a:lnTo>
                    <a:pt x="53" y="25"/>
                  </a:lnTo>
                  <a:lnTo>
                    <a:pt x="53" y="17"/>
                  </a:lnTo>
                  <a:lnTo>
                    <a:pt x="53" y="12"/>
                  </a:lnTo>
                  <a:lnTo>
                    <a:pt x="53" y="6"/>
                  </a:lnTo>
                  <a:lnTo>
                    <a:pt x="53" y="4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3" y="0"/>
                  </a:lnTo>
                  <a:lnTo>
                    <a:pt x="51" y="2"/>
                  </a:lnTo>
                  <a:lnTo>
                    <a:pt x="48" y="4"/>
                  </a:lnTo>
                  <a:lnTo>
                    <a:pt x="46" y="10"/>
                  </a:lnTo>
                  <a:lnTo>
                    <a:pt x="42" y="14"/>
                  </a:lnTo>
                  <a:lnTo>
                    <a:pt x="38" y="19"/>
                  </a:lnTo>
                  <a:lnTo>
                    <a:pt x="34" y="25"/>
                  </a:lnTo>
                  <a:lnTo>
                    <a:pt x="34" y="29"/>
                  </a:lnTo>
                  <a:lnTo>
                    <a:pt x="32" y="34"/>
                  </a:lnTo>
                  <a:lnTo>
                    <a:pt x="30" y="40"/>
                  </a:lnTo>
                  <a:lnTo>
                    <a:pt x="29" y="44"/>
                  </a:lnTo>
                  <a:lnTo>
                    <a:pt x="29" y="52"/>
                  </a:lnTo>
                  <a:lnTo>
                    <a:pt x="27" y="57"/>
                  </a:lnTo>
                  <a:lnTo>
                    <a:pt x="27" y="63"/>
                  </a:lnTo>
                  <a:lnTo>
                    <a:pt x="25" y="71"/>
                  </a:lnTo>
                  <a:lnTo>
                    <a:pt x="25" y="76"/>
                  </a:lnTo>
                  <a:lnTo>
                    <a:pt x="25" y="84"/>
                  </a:lnTo>
                  <a:lnTo>
                    <a:pt x="25" y="90"/>
                  </a:lnTo>
                  <a:lnTo>
                    <a:pt x="23" y="95"/>
                  </a:lnTo>
                  <a:lnTo>
                    <a:pt x="23" y="101"/>
                  </a:lnTo>
                  <a:lnTo>
                    <a:pt x="23" y="107"/>
                  </a:lnTo>
                  <a:lnTo>
                    <a:pt x="23" y="112"/>
                  </a:lnTo>
                  <a:lnTo>
                    <a:pt x="23" y="118"/>
                  </a:lnTo>
                  <a:lnTo>
                    <a:pt x="23" y="120"/>
                  </a:lnTo>
                  <a:lnTo>
                    <a:pt x="8" y="38"/>
                  </a:lnTo>
                  <a:lnTo>
                    <a:pt x="8" y="40"/>
                  </a:lnTo>
                  <a:lnTo>
                    <a:pt x="6" y="44"/>
                  </a:lnTo>
                  <a:lnTo>
                    <a:pt x="6" y="48"/>
                  </a:lnTo>
                  <a:lnTo>
                    <a:pt x="4" y="53"/>
                  </a:lnTo>
                  <a:lnTo>
                    <a:pt x="4" y="57"/>
                  </a:lnTo>
                  <a:lnTo>
                    <a:pt x="4" y="63"/>
                  </a:lnTo>
                  <a:lnTo>
                    <a:pt x="2" y="69"/>
                  </a:lnTo>
                  <a:lnTo>
                    <a:pt x="2" y="74"/>
                  </a:lnTo>
                  <a:lnTo>
                    <a:pt x="2" y="82"/>
                  </a:lnTo>
                  <a:lnTo>
                    <a:pt x="2" y="90"/>
                  </a:lnTo>
                  <a:lnTo>
                    <a:pt x="0" y="95"/>
                  </a:lnTo>
                  <a:lnTo>
                    <a:pt x="0" y="103"/>
                  </a:lnTo>
                  <a:lnTo>
                    <a:pt x="0" y="110"/>
                  </a:lnTo>
                  <a:lnTo>
                    <a:pt x="2" y="118"/>
                  </a:lnTo>
                  <a:lnTo>
                    <a:pt x="2" y="126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5"/>
                  </a:lnTo>
                  <a:lnTo>
                    <a:pt x="6" y="152"/>
                  </a:lnTo>
                  <a:lnTo>
                    <a:pt x="8" y="158"/>
                  </a:lnTo>
                  <a:lnTo>
                    <a:pt x="11" y="166"/>
                  </a:lnTo>
                  <a:lnTo>
                    <a:pt x="13" y="171"/>
                  </a:lnTo>
                  <a:lnTo>
                    <a:pt x="17" y="177"/>
                  </a:lnTo>
                  <a:lnTo>
                    <a:pt x="21" y="183"/>
                  </a:lnTo>
                  <a:lnTo>
                    <a:pt x="23" y="187"/>
                  </a:lnTo>
                  <a:lnTo>
                    <a:pt x="29" y="192"/>
                  </a:lnTo>
                  <a:lnTo>
                    <a:pt x="34" y="196"/>
                  </a:lnTo>
                  <a:lnTo>
                    <a:pt x="38" y="202"/>
                  </a:lnTo>
                  <a:lnTo>
                    <a:pt x="44" y="206"/>
                  </a:lnTo>
                  <a:lnTo>
                    <a:pt x="51" y="209"/>
                  </a:lnTo>
                  <a:lnTo>
                    <a:pt x="55" y="211"/>
                  </a:lnTo>
                  <a:lnTo>
                    <a:pt x="61" y="215"/>
                  </a:lnTo>
                  <a:lnTo>
                    <a:pt x="68" y="217"/>
                  </a:lnTo>
                  <a:lnTo>
                    <a:pt x="76" y="221"/>
                  </a:lnTo>
                  <a:lnTo>
                    <a:pt x="82" y="223"/>
                  </a:lnTo>
                  <a:lnTo>
                    <a:pt x="87" y="225"/>
                  </a:lnTo>
                  <a:lnTo>
                    <a:pt x="95" y="226"/>
                  </a:lnTo>
                  <a:lnTo>
                    <a:pt x="103" y="228"/>
                  </a:lnTo>
                  <a:lnTo>
                    <a:pt x="108" y="228"/>
                  </a:lnTo>
                  <a:lnTo>
                    <a:pt x="114" y="230"/>
                  </a:lnTo>
                  <a:lnTo>
                    <a:pt x="118" y="230"/>
                  </a:lnTo>
                  <a:lnTo>
                    <a:pt x="122" y="230"/>
                  </a:lnTo>
                  <a:lnTo>
                    <a:pt x="129" y="232"/>
                  </a:lnTo>
                  <a:lnTo>
                    <a:pt x="131" y="232"/>
                  </a:lnTo>
                  <a:lnTo>
                    <a:pt x="152" y="116"/>
                  </a:lnTo>
                  <a:lnTo>
                    <a:pt x="68" y="107"/>
                  </a:lnTo>
                  <a:close/>
                </a:path>
              </a:pathLst>
            </a:custGeom>
            <a:solidFill>
              <a:srgbClr val="5442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Freeform 37"/>
            <p:cNvSpPr>
              <a:spLocks/>
            </p:cNvSpPr>
            <p:nvPr/>
          </p:nvSpPr>
          <p:spPr bwMode="auto">
            <a:xfrm>
              <a:off x="2394" y="2331"/>
              <a:ext cx="127" cy="265"/>
            </a:xfrm>
            <a:custGeom>
              <a:avLst/>
              <a:gdLst>
                <a:gd name="T0" fmla="*/ 2 w 255"/>
                <a:gd name="T1" fmla="*/ 0 h 528"/>
                <a:gd name="T2" fmla="*/ 2 w 255"/>
                <a:gd name="T3" fmla="*/ 0 h 528"/>
                <a:gd name="T4" fmla="*/ 4 w 255"/>
                <a:gd name="T5" fmla="*/ 1 h 528"/>
                <a:gd name="T6" fmla="*/ 6 w 255"/>
                <a:gd name="T7" fmla="*/ 1 h 528"/>
                <a:gd name="T8" fmla="*/ 7 w 255"/>
                <a:gd name="T9" fmla="*/ 2 h 528"/>
                <a:gd name="T10" fmla="*/ 9 w 255"/>
                <a:gd name="T11" fmla="*/ 3 h 528"/>
                <a:gd name="T12" fmla="*/ 10 w 255"/>
                <a:gd name="T13" fmla="*/ 3 h 528"/>
                <a:gd name="T14" fmla="*/ 10 w 255"/>
                <a:gd name="T15" fmla="*/ 3 h 528"/>
                <a:gd name="T16" fmla="*/ 16 w 255"/>
                <a:gd name="T17" fmla="*/ 7 h 528"/>
                <a:gd name="T18" fmla="*/ 18 w 255"/>
                <a:gd name="T19" fmla="*/ 12 h 528"/>
                <a:gd name="T20" fmla="*/ 21 w 255"/>
                <a:gd name="T21" fmla="*/ 18 h 528"/>
                <a:gd name="T22" fmla="*/ 21 w 255"/>
                <a:gd name="T23" fmla="*/ 22 h 528"/>
                <a:gd name="T24" fmla="*/ 20 w 255"/>
                <a:gd name="T25" fmla="*/ 23 h 528"/>
                <a:gd name="T26" fmla="*/ 20 w 255"/>
                <a:gd name="T27" fmla="*/ 24 h 528"/>
                <a:gd name="T28" fmla="*/ 19 w 255"/>
                <a:gd name="T29" fmla="*/ 25 h 528"/>
                <a:gd name="T30" fmla="*/ 19 w 255"/>
                <a:gd name="T31" fmla="*/ 26 h 528"/>
                <a:gd name="T32" fmla="*/ 18 w 255"/>
                <a:gd name="T33" fmla="*/ 28 h 528"/>
                <a:gd name="T34" fmla="*/ 17 w 255"/>
                <a:gd name="T35" fmla="*/ 29 h 528"/>
                <a:gd name="T36" fmla="*/ 17 w 255"/>
                <a:gd name="T37" fmla="*/ 30 h 528"/>
                <a:gd name="T38" fmla="*/ 17 w 255"/>
                <a:gd name="T39" fmla="*/ 32 h 528"/>
                <a:gd name="T40" fmla="*/ 16 w 255"/>
                <a:gd name="T41" fmla="*/ 33 h 528"/>
                <a:gd name="T42" fmla="*/ 16 w 255"/>
                <a:gd name="T43" fmla="*/ 34 h 528"/>
                <a:gd name="T44" fmla="*/ 16 w 255"/>
                <a:gd name="T45" fmla="*/ 36 h 528"/>
                <a:gd name="T46" fmla="*/ 16 w 255"/>
                <a:gd name="T47" fmla="*/ 40 h 528"/>
                <a:gd name="T48" fmla="*/ 31 w 255"/>
                <a:gd name="T49" fmla="*/ 62 h 528"/>
                <a:gd name="T50" fmla="*/ 30 w 255"/>
                <a:gd name="T51" fmla="*/ 62 h 528"/>
                <a:gd name="T52" fmla="*/ 29 w 255"/>
                <a:gd name="T53" fmla="*/ 63 h 528"/>
                <a:gd name="T54" fmla="*/ 27 w 255"/>
                <a:gd name="T55" fmla="*/ 64 h 528"/>
                <a:gd name="T56" fmla="*/ 25 w 255"/>
                <a:gd name="T57" fmla="*/ 64 h 528"/>
                <a:gd name="T58" fmla="*/ 23 w 255"/>
                <a:gd name="T59" fmla="*/ 65 h 528"/>
                <a:gd name="T60" fmla="*/ 22 w 255"/>
                <a:gd name="T61" fmla="*/ 65 h 528"/>
                <a:gd name="T62" fmla="*/ 21 w 255"/>
                <a:gd name="T63" fmla="*/ 66 h 528"/>
                <a:gd name="T64" fmla="*/ 20 w 255"/>
                <a:gd name="T65" fmla="*/ 66 h 528"/>
                <a:gd name="T66" fmla="*/ 19 w 255"/>
                <a:gd name="T67" fmla="*/ 67 h 528"/>
                <a:gd name="T68" fmla="*/ 18 w 255"/>
                <a:gd name="T69" fmla="*/ 67 h 528"/>
                <a:gd name="T70" fmla="*/ 16 w 255"/>
                <a:gd name="T71" fmla="*/ 67 h 528"/>
                <a:gd name="T72" fmla="*/ 15 w 255"/>
                <a:gd name="T73" fmla="*/ 67 h 528"/>
                <a:gd name="T74" fmla="*/ 14 w 255"/>
                <a:gd name="T75" fmla="*/ 67 h 528"/>
                <a:gd name="T76" fmla="*/ 12 w 255"/>
                <a:gd name="T77" fmla="*/ 67 h 528"/>
                <a:gd name="T78" fmla="*/ 11 w 255"/>
                <a:gd name="T79" fmla="*/ 67 h 528"/>
                <a:gd name="T80" fmla="*/ 9 w 255"/>
                <a:gd name="T81" fmla="*/ 67 h 528"/>
                <a:gd name="T82" fmla="*/ 8 w 255"/>
                <a:gd name="T83" fmla="*/ 66 h 528"/>
                <a:gd name="T84" fmla="*/ 7 w 255"/>
                <a:gd name="T85" fmla="*/ 66 h 528"/>
                <a:gd name="T86" fmla="*/ 0 w 255"/>
                <a:gd name="T87" fmla="*/ 55 h 528"/>
                <a:gd name="T88" fmla="*/ 0 w 255"/>
                <a:gd name="T89" fmla="*/ 10 h 528"/>
                <a:gd name="T90" fmla="*/ 1 w 255"/>
                <a:gd name="T91" fmla="*/ 0 h 52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55"/>
                <a:gd name="T139" fmla="*/ 0 h 528"/>
                <a:gd name="T140" fmla="*/ 255 w 255"/>
                <a:gd name="T141" fmla="*/ 528 h 52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55" h="528">
                  <a:moveTo>
                    <a:pt x="12" y="0"/>
                  </a:moveTo>
                  <a:lnTo>
                    <a:pt x="16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6" y="2"/>
                  </a:lnTo>
                  <a:lnTo>
                    <a:pt x="44" y="2"/>
                  </a:lnTo>
                  <a:lnTo>
                    <a:pt x="50" y="4"/>
                  </a:lnTo>
                  <a:lnTo>
                    <a:pt x="55" y="7"/>
                  </a:lnTo>
                  <a:lnTo>
                    <a:pt x="63" y="9"/>
                  </a:lnTo>
                  <a:lnTo>
                    <a:pt x="67" y="13"/>
                  </a:lnTo>
                  <a:lnTo>
                    <a:pt x="73" y="17"/>
                  </a:lnTo>
                  <a:lnTo>
                    <a:pt x="76" y="19"/>
                  </a:lnTo>
                  <a:lnTo>
                    <a:pt x="82" y="21"/>
                  </a:lnTo>
                  <a:lnTo>
                    <a:pt x="82" y="23"/>
                  </a:lnTo>
                  <a:lnTo>
                    <a:pt x="84" y="23"/>
                  </a:lnTo>
                  <a:lnTo>
                    <a:pt x="95" y="38"/>
                  </a:lnTo>
                  <a:lnTo>
                    <a:pt x="133" y="49"/>
                  </a:lnTo>
                  <a:lnTo>
                    <a:pt x="152" y="57"/>
                  </a:lnTo>
                  <a:lnTo>
                    <a:pt x="147" y="91"/>
                  </a:lnTo>
                  <a:lnTo>
                    <a:pt x="162" y="114"/>
                  </a:lnTo>
                  <a:lnTo>
                    <a:pt x="175" y="142"/>
                  </a:lnTo>
                  <a:lnTo>
                    <a:pt x="173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6" y="179"/>
                  </a:lnTo>
                  <a:lnTo>
                    <a:pt x="162" y="184"/>
                  </a:lnTo>
                  <a:lnTo>
                    <a:pt x="160" y="188"/>
                  </a:lnTo>
                  <a:lnTo>
                    <a:pt x="158" y="192"/>
                  </a:lnTo>
                  <a:lnTo>
                    <a:pt x="156" y="198"/>
                  </a:lnTo>
                  <a:lnTo>
                    <a:pt x="154" y="201"/>
                  </a:lnTo>
                  <a:lnTo>
                    <a:pt x="152" y="207"/>
                  </a:lnTo>
                  <a:lnTo>
                    <a:pt x="149" y="213"/>
                  </a:lnTo>
                  <a:lnTo>
                    <a:pt x="147" y="217"/>
                  </a:lnTo>
                  <a:lnTo>
                    <a:pt x="147" y="222"/>
                  </a:lnTo>
                  <a:lnTo>
                    <a:pt x="143" y="228"/>
                  </a:lnTo>
                  <a:lnTo>
                    <a:pt x="141" y="232"/>
                  </a:lnTo>
                  <a:lnTo>
                    <a:pt x="141" y="237"/>
                  </a:lnTo>
                  <a:lnTo>
                    <a:pt x="139" y="243"/>
                  </a:lnTo>
                  <a:lnTo>
                    <a:pt x="137" y="249"/>
                  </a:lnTo>
                  <a:lnTo>
                    <a:pt x="137" y="253"/>
                  </a:lnTo>
                  <a:lnTo>
                    <a:pt x="135" y="258"/>
                  </a:lnTo>
                  <a:lnTo>
                    <a:pt x="135" y="262"/>
                  </a:lnTo>
                  <a:lnTo>
                    <a:pt x="133" y="270"/>
                  </a:lnTo>
                  <a:lnTo>
                    <a:pt x="133" y="277"/>
                  </a:lnTo>
                  <a:lnTo>
                    <a:pt x="133" y="281"/>
                  </a:lnTo>
                  <a:lnTo>
                    <a:pt x="133" y="283"/>
                  </a:lnTo>
                  <a:lnTo>
                    <a:pt x="130" y="319"/>
                  </a:lnTo>
                  <a:lnTo>
                    <a:pt x="187" y="380"/>
                  </a:lnTo>
                  <a:lnTo>
                    <a:pt x="255" y="490"/>
                  </a:lnTo>
                  <a:lnTo>
                    <a:pt x="251" y="490"/>
                  </a:lnTo>
                  <a:lnTo>
                    <a:pt x="246" y="494"/>
                  </a:lnTo>
                  <a:lnTo>
                    <a:pt x="240" y="496"/>
                  </a:lnTo>
                  <a:lnTo>
                    <a:pt x="234" y="498"/>
                  </a:lnTo>
                  <a:lnTo>
                    <a:pt x="228" y="502"/>
                  </a:lnTo>
                  <a:lnTo>
                    <a:pt x="221" y="505"/>
                  </a:lnTo>
                  <a:lnTo>
                    <a:pt x="213" y="507"/>
                  </a:lnTo>
                  <a:lnTo>
                    <a:pt x="206" y="511"/>
                  </a:lnTo>
                  <a:lnTo>
                    <a:pt x="198" y="513"/>
                  </a:lnTo>
                  <a:lnTo>
                    <a:pt x="190" y="517"/>
                  </a:lnTo>
                  <a:lnTo>
                    <a:pt x="185" y="517"/>
                  </a:lnTo>
                  <a:lnTo>
                    <a:pt x="181" y="519"/>
                  </a:lnTo>
                  <a:lnTo>
                    <a:pt x="175" y="521"/>
                  </a:lnTo>
                  <a:lnTo>
                    <a:pt x="171" y="521"/>
                  </a:lnTo>
                  <a:lnTo>
                    <a:pt x="168" y="522"/>
                  </a:lnTo>
                  <a:lnTo>
                    <a:pt x="162" y="524"/>
                  </a:lnTo>
                  <a:lnTo>
                    <a:pt x="158" y="524"/>
                  </a:lnTo>
                  <a:lnTo>
                    <a:pt x="154" y="526"/>
                  </a:lnTo>
                  <a:lnTo>
                    <a:pt x="149" y="526"/>
                  </a:lnTo>
                  <a:lnTo>
                    <a:pt x="145" y="526"/>
                  </a:lnTo>
                  <a:lnTo>
                    <a:pt x="139" y="526"/>
                  </a:lnTo>
                  <a:lnTo>
                    <a:pt x="135" y="528"/>
                  </a:lnTo>
                  <a:lnTo>
                    <a:pt x="130" y="528"/>
                  </a:lnTo>
                  <a:lnTo>
                    <a:pt x="126" y="528"/>
                  </a:lnTo>
                  <a:lnTo>
                    <a:pt x="122" y="528"/>
                  </a:lnTo>
                  <a:lnTo>
                    <a:pt x="118" y="528"/>
                  </a:lnTo>
                  <a:lnTo>
                    <a:pt x="109" y="528"/>
                  </a:lnTo>
                  <a:lnTo>
                    <a:pt x="101" y="528"/>
                  </a:lnTo>
                  <a:lnTo>
                    <a:pt x="93" y="528"/>
                  </a:lnTo>
                  <a:lnTo>
                    <a:pt x="88" y="528"/>
                  </a:lnTo>
                  <a:lnTo>
                    <a:pt x="80" y="526"/>
                  </a:lnTo>
                  <a:lnTo>
                    <a:pt x="74" y="526"/>
                  </a:lnTo>
                  <a:lnTo>
                    <a:pt x="69" y="524"/>
                  </a:lnTo>
                  <a:lnTo>
                    <a:pt x="65" y="524"/>
                  </a:lnTo>
                  <a:lnTo>
                    <a:pt x="59" y="524"/>
                  </a:lnTo>
                  <a:lnTo>
                    <a:pt x="57" y="524"/>
                  </a:lnTo>
                  <a:lnTo>
                    <a:pt x="17" y="488"/>
                  </a:lnTo>
                  <a:lnTo>
                    <a:pt x="6" y="437"/>
                  </a:lnTo>
                  <a:lnTo>
                    <a:pt x="38" y="262"/>
                  </a:lnTo>
                  <a:lnTo>
                    <a:pt x="0" y="76"/>
                  </a:lnTo>
                  <a:lnTo>
                    <a:pt x="17" y="36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B3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Freeform 38"/>
            <p:cNvSpPr>
              <a:spLocks/>
            </p:cNvSpPr>
            <p:nvPr/>
          </p:nvSpPr>
          <p:spPr bwMode="auto">
            <a:xfrm>
              <a:off x="2367" y="2347"/>
              <a:ext cx="110" cy="249"/>
            </a:xfrm>
            <a:custGeom>
              <a:avLst/>
              <a:gdLst>
                <a:gd name="T0" fmla="*/ 13 w 221"/>
                <a:gd name="T1" fmla="*/ 1 h 498"/>
                <a:gd name="T2" fmla="*/ 15 w 221"/>
                <a:gd name="T3" fmla="*/ 5 h 498"/>
                <a:gd name="T4" fmla="*/ 10 w 221"/>
                <a:gd name="T5" fmla="*/ 9 h 498"/>
                <a:gd name="T6" fmla="*/ 11 w 221"/>
                <a:gd name="T7" fmla="*/ 9 h 498"/>
                <a:gd name="T8" fmla="*/ 13 w 221"/>
                <a:gd name="T9" fmla="*/ 11 h 498"/>
                <a:gd name="T10" fmla="*/ 13 w 221"/>
                <a:gd name="T11" fmla="*/ 12 h 498"/>
                <a:gd name="T12" fmla="*/ 12 w 221"/>
                <a:gd name="T13" fmla="*/ 14 h 498"/>
                <a:gd name="T14" fmla="*/ 12 w 221"/>
                <a:gd name="T15" fmla="*/ 16 h 498"/>
                <a:gd name="T16" fmla="*/ 12 w 221"/>
                <a:gd name="T17" fmla="*/ 18 h 498"/>
                <a:gd name="T18" fmla="*/ 14 w 221"/>
                <a:gd name="T19" fmla="*/ 19 h 498"/>
                <a:gd name="T20" fmla="*/ 16 w 221"/>
                <a:gd name="T21" fmla="*/ 19 h 498"/>
                <a:gd name="T22" fmla="*/ 18 w 221"/>
                <a:gd name="T23" fmla="*/ 18 h 498"/>
                <a:gd name="T24" fmla="*/ 20 w 221"/>
                <a:gd name="T25" fmla="*/ 17 h 498"/>
                <a:gd name="T26" fmla="*/ 23 w 221"/>
                <a:gd name="T27" fmla="*/ 16 h 498"/>
                <a:gd name="T28" fmla="*/ 25 w 221"/>
                <a:gd name="T29" fmla="*/ 16 h 498"/>
                <a:gd name="T30" fmla="*/ 27 w 221"/>
                <a:gd name="T31" fmla="*/ 16 h 498"/>
                <a:gd name="T32" fmla="*/ 27 w 221"/>
                <a:gd name="T33" fmla="*/ 18 h 498"/>
                <a:gd name="T34" fmla="*/ 26 w 221"/>
                <a:gd name="T35" fmla="*/ 19 h 498"/>
                <a:gd name="T36" fmla="*/ 25 w 221"/>
                <a:gd name="T37" fmla="*/ 21 h 498"/>
                <a:gd name="T38" fmla="*/ 24 w 221"/>
                <a:gd name="T39" fmla="*/ 23 h 498"/>
                <a:gd name="T40" fmla="*/ 23 w 221"/>
                <a:gd name="T41" fmla="*/ 25 h 498"/>
                <a:gd name="T42" fmla="*/ 22 w 221"/>
                <a:gd name="T43" fmla="*/ 27 h 498"/>
                <a:gd name="T44" fmla="*/ 22 w 221"/>
                <a:gd name="T45" fmla="*/ 29 h 498"/>
                <a:gd name="T46" fmla="*/ 21 w 221"/>
                <a:gd name="T47" fmla="*/ 31 h 498"/>
                <a:gd name="T48" fmla="*/ 21 w 221"/>
                <a:gd name="T49" fmla="*/ 31 h 498"/>
                <a:gd name="T50" fmla="*/ 20 w 221"/>
                <a:gd name="T51" fmla="*/ 33 h 498"/>
                <a:gd name="T52" fmla="*/ 19 w 221"/>
                <a:gd name="T53" fmla="*/ 35 h 498"/>
                <a:gd name="T54" fmla="*/ 17 w 221"/>
                <a:gd name="T55" fmla="*/ 36 h 498"/>
                <a:gd name="T56" fmla="*/ 15 w 221"/>
                <a:gd name="T57" fmla="*/ 38 h 498"/>
                <a:gd name="T58" fmla="*/ 14 w 221"/>
                <a:gd name="T59" fmla="*/ 41 h 498"/>
                <a:gd name="T60" fmla="*/ 13 w 221"/>
                <a:gd name="T61" fmla="*/ 43 h 498"/>
                <a:gd name="T62" fmla="*/ 12 w 221"/>
                <a:gd name="T63" fmla="*/ 44 h 498"/>
                <a:gd name="T64" fmla="*/ 12 w 221"/>
                <a:gd name="T65" fmla="*/ 46 h 498"/>
                <a:gd name="T66" fmla="*/ 13 w 221"/>
                <a:gd name="T67" fmla="*/ 49 h 498"/>
                <a:gd name="T68" fmla="*/ 11 w 221"/>
                <a:gd name="T69" fmla="*/ 54 h 498"/>
                <a:gd name="T70" fmla="*/ 8 w 221"/>
                <a:gd name="T71" fmla="*/ 61 h 498"/>
                <a:gd name="T72" fmla="*/ 5 w 221"/>
                <a:gd name="T73" fmla="*/ 40 h 498"/>
                <a:gd name="T74" fmla="*/ 6 w 221"/>
                <a:gd name="T75" fmla="*/ 38 h 498"/>
                <a:gd name="T76" fmla="*/ 6 w 221"/>
                <a:gd name="T77" fmla="*/ 35 h 498"/>
                <a:gd name="T78" fmla="*/ 7 w 221"/>
                <a:gd name="T79" fmla="*/ 33 h 498"/>
                <a:gd name="T80" fmla="*/ 7 w 221"/>
                <a:gd name="T81" fmla="*/ 30 h 498"/>
                <a:gd name="T82" fmla="*/ 7 w 221"/>
                <a:gd name="T83" fmla="*/ 27 h 498"/>
                <a:gd name="T84" fmla="*/ 7 w 221"/>
                <a:gd name="T85" fmla="*/ 24 h 498"/>
                <a:gd name="T86" fmla="*/ 6 w 221"/>
                <a:gd name="T87" fmla="*/ 22 h 498"/>
                <a:gd name="T88" fmla="*/ 6 w 221"/>
                <a:gd name="T89" fmla="*/ 20 h 498"/>
                <a:gd name="T90" fmla="*/ 5 w 221"/>
                <a:gd name="T91" fmla="*/ 19 h 498"/>
                <a:gd name="T92" fmla="*/ 3 w 221"/>
                <a:gd name="T93" fmla="*/ 19 h 498"/>
                <a:gd name="T94" fmla="*/ 2 w 221"/>
                <a:gd name="T95" fmla="*/ 19 h 498"/>
                <a:gd name="T96" fmla="*/ 0 w 221"/>
                <a:gd name="T97" fmla="*/ 17 h 498"/>
                <a:gd name="T98" fmla="*/ 0 w 221"/>
                <a:gd name="T99" fmla="*/ 16 h 498"/>
                <a:gd name="T100" fmla="*/ 0 w 221"/>
                <a:gd name="T101" fmla="*/ 14 h 498"/>
                <a:gd name="T102" fmla="*/ 0 w 221"/>
                <a:gd name="T103" fmla="*/ 12 h 498"/>
                <a:gd name="T104" fmla="*/ 1 w 221"/>
                <a:gd name="T105" fmla="*/ 12 h 498"/>
                <a:gd name="T106" fmla="*/ 3 w 221"/>
                <a:gd name="T107" fmla="*/ 13 h 498"/>
                <a:gd name="T108" fmla="*/ 3 w 221"/>
                <a:gd name="T109" fmla="*/ 11 h 498"/>
                <a:gd name="T110" fmla="*/ 4 w 221"/>
                <a:gd name="T111" fmla="*/ 10 h 498"/>
                <a:gd name="T112" fmla="*/ 5 w 221"/>
                <a:gd name="T113" fmla="*/ 8 h 498"/>
                <a:gd name="T114" fmla="*/ 6 w 221"/>
                <a:gd name="T115" fmla="*/ 6 h 498"/>
                <a:gd name="T116" fmla="*/ 7 w 221"/>
                <a:gd name="T117" fmla="*/ 4 h 498"/>
                <a:gd name="T118" fmla="*/ 7 w 221"/>
                <a:gd name="T119" fmla="*/ 3 h 498"/>
                <a:gd name="T120" fmla="*/ 8 w 221"/>
                <a:gd name="T121" fmla="*/ 0 h 49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21"/>
                <a:gd name="T184" fmla="*/ 0 h 498"/>
                <a:gd name="T185" fmla="*/ 221 w 221"/>
                <a:gd name="T186" fmla="*/ 498 h 49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21" h="498">
                  <a:moveTo>
                    <a:pt x="67" y="0"/>
                  </a:moveTo>
                  <a:lnTo>
                    <a:pt x="88" y="25"/>
                  </a:lnTo>
                  <a:lnTo>
                    <a:pt x="110" y="4"/>
                  </a:lnTo>
                  <a:lnTo>
                    <a:pt x="135" y="2"/>
                  </a:lnTo>
                  <a:lnTo>
                    <a:pt x="120" y="17"/>
                  </a:lnTo>
                  <a:lnTo>
                    <a:pt x="120" y="34"/>
                  </a:lnTo>
                  <a:lnTo>
                    <a:pt x="88" y="38"/>
                  </a:lnTo>
                  <a:lnTo>
                    <a:pt x="76" y="65"/>
                  </a:lnTo>
                  <a:lnTo>
                    <a:pt x="80" y="65"/>
                  </a:lnTo>
                  <a:lnTo>
                    <a:pt x="84" y="65"/>
                  </a:lnTo>
                  <a:lnTo>
                    <a:pt x="89" y="69"/>
                  </a:lnTo>
                  <a:lnTo>
                    <a:pt x="93" y="69"/>
                  </a:lnTo>
                  <a:lnTo>
                    <a:pt x="97" y="74"/>
                  </a:lnTo>
                  <a:lnTo>
                    <a:pt x="103" y="78"/>
                  </a:lnTo>
                  <a:lnTo>
                    <a:pt x="105" y="84"/>
                  </a:lnTo>
                  <a:lnTo>
                    <a:pt x="105" y="88"/>
                  </a:lnTo>
                  <a:lnTo>
                    <a:pt x="105" y="91"/>
                  </a:lnTo>
                  <a:lnTo>
                    <a:pt x="105" y="95"/>
                  </a:lnTo>
                  <a:lnTo>
                    <a:pt x="105" y="101"/>
                  </a:lnTo>
                  <a:lnTo>
                    <a:pt x="105" y="107"/>
                  </a:lnTo>
                  <a:lnTo>
                    <a:pt x="103" y="110"/>
                  </a:lnTo>
                  <a:lnTo>
                    <a:pt x="103" y="116"/>
                  </a:lnTo>
                  <a:lnTo>
                    <a:pt x="103" y="122"/>
                  </a:lnTo>
                  <a:lnTo>
                    <a:pt x="103" y="126"/>
                  </a:lnTo>
                  <a:lnTo>
                    <a:pt x="103" y="131"/>
                  </a:lnTo>
                  <a:lnTo>
                    <a:pt x="103" y="135"/>
                  </a:lnTo>
                  <a:lnTo>
                    <a:pt x="103" y="139"/>
                  </a:lnTo>
                  <a:lnTo>
                    <a:pt x="107" y="147"/>
                  </a:lnTo>
                  <a:lnTo>
                    <a:pt x="112" y="150"/>
                  </a:lnTo>
                  <a:lnTo>
                    <a:pt x="114" y="150"/>
                  </a:lnTo>
                  <a:lnTo>
                    <a:pt x="118" y="150"/>
                  </a:lnTo>
                  <a:lnTo>
                    <a:pt x="124" y="149"/>
                  </a:lnTo>
                  <a:lnTo>
                    <a:pt x="129" y="149"/>
                  </a:lnTo>
                  <a:lnTo>
                    <a:pt x="135" y="147"/>
                  </a:lnTo>
                  <a:lnTo>
                    <a:pt x="141" y="145"/>
                  </a:lnTo>
                  <a:lnTo>
                    <a:pt x="146" y="143"/>
                  </a:lnTo>
                  <a:lnTo>
                    <a:pt x="154" y="141"/>
                  </a:lnTo>
                  <a:lnTo>
                    <a:pt x="162" y="137"/>
                  </a:lnTo>
                  <a:lnTo>
                    <a:pt x="167" y="135"/>
                  </a:lnTo>
                  <a:lnTo>
                    <a:pt x="173" y="133"/>
                  </a:lnTo>
                  <a:lnTo>
                    <a:pt x="181" y="131"/>
                  </a:lnTo>
                  <a:lnTo>
                    <a:pt x="186" y="128"/>
                  </a:lnTo>
                  <a:lnTo>
                    <a:pt x="192" y="126"/>
                  </a:lnTo>
                  <a:lnTo>
                    <a:pt x="198" y="124"/>
                  </a:lnTo>
                  <a:lnTo>
                    <a:pt x="203" y="124"/>
                  </a:lnTo>
                  <a:lnTo>
                    <a:pt x="209" y="124"/>
                  </a:lnTo>
                  <a:lnTo>
                    <a:pt x="215" y="126"/>
                  </a:lnTo>
                  <a:lnTo>
                    <a:pt x="217" y="128"/>
                  </a:lnTo>
                  <a:lnTo>
                    <a:pt x="221" y="131"/>
                  </a:lnTo>
                  <a:lnTo>
                    <a:pt x="221" y="139"/>
                  </a:lnTo>
                  <a:lnTo>
                    <a:pt x="221" y="141"/>
                  </a:lnTo>
                  <a:lnTo>
                    <a:pt x="219" y="143"/>
                  </a:lnTo>
                  <a:lnTo>
                    <a:pt x="217" y="147"/>
                  </a:lnTo>
                  <a:lnTo>
                    <a:pt x="213" y="150"/>
                  </a:lnTo>
                  <a:lnTo>
                    <a:pt x="209" y="160"/>
                  </a:lnTo>
                  <a:lnTo>
                    <a:pt x="205" y="164"/>
                  </a:lnTo>
                  <a:lnTo>
                    <a:pt x="203" y="168"/>
                  </a:lnTo>
                  <a:lnTo>
                    <a:pt x="200" y="173"/>
                  </a:lnTo>
                  <a:lnTo>
                    <a:pt x="198" y="177"/>
                  </a:lnTo>
                  <a:lnTo>
                    <a:pt x="194" y="183"/>
                  </a:lnTo>
                  <a:lnTo>
                    <a:pt x="192" y="188"/>
                  </a:lnTo>
                  <a:lnTo>
                    <a:pt x="190" y="194"/>
                  </a:lnTo>
                  <a:lnTo>
                    <a:pt x="188" y="198"/>
                  </a:lnTo>
                  <a:lnTo>
                    <a:pt x="186" y="204"/>
                  </a:lnTo>
                  <a:lnTo>
                    <a:pt x="183" y="209"/>
                  </a:lnTo>
                  <a:lnTo>
                    <a:pt x="183" y="213"/>
                  </a:lnTo>
                  <a:lnTo>
                    <a:pt x="181" y="219"/>
                  </a:lnTo>
                  <a:lnTo>
                    <a:pt x="179" y="223"/>
                  </a:lnTo>
                  <a:lnTo>
                    <a:pt x="179" y="228"/>
                  </a:lnTo>
                  <a:lnTo>
                    <a:pt x="177" y="232"/>
                  </a:lnTo>
                  <a:lnTo>
                    <a:pt x="175" y="236"/>
                  </a:lnTo>
                  <a:lnTo>
                    <a:pt x="173" y="244"/>
                  </a:lnTo>
                  <a:lnTo>
                    <a:pt x="173" y="249"/>
                  </a:lnTo>
                  <a:lnTo>
                    <a:pt x="171" y="253"/>
                  </a:lnTo>
                  <a:lnTo>
                    <a:pt x="171" y="255"/>
                  </a:lnTo>
                  <a:lnTo>
                    <a:pt x="169" y="255"/>
                  </a:lnTo>
                  <a:lnTo>
                    <a:pt x="165" y="259"/>
                  </a:lnTo>
                  <a:lnTo>
                    <a:pt x="162" y="263"/>
                  </a:lnTo>
                  <a:lnTo>
                    <a:pt x="158" y="264"/>
                  </a:lnTo>
                  <a:lnTo>
                    <a:pt x="156" y="268"/>
                  </a:lnTo>
                  <a:lnTo>
                    <a:pt x="152" y="274"/>
                  </a:lnTo>
                  <a:lnTo>
                    <a:pt x="146" y="278"/>
                  </a:lnTo>
                  <a:lnTo>
                    <a:pt x="143" y="283"/>
                  </a:lnTo>
                  <a:lnTo>
                    <a:pt x="139" y="287"/>
                  </a:lnTo>
                  <a:lnTo>
                    <a:pt x="135" y="293"/>
                  </a:lnTo>
                  <a:lnTo>
                    <a:pt x="129" y="299"/>
                  </a:lnTo>
                  <a:lnTo>
                    <a:pt x="126" y="304"/>
                  </a:lnTo>
                  <a:lnTo>
                    <a:pt x="122" y="310"/>
                  </a:lnTo>
                  <a:lnTo>
                    <a:pt x="118" y="316"/>
                  </a:lnTo>
                  <a:lnTo>
                    <a:pt x="114" y="321"/>
                  </a:lnTo>
                  <a:lnTo>
                    <a:pt x="112" y="325"/>
                  </a:lnTo>
                  <a:lnTo>
                    <a:pt x="108" y="331"/>
                  </a:lnTo>
                  <a:lnTo>
                    <a:pt x="107" y="337"/>
                  </a:lnTo>
                  <a:lnTo>
                    <a:pt x="105" y="340"/>
                  </a:lnTo>
                  <a:lnTo>
                    <a:pt x="103" y="344"/>
                  </a:lnTo>
                  <a:lnTo>
                    <a:pt x="103" y="350"/>
                  </a:lnTo>
                  <a:lnTo>
                    <a:pt x="101" y="354"/>
                  </a:lnTo>
                  <a:lnTo>
                    <a:pt x="99" y="359"/>
                  </a:lnTo>
                  <a:lnTo>
                    <a:pt x="97" y="363"/>
                  </a:lnTo>
                  <a:lnTo>
                    <a:pt x="97" y="367"/>
                  </a:lnTo>
                  <a:lnTo>
                    <a:pt x="97" y="369"/>
                  </a:lnTo>
                  <a:lnTo>
                    <a:pt x="110" y="388"/>
                  </a:lnTo>
                  <a:lnTo>
                    <a:pt x="88" y="394"/>
                  </a:lnTo>
                  <a:lnTo>
                    <a:pt x="67" y="415"/>
                  </a:lnTo>
                  <a:lnTo>
                    <a:pt x="91" y="428"/>
                  </a:lnTo>
                  <a:lnTo>
                    <a:pt x="101" y="466"/>
                  </a:lnTo>
                  <a:lnTo>
                    <a:pt x="116" y="498"/>
                  </a:lnTo>
                  <a:lnTo>
                    <a:pt x="70" y="487"/>
                  </a:lnTo>
                  <a:lnTo>
                    <a:pt x="48" y="371"/>
                  </a:lnTo>
                  <a:lnTo>
                    <a:pt x="44" y="316"/>
                  </a:lnTo>
                  <a:lnTo>
                    <a:pt x="44" y="314"/>
                  </a:lnTo>
                  <a:lnTo>
                    <a:pt x="46" y="306"/>
                  </a:lnTo>
                  <a:lnTo>
                    <a:pt x="48" y="302"/>
                  </a:lnTo>
                  <a:lnTo>
                    <a:pt x="50" y="299"/>
                  </a:lnTo>
                  <a:lnTo>
                    <a:pt x="50" y="293"/>
                  </a:lnTo>
                  <a:lnTo>
                    <a:pt x="51" y="287"/>
                  </a:lnTo>
                  <a:lnTo>
                    <a:pt x="53" y="280"/>
                  </a:lnTo>
                  <a:lnTo>
                    <a:pt x="53" y="272"/>
                  </a:lnTo>
                  <a:lnTo>
                    <a:pt x="55" y="264"/>
                  </a:lnTo>
                  <a:lnTo>
                    <a:pt x="57" y="259"/>
                  </a:lnTo>
                  <a:lnTo>
                    <a:pt x="59" y="249"/>
                  </a:lnTo>
                  <a:lnTo>
                    <a:pt x="59" y="242"/>
                  </a:lnTo>
                  <a:lnTo>
                    <a:pt x="59" y="234"/>
                  </a:lnTo>
                  <a:lnTo>
                    <a:pt x="61" y="226"/>
                  </a:lnTo>
                  <a:lnTo>
                    <a:pt x="59" y="219"/>
                  </a:lnTo>
                  <a:lnTo>
                    <a:pt x="59" y="211"/>
                  </a:lnTo>
                  <a:lnTo>
                    <a:pt x="59" y="204"/>
                  </a:lnTo>
                  <a:lnTo>
                    <a:pt x="59" y="198"/>
                  </a:lnTo>
                  <a:lnTo>
                    <a:pt x="57" y="190"/>
                  </a:lnTo>
                  <a:lnTo>
                    <a:pt x="55" y="185"/>
                  </a:lnTo>
                  <a:lnTo>
                    <a:pt x="53" y="177"/>
                  </a:lnTo>
                  <a:lnTo>
                    <a:pt x="53" y="173"/>
                  </a:lnTo>
                  <a:lnTo>
                    <a:pt x="51" y="168"/>
                  </a:lnTo>
                  <a:lnTo>
                    <a:pt x="50" y="164"/>
                  </a:lnTo>
                  <a:lnTo>
                    <a:pt x="50" y="158"/>
                  </a:lnTo>
                  <a:lnTo>
                    <a:pt x="48" y="156"/>
                  </a:lnTo>
                  <a:lnTo>
                    <a:pt x="46" y="150"/>
                  </a:lnTo>
                  <a:lnTo>
                    <a:pt x="44" y="150"/>
                  </a:lnTo>
                  <a:lnTo>
                    <a:pt x="36" y="150"/>
                  </a:lnTo>
                  <a:lnTo>
                    <a:pt x="31" y="150"/>
                  </a:lnTo>
                  <a:lnTo>
                    <a:pt x="27" y="150"/>
                  </a:lnTo>
                  <a:lnTo>
                    <a:pt x="23" y="149"/>
                  </a:lnTo>
                  <a:lnTo>
                    <a:pt x="19" y="149"/>
                  </a:lnTo>
                  <a:lnTo>
                    <a:pt x="12" y="143"/>
                  </a:lnTo>
                  <a:lnTo>
                    <a:pt x="6" y="139"/>
                  </a:lnTo>
                  <a:lnTo>
                    <a:pt x="4" y="133"/>
                  </a:lnTo>
                  <a:lnTo>
                    <a:pt x="4" y="131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07"/>
                  </a:lnTo>
                  <a:lnTo>
                    <a:pt x="0" y="103"/>
                  </a:lnTo>
                  <a:lnTo>
                    <a:pt x="0" y="97"/>
                  </a:lnTo>
                  <a:lnTo>
                    <a:pt x="2" y="93"/>
                  </a:lnTo>
                  <a:lnTo>
                    <a:pt x="4" y="91"/>
                  </a:lnTo>
                  <a:lnTo>
                    <a:pt x="6" y="90"/>
                  </a:lnTo>
                  <a:lnTo>
                    <a:pt x="12" y="90"/>
                  </a:lnTo>
                  <a:lnTo>
                    <a:pt x="17" y="93"/>
                  </a:lnTo>
                  <a:lnTo>
                    <a:pt x="23" y="97"/>
                  </a:lnTo>
                  <a:lnTo>
                    <a:pt x="25" y="99"/>
                  </a:lnTo>
                  <a:lnTo>
                    <a:pt x="25" y="97"/>
                  </a:lnTo>
                  <a:lnTo>
                    <a:pt x="29" y="91"/>
                  </a:lnTo>
                  <a:lnTo>
                    <a:pt x="29" y="88"/>
                  </a:lnTo>
                  <a:lnTo>
                    <a:pt x="32" y="84"/>
                  </a:lnTo>
                  <a:lnTo>
                    <a:pt x="34" y="80"/>
                  </a:lnTo>
                  <a:lnTo>
                    <a:pt x="36" y="76"/>
                  </a:lnTo>
                  <a:lnTo>
                    <a:pt x="38" y="71"/>
                  </a:lnTo>
                  <a:lnTo>
                    <a:pt x="42" y="65"/>
                  </a:lnTo>
                  <a:lnTo>
                    <a:pt x="44" y="59"/>
                  </a:lnTo>
                  <a:lnTo>
                    <a:pt x="46" y="53"/>
                  </a:lnTo>
                  <a:lnTo>
                    <a:pt x="50" y="48"/>
                  </a:lnTo>
                  <a:lnTo>
                    <a:pt x="51" y="42"/>
                  </a:lnTo>
                  <a:lnTo>
                    <a:pt x="53" y="38"/>
                  </a:lnTo>
                  <a:lnTo>
                    <a:pt x="57" y="34"/>
                  </a:lnTo>
                  <a:lnTo>
                    <a:pt x="57" y="29"/>
                  </a:lnTo>
                  <a:lnTo>
                    <a:pt x="59" y="25"/>
                  </a:lnTo>
                  <a:lnTo>
                    <a:pt x="61" y="19"/>
                  </a:lnTo>
                  <a:lnTo>
                    <a:pt x="63" y="17"/>
                  </a:lnTo>
                  <a:lnTo>
                    <a:pt x="65" y="12"/>
                  </a:lnTo>
                  <a:lnTo>
                    <a:pt x="65" y="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Freeform 39"/>
            <p:cNvSpPr>
              <a:spLocks/>
            </p:cNvSpPr>
            <p:nvPr/>
          </p:nvSpPr>
          <p:spPr bwMode="auto">
            <a:xfrm>
              <a:off x="2452" y="2362"/>
              <a:ext cx="15" cy="14"/>
            </a:xfrm>
            <a:custGeom>
              <a:avLst/>
              <a:gdLst>
                <a:gd name="T0" fmla="*/ 0 w 31"/>
                <a:gd name="T1" fmla="*/ 4 h 28"/>
                <a:gd name="T2" fmla="*/ 2 w 31"/>
                <a:gd name="T3" fmla="*/ 0 h 28"/>
                <a:gd name="T4" fmla="*/ 3 w 31"/>
                <a:gd name="T5" fmla="*/ 0 h 28"/>
                <a:gd name="T6" fmla="*/ 3 w 31"/>
                <a:gd name="T7" fmla="*/ 3 h 28"/>
                <a:gd name="T8" fmla="*/ 0 w 31"/>
                <a:gd name="T9" fmla="*/ 4 h 28"/>
                <a:gd name="T10" fmla="*/ 0 w 31"/>
                <a:gd name="T11" fmla="*/ 4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8"/>
                <a:gd name="T20" fmla="*/ 31 w 31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8">
                  <a:moveTo>
                    <a:pt x="0" y="28"/>
                  </a:moveTo>
                  <a:lnTo>
                    <a:pt x="23" y="0"/>
                  </a:lnTo>
                  <a:lnTo>
                    <a:pt x="31" y="0"/>
                  </a:lnTo>
                  <a:lnTo>
                    <a:pt x="27" y="2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Freeform 40"/>
            <p:cNvSpPr>
              <a:spLocks/>
            </p:cNvSpPr>
            <p:nvPr/>
          </p:nvSpPr>
          <p:spPr bwMode="auto">
            <a:xfrm>
              <a:off x="2444" y="2383"/>
              <a:ext cx="28" cy="10"/>
            </a:xfrm>
            <a:custGeom>
              <a:avLst/>
              <a:gdLst>
                <a:gd name="T0" fmla="*/ 0 w 55"/>
                <a:gd name="T1" fmla="*/ 1 h 21"/>
                <a:gd name="T2" fmla="*/ 1 w 55"/>
                <a:gd name="T3" fmla="*/ 1 h 21"/>
                <a:gd name="T4" fmla="*/ 1 w 55"/>
                <a:gd name="T5" fmla="*/ 1 h 21"/>
                <a:gd name="T6" fmla="*/ 2 w 55"/>
                <a:gd name="T7" fmla="*/ 1 h 21"/>
                <a:gd name="T8" fmla="*/ 3 w 55"/>
                <a:gd name="T9" fmla="*/ 1 h 21"/>
                <a:gd name="T10" fmla="*/ 4 w 55"/>
                <a:gd name="T11" fmla="*/ 0 h 21"/>
                <a:gd name="T12" fmla="*/ 5 w 55"/>
                <a:gd name="T13" fmla="*/ 0 h 21"/>
                <a:gd name="T14" fmla="*/ 5 w 55"/>
                <a:gd name="T15" fmla="*/ 0 h 21"/>
                <a:gd name="T16" fmla="*/ 6 w 55"/>
                <a:gd name="T17" fmla="*/ 0 h 21"/>
                <a:gd name="T18" fmla="*/ 7 w 55"/>
                <a:gd name="T19" fmla="*/ 1 h 21"/>
                <a:gd name="T20" fmla="*/ 7 w 55"/>
                <a:gd name="T21" fmla="*/ 2 h 21"/>
                <a:gd name="T22" fmla="*/ 7 w 55"/>
                <a:gd name="T23" fmla="*/ 2 h 21"/>
                <a:gd name="T24" fmla="*/ 6 w 55"/>
                <a:gd name="T25" fmla="*/ 2 h 21"/>
                <a:gd name="T26" fmla="*/ 5 w 55"/>
                <a:gd name="T27" fmla="*/ 2 h 21"/>
                <a:gd name="T28" fmla="*/ 4 w 55"/>
                <a:gd name="T29" fmla="*/ 2 h 21"/>
                <a:gd name="T30" fmla="*/ 3 w 55"/>
                <a:gd name="T31" fmla="*/ 2 h 21"/>
                <a:gd name="T32" fmla="*/ 2 w 55"/>
                <a:gd name="T33" fmla="*/ 2 h 21"/>
                <a:gd name="T34" fmla="*/ 2 w 55"/>
                <a:gd name="T35" fmla="*/ 2 h 21"/>
                <a:gd name="T36" fmla="*/ 1 w 55"/>
                <a:gd name="T37" fmla="*/ 1 h 21"/>
                <a:gd name="T38" fmla="*/ 1 w 55"/>
                <a:gd name="T39" fmla="*/ 1 h 21"/>
                <a:gd name="T40" fmla="*/ 0 w 55"/>
                <a:gd name="T41" fmla="*/ 1 h 21"/>
                <a:gd name="T42" fmla="*/ 0 w 55"/>
                <a:gd name="T43" fmla="*/ 1 h 2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5"/>
                <a:gd name="T67" fmla="*/ 0 h 21"/>
                <a:gd name="T68" fmla="*/ 55 w 55"/>
                <a:gd name="T69" fmla="*/ 21 h 2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5" h="21">
                  <a:moveTo>
                    <a:pt x="0" y="12"/>
                  </a:moveTo>
                  <a:lnTo>
                    <a:pt x="2" y="12"/>
                  </a:lnTo>
                  <a:lnTo>
                    <a:pt x="8" y="12"/>
                  </a:lnTo>
                  <a:lnTo>
                    <a:pt x="13" y="10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4" y="2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55" y="14"/>
                  </a:lnTo>
                  <a:lnTo>
                    <a:pt x="53" y="16"/>
                  </a:lnTo>
                  <a:lnTo>
                    <a:pt x="49" y="18"/>
                  </a:lnTo>
                  <a:lnTo>
                    <a:pt x="42" y="19"/>
                  </a:lnTo>
                  <a:lnTo>
                    <a:pt x="34" y="21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5" y="18"/>
                  </a:lnTo>
                  <a:lnTo>
                    <a:pt x="11" y="18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41"/>
            <p:cNvSpPr>
              <a:spLocks/>
            </p:cNvSpPr>
            <p:nvPr/>
          </p:nvSpPr>
          <p:spPr bwMode="auto">
            <a:xfrm>
              <a:off x="2063" y="2349"/>
              <a:ext cx="59" cy="89"/>
            </a:xfrm>
            <a:custGeom>
              <a:avLst/>
              <a:gdLst>
                <a:gd name="T0" fmla="*/ 15 w 118"/>
                <a:gd name="T1" fmla="*/ 5 h 177"/>
                <a:gd name="T2" fmla="*/ 14 w 118"/>
                <a:gd name="T3" fmla="*/ 4 h 177"/>
                <a:gd name="T4" fmla="*/ 12 w 118"/>
                <a:gd name="T5" fmla="*/ 3 h 177"/>
                <a:gd name="T6" fmla="*/ 11 w 118"/>
                <a:gd name="T7" fmla="*/ 2 h 177"/>
                <a:gd name="T8" fmla="*/ 10 w 118"/>
                <a:gd name="T9" fmla="*/ 2 h 177"/>
                <a:gd name="T10" fmla="*/ 9 w 118"/>
                <a:gd name="T11" fmla="*/ 1 h 177"/>
                <a:gd name="T12" fmla="*/ 7 w 118"/>
                <a:gd name="T13" fmla="*/ 1 h 177"/>
                <a:gd name="T14" fmla="*/ 7 w 118"/>
                <a:gd name="T15" fmla="*/ 1 h 177"/>
                <a:gd name="T16" fmla="*/ 5 w 118"/>
                <a:gd name="T17" fmla="*/ 0 h 177"/>
                <a:gd name="T18" fmla="*/ 4 w 118"/>
                <a:gd name="T19" fmla="*/ 0 h 177"/>
                <a:gd name="T20" fmla="*/ 3 w 118"/>
                <a:gd name="T21" fmla="*/ 1 h 177"/>
                <a:gd name="T22" fmla="*/ 2 w 118"/>
                <a:gd name="T23" fmla="*/ 3 h 177"/>
                <a:gd name="T24" fmla="*/ 3 w 118"/>
                <a:gd name="T25" fmla="*/ 4 h 177"/>
                <a:gd name="T26" fmla="*/ 3 w 118"/>
                <a:gd name="T27" fmla="*/ 4 h 177"/>
                <a:gd name="T28" fmla="*/ 5 w 118"/>
                <a:gd name="T29" fmla="*/ 5 h 177"/>
                <a:gd name="T30" fmla="*/ 6 w 118"/>
                <a:gd name="T31" fmla="*/ 6 h 177"/>
                <a:gd name="T32" fmla="*/ 7 w 118"/>
                <a:gd name="T33" fmla="*/ 6 h 177"/>
                <a:gd name="T34" fmla="*/ 7 w 118"/>
                <a:gd name="T35" fmla="*/ 6 h 177"/>
                <a:gd name="T36" fmla="*/ 7 w 118"/>
                <a:gd name="T37" fmla="*/ 7 h 177"/>
                <a:gd name="T38" fmla="*/ 7 w 118"/>
                <a:gd name="T39" fmla="*/ 8 h 177"/>
                <a:gd name="T40" fmla="*/ 7 w 118"/>
                <a:gd name="T41" fmla="*/ 9 h 177"/>
                <a:gd name="T42" fmla="*/ 7 w 118"/>
                <a:gd name="T43" fmla="*/ 11 h 177"/>
                <a:gd name="T44" fmla="*/ 7 w 118"/>
                <a:gd name="T45" fmla="*/ 13 h 177"/>
                <a:gd name="T46" fmla="*/ 7 w 118"/>
                <a:gd name="T47" fmla="*/ 15 h 177"/>
                <a:gd name="T48" fmla="*/ 7 w 118"/>
                <a:gd name="T49" fmla="*/ 16 h 177"/>
                <a:gd name="T50" fmla="*/ 7 w 118"/>
                <a:gd name="T51" fmla="*/ 17 h 177"/>
                <a:gd name="T52" fmla="*/ 4 w 118"/>
                <a:gd name="T53" fmla="*/ 14 h 177"/>
                <a:gd name="T54" fmla="*/ 0 w 118"/>
                <a:gd name="T55" fmla="*/ 16 h 177"/>
                <a:gd name="T56" fmla="*/ 2 w 118"/>
                <a:gd name="T57" fmla="*/ 21 h 177"/>
                <a:gd name="T58" fmla="*/ 5 w 118"/>
                <a:gd name="T59" fmla="*/ 23 h 177"/>
                <a:gd name="T60" fmla="*/ 10 w 118"/>
                <a:gd name="T61" fmla="*/ 22 h 177"/>
                <a:gd name="T62" fmla="*/ 11 w 118"/>
                <a:gd name="T63" fmla="*/ 13 h 177"/>
                <a:gd name="T64" fmla="*/ 15 w 118"/>
                <a:gd name="T65" fmla="*/ 5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8"/>
                <a:gd name="T100" fmla="*/ 0 h 177"/>
                <a:gd name="T101" fmla="*/ 118 w 118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8" h="177">
                  <a:moveTo>
                    <a:pt x="118" y="36"/>
                  </a:moveTo>
                  <a:lnTo>
                    <a:pt x="116" y="34"/>
                  </a:lnTo>
                  <a:lnTo>
                    <a:pt x="112" y="32"/>
                  </a:lnTo>
                  <a:lnTo>
                    <a:pt x="106" y="28"/>
                  </a:lnTo>
                  <a:lnTo>
                    <a:pt x="99" y="25"/>
                  </a:lnTo>
                  <a:lnTo>
                    <a:pt x="95" y="21"/>
                  </a:lnTo>
                  <a:lnTo>
                    <a:pt x="91" y="19"/>
                  </a:lnTo>
                  <a:lnTo>
                    <a:pt x="87" y="15"/>
                  </a:lnTo>
                  <a:lnTo>
                    <a:pt x="84" y="13"/>
                  </a:lnTo>
                  <a:lnTo>
                    <a:pt x="78" y="11"/>
                  </a:lnTo>
                  <a:lnTo>
                    <a:pt x="72" y="9"/>
                  </a:lnTo>
                  <a:lnTo>
                    <a:pt x="68" y="8"/>
                  </a:lnTo>
                  <a:lnTo>
                    <a:pt x="65" y="6"/>
                  </a:lnTo>
                  <a:lnTo>
                    <a:pt x="61" y="4"/>
                  </a:lnTo>
                  <a:lnTo>
                    <a:pt x="55" y="4"/>
                  </a:lnTo>
                  <a:lnTo>
                    <a:pt x="51" y="2"/>
                  </a:lnTo>
                  <a:lnTo>
                    <a:pt x="46" y="2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5" y="2"/>
                  </a:lnTo>
                  <a:lnTo>
                    <a:pt x="21" y="2"/>
                  </a:lnTo>
                  <a:lnTo>
                    <a:pt x="11" y="19"/>
                  </a:lnTo>
                  <a:lnTo>
                    <a:pt x="13" y="21"/>
                  </a:lnTo>
                  <a:lnTo>
                    <a:pt x="17" y="25"/>
                  </a:lnTo>
                  <a:lnTo>
                    <a:pt x="19" y="27"/>
                  </a:lnTo>
                  <a:lnTo>
                    <a:pt x="23" y="30"/>
                  </a:lnTo>
                  <a:lnTo>
                    <a:pt x="27" y="34"/>
                  </a:lnTo>
                  <a:lnTo>
                    <a:pt x="34" y="38"/>
                  </a:lnTo>
                  <a:lnTo>
                    <a:pt x="38" y="40"/>
                  </a:lnTo>
                  <a:lnTo>
                    <a:pt x="42" y="42"/>
                  </a:lnTo>
                  <a:lnTo>
                    <a:pt x="48" y="44"/>
                  </a:lnTo>
                  <a:lnTo>
                    <a:pt x="51" y="46"/>
                  </a:lnTo>
                  <a:lnTo>
                    <a:pt x="59" y="46"/>
                  </a:lnTo>
                  <a:lnTo>
                    <a:pt x="63" y="47"/>
                  </a:lnTo>
                  <a:lnTo>
                    <a:pt x="61" y="47"/>
                  </a:lnTo>
                  <a:lnTo>
                    <a:pt x="61" y="49"/>
                  </a:lnTo>
                  <a:lnTo>
                    <a:pt x="59" y="51"/>
                  </a:lnTo>
                  <a:lnTo>
                    <a:pt x="59" y="57"/>
                  </a:lnTo>
                  <a:lnTo>
                    <a:pt x="57" y="61"/>
                  </a:lnTo>
                  <a:lnTo>
                    <a:pt x="55" y="68"/>
                  </a:lnTo>
                  <a:lnTo>
                    <a:pt x="53" y="74"/>
                  </a:lnTo>
                  <a:lnTo>
                    <a:pt x="51" y="84"/>
                  </a:lnTo>
                  <a:lnTo>
                    <a:pt x="51" y="89"/>
                  </a:lnTo>
                  <a:lnTo>
                    <a:pt x="51" y="99"/>
                  </a:lnTo>
                  <a:lnTo>
                    <a:pt x="51" y="106"/>
                  </a:lnTo>
                  <a:lnTo>
                    <a:pt x="51" y="114"/>
                  </a:lnTo>
                  <a:lnTo>
                    <a:pt x="51" y="122"/>
                  </a:lnTo>
                  <a:lnTo>
                    <a:pt x="51" y="127"/>
                  </a:lnTo>
                  <a:lnTo>
                    <a:pt x="51" y="129"/>
                  </a:lnTo>
                  <a:lnTo>
                    <a:pt x="51" y="131"/>
                  </a:lnTo>
                  <a:lnTo>
                    <a:pt x="42" y="146"/>
                  </a:lnTo>
                  <a:lnTo>
                    <a:pt x="25" y="106"/>
                  </a:lnTo>
                  <a:lnTo>
                    <a:pt x="23" y="131"/>
                  </a:lnTo>
                  <a:lnTo>
                    <a:pt x="0" y="125"/>
                  </a:lnTo>
                  <a:lnTo>
                    <a:pt x="0" y="150"/>
                  </a:lnTo>
                  <a:lnTo>
                    <a:pt x="9" y="163"/>
                  </a:lnTo>
                  <a:lnTo>
                    <a:pt x="27" y="162"/>
                  </a:lnTo>
                  <a:lnTo>
                    <a:pt x="34" y="177"/>
                  </a:lnTo>
                  <a:lnTo>
                    <a:pt x="61" y="167"/>
                  </a:lnTo>
                  <a:lnTo>
                    <a:pt x="78" y="175"/>
                  </a:lnTo>
                  <a:lnTo>
                    <a:pt x="95" y="150"/>
                  </a:lnTo>
                  <a:lnTo>
                    <a:pt x="82" y="101"/>
                  </a:lnTo>
                  <a:lnTo>
                    <a:pt x="89" y="59"/>
                  </a:lnTo>
                  <a:lnTo>
                    <a:pt x="118" y="36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Freeform 42"/>
            <p:cNvSpPr>
              <a:spLocks/>
            </p:cNvSpPr>
            <p:nvPr/>
          </p:nvSpPr>
          <p:spPr bwMode="auto">
            <a:xfrm>
              <a:off x="2099" y="2344"/>
              <a:ext cx="164" cy="185"/>
            </a:xfrm>
            <a:custGeom>
              <a:avLst/>
              <a:gdLst>
                <a:gd name="T0" fmla="*/ 0 w 329"/>
                <a:gd name="T1" fmla="*/ 23 h 370"/>
                <a:gd name="T2" fmla="*/ 0 w 329"/>
                <a:gd name="T3" fmla="*/ 23 h 370"/>
                <a:gd name="T4" fmla="*/ 1 w 329"/>
                <a:gd name="T5" fmla="*/ 25 h 370"/>
                <a:gd name="T6" fmla="*/ 3 w 329"/>
                <a:gd name="T7" fmla="*/ 28 h 370"/>
                <a:gd name="T8" fmla="*/ 5 w 329"/>
                <a:gd name="T9" fmla="*/ 30 h 370"/>
                <a:gd name="T10" fmla="*/ 7 w 329"/>
                <a:gd name="T11" fmla="*/ 34 h 370"/>
                <a:gd name="T12" fmla="*/ 9 w 329"/>
                <a:gd name="T13" fmla="*/ 36 h 370"/>
                <a:gd name="T14" fmla="*/ 11 w 329"/>
                <a:gd name="T15" fmla="*/ 37 h 370"/>
                <a:gd name="T16" fmla="*/ 13 w 329"/>
                <a:gd name="T17" fmla="*/ 39 h 370"/>
                <a:gd name="T18" fmla="*/ 16 w 329"/>
                <a:gd name="T19" fmla="*/ 41 h 370"/>
                <a:gd name="T20" fmla="*/ 18 w 329"/>
                <a:gd name="T21" fmla="*/ 42 h 370"/>
                <a:gd name="T22" fmla="*/ 27 w 329"/>
                <a:gd name="T23" fmla="*/ 44 h 370"/>
                <a:gd name="T24" fmla="*/ 28 w 329"/>
                <a:gd name="T25" fmla="*/ 44 h 370"/>
                <a:gd name="T26" fmla="*/ 30 w 329"/>
                <a:gd name="T27" fmla="*/ 45 h 370"/>
                <a:gd name="T28" fmla="*/ 32 w 329"/>
                <a:gd name="T29" fmla="*/ 46 h 370"/>
                <a:gd name="T30" fmla="*/ 34 w 329"/>
                <a:gd name="T31" fmla="*/ 46 h 370"/>
                <a:gd name="T32" fmla="*/ 35 w 329"/>
                <a:gd name="T33" fmla="*/ 46 h 370"/>
                <a:gd name="T34" fmla="*/ 37 w 329"/>
                <a:gd name="T35" fmla="*/ 46 h 370"/>
                <a:gd name="T36" fmla="*/ 39 w 329"/>
                <a:gd name="T37" fmla="*/ 46 h 370"/>
                <a:gd name="T38" fmla="*/ 39 w 329"/>
                <a:gd name="T39" fmla="*/ 45 h 370"/>
                <a:gd name="T40" fmla="*/ 40 w 329"/>
                <a:gd name="T41" fmla="*/ 43 h 370"/>
                <a:gd name="T42" fmla="*/ 40 w 329"/>
                <a:gd name="T43" fmla="*/ 41 h 370"/>
                <a:gd name="T44" fmla="*/ 41 w 329"/>
                <a:gd name="T45" fmla="*/ 39 h 370"/>
                <a:gd name="T46" fmla="*/ 40 w 329"/>
                <a:gd name="T47" fmla="*/ 37 h 370"/>
                <a:gd name="T48" fmla="*/ 39 w 329"/>
                <a:gd name="T49" fmla="*/ 36 h 370"/>
                <a:gd name="T50" fmla="*/ 39 w 329"/>
                <a:gd name="T51" fmla="*/ 35 h 370"/>
                <a:gd name="T52" fmla="*/ 39 w 329"/>
                <a:gd name="T53" fmla="*/ 37 h 370"/>
                <a:gd name="T54" fmla="*/ 38 w 329"/>
                <a:gd name="T55" fmla="*/ 39 h 370"/>
                <a:gd name="T56" fmla="*/ 37 w 329"/>
                <a:gd name="T57" fmla="*/ 40 h 370"/>
                <a:gd name="T58" fmla="*/ 35 w 329"/>
                <a:gd name="T59" fmla="*/ 41 h 370"/>
                <a:gd name="T60" fmla="*/ 34 w 329"/>
                <a:gd name="T61" fmla="*/ 40 h 370"/>
                <a:gd name="T62" fmla="*/ 32 w 329"/>
                <a:gd name="T63" fmla="*/ 39 h 370"/>
                <a:gd name="T64" fmla="*/ 29 w 329"/>
                <a:gd name="T65" fmla="*/ 39 h 370"/>
                <a:gd name="T66" fmla="*/ 27 w 329"/>
                <a:gd name="T67" fmla="*/ 39 h 370"/>
                <a:gd name="T68" fmla="*/ 26 w 329"/>
                <a:gd name="T69" fmla="*/ 39 h 370"/>
                <a:gd name="T70" fmla="*/ 24 w 329"/>
                <a:gd name="T71" fmla="*/ 39 h 370"/>
                <a:gd name="T72" fmla="*/ 22 w 329"/>
                <a:gd name="T73" fmla="*/ 38 h 370"/>
                <a:gd name="T74" fmla="*/ 20 w 329"/>
                <a:gd name="T75" fmla="*/ 37 h 370"/>
                <a:gd name="T76" fmla="*/ 18 w 329"/>
                <a:gd name="T77" fmla="*/ 35 h 370"/>
                <a:gd name="T78" fmla="*/ 16 w 329"/>
                <a:gd name="T79" fmla="*/ 33 h 370"/>
                <a:gd name="T80" fmla="*/ 14 w 329"/>
                <a:gd name="T81" fmla="*/ 29 h 370"/>
                <a:gd name="T82" fmla="*/ 12 w 329"/>
                <a:gd name="T83" fmla="*/ 27 h 370"/>
                <a:gd name="T84" fmla="*/ 11 w 329"/>
                <a:gd name="T85" fmla="*/ 24 h 370"/>
                <a:gd name="T86" fmla="*/ 11 w 329"/>
                <a:gd name="T87" fmla="*/ 23 h 370"/>
                <a:gd name="T88" fmla="*/ 10 w 329"/>
                <a:gd name="T89" fmla="*/ 21 h 370"/>
                <a:gd name="T90" fmla="*/ 10 w 329"/>
                <a:gd name="T91" fmla="*/ 19 h 370"/>
                <a:gd name="T92" fmla="*/ 16 w 329"/>
                <a:gd name="T93" fmla="*/ 12 h 370"/>
                <a:gd name="T94" fmla="*/ 15 w 329"/>
                <a:gd name="T95" fmla="*/ 1 h 370"/>
                <a:gd name="T96" fmla="*/ 13 w 329"/>
                <a:gd name="T97" fmla="*/ 0 h 370"/>
                <a:gd name="T98" fmla="*/ 11 w 329"/>
                <a:gd name="T99" fmla="*/ 1 h 370"/>
                <a:gd name="T100" fmla="*/ 10 w 329"/>
                <a:gd name="T101" fmla="*/ 3 h 370"/>
                <a:gd name="T102" fmla="*/ 9 w 329"/>
                <a:gd name="T103" fmla="*/ 6 h 370"/>
                <a:gd name="T104" fmla="*/ 10 w 329"/>
                <a:gd name="T105" fmla="*/ 7 h 370"/>
                <a:gd name="T106" fmla="*/ 9 w 329"/>
                <a:gd name="T107" fmla="*/ 9 h 370"/>
                <a:gd name="T108" fmla="*/ 7 w 329"/>
                <a:gd name="T109" fmla="*/ 10 h 370"/>
                <a:gd name="T110" fmla="*/ 6 w 329"/>
                <a:gd name="T111" fmla="*/ 12 h 370"/>
                <a:gd name="T112" fmla="*/ 4 w 329"/>
                <a:gd name="T113" fmla="*/ 14 h 370"/>
                <a:gd name="T114" fmla="*/ 3 w 329"/>
                <a:gd name="T115" fmla="*/ 17 h 370"/>
                <a:gd name="T116" fmla="*/ 0 w 329"/>
                <a:gd name="T117" fmla="*/ 22 h 37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29"/>
                <a:gd name="T178" fmla="*/ 0 h 370"/>
                <a:gd name="T179" fmla="*/ 329 w 329"/>
                <a:gd name="T180" fmla="*/ 370 h 37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29" h="370">
                  <a:moveTo>
                    <a:pt x="0" y="173"/>
                  </a:moveTo>
                  <a:lnTo>
                    <a:pt x="0" y="173"/>
                  </a:lnTo>
                  <a:lnTo>
                    <a:pt x="2" y="178"/>
                  </a:lnTo>
                  <a:lnTo>
                    <a:pt x="2" y="180"/>
                  </a:lnTo>
                  <a:lnTo>
                    <a:pt x="4" y="184"/>
                  </a:lnTo>
                  <a:lnTo>
                    <a:pt x="6" y="188"/>
                  </a:lnTo>
                  <a:lnTo>
                    <a:pt x="10" y="193"/>
                  </a:lnTo>
                  <a:lnTo>
                    <a:pt x="12" y="199"/>
                  </a:lnTo>
                  <a:lnTo>
                    <a:pt x="15" y="205"/>
                  </a:lnTo>
                  <a:lnTo>
                    <a:pt x="19" y="211"/>
                  </a:lnTo>
                  <a:lnTo>
                    <a:pt x="23" y="218"/>
                  </a:lnTo>
                  <a:lnTo>
                    <a:pt x="27" y="224"/>
                  </a:lnTo>
                  <a:lnTo>
                    <a:pt x="31" y="231"/>
                  </a:lnTo>
                  <a:lnTo>
                    <a:pt x="36" y="239"/>
                  </a:lnTo>
                  <a:lnTo>
                    <a:pt x="42" y="247"/>
                  </a:lnTo>
                  <a:lnTo>
                    <a:pt x="46" y="252"/>
                  </a:lnTo>
                  <a:lnTo>
                    <a:pt x="53" y="260"/>
                  </a:lnTo>
                  <a:lnTo>
                    <a:pt x="61" y="269"/>
                  </a:lnTo>
                  <a:lnTo>
                    <a:pt x="71" y="277"/>
                  </a:lnTo>
                  <a:lnTo>
                    <a:pt x="74" y="279"/>
                  </a:lnTo>
                  <a:lnTo>
                    <a:pt x="78" y="285"/>
                  </a:lnTo>
                  <a:lnTo>
                    <a:pt x="82" y="288"/>
                  </a:lnTo>
                  <a:lnTo>
                    <a:pt x="88" y="292"/>
                  </a:lnTo>
                  <a:lnTo>
                    <a:pt x="91" y="296"/>
                  </a:lnTo>
                  <a:lnTo>
                    <a:pt x="97" y="300"/>
                  </a:lnTo>
                  <a:lnTo>
                    <a:pt x="101" y="304"/>
                  </a:lnTo>
                  <a:lnTo>
                    <a:pt x="107" y="307"/>
                  </a:lnTo>
                  <a:lnTo>
                    <a:pt x="114" y="313"/>
                  </a:lnTo>
                  <a:lnTo>
                    <a:pt x="122" y="319"/>
                  </a:lnTo>
                  <a:lnTo>
                    <a:pt x="129" y="325"/>
                  </a:lnTo>
                  <a:lnTo>
                    <a:pt x="135" y="330"/>
                  </a:lnTo>
                  <a:lnTo>
                    <a:pt x="141" y="334"/>
                  </a:lnTo>
                  <a:lnTo>
                    <a:pt x="145" y="336"/>
                  </a:lnTo>
                  <a:lnTo>
                    <a:pt x="148" y="338"/>
                  </a:lnTo>
                  <a:lnTo>
                    <a:pt x="150" y="340"/>
                  </a:lnTo>
                  <a:lnTo>
                    <a:pt x="217" y="345"/>
                  </a:lnTo>
                  <a:lnTo>
                    <a:pt x="221" y="347"/>
                  </a:lnTo>
                  <a:lnTo>
                    <a:pt x="223" y="349"/>
                  </a:lnTo>
                  <a:lnTo>
                    <a:pt x="228" y="351"/>
                  </a:lnTo>
                  <a:lnTo>
                    <a:pt x="234" y="355"/>
                  </a:lnTo>
                  <a:lnTo>
                    <a:pt x="242" y="357"/>
                  </a:lnTo>
                  <a:lnTo>
                    <a:pt x="243" y="359"/>
                  </a:lnTo>
                  <a:lnTo>
                    <a:pt x="247" y="361"/>
                  </a:lnTo>
                  <a:lnTo>
                    <a:pt x="253" y="361"/>
                  </a:lnTo>
                  <a:lnTo>
                    <a:pt x="259" y="363"/>
                  </a:lnTo>
                  <a:lnTo>
                    <a:pt x="262" y="363"/>
                  </a:lnTo>
                  <a:lnTo>
                    <a:pt x="266" y="364"/>
                  </a:lnTo>
                  <a:lnTo>
                    <a:pt x="272" y="364"/>
                  </a:lnTo>
                  <a:lnTo>
                    <a:pt x="276" y="364"/>
                  </a:lnTo>
                  <a:lnTo>
                    <a:pt x="280" y="364"/>
                  </a:lnTo>
                  <a:lnTo>
                    <a:pt x="285" y="366"/>
                  </a:lnTo>
                  <a:lnTo>
                    <a:pt x="289" y="366"/>
                  </a:lnTo>
                  <a:lnTo>
                    <a:pt x="295" y="366"/>
                  </a:lnTo>
                  <a:lnTo>
                    <a:pt x="302" y="368"/>
                  </a:lnTo>
                  <a:lnTo>
                    <a:pt x="308" y="368"/>
                  </a:lnTo>
                  <a:lnTo>
                    <a:pt x="312" y="368"/>
                  </a:lnTo>
                  <a:lnTo>
                    <a:pt x="316" y="370"/>
                  </a:lnTo>
                  <a:lnTo>
                    <a:pt x="316" y="366"/>
                  </a:lnTo>
                  <a:lnTo>
                    <a:pt x="318" y="363"/>
                  </a:lnTo>
                  <a:lnTo>
                    <a:pt x="319" y="355"/>
                  </a:lnTo>
                  <a:lnTo>
                    <a:pt x="323" y="349"/>
                  </a:lnTo>
                  <a:lnTo>
                    <a:pt x="323" y="344"/>
                  </a:lnTo>
                  <a:lnTo>
                    <a:pt x="325" y="340"/>
                  </a:lnTo>
                  <a:lnTo>
                    <a:pt x="325" y="334"/>
                  </a:lnTo>
                  <a:lnTo>
                    <a:pt x="327" y="328"/>
                  </a:lnTo>
                  <a:lnTo>
                    <a:pt x="327" y="325"/>
                  </a:lnTo>
                  <a:lnTo>
                    <a:pt x="327" y="319"/>
                  </a:lnTo>
                  <a:lnTo>
                    <a:pt x="329" y="315"/>
                  </a:lnTo>
                  <a:lnTo>
                    <a:pt x="329" y="311"/>
                  </a:lnTo>
                  <a:lnTo>
                    <a:pt x="327" y="306"/>
                  </a:lnTo>
                  <a:lnTo>
                    <a:pt x="327" y="302"/>
                  </a:lnTo>
                  <a:lnTo>
                    <a:pt x="327" y="296"/>
                  </a:lnTo>
                  <a:lnTo>
                    <a:pt x="325" y="294"/>
                  </a:lnTo>
                  <a:lnTo>
                    <a:pt x="323" y="287"/>
                  </a:lnTo>
                  <a:lnTo>
                    <a:pt x="319" y="283"/>
                  </a:lnTo>
                  <a:lnTo>
                    <a:pt x="314" y="275"/>
                  </a:lnTo>
                  <a:lnTo>
                    <a:pt x="312" y="273"/>
                  </a:lnTo>
                  <a:lnTo>
                    <a:pt x="312" y="275"/>
                  </a:lnTo>
                  <a:lnTo>
                    <a:pt x="312" y="283"/>
                  </a:lnTo>
                  <a:lnTo>
                    <a:pt x="312" y="287"/>
                  </a:lnTo>
                  <a:lnTo>
                    <a:pt x="312" y="290"/>
                  </a:lnTo>
                  <a:lnTo>
                    <a:pt x="310" y="296"/>
                  </a:lnTo>
                  <a:lnTo>
                    <a:pt x="308" y="302"/>
                  </a:lnTo>
                  <a:lnTo>
                    <a:pt x="306" y="306"/>
                  </a:lnTo>
                  <a:lnTo>
                    <a:pt x="302" y="311"/>
                  </a:lnTo>
                  <a:lnTo>
                    <a:pt x="300" y="315"/>
                  </a:lnTo>
                  <a:lnTo>
                    <a:pt x="297" y="319"/>
                  </a:lnTo>
                  <a:lnTo>
                    <a:pt x="289" y="325"/>
                  </a:lnTo>
                  <a:lnTo>
                    <a:pt x="287" y="328"/>
                  </a:lnTo>
                  <a:lnTo>
                    <a:pt x="287" y="326"/>
                  </a:lnTo>
                  <a:lnTo>
                    <a:pt x="285" y="325"/>
                  </a:lnTo>
                  <a:lnTo>
                    <a:pt x="281" y="321"/>
                  </a:lnTo>
                  <a:lnTo>
                    <a:pt x="278" y="319"/>
                  </a:lnTo>
                  <a:lnTo>
                    <a:pt x="272" y="315"/>
                  </a:lnTo>
                  <a:lnTo>
                    <a:pt x="268" y="311"/>
                  </a:lnTo>
                  <a:lnTo>
                    <a:pt x="261" y="309"/>
                  </a:lnTo>
                  <a:lnTo>
                    <a:pt x="253" y="307"/>
                  </a:lnTo>
                  <a:lnTo>
                    <a:pt x="245" y="306"/>
                  </a:lnTo>
                  <a:lnTo>
                    <a:pt x="238" y="306"/>
                  </a:lnTo>
                  <a:lnTo>
                    <a:pt x="232" y="306"/>
                  </a:lnTo>
                  <a:lnTo>
                    <a:pt x="228" y="307"/>
                  </a:lnTo>
                  <a:lnTo>
                    <a:pt x="223" y="307"/>
                  </a:lnTo>
                  <a:lnTo>
                    <a:pt x="219" y="307"/>
                  </a:lnTo>
                  <a:lnTo>
                    <a:pt x="213" y="307"/>
                  </a:lnTo>
                  <a:lnTo>
                    <a:pt x="209" y="307"/>
                  </a:lnTo>
                  <a:lnTo>
                    <a:pt x="204" y="307"/>
                  </a:lnTo>
                  <a:lnTo>
                    <a:pt x="198" y="307"/>
                  </a:lnTo>
                  <a:lnTo>
                    <a:pt x="192" y="306"/>
                  </a:lnTo>
                  <a:lnTo>
                    <a:pt x="188" y="306"/>
                  </a:lnTo>
                  <a:lnTo>
                    <a:pt x="183" y="304"/>
                  </a:lnTo>
                  <a:lnTo>
                    <a:pt x="177" y="302"/>
                  </a:lnTo>
                  <a:lnTo>
                    <a:pt x="171" y="298"/>
                  </a:lnTo>
                  <a:lnTo>
                    <a:pt x="166" y="294"/>
                  </a:lnTo>
                  <a:lnTo>
                    <a:pt x="160" y="290"/>
                  </a:lnTo>
                  <a:lnTo>
                    <a:pt x="154" y="287"/>
                  </a:lnTo>
                  <a:lnTo>
                    <a:pt x="148" y="281"/>
                  </a:lnTo>
                  <a:lnTo>
                    <a:pt x="145" y="275"/>
                  </a:lnTo>
                  <a:lnTo>
                    <a:pt x="139" y="269"/>
                  </a:lnTo>
                  <a:lnTo>
                    <a:pt x="135" y="264"/>
                  </a:lnTo>
                  <a:lnTo>
                    <a:pt x="129" y="258"/>
                  </a:lnTo>
                  <a:lnTo>
                    <a:pt x="124" y="252"/>
                  </a:lnTo>
                  <a:lnTo>
                    <a:pt x="120" y="245"/>
                  </a:lnTo>
                  <a:lnTo>
                    <a:pt x="116" y="239"/>
                  </a:lnTo>
                  <a:lnTo>
                    <a:pt x="110" y="231"/>
                  </a:lnTo>
                  <a:lnTo>
                    <a:pt x="109" y="226"/>
                  </a:lnTo>
                  <a:lnTo>
                    <a:pt x="103" y="218"/>
                  </a:lnTo>
                  <a:lnTo>
                    <a:pt x="101" y="212"/>
                  </a:lnTo>
                  <a:lnTo>
                    <a:pt x="97" y="205"/>
                  </a:lnTo>
                  <a:lnTo>
                    <a:pt x="95" y="199"/>
                  </a:lnTo>
                  <a:lnTo>
                    <a:pt x="91" y="192"/>
                  </a:lnTo>
                  <a:lnTo>
                    <a:pt x="91" y="188"/>
                  </a:lnTo>
                  <a:lnTo>
                    <a:pt x="88" y="180"/>
                  </a:lnTo>
                  <a:lnTo>
                    <a:pt x="88" y="176"/>
                  </a:lnTo>
                  <a:lnTo>
                    <a:pt x="86" y="171"/>
                  </a:lnTo>
                  <a:lnTo>
                    <a:pt x="86" y="167"/>
                  </a:lnTo>
                  <a:lnTo>
                    <a:pt x="84" y="159"/>
                  </a:lnTo>
                  <a:lnTo>
                    <a:pt x="84" y="154"/>
                  </a:lnTo>
                  <a:lnTo>
                    <a:pt x="84" y="150"/>
                  </a:lnTo>
                  <a:lnTo>
                    <a:pt x="109" y="121"/>
                  </a:lnTo>
                  <a:lnTo>
                    <a:pt x="129" y="95"/>
                  </a:lnTo>
                  <a:lnTo>
                    <a:pt x="122" y="49"/>
                  </a:lnTo>
                  <a:lnTo>
                    <a:pt x="124" y="11"/>
                  </a:lnTo>
                  <a:lnTo>
                    <a:pt x="124" y="9"/>
                  </a:lnTo>
                  <a:lnTo>
                    <a:pt x="120" y="3"/>
                  </a:lnTo>
                  <a:lnTo>
                    <a:pt x="114" y="0"/>
                  </a:lnTo>
                  <a:lnTo>
                    <a:pt x="109" y="0"/>
                  </a:lnTo>
                  <a:lnTo>
                    <a:pt x="103" y="1"/>
                  </a:lnTo>
                  <a:lnTo>
                    <a:pt x="99" y="3"/>
                  </a:lnTo>
                  <a:lnTo>
                    <a:pt x="95" y="9"/>
                  </a:lnTo>
                  <a:lnTo>
                    <a:pt x="91" y="15"/>
                  </a:lnTo>
                  <a:lnTo>
                    <a:pt x="88" y="19"/>
                  </a:lnTo>
                  <a:lnTo>
                    <a:pt x="84" y="24"/>
                  </a:lnTo>
                  <a:lnTo>
                    <a:pt x="82" y="32"/>
                  </a:lnTo>
                  <a:lnTo>
                    <a:pt x="80" y="39"/>
                  </a:lnTo>
                  <a:lnTo>
                    <a:pt x="78" y="45"/>
                  </a:lnTo>
                  <a:lnTo>
                    <a:pt x="78" y="51"/>
                  </a:lnTo>
                  <a:lnTo>
                    <a:pt x="78" y="55"/>
                  </a:lnTo>
                  <a:lnTo>
                    <a:pt x="80" y="58"/>
                  </a:lnTo>
                  <a:lnTo>
                    <a:pt x="80" y="66"/>
                  </a:lnTo>
                  <a:lnTo>
                    <a:pt x="82" y="68"/>
                  </a:lnTo>
                  <a:lnTo>
                    <a:pt x="78" y="68"/>
                  </a:lnTo>
                  <a:lnTo>
                    <a:pt x="72" y="74"/>
                  </a:lnTo>
                  <a:lnTo>
                    <a:pt x="69" y="76"/>
                  </a:lnTo>
                  <a:lnTo>
                    <a:pt x="63" y="79"/>
                  </a:lnTo>
                  <a:lnTo>
                    <a:pt x="59" y="83"/>
                  </a:lnTo>
                  <a:lnTo>
                    <a:pt x="53" y="89"/>
                  </a:lnTo>
                  <a:lnTo>
                    <a:pt x="50" y="95"/>
                  </a:lnTo>
                  <a:lnTo>
                    <a:pt x="44" y="102"/>
                  </a:lnTo>
                  <a:lnTo>
                    <a:pt x="40" y="110"/>
                  </a:lnTo>
                  <a:lnTo>
                    <a:pt x="36" y="115"/>
                  </a:lnTo>
                  <a:lnTo>
                    <a:pt x="33" y="121"/>
                  </a:lnTo>
                  <a:lnTo>
                    <a:pt x="31" y="125"/>
                  </a:lnTo>
                  <a:lnTo>
                    <a:pt x="29" y="129"/>
                  </a:lnTo>
                  <a:lnTo>
                    <a:pt x="17" y="150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43"/>
            <p:cNvSpPr>
              <a:spLocks/>
            </p:cNvSpPr>
            <p:nvPr/>
          </p:nvSpPr>
          <p:spPr bwMode="auto">
            <a:xfrm>
              <a:off x="2148" y="2346"/>
              <a:ext cx="14" cy="45"/>
            </a:xfrm>
            <a:custGeom>
              <a:avLst/>
              <a:gdLst>
                <a:gd name="T0" fmla="*/ 2 w 29"/>
                <a:gd name="T1" fmla="*/ 0 h 92"/>
                <a:gd name="T2" fmla="*/ 1 w 29"/>
                <a:gd name="T3" fmla="*/ 0 h 92"/>
                <a:gd name="T4" fmla="*/ 1 w 29"/>
                <a:gd name="T5" fmla="*/ 1 h 92"/>
                <a:gd name="T6" fmla="*/ 0 w 29"/>
                <a:gd name="T7" fmla="*/ 1 h 92"/>
                <a:gd name="T8" fmla="*/ 0 w 29"/>
                <a:gd name="T9" fmla="*/ 2 h 92"/>
                <a:gd name="T10" fmla="*/ 0 w 29"/>
                <a:gd name="T11" fmla="*/ 2 h 92"/>
                <a:gd name="T12" fmla="*/ 0 w 29"/>
                <a:gd name="T13" fmla="*/ 3 h 92"/>
                <a:gd name="T14" fmla="*/ 0 w 29"/>
                <a:gd name="T15" fmla="*/ 4 h 92"/>
                <a:gd name="T16" fmla="*/ 0 w 29"/>
                <a:gd name="T17" fmla="*/ 4 h 92"/>
                <a:gd name="T18" fmla="*/ 0 w 29"/>
                <a:gd name="T19" fmla="*/ 5 h 92"/>
                <a:gd name="T20" fmla="*/ 1 w 29"/>
                <a:gd name="T21" fmla="*/ 6 h 92"/>
                <a:gd name="T22" fmla="*/ 1 w 29"/>
                <a:gd name="T23" fmla="*/ 6 h 92"/>
                <a:gd name="T24" fmla="*/ 1 w 29"/>
                <a:gd name="T25" fmla="*/ 7 h 92"/>
                <a:gd name="T26" fmla="*/ 1 w 29"/>
                <a:gd name="T27" fmla="*/ 7 h 92"/>
                <a:gd name="T28" fmla="*/ 2 w 29"/>
                <a:gd name="T29" fmla="*/ 7 h 92"/>
                <a:gd name="T30" fmla="*/ 0 w 29"/>
                <a:gd name="T31" fmla="*/ 10 h 92"/>
                <a:gd name="T32" fmla="*/ 3 w 29"/>
                <a:gd name="T33" fmla="*/ 11 h 92"/>
                <a:gd name="T34" fmla="*/ 3 w 29"/>
                <a:gd name="T35" fmla="*/ 4 h 92"/>
                <a:gd name="T36" fmla="*/ 2 w 29"/>
                <a:gd name="T37" fmla="*/ 0 h 92"/>
                <a:gd name="T38" fmla="*/ 2 w 29"/>
                <a:gd name="T39" fmla="*/ 0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"/>
                <a:gd name="T61" fmla="*/ 0 h 92"/>
                <a:gd name="T62" fmla="*/ 29 w 29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" h="92">
                  <a:moveTo>
                    <a:pt x="19" y="0"/>
                  </a:moveTo>
                  <a:lnTo>
                    <a:pt x="15" y="0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4" y="16"/>
                  </a:lnTo>
                  <a:lnTo>
                    <a:pt x="2" y="21"/>
                  </a:lnTo>
                  <a:lnTo>
                    <a:pt x="2" y="27"/>
                  </a:lnTo>
                  <a:lnTo>
                    <a:pt x="0" y="33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8" y="52"/>
                  </a:lnTo>
                  <a:lnTo>
                    <a:pt x="12" y="55"/>
                  </a:lnTo>
                  <a:lnTo>
                    <a:pt x="13" y="59"/>
                  </a:lnTo>
                  <a:lnTo>
                    <a:pt x="15" y="61"/>
                  </a:lnTo>
                  <a:lnTo>
                    <a:pt x="17" y="63"/>
                  </a:lnTo>
                  <a:lnTo>
                    <a:pt x="0" y="88"/>
                  </a:lnTo>
                  <a:lnTo>
                    <a:pt x="29" y="92"/>
                  </a:lnTo>
                  <a:lnTo>
                    <a:pt x="25" y="3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B0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Freeform 44"/>
            <p:cNvSpPr>
              <a:spLocks/>
            </p:cNvSpPr>
            <p:nvPr/>
          </p:nvSpPr>
          <p:spPr bwMode="auto">
            <a:xfrm>
              <a:off x="2134" y="2491"/>
              <a:ext cx="260" cy="297"/>
            </a:xfrm>
            <a:custGeom>
              <a:avLst/>
              <a:gdLst>
                <a:gd name="T0" fmla="*/ 14 w 518"/>
                <a:gd name="T1" fmla="*/ 38 h 593"/>
                <a:gd name="T2" fmla="*/ 12 w 518"/>
                <a:gd name="T3" fmla="*/ 42 h 593"/>
                <a:gd name="T4" fmla="*/ 13 w 518"/>
                <a:gd name="T5" fmla="*/ 47 h 593"/>
                <a:gd name="T6" fmla="*/ 17 w 518"/>
                <a:gd name="T7" fmla="*/ 52 h 593"/>
                <a:gd name="T8" fmla="*/ 20 w 518"/>
                <a:gd name="T9" fmla="*/ 56 h 593"/>
                <a:gd name="T10" fmla="*/ 19 w 518"/>
                <a:gd name="T11" fmla="*/ 60 h 593"/>
                <a:gd name="T12" fmla="*/ 17 w 518"/>
                <a:gd name="T13" fmla="*/ 64 h 593"/>
                <a:gd name="T14" fmla="*/ 16 w 518"/>
                <a:gd name="T15" fmla="*/ 69 h 593"/>
                <a:gd name="T16" fmla="*/ 11 w 518"/>
                <a:gd name="T17" fmla="*/ 66 h 593"/>
                <a:gd name="T18" fmla="*/ 7 w 518"/>
                <a:gd name="T19" fmla="*/ 60 h 593"/>
                <a:gd name="T20" fmla="*/ 4 w 518"/>
                <a:gd name="T21" fmla="*/ 56 h 593"/>
                <a:gd name="T22" fmla="*/ 1 w 518"/>
                <a:gd name="T23" fmla="*/ 50 h 593"/>
                <a:gd name="T24" fmla="*/ 0 w 518"/>
                <a:gd name="T25" fmla="*/ 51 h 593"/>
                <a:gd name="T26" fmla="*/ 2 w 518"/>
                <a:gd name="T27" fmla="*/ 57 h 593"/>
                <a:gd name="T28" fmla="*/ 4 w 518"/>
                <a:gd name="T29" fmla="*/ 62 h 593"/>
                <a:gd name="T30" fmla="*/ 8 w 518"/>
                <a:gd name="T31" fmla="*/ 66 h 593"/>
                <a:gd name="T32" fmla="*/ 12 w 518"/>
                <a:gd name="T33" fmla="*/ 69 h 593"/>
                <a:gd name="T34" fmla="*/ 18 w 518"/>
                <a:gd name="T35" fmla="*/ 73 h 593"/>
                <a:gd name="T36" fmla="*/ 20 w 518"/>
                <a:gd name="T37" fmla="*/ 72 h 593"/>
                <a:gd name="T38" fmla="*/ 20 w 518"/>
                <a:gd name="T39" fmla="*/ 67 h 593"/>
                <a:gd name="T40" fmla="*/ 22 w 518"/>
                <a:gd name="T41" fmla="*/ 62 h 593"/>
                <a:gd name="T42" fmla="*/ 26 w 518"/>
                <a:gd name="T43" fmla="*/ 58 h 593"/>
                <a:gd name="T44" fmla="*/ 31 w 518"/>
                <a:gd name="T45" fmla="*/ 54 h 593"/>
                <a:gd name="T46" fmla="*/ 35 w 518"/>
                <a:gd name="T47" fmla="*/ 52 h 593"/>
                <a:gd name="T48" fmla="*/ 40 w 518"/>
                <a:gd name="T49" fmla="*/ 50 h 593"/>
                <a:gd name="T50" fmla="*/ 44 w 518"/>
                <a:gd name="T51" fmla="*/ 48 h 593"/>
                <a:gd name="T52" fmla="*/ 48 w 518"/>
                <a:gd name="T53" fmla="*/ 49 h 593"/>
                <a:gd name="T54" fmla="*/ 53 w 518"/>
                <a:gd name="T55" fmla="*/ 52 h 593"/>
                <a:gd name="T56" fmla="*/ 57 w 518"/>
                <a:gd name="T57" fmla="*/ 57 h 593"/>
                <a:gd name="T58" fmla="*/ 59 w 518"/>
                <a:gd name="T59" fmla="*/ 59 h 593"/>
                <a:gd name="T60" fmla="*/ 61 w 518"/>
                <a:gd name="T61" fmla="*/ 55 h 593"/>
                <a:gd name="T62" fmla="*/ 62 w 518"/>
                <a:gd name="T63" fmla="*/ 49 h 593"/>
                <a:gd name="T64" fmla="*/ 61 w 518"/>
                <a:gd name="T65" fmla="*/ 44 h 593"/>
                <a:gd name="T66" fmla="*/ 59 w 518"/>
                <a:gd name="T67" fmla="*/ 40 h 593"/>
                <a:gd name="T68" fmla="*/ 58 w 518"/>
                <a:gd name="T69" fmla="*/ 36 h 593"/>
                <a:gd name="T70" fmla="*/ 56 w 518"/>
                <a:gd name="T71" fmla="*/ 37 h 593"/>
                <a:gd name="T72" fmla="*/ 51 w 518"/>
                <a:gd name="T73" fmla="*/ 41 h 593"/>
                <a:gd name="T74" fmla="*/ 46 w 518"/>
                <a:gd name="T75" fmla="*/ 43 h 593"/>
                <a:gd name="T76" fmla="*/ 40 w 518"/>
                <a:gd name="T77" fmla="*/ 46 h 593"/>
                <a:gd name="T78" fmla="*/ 34 w 518"/>
                <a:gd name="T79" fmla="*/ 48 h 593"/>
                <a:gd name="T80" fmla="*/ 29 w 518"/>
                <a:gd name="T81" fmla="*/ 50 h 593"/>
                <a:gd name="T82" fmla="*/ 29 w 518"/>
                <a:gd name="T83" fmla="*/ 50 h 593"/>
                <a:gd name="T84" fmla="*/ 34 w 518"/>
                <a:gd name="T85" fmla="*/ 47 h 593"/>
                <a:gd name="T86" fmla="*/ 39 w 518"/>
                <a:gd name="T87" fmla="*/ 44 h 593"/>
                <a:gd name="T88" fmla="*/ 43 w 518"/>
                <a:gd name="T89" fmla="*/ 41 h 593"/>
                <a:gd name="T90" fmla="*/ 49 w 518"/>
                <a:gd name="T91" fmla="*/ 35 h 593"/>
                <a:gd name="T92" fmla="*/ 53 w 518"/>
                <a:gd name="T93" fmla="*/ 30 h 593"/>
                <a:gd name="T94" fmla="*/ 38 w 518"/>
                <a:gd name="T95" fmla="*/ 32 h 593"/>
                <a:gd name="T96" fmla="*/ 44 w 518"/>
                <a:gd name="T97" fmla="*/ 29 h 593"/>
                <a:gd name="T98" fmla="*/ 50 w 518"/>
                <a:gd name="T99" fmla="*/ 24 h 593"/>
                <a:gd name="T100" fmla="*/ 54 w 518"/>
                <a:gd name="T101" fmla="*/ 18 h 593"/>
                <a:gd name="T102" fmla="*/ 59 w 518"/>
                <a:gd name="T103" fmla="*/ 16 h 593"/>
                <a:gd name="T104" fmla="*/ 65 w 518"/>
                <a:gd name="T105" fmla="*/ 16 h 593"/>
                <a:gd name="T106" fmla="*/ 65 w 518"/>
                <a:gd name="T107" fmla="*/ 11 h 593"/>
                <a:gd name="T108" fmla="*/ 65 w 518"/>
                <a:gd name="T109" fmla="*/ 5 h 593"/>
                <a:gd name="T110" fmla="*/ 59 w 518"/>
                <a:gd name="T111" fmla="*/ 2 h 593"/>
                <a:gd name="T112" fmla="*/ 55 w 518"/>
                <a:gd name="T113" fmla="*/ 4 h 593"/>
                <a:gd name="T114" fmla="*/ 55 w 518"/>
                <a:gd name="T115" fmla="*/ 9 h 593"/>
                <a:gd name="T116" fmla="*/ 53 w 518"/>
                <a:gd name="T117" fmla="*/ 13 h 5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18"/>
                <a:gd name="T178" fmla="*/ 0 h 593"/>
                <a:gd name="T179" fmla="*/ 518 w 518"/>
                <a:gd name="T180" fmla="*/ 593 h 5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18" h="593">
                  <a:moveTo>
                    <a:pt x="172" y="242"/>
                  </a:moveTo>
                  <a:lnTo>
                    <a:pt x="119" y="280"/>
                  </a:lnTo>
                  <a:lnTo>
                    <a:pt x="117" y="280"/>
                  </a:lnTo>
                  <a:lnTo>
                    <a:pt x="114" y="285"/>
                  </a:lnTo>
                  <a:lnTo>
                    <a:pt x="110" y="287"/>
                  </a:lnTo>
                  <a:lnTo>
                    <a:pt x="108" y="291"/>
                  </a:lnTo>
                  <a:lnTo>
                    <a:pt x="106" y="297"/>
                  </a:lnTo>
                  <a:lnTo>
                    <a:pt x="102" y="300"/>
                  </a:lnTo>
                  <a:lnTo>
                    <a:pt x="100" y="306"/>
                  </a:lnTo>
                  <a:lnTo>
                    <a:pt x="96" y="310"/>
                  </a:lnTo>
                  <a:lnTo>
                    <a:pt x="95" y="316"/>
                  </a:lnTo>
                  <a:lnTo>
                    <a:pt x="93" y="323"/>
                  </a:lnTo>
                  <a:lnTo>
                    <a:pt x="91" y="327"/>
                  </a:lnTo>
                  <a:lnTo>
                    <a:pt x="91" y="335"/>
                  </a:lnTo>
                  <a:lnTo>
                    <a:pt x="91" y="340"/>
                  </a:lnTo>
                  <a:lnTo>
                    <a:pt x="91" y="348"/>
                  </a:lnTo>
                  <a:lnTo>
                    <a:pt x="91" y="352"/>
                  </a:lnTo>
                  <a:lnTo>
                    <a:pt x="95" y="357"/>
                  </a:lnTo>
                  <a:lnTo>
                    <a:pt x="96" y="363"/>
                  </a:lnTo>
                  <a:lnTo>
                    <a:pt x="100" y="369"/>
                  </a:lnTo>
                  <a:lnTo>
                    <a:pt x="104" y="375"/>
                  </a:lnTo>
                  <a:lnTo>
                    <a:pt x="108" y="380"/>
                  </a:lnTo>
                  <a:lnTo>
                    <a:pt x="112" y="386"/>
                  </a:lnTo>
                  <a:lnTo>
                    <a:pt x="117" y="390"/>
                  </a:lnTo>
                  <a:lnTo>
                    <a:pt x="123" y="395"/>
                  </a:lnTo>
                  <a:lnTo>
                    <a:pt x="127" y="401"/>
                  </a:lnTo>
                  <a:lnTo>
                    <a:pt x="133" y="405"/>
                  </a:lnTo>
                  <a:lnTo>
                    <a:pt x="136" y="411"/>
                  </a:lnTo>
                  <a:lnTo>
                    <a:pt x="140" y="414"/>
                  </a:lnTo>
                  <a:lnTo>
                    <a:pt x="144" y="420"/>
                  </a:lnTo>
                  <a:lnTo>
                    <a:pt x="148" y="424"/>
                  </a:lnTo>
                  <a:lnTo>
                    <a:pt x="152" y="430"/>
                  </a:lnTo>
                  <a:lnTo>
                    <a:pt x="152" y="433"/>
                  </a:lnTo>
                  <a:lnTo>
                    <a:pt x="153" y="439"/>
                  </a:lnTo>
                  <a:lnTo>
                    <a:pt x="153" y="443"/>
                  </a:lnTo>
                  <a:lnTo>
                    <a:pt x="153" y="449"/>
                  </a:lnTo>
                  <a:lnTo>
                    <a:pt x="153" y="452"/>
                  </a:lnTo>
                  <a:lnTo>
                    <a:pt x="153" y="458"/>
                  </a:lnTo>
                  <a:lnTo>
                    <a:pt x="152" y="462"/>
                  </a:lnTo>
                  <a:lnTo>
                    <a:pt x="152" y="468"/>
                  </a:lnTo>
                  <a:lnTo>
                    <a:pt x="150" y="471"/>
                  </a:lnTo>
                  <a:lnTo>
                    <a:pt x="146" y="477"/>
                  </a:lnTo>
                  <a:lnTo>
                    <a:pt x="144" y="481"/>
                  </a:lnTo>
                  <a:lnTo>
                    <a:pt x="142" y="485"/>
                  </a:lnTo>
                  <a:lnTo>
                    <a:pt x="140" y="489"/>
                  </a:lnTo>
                  <a:lnTo>
                    <a:pt x="138" y="494"/>
                  </a:lnTo>
                  <a:lnTo>
                    <a:pt x="136" y="500"/>
                  </a:lnTo>
                  <a:lnTo>
                    <a:pt x="134" y="504"/>
                  </a:lnTo>
                  <a:lnTo>
                    <a:pt x="129" y="511"/>
                  </a:lnTo>
                  <a:lnTo>
                    <a:pt x="127" y="519"/>
                  </a:lnTo>
                  <a:lnTo>
                    <a:pt x="125" y="527"/>
                  </a:lnTo>
                  <a:lnTo>
                    <a:pt x="123" y="532"/>
                  </a:lnTo>
                  <a:lnTo>
                    <a:pt x="121" y="538"/>
                  </a:lnTo>
                  <a:lnTo>
                    <a:pt x="121" y="544"/>
                  </a:lnTo>
                  <a:lnTo>
                    <a:pt x="121" y="546"/>
                  </a:lnTo>
                  <a:lnTo>
                    <a:pt x="121" y="547"/>
                  </a:lnTo>
                  <a:lnTo>
                    <a:pt x="119" y="546"/>
                  </a:lnTo>
                  <a:lnTo>
                    <a:pt x="115" y="544"/>
                  </a:lnTo>
                  <a:lnTo>
                    <a:pt x="110" y="540"/>
                  </a:lnTo>
                  <a:lnTo>
                    <a:pt x="102" y="536"/>
                  </a:lnTo>
                  <a:lnTo>
                    <a:pt x="96" y="532"/>
                  </a:lnTo>
                  <a:lnTo>
                    <a:pt x="93" y="528"/>
                  </a:lnTo>
                  <a:lnTo>
                    <a:pt x="87" y="525"/>
                  </a:lnTo>
                  <a:lnTo>
                    <a:pt x="83" y="521"/>
                  </a:lnTo>
                  <a:lnTo>
                    <a:pt x="77" y="515"/>
                  </a:lnTo>
                  <a:lnTo>
                    <a:pt x="72" y="509"/>
                  </a:lnTo>
                  <a:lnTo>
                    <a:pt x="66" y="502"/>
                  </a:lnTo>
                  <a:lnTo>
                    <a:pt x="62" y="496"/>
                  </a:lnTo>
                  <a:lnTo>
                    <a:pt x="55" y="487"/>
                  </a:lnTo>
                  <a:lnTo>
                    <a:pt x="51" y="479"/>
                  </a:lnTo>
                  <a:lnTo>
                    <a:pt x="47" y="473"/>
                  </a:lnTo>
                  <a:lnTo>
                    <a:pt x="43" y="470"/>
                  </a:lnTo>
                  <a:lnTo>
                    <a:pt x="41" y="466"/>
                  </a:lnTo>
                  <a:lnTo>
                    <a:pt x="39" y="460"/>
                  </a:lnTo>
                  <a:lnTo>
                    <a:pt x="36" y="456"/>
                  </a:lnTo>
                  <a:lnTo>
                    <a:pt x="34" y="451"/>
                  </a:lnTo>
                  <a:lnTo>
                    <a:pt x="32" y="447"/>
                  </a:lnTo>
                  <a:lnTo>
                    <a:pt x="28" y="443"/>
                  </a:lnTo>
                  <a:lnTo>
                    <a:pt x="24" y="433"/>
                  </a:lnTo>
                  <a:lnTo>
                    <a:pt x="20" y="426"/>
                  </a:lnTo>
                  <a:lnTo>
                    <a:pt x="15" y="418"/>
                  </a:lnTo>
                  <a:lnTo>
                    <a:pt x="11" y="411"/>
                  </a:lnTo>
                  <a:lnTo>
                    <a:pt x="7" y="403"/>
                  </a:lnTo>
                  <a:lnTo>
                    <a:pt x="5" y="397"/>
                  </a:lnTo>
                  <a:lnTo>
                    <a:pt x="3" y="394"/>
                  </a:lnTo>
                  <a:lnTo>
                    <a:pt x="1" y="390"/>
                  </a:lnTo>
                  <a:lnTo>
                    <a:pt x="0" y="388"/>
                  </a:lnTo>
                  <a:lnTo>
                    <a:pt x="0" y="390"/>
                  </a:lnTo>
                  <a:lnTo>
                    <a:pt x="0" y="395"/>
                  </a:lnTo>
                  <a:lnTo>
                    <a:pt x="0" y="397"/>
                  </a:lnTo>
                  <a:lnTo>
                    <a:pt x="0" y="403"/>
                  </a:lnTo>
                  <a:lnTo>
                    <a:pt x="0" y="409"/>
                  </a:lnTo>
                  <a:lnTo>
                    <a:pt x="0" y="416"/>
                  </a:lnTo>
                  <a:lnTo>
                    <a:pt x="0" y="422"/>
                  </a:lnTo>
                  <a:lnTo>
                    <a:pt x="3" y="430"/>
                  </a:lnTo>
                  <a:lnTo>
                    <a:pt x="3" y="437"/>
                  </a:lnTo>
                  <a:lnTo>
                    <a:pt x="7" y="445"/>
                  </a:lnTo>
                  <a:lnTo>
                    <a:pt x="11" y="452"/>
                  </a:lnTo>
                  <a:lnTo>
                    <a:pt x="15" y="462"/>
                  </a:lnTo>
                  <a:lnTo>
                    <a:pt x="17" y="466"/>
                  </a:lnTo>
                  <a:lnTo>
                    <a:pt x="20" y="471"/>
                  </a:lnTo>
                  <a:lnTo>
                    <a:pt x="22" y="475"/>
                  </a:lnTo>
                  <a:lnTo>
                    <a:pt x="26" y="481"/>
                  </a:lnTo>
                  <a:lnTo>
                    <a:pt x="28" y="485"/>
                  </a:lnTo>
                  <a:lnTo>
                    <a:pt x="32" y="489"/>
                  </a:lnTo>
                  <a:lnTo>
                    <a:pt x="36" y="494"/>
                  </a:lnTo>
                  <a:lnTo>
                    <a:pt x="41" y="498"/>
                  </a:lnTo>
                  <a:lnTo>
                    <a:pt x="45" y="502"/>
                  </a:lnTo>
                  <a:lnTo>
                    <a:pt x="49" y="508"/>
                  </a:lnTo>
                  <a:lnTo>
                    <a:pt x="53" y="511"/>
                  </a:lnTo>
                  <a:lnTo>
                    <a:pt x="58" y="517"/>
                  </a:lnTo>
                  <a:lnTo>
                    <a:pt x="62" y="521"/>
                  </a:lnTo>
                  <a:lnTo>
                    <a:pt x="68" y="525"/>
                  </a:lnTo>
                  <a:lnTo>
                    <a:pt x="72" y="528"/>
                  </a:lnTo>
                  <a:lnTo>
                    <a:pt x="77" y="534"/>
                  </a:lnTo>
                  <a:lnTo>
                    <a:pt x="81" y="538"/>
                  </a:lnTo>
                  <a:lnTo>
                    <a:pt x="87" y="542"/>
                  </a:lnTo>
                  <a:lnTo>
                    <a:pt x="91" y="546"/>
                  </a:lnTo>
                  <a:lnTo>
                    <a:pt x="96" y="551"/>
                  </a:lnTo>
                  <a:lnTo>
                    <a:pt x="104" y="557"/>
                  </a:lnTo>
                  <a:lnTo>
                    <a:pt x="112" y="565"/>
                  </a:lnTo>
                  <a:lnTo>
                    <a:pt x="119" y="570"/>
                  </a:lnTo>
                  <a:lnTo>
                    <a:pt x="127" y="574"/>
                  </a:lnTo>
                  <a:lnTo>
                    <a:pt x="131" y="578"/>
                  </a:lnTo>
                  <a:lnTo>
                    <a:pt x="136" y="582"/>
                  </a:lnTo>
                  <a:lnTo>
                    <a:pt x="138" y="584"/>
                  </a:lnTo>
                  <a:lnTo>
                    <a:pt x="140" y="585"/>
                  </a:lnTo>
                  <a:lnTo>
                    <a:pt x="153" y="593"/>
                  </a:lnTo>
                  <a:lnTo>
                    <a:pt x="153" y="591"/>
                  </a:lnTo>
                  <a:lnTo>
                    <a:pt x="153" y="585"/>
                  </a:lnTo>
                  <a:lnTo>
                    <a:pt x="153" y="582"/>
                  </a:lnTo>
                  <a:lnTo>
                    <a:pt x="153" y="578"/>
                  </a:lnTo>
                  <a:lnTo>
                    <a:pt x="153" y="574"/>
                  </a:lnTo>
                  <a:lnTo>
                    <a:pt x="153" y="570"/>
                  </a:lnTo>
                  <a:lnTo>
                    <a:pt x="153" y="563"/>
                  </a:lnTo>
                  <a:lnTo>
                    <a:pt x="153" y="557"/>
                  </a:lnTo>
                  <a:lnTo>
                    <a:pt x="153" y="551"/>
                  </a:lnTo>
                  <a:lnTo>
                    <a:pt x="155" y="546"/>
                  </a:lnTo>
                  <a:lnTo>
                    <a:pt x="155" y="538"/>
                  </a:lnTo>
                  <a:lnTo>
                    <a:pt x="157" y="532"/>
                  </a:lnTo>
                  <a:lnTo>
                    <a:pt x="159" y="527"/>
                  </a:lnTo>
                  <a:lnTo>
                    <a:pt x="161" y="521"/>
                  </a:lnTo>
                  <a:lnTo>
                    <a:pt x="163" y="515"/>
                  </a:lnTo>
                  <a:lnTo>
                    <a:pt x="165" y="509"/>
                  </a:lnTo>
                  <a:lnTo>
                    <a:pt x="167" y="504"/>
                  </a:lnTo>
                  <a:lnTo>
                    <a:pt x="169" y="498"/>
                  </a:lnTo>
                  <a:lnTo>
                    <a:pt x="171" y="492"/>
                  </a:lnTo>
                  <a:lnTo>
                    <a:pt x="174" y="489"/>
                  </a:lnTo>
                  <a:lnTo>
                    <a:pt x="178" y="483"/>
                  </a:lnTo>
                  <a:lnTo>
                    <a:pt x="182" y="477"/>
                  </a:lnTo>
                  <a:lnTo>
                    <a:pt x="186" y="473"/>
                  </a:lnTo>
                  <a:lnTo>
                    <a:pt x="191" y="468"/>
                  </a:lnTo>
                  <a:lnTo>
                    <a:pt x="195" y="462"/>
                  </a:lnTo>
                  <a:lnTo>
                    <a:pt x="203" y="458"/>
                  </a:lnTo>
                  <a:lnTo>
                    <a:pt x="209" y="452"/>
                  </a:lnTo>
                  <a:lnTo>
                    <a:pt x="214" y="449"/>
                  </a:lnTo>
                  <a:lnTo>
                    <a:pt x="222" y="443"/>
                  </a:lnTo>
                  <a:lnTo>
                    <a:pt x="231" y="439"/>
                  </a:lnTo>
                  <a:lnTo>
                    <a:pt x="235" y="435"/>
                  </a:lnTo>
                  <a:lnTo>
                    <a:pt x="239" y="433"/>
                  </a:lnTo>
                  <a:lnTo>
                    <a:pt x="243" y="430"/>
                  </a:lnTo>
                  <a:lnTo>
                    <a:pt x="248" y="428"/>
                  </a:lnTo>
                  <a:lnTo>
                    <a:pt x="252" y="424"/>
                  </a:lnTo>
                  <a:lnTo>
                    <a:pt x="258" y="422"/>
                  </a:lnTo>
                  <a:lnTo>
                    <a:pt x="262" y="418"/>
                  </a:lnTo>
                  <a:lnTo>
                    <a:pt x="267" y="416"/>
                  </a:lnTo>
                  <a:lnTo>
                    <a:pt x="273" y="414"/>
                  </a:lnTo>
                  <a:lnTo>
                    <a:pt x="277" y="413"/>
                  </a:lnTo>
                  <a:lnTo>
                    <a:pt x="283" y="409"/>
                  </a:lnTo>
                  <a:lnTo>
                    <a:pt x="286" y="407"/>
                  </a:lnTo>
                  <a:lnTo>
                    <a:pt x="292" y="405"/>
                  </a:lnTo>
                  <a:lnTo>
                    <a:pt x="296" y="403"/>
                  </a:lnTo>
                  <a:lnTo>
                    <a:pt x="302" y="399"/>
                  </a:lnTo>
                  <a:lnTo>
                    <a:pt x="306" y="397"/>
                  </a:lnTo>
                  <a:lnTo>
                    <a:pt x="313" y="394"/>
                  </a:lnTo>
                  <a:lnTo>
                    <a:pt x="321" y="390"/>
                  </a:lnTo>
                  <a:lnTo>
                    <a:pt x="328" y="386"/>
                  </a:lnTo>
                  <a:lnTo>
                    <a:pt x="336" y="384"/>
                  </a:lnTo>
                  <a:lnTo>
                    <a:pt x="340" y="380"/>
                  </a:lnTo>
                  <a:lnTo>
                    <a:pt x="344" y="380"/>
                  </a:lnTo>
                  <a:lnTo>
                    <a:pt x="347" y="378"/>
                  </a:lnTo>
                  <a:lnTo>
                    <a:pt x="349" y="378"/>
                  </a:lnTo>
                  <a:lnTo>
                    <a:pt x="353" y="378"/>
                  </a:lnTo>
                  <a:lnTo>
                    <a:pt x="359" y="380"/>
                  </a:lnTo>
                  <a:lnTo>
                    <a:pt x="366" y="382"/>
                  </a:lnTo>
                  <a:lnTo>
                    <a:pt x="368" y="384"/>
                  </a:lnTo>
                  <a:lnTo>
                    <a:pt x="374" y="386"/>
                  </a:lnTo>
                  <a:lnTo>
                    <a:pt x="380" y="388"/>
                  </a:lnTo>
                  <a:lnTo>
                    <a:pt x="383" y="390"/>
                  </a:lnTo>
                  <a:lnTo>
                    <a:pt x="389" y="392"/>
                  </a:lnTo>
                  <a:lnTo>
                    <a:pt x="395" y="395"/>
                  </a:lnTo>
                  <a:lnTo>
                    <a:pt x="401" y="399"/>
                  </a:lnTo>
                  <a:lnTo>
                    <a:pt x="406" y="405"/>
                  </a:lnTo>
                  <a:lnTo>
                    <a:pt x="410" y="409"/>
                  </a:lnTo>
                  <a:lnTo>
                    <a:pt x="416" y="413"/>
                  </a:lnTo>
                  <a:lnTo>
                    <a:pt x="421" y="418"/>
                  </a:lnTo>
                  <a:lnTo>
                    <a:pt x="427" y="424"/>
                  </a:lnTo>
                  <a:lnTo>
                    <a:pt x="431" y="430"/>
                  </a:lnTo>
                  <a:lnTo>
                    <a:pt x="437" y="433"/>
                  </a:lnTo>
                  <a:lnTo>
                    <a:pt x="440" y="439"/>
                  </a:lnTo>
                  <a:lnTo>
                    <a:pt x="446" y="445"/>
                  </a:lnTo>
                  <a:lnTo>
                    <a:pt x="450" y="451"/>
                  </a:lnTo>
                  <a:lnTo>
                    <a:pt x="452" y="454"/>
                  </a:lnTo>
                  <a:lnTo>
                    <a:pt x="456" y="458"/>
                  </a:lnTo>
                  <a:lnTo>
                    <a:pt x="459" y="462"/>
                  </a:lnTo>
                  <a:lnTo>
                    <a:pt x="463" y="468"/>
                  </a:lnTo>
                  <a:lnTo>
                    <a:pt x="465" y="470"/>
                  </a:lnTo>
                  <a:lnTo>
                    <a:pt x="465" y="468"/>
                  </a:lnTo>
                  <a:lnTo>
                    <a:pt x="469" y="466"/>
                  </a:lnTo>
                  <a:lnTo>
                    <a:pt x="471" y="462"/>
                  </a:lnTo>
                  <a:lnTo>
                    <a:pt x="473" y="458"/>
                  </a:lnTo>
                  <a:lnTo>
                    <a:pt x="475" y="454"/>
                  </a:lnTo>
                  <a:lnTo>
                    <a:pt x="477" y="451"/>
                  </a:lnTo>
                  <a:lnTo>
                    <a:pt x="478" y="445"/>
                  </a:lnTo>
                  <a:lnTo>
                    <a:pt x="482" y="439"/>
                  </a:lnTo>
                  <a:lnTo>
                    <a:pt x="484" y="433"/>
                  </a:lnTo>
                  <a:lnTo>
                    <a:pt x="486" y="428"/>
                  </a:lnTo>
                  <a:lnTo>
                    <a:pt x="488" y="420"/>
                  </a:lnTo>
                  <a:lnTo>
                    <a:pt x="488" y="413"/>
                  </a:lnTo>
                  <a:lnTo>
                    <a:pt x="490" y="403"/>
                  </a:lnTo>
                  <a:lnTo>
                    <a:pt x="490" y="395"/>
                  </a:lnTo>
                  <a:lnTo>
                    <a:pt x="490" y="390"/>
                  </a:lnTo>
                  <a:lnTo>
                    <a:pt x="488" y="386"/>
                  </a:lnTo>
                  <a:lnTo>
                    <a:pt x="488" y="380"/>
                  </a:lnTo>
                  <a:lnTo>
                    <a:pt x="488" y="376"/>
                  </a:lnTo>
                  <a:lnTo>
                    <a:pt x="486" y="371"/>
                  </a:lnTo>
                  <a:lnTo>
                    <a:pt x="484" y="367"/>
                  </a:lnTo>
                  <a:lnTo>
                    <a:pt x="484" y="361"/>
                  </a:lnTo>
                  <a:lnTo>
                    <a:pt x="482" y="357"/>
                  </a:lnTo>
                  <a:lnTo>
                    <a:pt x="482" y="352"/>
                  </a:lnTo>
                  <a:lnTo>
                    <a:pt x="480" y="346"/>
                  </a:lnTo>
                  <a:lnTo>
                    <a:pt x="478" y="342"/>
                  </a:lnTo>
                  <a:lnTo>
                    <a:pt x="477" y="337"/>
                  </a:lnTo>
                  <a:lnTo>
                    <a:pt x="475" y="333"/>
                  </a:lnTo>
                  <a:lnTo>
                    <a:pt x="473" y="327"/>
                  </a:lnTo>
                  <a:lnTo>
                    <a:pt x="471" y="321"/>
                  </a:lnTo>
                  <a:lnTo>
                    <a:pt x="471" y="318"/>
                  </a:lnTo>
                  <a:lnTo>
                    <a:pt x="469" y="314"/>
                  </a:lnTo>
                  <a:lnTo>
                    <a:pt x="467" y="308"/>
                  </a:lnTo>
                  <a:lnTo>
                    <a:pt x="465" y="304"/>
                  </a:lnTo>
                  <a:lnTo>
                    <a:pt x="463" y="300"/>
                  </a:lnTo>
                  <a:lnTo>
                    <a:pt x="461" y="293"/>
                  </a:lnTo>
                  <a:lnTo>
                    <a:pt x="459" y="287"/>
                  </a:lnTo>
                  <a:lnTo>
                    <a:pt x="456" y="281"/>
                  </a:lnTo>
                  <a:lnTo>
                    <a:pt x="456" y="278"/>
                  </a:lnTo>
                  <a:lnTo>
                    <a:pt x="454" y="276"/>
                  </a:lnTo>
                  <a:lnTo>
                    <a:pt x="452" y="278"/>
                  </a:lnTo>
                  <a:lnTo>
                    <a:pt x="450" y="283"/>
                  </a:lnTo>
                  <a:lnTo>
                    <a:pt x="444" y="289"/>
                  </a:lnTo>
                  <a:lnTo>
                    <a:pt x="440" y="293"/>
                  </a:lnTo>
                  <a:lnTo>
                    <a:pt x="437" y="297"/>
                  </a:lnTo>
                  <a:lnTo>
                    <a:pt x="433" y="300"/>
                  </a:lnTo>
                  <a:lnTo>
                    <a:pt x="427" y="306"/>
                  </a:lnTo>
                  <a:lnTo>
                    <a:pt x="420" y="310"/>
                  </a:lnTo>
                  <a:lnTo>
                    <a:pt x="412" y="316"/>
                  </a:lnTo>
                  <a:lnTo>
                    <a:pt x="408" y="318"/>
                  </a:lnTo>
                  <a:lnTo>
                    <a:pt x="402" y="321"/>
                  </a:lnTo>
                  <a:lnTo>
                    <a:pt x="399" y="325"/>
                  </a:lnTo>
                  <a:lnTo>
                    <a:pt x="395" y="327"/>
                  </a:lnTo>
                  <a:lnTo>
                    <a:pt x="387" y="331"/>
                  </a:lnTo>
                  <a:lnTo>
                    <a:pt x="382" y="333"/>
                  </a:lnTo>
                  <a:lnTo>
                    <a:pt x="374" y="337"/>
                  </a:lnTo>
                  <a:lnTo>
                    <a:pt x="368" y="338"/>
                  </a:lnTo>
                  <a:lnTo>
                    <a:pt x="363" y="342"/>
                  </a:lnTo>
                  <a:lnTo>
                    <a:pt x="355" y="344"/>
                  </a:lnTo>
                  <a:lnTo>
                    <a:pt x="347" y="348"/>
                  </a:lnTo>
                  <a:lnTo>
                    <a:pt x="342" y="352"/>
                  </a:lnTo>
                  <a:lnTo>
                    <a:pt x="334" y="354"/>
                  </a:lnTo>
                  <a:lnTo>
                    <a:pt x="326" y="357"/>
                  </a:lnTo>
                  <a:lnTo>
                    <a:pt x="321" y="359"/>
                  </a:lnTo>
                  <a:lnTo>
                    <a:pt x="313" y="363"/>
                  </a:lnTo>
                  <a:lnTo>
                    <a:pt x="306" y="365"/>
                  </a:lnTo>
                  <a:lnTo>
                    <a:pt x="298" y="369"/>
                  </a:lnTo>
                  <a:lnTo>
                    <a:pt x="292" y="371"/>
                  </a:lnTo>
                  <a:lnTo>
                    <a:pt x="285" y="375"/>
                  </a:lnTo>
                  <a:lnTo>
                    <a:pt x="279" y="376"/>
                  </a:lnTo>
                  <a:lnTo>
                    <a:pt x="271" y="380"/>
                  </a:lnTo>
                  <a:lnTo>
                    <a:pt x="264" y="382"/>
                  </a:lnTo>
                  <a:lnTo>
                    <a:pt x="260" y="384"/>
                  </a:lnTo>
                  <a:lnTo>
                    <a:pt x="252" y="386"/>
                  </a:lnTo>
                  <a:lnTo>
                    <a:pt x="248" y="388"/>
                  </a:lnTo>
                  <a:lnTo>
                    <a:pt x="243" y="390"/>
                  </a:lnTo>
                  <a:lnTo>
                    <a:pt x="239" y="392"/>
                  </a:lnTo>
                  <a:lnTo>
                    <a:pt x="235" y="394"/>
                  </a:lnTo>
                  <a:lnTo>
                    <a:pt x="231" y="395"/>
                  </a:lnTo>
                  <a:lnTo>
                    <a:pt x="228" y="397"/>
                  </a:lnTo>
                  <a:lnTo>
                    <a:pt x="224" y="397"/>
                  </a:lnTo>
                  <a:lnTo>
                    <a:pt x="222" y="399"/>
                  </a:lnTo>
                  <a:lnTo>
                    <a:pt x="220" y="401"/>
                  </a:lnTo>
                  <a:lnTo>
                    <a:pt x="220" y="399"/>
                  </a:lnTo>
                  <a:lnTo>
                    <a:pt x="224" y="397"/>
                  </a:lnTo>
                  <a:lnTo>
                    <a:pt x="228" y="395"/>
                  </a:lnTo>
                  <a:lnTo>
                    <a:pt x="235" y="392"/>
                  </a:lnTo>
                  <a:lnTo>
                    <a:pt x="241" y="386"/>
                  </a:lnTo>
                  <a:lnTo>
                    <a:pt x="248" y="382"/>
                  </a:lnTo>
                  <a:lnTo>
                    <a:pt x="252" y="378"/>
                  </a:lnTo>
                  <a:lnTo>
                    <a:pt x="258" y="376"/>
                  </a:lnTo>
                  <a:lnTo>
                    <a:pt x="262" y="373"/>
                  </a:lnTo>
                  <a:lnTo>
                    <a:pt x="267" y="371"/>
                  </a:lnTo>
                  <a:lnTo>
                    <a:pt x="273" y="367"/>
                  </a:lnTo>
                  <a:lnTo>
                    <a:pt x="279" y="363"/>
                  </a:lnTo>
                  <a:lnTo>
                    <a:pt x="283" y="359"/>
                  </a:lnTo>
                  <a:lnTo>
                    <a:pt x="288" y="357"/>
                  </a:lnTo>
                  <a:lnTo>
                    <a:pt x="294" y="354"/>
                  </a:lnTo>
                  <a:lnTo>
                    <a:pt x="300" y="350"/>
                  </a:lnTo>
                  <a:lnTo>
                    <a:pt x="304" y="346"/>
                  </a:lnTo>
                  <a:lnTo>
                    <a:pt x="311" y="342"/>
                  </a:lnTo>
                  <a:lnTo>
                    <a:pt x="315" y="338"/>
                  </a:lnTo>
                  <a:lnTo>
                    <a:pt x="321" y="337"/>
                  </a:lnTo>
                  <a:lnTo>
                    <a:pt x="326" y="333"/>
                  </a:lnTo>
                  <a:lnTo>
                    <a:pt x="332" y="329"/>
                  </a:lnTo>
                  <a:lnTo>
                    <a:pt x="336" y="327"/>
                  </a:lnTo>
                  <a:lnTo>
                    <a:pt x="340" y="323"/>
                  </a:lnTo>
                  <a:lnTo>
                    <a:pt x="345" y="319"/>
                  </a:lnTo>
                  <a:lnTo>
                    <a:pt x="349" y="318"/>
                  </a:lnTo>
                  <a:lnTo>
                    <a:pt x="357" y="310"/>
                  </a:lnTo>
                  <a:lnTo>
                    <a:pt x="364" y="302"/>
                  </a:lnTo>
                  <a:lnTo>
                    <a:pt x="372" y="295"/>
                  </a:lnTo>
                  <a:lnTo>
                    <a:pt x="380" y="289"/>
                  </a:lnTo>
                  <a:lnTo>
                    <a:pt x="385" y="280"/>
                  </a:lnTo>
                  <a:lnTo>
                    <a:pt x="391" y="272"/>
                  </a:lnTo>
                  <a:lnTo>
                    <a:pt x="397" y="264"/>
                  </a:lnTo>
                  <a:lnTo>
                    <a:pt x="404" y="257"/>
                  </a:lnTo>
                  <a:lnTo>
                    <a:pt x="408" y="251"/>
                  </a:lnTo>
                  <a:lnTo>
                    <a:pt x="412" y="243"/>
                  </a:lnTo>
                  <a:lnTo>
                    <a:pt x="416" y="238"/>
                  </a:lnTo>
                  <a:lnTo>
                    <a:pt x="420" y="234"/>
                  </a:lnTo>
                  <a:lnTo>
                    <a:pt x="423" y="226"/>
                  </a:lnTo>
                  <a:lnTo>
                    <a:pt x="427" y="224"/>
                  </a:lnTo>
                  <a:lnTo>
                    <a:pt x="391" y="230"/>
                  </a:lnTo>
                  <a:lnTo>
                    <a:pt x="292" y="255"/>
                  </a:lnTo>
                  <a:lnTo>
                    <a:pt x="292" y="253"/>
                  </a:lnTo>
                  <a:lnTo>
                    <a:pt x="294" y="253"/>
                  </a:lnTo>
                  <a:lnTo>
                    <a:pt x="298" y="251"/>
                  </a:lnTo>
                  <a:lnTo>
                    <a:pt x="302" y="251"/>
                  </a:lnTo>
                  <a:lnTo>
                    <a:pt x="307" y="247"/>
                  </a:lnTo>
                  <a:lnTo>
                    <a:pt x="313" y="245"/>
                  </a:lnTo>
                  <a:lnTo>
                    <a:pt x="321" y="242"/>
                  </a:lnTo>
                  <a:lnTo>
                    <a:pt x="328" y="240"/>
                  </a:lnTo>
                  <a:lnTo>
                    <a:pt x="336" y="234"/>
                  </a:lnTo>
                  <a:lnTo>
                    <a:pt x="344" y="230"/>
                  </a:lnTo>
                  <a:lnTo>
                    <a:pt x="353" y="226"/>
                  </a:lnTo>
                  <a:lnTo>
                    <a:pt x="361" y="221"/>
                  </a:lnTo>
                  <a:lnTo>
                    <a:pt x="368" y="215"/>
                  </a:lnTo>
                  <a:lnTo>
                    <a:pt x="378" y="209"/>
                  </a:lnTo>
                  <a:lnTo>
                    <a:pt x="385" y="202"/>
                  </a:lnTo>
                  <a:lnTo>
                    <a:pt x="393" y="196"/>
                  </a:lnTo>
                  <a:lnTo>
                    <a:pt x="399" y="188"/>
                  </a:lnTo>
                  <a:lnTo>
                    <a:pt x="404" y="181"/>
                  </a:lnTo>
                  <a:lnTo>
                    <a:pt x="408" y="175"/>
                  </a:lnTo>
                  <a:lnTo>
                    <a:pt x="412" y="167"/>
                  </a:lnTo>
                  <a:lnTo>
                    <a:pt x="416" y="158"/>
                  </a:lnTo>
                  <a:lnTo>
                    <a:pt x="420" y="152"/>
                  </a:lnTo>
                  <a:lnTo>
                    <a:pt x="423" y="145"/>
                  </a:lnTo>
                  <a:lnTo>
                    <a:pt x="425" y="137"/>
                  </a:lnTo>
                  <a:lnTo>
                    <a:pt x="427" y="131"/>
                  </a:lnTo>
                  <a:lnTo>
                    <a:pt x="429" y="126"/>
                  </a:lnTo>
                  <a:lnTo>
                    <a:pt x="431" y="120"/>
                  </a:lnTo>
                  <a:lnTo>
                    <a:pt x="433" y="116"/>
                  </a:lnTo>
                  <a:lnTo>
                    <a:pt x="433" y="108"/>
                  </a:lnTo>
                  <a:lnTo>
                    <a:pt x="435" y="107"/>
                  </a:lnTo>
                  <a:lnTo>
                    <a:pt x="467" y="122"/>
                  </a:lnTo>
                  <a:lnTo>
                    <a:pt x="507" y="154"/>
                  </a:lnTo>
                  <a:lnTo>
                    <a:pt x="507" y="152"/>
                  </a:lnTo>
                  <a:lnTo>
                    <a:pt x="509" y="148"/>
                  </a:lnTo>
                  <a:lnTo>
                    <a:pt x="509" y="143"/>
                  </a:lnTo>
                  <a:lnTo>
                    <a:pt x="511" y="135"/>
                  </a:lnTo>
                  <a:lnTo>
                    <a:pt x="511" y="129"/>
                  </a:lnTo>
                  <a:lnTo>
                    <a:pt x="513" y="124"/>
                  </a:lnTo>
                  <a:lnTo>
                    <a:pt x="513" y="118"/>
                  </a:lnTo>
                  <a:lnTo>
                    <a:pt x="515" y="114"/>
                  </a:lnTo>
                  <a:lnTo>
                    <a:pt x="515" y="107"/>
                  </a:lnTo>
                  <a:lnTo>
                    <a:pt x="516" y="101"/>
                  </a:lnTo>
                  <a:lnTo>
                    <a:pt x="516" y="95"/>
                  </a:lnTo>
                  <a:lnTo>
                    <a:pt x="518" y="89"/>
                  </a:lnTo>
                  <a:lnTo>
                    <a:pt x="516" y="82"/>
                  </a:lnTo>
                  <a:lnTo>
                    <a:pt x="516" y="76"/>
                  </a:lnTo>
                  <a:lnTo>
                    <a:pt x="516" y="70"/>
                  </a:lnTo>
                  <a:lnTo>
                    <a:pt x="516" y="65"/>
                  </a:lnTo>
                  <a:lnTo>
                    <a:pt x="515" y="57"/>
                  </a:lnTo>
                  <a:lnTo>
                    <a:pt x="515" y="51"/>
                  </a:lnTo>
                  <a:lnTo>
                    <a:pt x="515" y="46"/>
                  </a:lnTo>
                  <a:lnTo>
                    <a:pt x="515" y="40"/>
                  </a:lnTo>
                  <a:lnTo>
                    <a:pt x="515" y="34"/>
                  </a:lnTo>
                  <a:lnTo>
                    <a:pt x="515" y="31"/>
                  </a:lnTo>
                  <a:lnTo>
                    <a:pt x="513" y="27"/>
                  </a:lnTo>
                  <a:lnTo>
                    <a:pt x="513" y="23"/>
                  </a:lnTo>
                  <a:lnTo>
                    <a:pt x="513" y="19"/>
                  </a:lnTo>
                  <a:lnTo>
                    <a:pt x="513" y="17"/>
                  </a:lnTo>
                  <a:lnTo>
                    <a:pt x="471" y="13"/>
                  </a:lnTo>
                  <a:lnTo>
                    <a:pt x="437" y="0"/>
                  </a:lnTo>
                  <a:lnTo>
                    <a:pt x="437" y="4"/>
                  </a:lnTo>
                  <a:lnTo>
                    <a:pt x="437" y="10"/>
                  </a:lnTo>
                  <a:lnTo>
                    <a:pt x="439" y="17"/>
                  </a:lnTo>
                  <a:lnTo>
                    <a:pt x="439" y="23"/>
                  </a:lnTo>
                  <a:lnTo>
                    <a:pt x="439" y="31"/>
                  </a:lnTo>
                  <a:lnTo>
                    <a:pt x="439" y="34"/>
                  </a:lnTo>
                  <a:lnTo>
                    <a:pt x="440" y="40"/>
                  </a:lnTo>
                  <a:lnTo>
                    <a:pt x="439" y="44"/>
                  </a:lnTo>
                  <a:lnTo>
                    <a:pt x="439" y="51"/>
                  </a:lnTo>
                  <a:lnTo>
                    <a:pt x="437" y="55"/>
                  </a:lnTo>
                  <a:lnTo>
                    <a:pt x="435" y="59"/>
                  </a:lnTo>
                  <a:lnTo>
                    <a:pt x="433" y="65"/>
                  </a:lnTo>
                  <a:lnTo>
                    <a:pt x="433" y="70"/>
                  </a:lnTo>
                  <a:lnTo>
                    <a:pt x="429" y="74"/>
                  </a:lnTo>
                  <a:lnTo>
                    <a:pt x="429" y="78"/>
                  </a:lnTo>
                  <a:lnTo>
                    <a:pt x="427" y="82"/>
                  </a:lnTo>
                  <a:lnTo>
                    <a:pt x="427" y="88"/>
                  </a:lnTo>
                  <a:lnTo>
                    <a:pt x="423" y="93"/>
                  </a:lnTo>
                  <a:lnTo>
                    <a:pt x="423" y="97"/>
                  </a:lnTo>
                  <a:lnTo>
                    <a:pt x="368" y="169"/>
                  </a:lnTo>
                  <a:lnTo>
                    <a:pt x="271" y="205"/>
                  </a:lnTo>
                  <a:lnTo>
                    <a:pt x="172" y="242"/>
                  </a:lnTo>
                  <a:close/>
                </a:path>
              </a:pathLst>
            </a:custGeom>
            <a:solidFill>
              <a:srgbClr val="6121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Freeform 45"/>
            <p:cNvSpPr>
              <a:spLocks/>
            </p:cNvSpPr>
            <p:nvPr/>
          </p:nvSpPr>
          <p:spPr bwMode="auto">
            <a:xfrm>
              <a:off x="2445" y="2492"/>
              <a:ext cx="78" cy="103"/>
            </a:xfrm>
            <a:custGeom>
              <a:avLst/>
              <a:gdLst>
                <a:gd name="T0" fmla="*/ 3 w 156"/>
                <a:gd name="T1" fmla="*/ 1 h 205"/>
                <a:gd name="T2" fmla="*/ 5 w 156"/>
                <a:gd name="T3" fmla="*/ 2 h 205"/>
                <a:gd name="T4" fmla="*/ 5 w 156"/>
                <a:gd name="T5" fmla="*/ 4 h 205"/>
                <a:gd name="T6" fmla="*/ 6 w 156"/>
                <a:gd name="T7" fmla="*/ 5 h 205"/>
                <a:gd name="T8" fmla="*/ 7 w 156"/>
                <a:gd name="T9" fmla="*/ 6 h 205"/>
                <a:gd name="T10" fmla="*/ 7 w 156"/>
                <a:gd name="T11" fmla="*/ 7 h 205"/>
                <a:gd name="T12" fmla="*/ 9 w 156"/>
                <a:gd name="T13" fmla="*/ 9 h 205"/>
                <a:gd name="T14" fmla="*/ 10 w 156"/>
                <a:gd name="T15" fmla="*/ 10 h 205"/>
                <a:gd name="T16" fmla="*/ 10 w 156"/>
                <a:gd name="T17" fmla="*/ 11 h 205"/>
                <a:gd name="T18" fmla="*/ 10 w 156"/>
                <a:gd name="T19" fmla="*/ 13 h 205"/>
                <a:gd name="T20" fmla="*/ 11 w 156"/>
                <a:gd name="T21" fmla="*/ 14 h 205"/>
                <a:gd name="T22" fmla="*/ 11 w 156"/>
                <a:gd name="T23" fmla="*/ 15 h 205"/>
                <a:gd name="T24" fmla="*/ 12 w 156"/>
                <a:gd name="T25" fmla="*/ 16 h 205"/>
                <a:gd name="T26" fmla="*/ 12 w 156"/>
                <a:gd name="T27" fmla="*/ 18 h 205"/>
                <a:gd name="T28" fmla="*/ 13 w 156"/>
                <a:gd name="T29" fmla="*/ 20 h 205"/>
                <a:gd name="T30" fmla="*/ 12 w 156"/>
                <a:gd name="T31" fmla="*/ 21 h 205"/>
                <a:gd name="T32" fmla="*/ 12 w 156"/>
                <a:gd name="T33" fmla="*/ 22 h 205"/>
                <a:gd name="T34" fmla="*/ 11 w 156"/>
                <a:gd name="T35" fmla="*/ 23 h 205"/>
                <a:gd name="T36" fmla="*/ 11 w 156"/>
                <a:gd name="T37" fmla="*/ 23 h 205"/>
                <a:gd name="T38" fmla="*/ 10 w 156"/>
                <a:gd name="T39" fmla="*/ 23 h 205"/>
                <a:gd name="T40" fmla="*/ 10 w 156"/>
                <a:gd name="T41" fmla="*/ 22 h 205"/>
                <a:gd name="T42" fmla="*/ 9 w 156"/>
                <a:gd name="T43" fmla="*/ 20 h 205"/>
                <a:gd name="T44" fmla="*/ 6 w 156"/>
                <a:gd name="T45" fmla="*/ 19 h 205"/>
                <a:gd name="T46" fmla="*/ 5 w 156"/>
                <a:gd name="T47" fmla="*/ 18 h 205"/>
                <a:gd name="T48" fmla="*/ 4 w 156"/>
                <a:gd name="T49" fmla="*/ 18 h 205"/>
                <a:gd name="T50" fmla="*/ 1 w 156"/>
                <a:gd name="T51" fmla="*/ 17 h 205"/>
                <a:gd name="T52" fmla="*/ 1 w 156"/>
                <a:gd name="T53" fmla="*/ 16 h 205"/>
                <a:gd name="T54" fmla="*/ 0 w 156"/>
                <a:gd name="T55" fmla="*/ 16 h 205"/>
                <a:gd name="T56" fmla="*/ 1 w 156"/>
                <a:gd name="T57" fmla="*/ 17 h 205"/>
                <a:gd name="T58" fmla="*/ 1 w 156"/>
                <a:gd name="T59" fmla="*/ 18 h 205"/>
                <a:gd name="T60" fmla="*/ 3 w 156"/>
                <a:gd name="T61" fmla="*/ 20 h 205"/>
                <a:gd name="T62" fmla="*/ 5 w 156"/>
                <a:gd name="T63" fmla="*/ 22 h 205"/>
                <a:gd name="T64" fmla="*/ 5 w 156"/>
                <a:gd name="T65" fmla="*/ 23 h 205"/>
                <a:gd name="T66" fmla="*/ 5 w 156"/>
                <a:gd name="T67" fmla="*/ 25 h 205"/>
                <a:gd name="T68" fmla="*/ 6 w 156"/>
                <a:gd name="T69" fmla="*/ 26 h 205"/>
                <a:gd name="T70" fmla="*/ 6 w 156"/>
                <a:gd name="T71" fmla="*/ 26 h 205"/>
                <a:gd name="T72" fmla="*/ 7 w 156"/>
                <a:gd name="T73" fmla="*/ 26 h 205"/>
                <a:gd name="T74" fmla="*/ 9 w 156"/>
                <a:gd name="T75" fmla="*/ 26 h 205"/>
                <a:gd name="T76" fmla="*/ 10 w 156"/>
                <a:gd name="T77" fmla="*/ 26 h 205"/>
                <a:gd name="T78" fmla="*/ 10 w 156"/>
                <a:gd name="T79" fmla="*/ 25 h 205"/>
                <a:gd name="T80" fmla="*/ 12 w 156"/>
                <a:gd name="T81" fmla="*/ 25 h 205"/>
                <a:gd name="T82" fmla="*/ 13 w 156"/>
                <a:gd name="T83" fmla="*/ 25 h 205"/>
                <a:gd name="T84" fmla="*/ 14 w 156"/>
                <a:gd name="T85" fmla="*/ 24 h 205"/>
                <a:gd name="T86" fmla="*/ 15 w 156"/>
                <a:gd name="T87" fmla="*/ 24 h 205"/>
                <a:gd name="T88" fmla="*/ 17 w 156"/>
                <a:gd name="T89" fmla="*/ 23 h 205"/>
                <a:gd name="T90" fmla="*/ 18 w 156"/>
                <a:gd name="T91" fmla="*/ 23 h 205"/>
                <a:gd name="T92" fmla="*/ 20 w 156"/>
                <a:gd name="T93" fmla="*/ 22 h 205"/>
                <a:gd name="T94" fmla="*/ 20 w 156"/>
                <a:gd name="T95" fmla="*/ 22 h 205"/>
                <a:gd name="T96" fmla="*/ 19 w 156"/>
                <a:gd name="T97" fmla="*/ 20 h 205"/>
                <a:gd name="T98" fmla="*/ 18 w 156"/>
                <a:gd name="T99" fmla="*/ 19 h 205"/>
                <a:gd name="T100" fmla="*/ 17 w 156"/>
                <a:gd name="T101" fmla="*/ 17 h 205"/>
                <a:gd name="T102" fmla="*/ 14 w 156"/>
                <a:gd name="T103" fmla="*/ 15 h 205"/>
                <a:gd name="T104" fmla="*/ 13 w 156"/>
                <a:gd name="T105" fmla="*/ 13 h 205"/>
                <a:gd name="T106" fmla="*/ 12 w 156"/>
                <a:gd name="T107" fmla="*/ 10 h 205"/>
                <a:gd name="T108" fmla="*/ 10 w 156"/>
                <a:gd name="T109" fmla="*/ 9 h 205"/>
                <a:gd name="T110" fmla="*/ 9 w 156"/>
                <a:gd name="T111" fmla="*/ 7 h 205"/>
                <a:gd name="T112" fmla="*/ 7 w 156"/>
                <a:gd name="T113" fmla="*/ 5 h 205"/>
                <a:gd name="T114" fmla="*/ 6 w 156"/>
                <a:gd name="T115" fmla="*/ 4 h 205"/>
                <a:gd name="T116" fmla="*/ 5 w 156"/>
                <a:gd name="T117" fmla="*/ 2 h 205"/>
                <a:gd name="T118" fmla="*/ 5 w 156"/>
                <a:gd name="T119" fmla="*/ 1 h 205"/>
                <a:gd name="T120" fmla="*/ 3 w 156"/>
                <a:gd name="T121" fmla="*/ 0 h 205"/>
                <a:gd name="T122" fmla="*/ 3 w 156"/>
                <a:gd name="T123" fmla="*/ 0 h 20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56"/>
                <a:gd name="T187" fmla="*/ 0 h 205"/>
                <a:gd name="T188" fmla="*/ 156 w 156"/>
                <a:gd name="T189" fmla="*/ 205 h 20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56" h="205">
                  <a:moveTo>
                    <a:pt x="27" y="0"/>
                  </a:moveTo>
                  <a:lnTo>
                    <a:pt x="28" y="2"/>
                  </a:lnTo>
                  <a:lnTo>
                    <a:pt x="32" y="6"/>
                  </a:lnTo>
                  <a:lnTo>
                    <a:pt x="36" y="11"/>
                  </a:lnTo>
                  <a:lnTo>
                    <a:pt x="40" y="19"/>
                  </a:lnTo>
                  <a:lnTo>
                    <a:pt x="46" y="27"/>
                  </a:lnTo>
                  <a:lnTo>
                    <a:pt x="47" y="30"/>
                  </a:lnTo>
                  <a:lnTo>
                    <a:pt x="51" y="36"/>
                  </a:lnTo>
                  <a:lnTo>
                    <a:pt x="53" y="40"/>
                  </a:lnTo>
                  <a:lnTo>
                    <a:pt x="57" y="46"/>
                  </a:lnTo>
                  <a:lnTo>
                    <a:pt x="59" y="49"/>
                  </a:lnTo>
                  <a:lnTo>
                    <a:pt x="63" y="55"/>
                  </a:lnTo>
                  <a:lnTo>
                    <a:pt x="65" y="59"/>
                  </a:lnTo>
                  <a:lnTo>
                    <a:pt x="68" y="65"/>
                  </a:lnTo>
                  <a:lnTo>
                    <a:pt x="70" y="70"/>
                  </a:lnTo>
                  <a:lnTo>
                    <a:pt x="74" y="76"/>
                  </a:lnTo>
                  <a:lnTo>
                    <a:pt x="78" y="80"/>
                  </a:lnTo>
                  <a:lnTo>
                    <a:pt x="82" y="86"/>
                  </a:lnTo>
                  <a:lnTo>
                    <a:pt x="84" y="91"/>
                  </a:lnTo>
                  <a:lnTo>
                    <a:pt x="86" y="97"/>
                  </a:lnTo>
                  <a:lnTo>
                    <a:pt x="87" y="103"/>
                  </a:lnTo>
                  <a:lnTo>
                    <a:pt x="91" y="108"/>
                  </a:lnTo>
                  <a:lnTo>
                    <a:pt x="93" y="112"/>
                  </a:lnTo>
                  <a:lnTo>
                    <a:pt x="95" y="118"/>
                  </a:lnTo>
                  <a:lnTo>
                    <a:pt x="97" y="122"/>
                  </a:lnTo>
                  <a:lnTo>
                    <a:pt x="101" y="127"/>
                  </a:lnTo>
                  <a:lnTo>
                    <a:pt x="103" y="135"/>
                  </a:lnTo>
                  <a:lnTo>
                    <a:pt x="103" y="141"/>
                  </a:lnTo>
                  <a:lnTo>
                    <a:pt x="105" y="148"/>
                  </a:lnTo>
                  <a:lnTo>
                    <a:pt x="105" y="154"/>
                  </a:lnTo>
                  <a:lnTo>
                    <a:pt x="105" y="160"/>
                  </a:lnTo>
                  <a:lnTo>
                    <a:pt x="103" y="163"/>
                  </a:lnTo>
                  <a:lnTo>
                    <a:pt x="103" y="167"/>
                  </a:lnTo>
                  <a:lnTo>
                    <a:pt x="103" y="171"/>
                  </a:lnTo>
                  <a:lnTo>
                    <a:pt x="97" y="177"/>
                  </a:lnTo>
                  <a:lnTo>
                    <a:pt x="95" y="179"/>
                  </a:lnTo>
                  <a:lnTo>
                    <a:pt x="91" y="181"/>
                  </a:lnTo>
                  <a:lnTo>
                    <a:pt x="91" y="182"/>
                  </a:lnTo>
                  <a:lnTo>
                    <a:pt x="89" y="181"/>
                  </a:lnTo>
                  <a:lnTo>
                    <a:pt x="87" y="179"/>
                  </a:lnTo>
                  <a:lnTo>
                    <a:pt x="84" y="175"/>
                  </a:lnTo>
                  <a:lnTo>
                    <a:pt x="80" y="171"/>
                  </a:lnTo>
                  <a:lnTo>
                    <a:pt x="72" y="165"/>
                  </a:lnTo>
                  <a:lnTo>
                    <a:pt x="66" y="160"/>
                  </a:lnTo>
                  <a:lnTo>
                    <a:pt x="59" y="154"/>
                  </a:lnTo>
                  <a:lnTo>
                    <a:pt x="51" y="148"/>
                  </a:lnTo>
                  <a:lnTo>
                    <a:pt x="46" y="144"/>
                  </a:lnTo>
                  <a:lnTo>
                    <a:pt x="42" y="143"/>
                  </a:lnTo>
                  <a:lnTo>
                    <a:pt x="36" y="141"/>
                  </a:lnTo>
                  <a:lnTo>
                    <a:pt x="32" y="137"/>
                  </a:lnTo>
                  <a:lnTo>
                    <a:pt x="23" y="133"/>
                  </a:lnTo>
                  <a:lnTo>
                    <a:pt x="15" y="129"/>
                  </a:lnTo>
                  <a:lnTo>
                    <a:pt x="8" y="125"/>
                  </a:lnTo>
                  <a:lnTo>
                    <a:pt x="4" y="124"/>
                  </a:lnTo>
                  <a:lnTo>
                    <a:pt x="0" y="122"/>
                  </a:lnTo>
                  <a:lnTo>
                    <a:pt x="2" y="125"/>
                  </a:lnTo>
                  <a:lnTo>
                    <a:pt x="6" y="129"/>
                  </a:lnTo>
                  <a:lnTo>
                    <a:pt x="9" y="135"/>
                  </a:lnTo>
                  <a:lnTo>
                    <a:pt x="13" y="141"/>
                  </a:lnTo>
                  <a:lnTo>
                    <a:pt x="19" y="146"/>
                  </a:lnTo>
                  <a:lnTo>
                    <a:pt x="25" y="154"/>
                  </a:lnTo>
                  <a:lnTo>
                    <a:pt x="30" y="162"/>
                  </a:lnTo>
                  <a:lnTo>
                    <a:pt x="34" y="169"/>
                  </a:lnTo>
                  <a:lnTo>
                    <a:pt x="38" y="177"/>
                  </a:lnTo>
                  <a:lnTo>
                    <a:pt x="42" y="184"/>
                  </a:lnTo>
                  <a:lnTo>
                    <a:pt x="44" y="190"/>
                  </a:lnTo>
                  <a:lnTo>
                    <a:pt x="46" y="196"/>
                  </a:lnTo>
                  <a:lnTo>
                    <a:pt x="47" y="200"/>
                  </a:lnTo>
                  <a:lnTo>
                    <a:pt x="49" y="203"/>
                  </a:lnTo>
                  <a:lnTo>
                    <a:pt x="49" y="205"/>
                  </a:lnTo>
                  <a:lnTo>
                    <a:pt x="53" y="205"/>
                  </a:lnTo>
                  <a:lnTo>
                    <a:pt x="57" y="203"/>
                  </a:lnTo>
                  <a:lnTo>
                    <a:pt x="65" y="203"/>
                  </a:lnTo>
                  <a:lnTo>
                    <a:pt x="68" y="203"/>
                  </a:lnTo>
                  <a:lnTo>
                    <a:pt x="72" y="201"/>
                  </a:lnTo>
                  <a:lnTo>
                    <a:pt x="76" y="201"/>
                  </a:lnTo>
                  <a:lnTo>
                    <a:pt x="82" y="201"/>
                  </a:lnTo>
                  <a:lnTo>
                    <a:pt x="87" y="200"/>
                  </a:lnTo>
                  <a:lnTo>
                    <a:pt x="91" y="200"/>
                  </a:lnTo>
                  <a:lnTo>
                    <a:pt x="97" y="198"/>
                  </a:lnTo>
                  <a:lnTo>
                    <a:pt x="103" y="196"/>
                  </a:lnTo>
                  <a:lnTo>
                    <a:pt x="106" y="194"/>
                  </a:lnTo>
                  <a:lnTo>
                    <a:pt x="110" y="192"/>
                  </a:lnTo>
                  <a:lnTo>
                    <a:pt x="116" y="190"/>
                  </a:lnTo>
                  <a:lnTo>
                    <a:pt x="120" y="188"/>
                  </a:lnTo>
                  <a:lnTo>
                    <a:pt x="124" y="186"/>
                  </a:lnTo>
                  <a:lnTo>
                    <a:pt x="129" y="184"/>
                  </a:lnTo>
                  <a:lnTo>
                    <a:pt x="133" y="182"/>
                  </a:lnTo>
                  <a:lnTo>
                    <a:pt x="139" y="181"/>
                  </a:lnTo>
                  <a:lnTo>
                    <a:pt x="144" y="177"/>
                  </a:lnTo>
                  <a:lnTo>
                    <a:pt x="150" y="175"/>
                  </a:lnTo>
                  <a:lnTo>
                    <a:pt x="154" y="173"/>
                  </a:lnTo>
                  <a:lnTo>
                    <a:pt x="156" y="173"/>
                  </a:lnTo>
                  <a:lnTo>
                    <a:pt x="154" y="169"/>
                  </a:lnTo>
                  <a:lnTo>
                    <a:pt x="150" y="163"/>
                  </a:lnTo>
                  <a:lnTo>
                    <a:pt x="146" y="158"/>
                  </a:lnTo>
                  <a:lnTo>
                    <a:pt x="143" y="152"/>
                  </a:lnTo>
                  <a:lnTo>
                    <a:pt x="139" y="146"/>
                  </a:lnTo>
                  <a:lnTo>
                    <a:pt x="135" y="139"/>
                  </a:lnTo>
                  <a:lnTo>
                    <a:pt x="129" y="131"/>
                  </a:lnTo>
                  <a:lnTo>
                    <a:pt x="124" y="124"/>
                  </a:lnTo>
                  <a:lnTo>
                    <a:pt x="118" y="114"/>
                  </a:lnTo>
                  <a:lnTo>
                    <a:pt x="114" y="106"/>
                  </a:lnTo>
                  <a:lnTo>
                    <a:pt x="108" y="97"/>
                  </a:lnTo>
                  <a:lnTo>
                    <a:pt x="103" y="89"/>
                  </a:lnTo>
                  <a:lnTo>
                    <a:pt x="97" y="80"/>
                  </a:lnTo>
                  <a:lnTo>
                    <a:pt x="91" y="74"/>
                  </a:lnTo>
                  <a:lnTo>
                    <a:pt x="86" y="65"/>
                  </a:lnTo>
                  <a:lnTo>
                    <a:pt x="80" y="57"/>
                  </a:lnTo>
                  <a:lnTo>
                    <a:pt x="72" y="49"/>
                  </a:lnTo>
                  <a:lnTo>
                    <a:pt x="66" y="44"/>
                  </a:lnTo>
                  <a:lnTo>
                    <a:pt x="61" y="36"/>
                  </a:lnTo>
                  <a:lnTo>
                    <a:pt x="55" y="30"/>
                  </a:lnTo>
                  <a:lnTo>
                    <a:pt x="51" y="25"/>
                  </a:lnTo>
                  <a:lnTo>
                    <a:pt x="47" y="21"/>
                  </a:lnTo>
                  <a:lnTo>
                    <a:pt x="42" y="15"/>
                  </a:lnTo>
                  <a:lnTo>
                    <a:pt x="38" y="11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8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Freeform 46"/>
            <p:cNvSpPr>
              <a:spLocks/>
            </p:cNvSpPr>
            <p:nvPr/>
          </p:nvSpPr>
          <p:spPr bwMode="auto">
            <a:xfrm>
              <a:off x="2376" y="2619"/>
              <a:ext cx="159" cy="124"/>
            </a:xfrm>
            <a:custGeom>
              <a:avLst/>
              <a:gdLst>
                <a:gd name="T0" fmla="*/ 38 w 320"/>
                <a:gd name="T1" fmla="*/ 10 h 247"/>
                <a:gd name="T2" fmla="*/ 39 w 320"/>
                <a:gd name="T3" fmla="*/ 8 h 247"/>
                <a:gd name="T4" fmla="*/ 39 w 320"/>
                <a:gd name="T5" fmla="*/ 6 h 247"/>
                <a:gd name="T6" fmla="*/ 38 w 320"/>
                <a:gd name="T7" fmla="*/ 5 h 247"/>
                <a:gd name="T8" fmla="*/ 36 w 320"/>
                <a:gd name="T9" fmla="*/ 7 h 247"/>
                <a:gd name="T10" fmla="*/ 33 w 320"/>
                <a:gd name="T11" fmla="*/ 8 h 247"/>
                <a:gd name="T12" fmla="*/ 32 w 320"/>
                <a:gd name="T13" fmla="*/ 8 h 247"/>
                <a:gd name="T14" fmla="*/ 34 w 320"/>
                <a:gd name="T15" fmla="*/ 7 h 247"/>
                <a:gd name="T16" fmla="*/ 36 w 320"/>
                <a:gd name="T17" fmla="*/ 4 h 247"/>
                <a:gd name="T18" fmla="*/ 39 w 320"/>
                <a:gd name="T19" fmla="*/ 1 h 247"/>
                <a:gd name="T20" fmla="*/ 38 w 320"/>
                <a:gd name="T21" fmla="*/ 0 h 247"/>
                <a:gd name="T22" fmla="*/ 34 w 320"/>
                <a:gd name="T23" fmla="*/ 2 h 247"/>
                <a:gd name="T24" fmla="*/ 32 w 320"/>
                <a:gd name="T25" fmla="*/ 3 h 247"/>
                <a:gd name="T26" fmla="*/ 29 w 320"/>
                <a:gd name="T27" fmla="*/ 5 h 247"/>
                <a:gd name="T28" fmla="*/ 27 w 320"/>
                <a:gd name="T29" fmla="*/ 7 h 247"/>
                <a:gd name="T30" fmla="*/ 24 w 320"/>
                <a:gd name="T31" fmla="*/ 10 h 247"/>
                <a:gd name="T32" fmla="*/ 21 w 320"/>
                <a:gd name="T33" fmla="*/ 12 h 247"/>
                <a:gd name="T34" fmla="*/ 19 w 320"/>
                <a:gd name="T35" fmla="*/ 14 h 247"/>
                <a:gd name="T36" fmla="*/ 17 w 320"/>
                <a:gd name="T37" fmla="*/ 15 h 247"/>
                <a:gd name="T38" fmla="*/ 14 w 320"/>
                <a:gd name="T39" fmla="*/ 14 h 247"/>
                <a:gd name="T40" fmla="*/ 11 w 320"/>
                <a:gd name="T41" fmla="*/ 14 h 247"/>
                <a:gd name="T42" fmla="*/ 9 w 320"/>
                <a:gd name="T43" fmla="*/ 13 h 247"/>
                <a:gd name="T44" fmla="*/ 6 w 320"/>
                <a:gd name="T45" fmla="*/ 12 h 247"/>
                <a:gd name="T46" fmla="*/ 4 w 320"/>
                <a:gd name="T47" fmla="*/ 9 h 247"/>
                <a:gd name="T48" fmla="*/ 3 w 320"/>
                <a:gd name="T49" fmla="*/ 11 h 247"/>
                <a:gd name="T50" fmla="*/ 4 w 320"/>
                <a:gd name="T51" fmla="*/ 14 h 247"/>
                <a:gd name="T52" fmla="*/ 6 w 320"/>
                <a:gd name="T53" fmla="*/ 16 h 247"/>
                <a:gd name="T54" fmla="*/ 8 w 320"/>
                <a:gd name="T55" fmla="*/ 18 h 247"/>
                <a:gd name="T56" fmla="*/ 10 w 320"/>
                <a:gd name="T57" fmla="*/ 20 h 247"/>
                <a:gd name="T58" fmla="*/ 13 w 320"/>
                <a:gd name="T59" fmla="*/ 22 h 247"/>
                <a:gd name="T60" fmla="*/ 14 w 320"/>
                <a:gd name="T61" fmla="*/ 22 h 247"/>
                <a:gd name="T62" fmla="*/ 11 w 320"/>
                <a:gd name="T63" fmla="*/ 22 h 247"/>
                <a:gd name="T64" fmla="*/ 8 w 320"/>
                <a:gd name="T65" fmla="*/ 22 h 247"/>
                <a:gd name="T66" fmla="*/ 5 w 320"/>
                <a:gd name="T67" fmla="*/ 23 h 247"/>
                <a:gd name="T68" fmla="*/ 2 w 320"/>
                <a:gd name="T69" fmla="*/ 25 h 247"/>
                <a:gd name="T70" fmla="*/ 0 w 320"/>
                <a:gd name="T71" fmla="*/ 26 h 247"/>
                <a:gd name="T72" fmla="*/ 0 w 320"/>
                <a:gd name="T73" fmla="*/ 27 h 247"/>
                <a:gd name="T74" fmla="*/ 2 w 320"/>
                <a:gd name="T75" fmla="*/ 27 h 247"/>
                <a:gd name="T76" fmla="*/ 6 w 320"/>
                <a:gd name="T77" fmla="*/ 26 h 247"/>
                <a:gd name="T78" fmla="*/ 9 w 320"/>
                <a:gd name="T79" fmla="*/ 26 h 247"/>
                <a:gd name="T80" fmla="*/ 11 w 320"/>
                <a:gd name="T81" fmla="*/ 26 h 247"/>
                <a:gd name="T82" fmla="*/ 14 w 320"/>
                <a:gd name="T83" fmla="*/ 26 h 247"/>
                <a:gd name="T84" fmla="*/ 17 w 320"/>
                <a:gd name="T85" fmla="*/ 27 h 247"/>
                <a:gd name="T86" fmla="*/ 20 w 320"/>
                <a:gd name="T87" fmla="*/ 28 h 247"/>
                <a:gd name="T88" fmla="*/ 22 w 320"/>
                <a:gd name="T89" fmla="*/ 29 h 247"/>
                <a:gd name="T90" fmla="*/ 26 w 320"/>
                <a:gd name="T91" fmla="*/ 30 h 247"/>
                <a:gd name="T92" fmla="*/ 28 w 320"/>
                <a:gd name="T93" fmla="*/ 31 h 247"/>
                <a:gd name="T94" fmla="*/ 36 w 320"/>
                <a:gd name="T95" fmla="*/ 29 h 247"/>
                <a:gd name="T96" fmla="*/ 36 w 320"/>
                <a:gd name="T97" fmla="*/ 27 h 247"/>
                <a:gd name="T98" fmla="*/ 36 w 320"/>
                <a:gd name="T99" fmla="*/ 24 h 247"/>
                <a:gd name="T100" fmla="*/ 35 w 320"/>
                <a:gd name="T101" fmla="*/ 21 h 247"/>
                <a:gd name="T102" fmla="*/ 33 w 320"/>
                <a:gd name="T103" fmla="*/ 20 h 247"/>
                <a:gd name="T104" fmla="*/ 30 w 320"/>
                <a:gd name="T105" fmla="*/ 19 h 247"/>
                <a:gd name="T106" fmla="*/ 28 w 320"/>
                <a:gd name="T107" fmla="*/ 19 h 247"/>
                <a:gd name="T108" fmla="*/ 26 w 320"/>
                <a:gd name="T109" fmla="*/ 18 h 247"/>
                <a:gd name="T110" fmla="*/ 28 w 320"/>
                <a:gd name="T111" fmla="*/ 17 h 247"/>
                <a:gd name="T112" fmla="*/ 31 w 320"/>
                <a:gd name="T113" fmla="*/ 17 h 247"/>
                <a:gd name="T114" fmla="*/ 33 w 320"/>
                <a:gd name="T115" fmla="*/ 15 h 247"/>
                <a:gd name="T116" fmla="*/ 36 w 320"/>
                <a:gd name="T117" fmla="*/ 13 h 2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20"/>
                <a:gd name="T178" fmla="*/ 0 h 247"/>
                <a:gd name="T179" fmla="*/ 320 w 320"/>
                <a:gd name="T180" fmla="*/ 247 h 2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20" h="247">
                  <a:moveTo>
                    <a:pt x="302" y="93"/>
                  </a:moveTo>
                  <a:lnTo>
                    <a:pt x="302" y="91"/>
                  </a:lnTo>
                  <a:lnTo>
                    <a:pt x="306" y="85"/>
                  </a:lnTo>
                  <a:lnTo>
                    <a:pt x="306" y="80"/>
                  </a:lnTo>
                  <a:lnTo>
                    <a:pt x="308" y="76"/>
                  </a:lnTo>
                  <a:lnTo>
                    <a:pt x="310" y="70"/>
                  </a:lnTo>
                  <a:lnTo>
                    <a:pt x="312" y="66"/>
                  </a:lnTo>
                  <a:lnTo>
                    <a:pt x="314" y="62"/>
                  </a:lnTo>
                  <a:lnTo>
                    <a:pt x="316" y="57"/>
                  </a:lnTo>
                  <a:lnTo>
                    <a:pt x="316" y="53"/>
                  </a:lnTo>
                  <a:lnTo>
                    <a:pt x="318" y="49"/>
                  </a:lnTo>
                  <a:lnTo>
                    <a:pt x="318" y="42"/>
                  </a:lnTo>
                  <a:lnTo>
                    <a:pt x="318" y="40"/>
                  </a:lnTo>
                  <a:lnTo>
                    <a:pt x="314" y="38"/>
                  </a:lnTo>
                  <a:lnTo>
                    <a:pt x="312" y="38"/>
                  </a:lnTo>
                  <a:lnTo>
                    <a:pt x="308" y="40"/>
                  </a:lnTo>
                  <a:lnTo>
                    <a:pt x="304" y="42"/>
                  </a:lnTo>
                  <a:lnTo>
                    <a:pt x="299" y="43"/>
                  </a:lnTo>
                  <a:lnTo>
                    <a:pt x="295" y="47"/>
                  </a:lnTo>
                  <a:lnTo>
                    <a:pt x="289" y="49"/>
                  </a:lnTo>
                  <a:lnTo>
                    <a:pt x="285" y="53"/>
                  </a:lnTo>
                  <a:lnTo>
                    <a:pt x="278" y="57"/>
                  </a:lnTo>
                  <a:lnTo>
                    <a:pt x="274" y="59"/>
                  </a:lnTo>
                  <a:lnTo>
                    <a:pt x="268" y="62"/>
                  </a:lnTo>
                  <a:lnTo>
                    <a:pt x="266" y="64"/>
                  </a:lnTo>
                  <a:lnTo>
                    <a:pt x="261" y="66"/>
                  </a:lnTo>
                  <a:lnTo>
                    <a:pt x="261" y="64"/>
                  </a:lnTo>
                  <a:lnTo>
                    <a:pt x="263" y="62"/>
                  </a:lnTo>
                  <a:lnTo>
                    <a:pt x="264" y="59"/>
                  </a:lnTo>
                  <a:lnTo>
                    <a:pt x="270" y="53"/>
                  </a:lnTo>
                  <a:lnTo>
                    <a:pt x="274" y="49"/>
                  </a:lnTo>
                  <a:lnTo>
                    <a:pt x="278" y="43"/>
                  </a:lnTo>
                  <a:lnTo>
                    <a:pt x="285" y="38"/>
                  </a:lnTo>
                  <a:lnTo>
                    <a:pt x="291" y="34"/>
                  </a:lnTo>
                  <a:lnTo>
                    <a:pt x="295" y="28"/>
                  </a:lnTo>
                  <a:lnTo>
                    <a:pt x="301" y="23"/>
                  </a:lnTo>
                  <a:lnTo>
                    <a:pt x="304" y="17"/>
                  </a:lnTo>
                  <a:lnTo>
                    <a:pt x="310" y="13"/>
                  </a:lnTo>
                  <a:lnTo>
                    <a:pt x="316" y="5"/>
                  </a:lnTo>
                  <a:lnTo>
                    <a:pt x="320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310" y="0"/>
                  </a:lnTo>
                  <a:lnTo>
                    <a:pt x="304" y="4"/>
                  </a:lnTo>
                  <a:lnTo>
                    <a:pt x="297" y="5"/>
                  </a:lnTo>
                  <a:lnTo>
                    <a:pt x="289" y="9"/>
                  </a:lnTo>
                  <a:lnTo>
                    <a:pt x="280" y="13"/>
                  </a:lnTo>
                  <a:lnTo>
                    <a:pt x="272" y="17"/>
                  </a:lnTo>
                  <a:lnTo>
                    <a:pt x="268" y="19"/>
                  </a:lnTo>
                  <a:lnTo>
                    <a:pt x="263" y="21"/>
                  </a:lnTo>
                  <a:lnTo>
                    <a:pt x="257" y="24"/>
                  </a:lnTo>
                  <a:lnTo>
                    <a:pt x="253" y="26"/>
                  </a:lnTo>
                  <a:lnTo>
                    <a:pt x="249" y="28"/>
                  </a:lnTo>
                  <a:lnTo>
                    <a:pt x="244" y="32"/>
                  </a:lnTo>
                  <a:lnTo>
                    <a:pt x="240" y="34"/>
                  </a:lnTo>
                  <a:lnTo>
                    <a:pt x="236" y="38"/>
                  </a:lnTo>
                  <a:lnTo>
                    <a:pt x="228" y="43"/>
                  </a:lnTo>
                  <a:lnTo>
                    <a:pt x="223" y="49"/>
                  </a:lnTo>
                  <a:lnTo>
                    <a:pt x="217" y="55"/>
                  </a:lnTo>
                  <a:lnTo>
                    <a:pt x="213" y="61"/>
                  </a:lnTo>
                  <a:lnTo>
                    <a:pt x="209" y="64"/>
                  </a:lnTo>
                  <a:lnTo>
                    <a:pt x="204" y="70"/>
                  </a:lnTo>
                  <a:lnTo>
                    <a:pt x="198" y="76"/>
                  </a:lnTo>
                  <a:lnTo>
                    <a:pt x="194" y="80"/>
                  </a:lnTo>
                  <a:lnTo>
                    <a:pt x="188" y="85"/>
                  </a:lnTo>
                  <a:lnTo>
                    <a:pt x="183" y="89"/>
                  </a:lnTo>
                  <a:lnTo>
                    <a:pt x="175" y="93"/>
                  </a:lnTo>
                  <a:lnTo>
                    <a:pt x="169" y="99"/>
                  </a:lnTo>
                  <a:lnTo>
                    <a:pt x="162" y="102"/>
                  </a:lnTo>
                  <a:lnTo>
                    <a:pt x="158" y="104"/>
                  </a:lnTo>
                  <a:lnTo>
                    <a:pt x="152" y="106"/>
                  </a:lnTo>
                  <a:lnTo>
                    <a:pt x="148" y="110"/>
                  </a:lnTo>
                  <a:lnTo>
                    <a:pt x="141" y="114"/>
                  </a:lnTo>
                  <a:lnTo>
                    <a:pt x="139" y="116"/>
                  </a:lnTo>
                  <a:lnTo>
                    <a:pt x="137" y="116"/>
                  </a:lnTo>
                  <a:lnTo>
                    <a:pt x="131" y="116"/>
                  </a:lnTo>
                  <a:lnTo>
                    <a:pt x="126" y="114"/>
                  </a:lnTo>
                  <a:lnTo>
                    <a:pt x="122" y="114"/>
                  </a:lnTo>
                  <a:lnTo>
                    <a:pt x="118" y="112"/>
                  </a:lnTo>
                  <a:lnTo>
                    <a:pt x="112" y="112"/>
                  </a:lnTo>
                  <a:lnTo>
                    <a:pt x="107" y="112"/>
                  </a:lnTo>
                  <a:lnTo>
                    <a:pt x="101" y="110"/>
                  </a:lnTo>
                  <a:lnTo>
                    <a:pt x="95" y="108"/>
                  </a:lnTo>
                  <a:lnTo>
                    <a:pt x="90" y="106"/>
                  </a:lnTo>
                  <a:lnTo>
                    <a:pt x="82" y="104"/>
                  </a:lnTo>
                  <a:lnTo>
                    <a:pt x="76" y="102"/>
                  </a:lnTo>
                  <a:lnTo>
                    <a:pt x="72" y="100"/>
                  </a:lnTo>
                  <a:lnTo>
                    <a:pt x="67" y="99"/>
                  </a:lnTo>
                  <a:lnTo>
                    <a:pt x="63" y="97"/>
                  </a:lnTo>
                  <a:lnTo>
                    <a:pt x="57" y="93"/>
                  </a:lnTo>
                  <a:lnTo>
                    <a:pt x="53" y="91"/>
                  </a:lnTo>
                  <a:lnTo>
                    <a:pt x="50" y="87"/>
                  </a:lnTo>
                  <a:lnTo>
                    <a:pt x="44" y="81"/>
                  </a:lnTo>
                  <a:lnTo>
                    <a:pt x="38" y="78"/>
                  </a:lnTo>
                  <a:lnTo>
                    <a:pt x="33" y="72"/>
                  </a:lnTo>
                  <a:lnTo>
                    <a:pt x="29" y="74"/>
                  </a:lnTo>
                  <a:lnTo>
                    <a:pt x="29" y="78"/>
                  </a:lnTo>
                  <a:lnTo>
                    <a:pt x="31" y="83"/>
                  </a:lnTo>
                  <a:lnTo>
                    <a:pt x="31" y="87"/>
                  </a:lnTo>
                  <a:lnTo>
                    <a:pt x="33" y="91"/>
                  </a:lnTo>
                  <a:lnTo>
                    <a:pt x="33" y="97"/>
                  </a:lnTo>
                  <a:lnTo>
                    <a:pt x="36" y="102"/>
                  </a:lnTo>
                  <a:lnTo>
                    <a:pt x="36" y="106"/>
                  </a:lnTo>
                  <a:lnTo>
                    <a:pt x="40" y="112"/>
                  </a:lnTo>
                  <a:lnTo>
                    <a:pt x="42" y="116"/>
                  </a:lnTo>
                  <a:lnTo>
                    <a:pt x="46" y="121"/>
                  </a:lnTo>
                  <a:lnTo>
                    <a:pt x="48" y="125"/>
                  </a:lnTo>
                  <a:lnTo>
                    <a:pt x="52" y="131"/>
                  </a:lnTo>
                  <a:lnTo>
                    <a:pt x="55" y="135"/>
                  </a:lnTo>
                  <a:lnTo>
                    <a:pt x="61" y="140"/>
                  </a:lnTo>
                  <a:lnTo>
                    <a:pt x="65" y="144"/>
                  </a:lnTo>
                  <a:lnTo>
                    <a:pt x="71" y="148"/>
                  </a:lnTo>
                  <a:lnTo>
                    <a:pt x="76" y="152"/>
                  </a:lnTo>
                  <a:lnTo>
                    <a:pt x="82" y="156"/>
                  </a:lnTo>
                  <a:lnTo>
                    <a:pt x="86" y="159"/>
                  </a:lnTo>
                  <a:lnTo>
                    <a:pt x="91" y="161"/>
                  </a:lnTo>
                  <a:lnTo>
                    <a:pt x="97" y="165"/>
                  </a:lnTo>
                  <a:lnTo>
                    <a:pt x="103" y="167"/>
                  </a:lnTo>
                  <a:lnTo>
                    <a:pt x="107" y="169"/>
                  </a:lnTo>
                  <a:lnTo>
                    <a:pt x="112" y="173"/>
                  </a:lnTo>
                  <a:lnTo>
                    <a:pt x="116" y="173"/>
                  </a:lnTo>
                  <a:lnTo>
                    <a:pt x="122" y="176"/>
                  </a:lnTo>
                  <a:lnTo>
                    <a:pt x="114" y="175"/>
                  </a:lnTo>
                  <a:lnTo>
                    <a:pt x="107" y="175"/>
                  </a:lnTo>
                  <a:lnTo>
                    <a:pt x="103" y="175"/>
                  </a:lnTo>
                  <a:lnTo>
                    <a:pt x="97" y="175"/>
                  </a:lnTo>
                  <a:lnTo>
                    <a:pt x="91" y="175"/>
                  </a:lnTo>
                  <a:lnTo>
                    <a:pt x="88" y="175"/>
                  </a:lnTo>
                  <a:lnTo>
                    <a:pt x="82" y="175"/>
                  </a:lnTo>
                  <a:lnTo>
                    <a:pt x="76" y="176"/>
                  </a:lnTo>
                  <a:lnTo>
                    <a:pt x="71" y="176"/>
                  </a:lnTo>
                  <a:lnTo>
                    <a:pt x="65" y="178"/>
                  </a:lnTo>
                  <a:lnTo>
                    <a:pt x="59" y="180"/>
                  </a:lnTo>
                  <a:lnTo>
                    <a:pt x="52" y="182"/>
                  </a:lnTo>
                  <a:lnTo>
                    <a:pt x="46" y="184"/>
                  </a:lnTo>
                  <a:lnTo>
                    <a:pt x="40" y="188"/>
                  </a:lnTo>
                  <a:lnTo>
                    <a:pt x="34" y="190"/>
                  </a:lnTo>
                  <a:lnTo>
                    <a:pt x="29" y="194"/>
                  </a:lnTo>
                  <a:lnTo>
                    <a:pt x="23" y="195"/>
                  </a:lnTo>
                  <a:lnTo>
                    <a:pt x="19" y="199"/>
                  </a:lnTo>
                  <a:lnTo>
                    <a:pt x="14" y="201"/>
                  </a:lnTo>
                  <a:lnTo>
                    <a:pt x="10" y="203"/>
                  </a:lnTo>
                  <a:lnTo>
                    <a:pt x="6" y="207"/>
                  </a:lnTo>
                  <a:lnTo>
                    <a:pt x="4" y="211"/>
                  </a:lnTo>
                  <a:lnTo>
                    <a:pt x="0" y="213"/>
                  </a:lnTo>
                  <a:lnTo>
                    <a:pt x="0" y="216"/>
                  </a:lnTo>
                  <a:lnTo>
                    <a:pt x="2" y="214"/>
                  </a:lnTo>
                  <a:lnTo>
                    <a:pt x="8" y="213"/>
                  </a:lnTo>
                  <a:lnTo>
                    <a:pt x="12" y="211"/>
                  </a:lnTo>
                  <a:lnTo>
                    <a:pt x="17" y="211"/>
                  </a:lnTo>
                  <a:lnTo>
                    <a:pt x="23" y="209"/>
                  </a:lnTo>
                  <a:lnTo>
                    <a:pt x="31" y="207"/>
                  </a:lnTo>
                  <a:lnTo>
                    <a:pt x="36" y="205"/>
                  </a:lnTo>
                  <a:lnTo>
                    <a:pt x="44" y="203"/>
                  </a:lnTo>
                  <a:lnTo>
                    <a:pt x="52" y="203"/>
                  </a:lnTo>
                  <a:lnTo>
                    <a:pt x="61" y="203"/>
                  </a:lnTo>
                  <a:lnTo>
                    <a:pt x="65" y="201"/>
                  </a:lnTo>
                  <a:lnTo>
                    <a:pt x="71" y="201"/>
                  </a:lnTo>
                  <a:lnTo>
                    <a:pt x="74" y="201"/>
                  </a:lnTo>
                  <a:lnTo>
                    <a:pt x="80" y="203"/>
                  </a:lnTo>
                  <a:lnTo>
                    <a:pt x="84" y="203"/>
                  </a:lnTo>
                  <a:lnTo>
                    <a:pt x="90" y="203"/>
                  </a:lnTo>
                  <a:lnTo>
                    <a:pt x="95" y="203"/>
                  </a:lnTo>
                  <a:lnTo>
                    <a:pt x="101" y="205"/>
                  </a:lnTo>
                  <a:lnTo>
                    <a:pt x="107" y="205"/>
                  </a:lnTo>
                  <a:lnTo>
                    <a:pt x="110" y="205"/>
                  </a:lnTo>
                  <a:lnTo>
                    <a:pt x="116" y="207"/>
                  </a:lnTo>
                  <a:lnTo>
                    <a:pt x="122" y="209"/>
                  </a:lnTo>
                  <a:lnTo>
                    <a:pt x="128" y="209"/>
                  </a:lnTo>
                  <a:lnTo>
                    <a:pt x="133" y="211"/>
                  </a:lnTo>
                  <a:lnTo>
                    <a:pt x="139" y="211"/>
                  </a:lnTo>
                  <a:lnTo>
                    <a:pt x="145" y="214"/>
                  </a:lnTo>
                  <a:lnTo>
                    <a:pt x="150" y="214"/>
                  </a:lnTo>
                  <a:lnTo>
                    <a:pt x="156" y="216"/>
                  </a:lnTo>
                  <a:lnTo>
                    <a:pt x="160" y="218"/>
                  </a:lnTo>
                  <a:lnTo>
                    <a:pt x="166" y="220"/>
                  </a:lnTo>
                  <a:lnTo>
                    <a:pt x="171" y="222"/>
                  </a:lnTo>
                  <a:lnTo>
                    <a:pt x="175" y="224"/>
                  </a:lnTo>
                  <a:lnTo>
                    <a:pt x="181" y="226"/>
                  </a:lnTo>
                  <a:lnTo>
                    <a:pt x="186" y="228"/>
                  </a:lnTo>
                  <a:lnTo>
                    <a:pt x="194" y="232"/>
                  </a:lnTo>
                  <a:lnTo>
                    <a:pt x="202" y="235"/>
                  </a:lnTo>
                  <a:lnTo>
                    <a:pt x="209" y="237"/>
                  </a:lnTo>
                  <a:lnTo>
                    <a:pt x="217" y="241"/>
                  </a:lnTo>
                  <a:lnTo>
                    <a:pt x="221" y="243"/>
                  </a:lnTo>
                  <a:lnTo>
                    <a:pt x="225" y="245"/>
                  </a:lnTo>
                  <a:lnTo>
                    <a:pt x="226" y="247"/>
                  </a:lnTo>
                  <a:lnTo>
                    <a:pt x="228" y="247"/>
                  </a:lnTo>
                  <a:lnTo>
                    <a:pt x="291" y="239"/>
                  </a:lnTo>
                  <a:lnTo>
                    <a:pt x="291" y="235"/>
                  </a:lnTo>
                  <a:lnTo>
                    <a:pt x="291" y="230"/>
                  </a:lnTo>
                  <a:lnTo>
                    <a:pt x="293" y="226"/>
                  </a:lnTo>
                  <a:lnTo>
                    <a:pt x="293" y="220"/>
                  </a:lnTo>
                  <a:lnTo>
                    <a:pt x="295" y="214"/>
                  </a:lnTo>
                  <a:lnTo>
                    <a:pt x="295" y="211"/>
                  </a:lnTo>
                  <a:lnTo>
                    <a:pt x="295" y="203"/>
                  </a:lnTo>
                  <a:lnTo>
                    <a:pt x="295" y="197"/>
                  </a:lnTo>
                  <a:lnTo>
                    <a:pt x="295" y="190"/>
                  </a:lnTo>
                  <a:lnTo>
                    <a:pt x="295" y="186"/>
                  </a:lnTo>
                  <a:lnTo>
                    <a:pt x="295" y="178"/>
                  </a:lnTo>
                  <a:lnTo>
                    <a:pt x="293" y="175"/>
                  </a:lnTo>
                  <a:lnTo>
                    <a:pt x="291" y="169"/>
                  </a:lnTo>
                  <a:lnTo>
                    <a:pt x="287" y="167"/>
                  </a:lnTo>
                  <a:lnTo>
                    <a:pt x="283" y="163"/>
                  </a:lnTo>
                  <a:lnTo>
                    <a:pt x="278" y="159"/>
                  </a:lnTo>
                  <a:lnTo>
                    <a:pt x="274" y="157"/>
                  </a:lnTo>
                  <a:lnTo>
                    <a:pt x="268" y="156"/>
                  </a:lnTo>
                  <a:lnTo>
                    <a:pt x="263" y="154"/>
                  </a:lnTo>
                  <a:lnTo>
                    <a:pt x="257" y="152"/>
                  </a:lnTo>
                  <a:lnTo>
                    <a:pt x="251" y="150"/>
                  </a:lnTo>
                  <a:lnTo>
                    <a:pt x="245" y="150"/>
                  </a:lnTo>
                  <a:lnTo>
                    <a:pt x="240" y="148"/>
                  </a:lnTo>
                  <a:lnTo>
                    <a:pt x="234" y="146"/>
                  </a:lnTo>
                  <a:lnTo>
                    <a:pt x="228" y="146"/>
                  </a:lnTo>
                  <a:lnTo>
                    <a:pt x="225" y="146"/>
                  </a:lnTo>
                  <a:lnTo>
                    <a:pt x="217" y="144"/>
                  </a:lnTo>
                  <a:lnTo>
                    <a:pt x="213" y="144"/>
                  </a:lnTo>
                  <a:lnTo>
                    <a:pt x="213" y="140"/>
                  </a:lnTo>
                  <a:lnTo>
                    <a:pt x="215" y="138"/>
                  </a:lnTo>
                  <a:lnTo>
                    <a:pt x="219" y="137"/>
                  </a:lnTo>
                  <a:lnTo>
                    <a:pt x="221" y="137"/>
                  </a:lnTo>
                  <a:lnTo>
                    <a:pt x="226" y="135"/>
                  </a:lnTo>
                  <a:lnTo>
                    <a:pt x="230" y="135"/>
                  </a:lnTo>
                  <a:lnTo>
                    <a:pt x="234" y="133"/>
                  </a:lnTo>
                  <a:lnTo>
                    <a:pt x="240" y="131"/>
                  </a:lnTo>
                  <a:lnTo>
                    <a:pt x="244" y="129"/>
                  </a:lnTo>
                  <a:lnTo>
                    <a:pt x="249" y="129"/>
                  </a:lnTo>
                  <a:lnTo>
                    <a:pt x="253" y="125"/>
                  </a:lnTo>
                  <a:lnTo>
                    <a:pt x="259" y="123"/>
                  </a:lnTo>
                  <a:lnTo>
                    <a:pt x="263" y="121"/>
                  </a:lnTo>
                  <a:lnTo>
                    <a:pt x="268" y="119"/>
                  </a:lnTo>
                  <a:lnTo>
                    <a:pt x="274" y="116"/>
                  </a:lnTo>
                  <a:lnTo>
                    <a:pt x="282" y="112"/>
                  </a:lnTo>
                  <a:lnTo>
                    <a:pt x="287" y="106"/>
                  </a:lnTo>
                  <a:lnTo>
                    <a:pt x="293" y="102"/>
                  </a:lnTo>
                  <a:lnTo>
                    <a:pt x="301" y="95"/>
                  </a:lnTo>
                  <a:lnTo>
                    <a:pt x="302" y="93"/>
                  </a:lnTo>
                  <a:close/>
                </a:path>
              </a:pathLst>
            </a:custGeom>
            <a:solidFill>
              <a:srgbClr val="78B8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Freeform 47"/>
            <p:cNvSpPr>
              <a:spLocks/>
            </p:cNvSpPr>
            <p:nvPr/>
          </p:nvSpPr>
          <p:spPr bwMode="auto">
            <a:xfrm>
              <a:off x="1916" y="2111"/>
              <a:ext cx="137" cy="305"/>
            </a:xfrm>
            <a:custGeom>
              <a:avLst/>
              <a:gdLst>
                <a:gd name="T0" fmla="*/ 5 w 276"/>
                <a:gd name="T1" fmla="*/ 5 h 610"/>
                <a:gd name="T2" fmla="*/ 4 w 276"/>
                <a:gd name="T3" fmla="*/ 7 h 610"/>
                <a:gd name="T4" fmla="*/ 3 w 276"/>
                <a:gd name="T5" fmla="*/ 10 h 610"/>
                <a:gd name="T6" fmla="*/ 2 w 276"/>
                <a:gd name="T7" fmla="*/ 14 h 610"/>
                <a:gd name="T8" fmla="*/ 1 w 276"/>
                <a:gd name="T9" fmla="*/ 17 h 610"/>
                <a:gd name="T10" fmla="*/ 1 w 276"/>
                <a:gd name="T11" fmla="*/ 19 h 610"/>
                <a:gd name="T12" fmla="*/ 0 w 276"/>
                <a:gd name="T13" fmla="*/ 21 h 610"/>
                <a:gd name="T14" fmla="*/ 0 w 276"/>
                <a:gd name="T15" fmla="*/ 24 h 610"/>
                <a:gd name="T16" fmla="*/ 0 w 276"/>
                <a:gd name="T17" fmla="*/ 27 h 610"/>
                <a:gd name="T18" fmla="*/ 0 w 276"/>
                <a:gd name="T19" fmla="*/ 30 h 610"/>
                <a:gd name="T20" fmla="*/ 0 w 276"/>
                <a:gd name="T21" fmla="*/ 34 h 610"/>
                <a:gd name="T22" fmla="*/ 0 w 276"/>
                <a:gd name="T23" fmla="*/ 37 h 610"/>
                <a:gd name="T24" fmla="*/ 0 w 276"/>
                <a:gd name="T25" fmla="*/ 39 h 610"/>
                <a:gd name="T26" fmla="*/ 1 w 276"/>
                <a:gd name="T27" fmla="*/ 42 h 610"/>
                <a:gd name="T28" fmla="*/ 2 w 276"/>
                <a:gd name="T29" fmla="*/ 45 h 610"/>
                <a:gd name="T30" fmla="*/ 3 w 276"/>
                <a:gd name="T31" fmla="*/ 48 h 610"/>
                <a:gd name="T32" fmla="*/ 4 w 276"/>
                <a:gd name="T33" fmla="*/ 51 h 610"/>
                <a:gd name="T34" fmla="*/ 5 w 276"/>
                <a:gd name="T35" fmla="*/ 53 h 610"/>
                <a:gd name="T36" fmla="*/ 7 w 276"/>
                <a:gd name="T37" fmla="*/ 56 h 610"/>
                <a:gd name="T38" fmla="*/ 8 w 276"/>
                <a:gd name="T39" fmla="*/ 58 h 610"/>
                <a:gd name="T40" fmla="*/ 9 w 276"/>
                <a:gd name="T41" fmla="*/ 61 h 610"/>
                <a:gd name="T42" fmla="*/ 11 w 276"/>
                <a:gd name="T43" fmla="*/ 63 h 610"/>
                <a:gd name="T44" fmla="*/ 13 w 276"/>
                <a:gd name="T45" fmla="*/ 66 h 610"/>
                <a:gd name="T46" fmla="*/ 16 w 276"/>
                <a:gd name="T47" fmla="*/ 70 h 610"/>
                <a:gd name="T48" fmla="*/ 18 w 276"/>
                <a:gd name="T49" fmla="*/ 73 h 610"/>
                <a:gd name="T50" fmla="*/ 21 w 276"/>
                <a:gd name="T51" fmla="*/ 75 h 610"/>
                <a:gd name="T52" fmla="*/ 23 w 276"/>
                <a:gd name="T53" fmla="*/ 76 h 610"/>
                <a:gd name="T54" fmla="*/ 26 w 276"/>
                <a:gd name="T55" fmla="*/ 76 h 610"/>
                <a:gd name="T56" fmla="*/ 29 w 276"/>
                <a:gd name="T57" fmla="*/ 76 h 610"/>
                <a:gd name="T58" fmla="*/ 34 w 276"/>
                <a:gd name="T59" fmla="*/ 75 h 610"/>
                <a:gd name="T60" fmla="*/ 32 w 276"/>
                <a:gd name="T61" fmla="*/ 74 h 610"/>
                <a:gd name="T62" fmla="*/ 28 w 276"/>
                <a:gd name="T63" fmla="*/ 73 h 610"/>
                <a:gd name="T64" fmla="*/ 25 w 276"/>
                <a:gd name="T65" fmla="*/ 71 h 610"/>
                <a:gd name="T66" fmla="*/ 22 w 276"/>
                <a:gd name="T67" fmla="*/ 69 h 610"/>
                <a:gd name="T68" fmla="*/ 19 w 276"/>
                <a:gd name="T69" fmla="*/ 66 h 610"/>
                <a:gd name="T70" fmla="*/ 16 w 276"/>
                <a:gd name="T71" fmla="*/ 62 h 610"/>
                <a:gd name="T72" fmla="*/ 15 w 276"/>
                <a:gd name="T73" fmla="*/ 59 h 610"/>
                <a:gd name="T74" fmla="*/ 13 w 276"/>
                <a:gd name="T75" fmla="*/ 57 h 610"/>
                <a:gd name="T76" fmla="*/ 12 w 276"/>
                <a:gd name="T77" fmla="*/ 55 h 610"/>
                <a:gd name="T78" fmla="*/ 11 w 276"/>
                <a:gd name="T79" fmla="*/ 52 h 610"/>
                <a:gd name="T80" fmla="*/ 10 w 276"/>
                <a:gd name="T81" fmla="*/ 49 h 610"/>
                <a:gd name="T82" fmla="*/ 9 w 276"/>
                <a:gd name="T83" fmla="*/ 47 h 610"/>
                <a:gd name="T84" fmla="*/ 8 w 276"/>
                <a:gd name="T85" fmla="*/ 44 h 610"/>
                <a:gd name="T86" fmla="*/ 7 w 276"/>
                <a:gd name="T87" fmla="*/ 41 h 610"/>
                <a:gd name="T88" fmla="*/ 6 w 276"/>
                <a:gd name="T89" fmla="*/ 38 h 610"/>
                <a:gd name="T90" fmla="*/ 6 w 276"/>
                <a:gd name="T91" fmla="*/ 36 h 610"/>
                <a:gd name="T92" fmla="*/ 6 w 276"/>
                <a:gd name="T93" fmla="*/ 33 h 610"/>
                <a:gd name="T94" fmla="*/ 5 w 276"/>
                <a:gd name="T95" fmla="*/ 29 h 610"/>
                <a:gd name="T96" fmla="*/ 5 w 276"/>
                <a:gd name="T97" fmla="*/ 25 h 610"/>
                <a:gd name="T98" fmla="*/ 5 w 276"/>
                <a:gd name="T99" fmla="*/ 22 h 610"/>
                <a:gd name="T100" fmla="*/ 6 w 276"/>
                <a:gd name="T101" fmla="*/ 20 h 610"/>
                <a:gd name="T102" fmla="*/ 6 w 276"/>
                <a:gd name="T103" fmla="*/ 18 h 610"/>
                <a:gd name="T104" fmla="*/ 7 w 276"/>
                <a:gd name="T105" fmla="*/ 14 h 610"/>
                <a:gd name="T106" fmla="*/ 7 w 276"/>
                <a:gd name="T107" fmla="*/ 12 h 610"/>
                <a:gd name="T108" fmla="*/ 8 w 276"/>
                <a:gd name="T109" fmla="*/ 10 h 610"/>
                <a:gd name="T110" fmla="*/ 9 w 276"/>
                <a:gd name="T111" fmla="*/ 6 h 610"/>
                <a:gd name="T112" fmla="*/ 10 w 276"/>
                <a:gd name="T113" fmla="*/ 3 h 610"/>
                <a:gd name="T114" fmla="*/ 11 w 276"/>
                <a:gd name="T115" fmla="*/ 1 h 61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6"/>
                <a:gd name="T175" fmla="*/ 0 h 610"/>
                <a:gd name="T176" fmla="*/ 276 w 276"/>
                <a:gd name="T177" fmla="*/ 610 h 61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6" h="610">
                  <a:moveTo>
                    <a:pt x="52" y="32"/>
                  </a:moveTo>
                  <a:lnTo>
                    <a:pt x="50" y="32"/>
                  </a:lnTo>
                  <a:lnTo>
                    <a:pt x="50" y="36"/>
                  </a:lnTo>
                  <a:lnTo>
                    <a:pt x="46" y="40"/>
                  </a:lnTo>
                  <a:lnTo>
                    <a:pt x="42" y="47"/>
                  </a:lnTo>
                  <a:lnTo>
                    <a:pt x="40" y="51"/>
                  </a:lnTo>
                  <a:lnTo>
                    <a:pt x="38" y="57"/>
                  </a:lnTo>
                  <a:lnTo>
                    <a:pt x="35" y="61"/>
                  </a:lnTo>
                  <a:lnTo>
                    <a:pt x="35" y="68"/>
                  </a:lnTo>
                  <a:lnTo>
                    <a:pt x="31" y="74"/>
                  </a:lnTo>
                  <a:lnTo>
                    <a:pt x="29" y="80"/>
                  </a:lnTo>
                  <a:lnTo>
                    <a:pt x="27" y="87"/>
                  </a:lnTo>
                  <a:lnTo>
                    <a:pt x="25" y="95"/>
                  </a:lnTo>
                  <a:lnTo>
                    <a:pt x="21" y="103"/>
                  </a:lnTo>
                  <a:lnTo>
                    <a:pt x="19" y="110"/>
                  </a:lnTo>
                  <a:lnTo>
                    <a:pt x="18" y="114"/>
                  </a:lnTo>
                  <a:lnTo>
                    <a:pt x="18" y="118"/>
                  </a:lnTo>
                  <a:lnTo>
                    <a:pt x="16" y="123"/>
                  </a:lnTo>
                  <a:lnTo>
                    <a:pt x="14" y="129"/>
                  </a:lnTo>
                  <a:lnTo>
                    <a:pt x="14" y="133"/>
                  </a:lnTo>
                  <a:lnTo>
                    <a:pt x="12" y="137"/>
                  </a:lnTo>
                  <a:lnTo>
                    <a:pt x="10" y="142"/>
                  </a:lnTo>
                  <a:lnTo>
                    <a:pt x="10" y="146"/>
                  </a:lnTo>
                  <a:lnTo>
                    <a:pt x="8" y="152"/>
                  </a:lnTo>
                  <a:lnTo>
                    <a:pt x="8" y="158"/>
                  </a:lnTo>
                  <a:lnTo>
                    <a:pt x="6" y="161"/>
                  </a:lnTo>
                  <a:lnTo>
                    <a:pt x="6" y="167"/>
                  </a:lnTo>
                  <a:lnTo>
                    <a:pt x="4" y="173"/>
                  </a:lnTo>
                  <a:lnTo>
                    <a:pt x="4" y="177"/>
                  </a:lnTo>
                  <a:lnTo>
                    <a:pt x="2" y="182"/>
                  </a:lnTo>
                  <a:lnTo>
                    <a:pt x="2" y="188"/>
                  </a:lnTo>
                  <a:lnTo>
                    <a:pt x="2" y="194"/>
                  </a:lnTo>
                  <a:lnTo>
                    <a:pt x="2" y="199"/>
                  </a:lnTo>
                  <a:lnTo>
                    <a:pt x="2" y="205"/>
                  </a:lnTo>
                  <a:lnTo>
                    <a:pt x="2" y="211"/>
                  </a:lnTo>
                  <a:lnTo>
                    <a:pt x="0" y="217"/>
                  </a:lnTo>
                  <a:lnTo>
                    <a:pt x="0" y="224"/>
                  </a:lnTo>
                  <a:lnTo>
                    <a:pt x="0" y="230"/>
                  </a:lnTo>
                  <a:lnTo>
                    <a:pt x="0" y="236"/>
                  </a:lnTo>
                  <a:lnTo>
                    <a:pt x="0" y="241"/>
                  </a:lnTo>
                  <a:lnTo>
                    <a:pt x="0" y="247"/>
                  </a:lnTo>
                  <a:lnTo>
                    <a:pt x="0" y="253"/>
                  </a:lnTo>
                  <a:lnTo>
                    <a:pt x="2" y="260"/>
                  </a:lnTo>
                  <a:lnTo>
                    <a:pt x="2" y="266"/>
                  </a:lnTo>
                  <a:lnTo>
                    <a:pt x="2" y="274"/>
                  </a:lnTo>
                  <a:lnTo>
                    <a:pt x="2" y="279"/>
                  </a:lnTo>
                  <a:lnTo>
                    <a:pt x="2" y="285"/>
                  </a:lnTo>
                  <a:lnTo>
                    <a:pt x="2" y="291"/>
                  </a:lnTo>
                  <a:lnTo>
                    <a:pt x="4" y="296"/>
                  </a:lnTo>
                  <a:lnTo>
                    <a:pt x="4" y="302"/>
                  </a:lnTo>
                  <a:lnTo>
                    <a:pt x="6" y="310"/>
                  </a:lnTo>
                  <a:lnTo>
                    <a:pt x="6" y="315"/>
                  </a:lnTo>
                  <a:lnTo>
                    <a:pt x="8" y="321"/>
                  </a:lnTo>
                  <a:lnTo>
                    <a:pt x="8" y="327"/>
                  </a:lnTo>
                  <a:lnTo>
                    <a:pt x="10" y="334"/>
                  </a:lnTo>
                  <a:lnTo>
                    <a:pt x="12" y="340"/>
                  </a:lnTo>
                  <a:lnTo>
                    <a:pt x="14" y="346"/>
                  </a:lnTo>
                  <a:lnTo>
                    <a:pt x="16" y="352"/>
                  </a:lnTo>
                  <a:lnTo>
                    <a:pt x="18" y="357"/>
                  </a:lnTo>
                  <a:lnTo>
                    <a:pt x="19" y="363"/>
                  </a:lnTo>
                  <a:lnTo>
                    <a:pt x="21" y="369"/>
                  </a:lnTo>
                  <a:lnTo>
                    <a:pt x="23" y="374"/>
                  </a:lnTo>
                  <a:lnTo>
                    <a:pt x="25" y="380"/>
                  </a:lnTo>
                  <a:lnTo>
                    <a:pt x="27" y="386"/>
                  </a:lnTo>
                  <a:lnTo>
                    <a:pt x="29" y="391"/>
                  </a:lnTo>
                  <a:lnTo>
                    <a:pt x="31" y="397"/>
                  </a:lnTo>
                  <a:lnTo>
                    <a:pt x="35" y="405"/>
                  </a:lnTo>
                  <a:lnTo>
                    <a:pt x="35" y="409"/>
                  </a:lnTo>
                  <a:lnTo>
                    <a:pt x="38" y="414"/>
                  </a:lnTo>
                  <a:lnTo>
                    <a:pt x="40" y="420"/>
                  </a:lnTo>
                  <a:lnTo>
                    <a:pt x="42" y="426"/>
                  </a:lnTo>
                  <a:lnTo>
                    <a:pt x="46" y="431"/>
                  </a:lnTo>
                  <a:lnTo>
                    <a:pt x="48" y="437"/>
                  </a:lnTo>
                  <a:lnTo>
                    <a:pt x="50" y="443"/>
                  </a:lnTo>
                  <a:lnTo>
                    <a:pt x="54" y="448"/>
                  </a:lnTo>
                  <a:lnTo>
                    <a:pt x="56" y="452"/>
                  </a:lnTo>
                  <a:lnTo>
                    <a:pt x="59" y="458"/>
                  </a:lnTo>
                  <a:lnTo>
                    <a:pt x="61" y="462"/>
                  </a:lnTo>
                  <a:lnTo>
                    <a:pt x="65" y="467"/>
                  </a:lnTo>
                  <a:lnTo>
                    <a:pt x="67" y="471"/>
                  </a:lnTo>
                  <a:lnTo>
                    <a:pt x="71" y="477"/>
                  </a:lnTo>
                  <a:lnTo>
                    <a:pt x="73" y="481"/>
                  </a:lnTo>
                  <a:lnTo>
                    <a:pt x="76" y="486"/>
                  </a:lnTo>
                  <a:lnTo>
                    <a:pt x="78" y="490"/>
                  </a:lnTo>
                  <a:lnTo>
                    <a:pt x="82" y="496"/>
                  </a:lnTo>
                  <a:lnTo>
                    <a:pt x="86" y="500"/>
                  </a:lnTo>
                  <a:lnTo>
                    <a:pt x="88" y="504"/>
                  </a:lnTo>
                  <a:lnTo>
                    <a:pt x="92" y="507"/>
                  </a:lnTo>
                  <a:lnTo>
                    <a:pt x="94" y="513"/>
                  </a:lnTo>
                  <a:lnTo>
                    <a:pt x="97" y="517"/>
                  </a:lnTo>
                  <a:lnTo>
                    <a:pt x="101" y="523"/>
                  </a:lnTo>
                  <a:lnTo>
                    <a:pt x="107" y="528"/>
                  </a:lnTo>
                  <a:lnTo>
                    <a:pt x="113" y="536"/>
                  </a:lnTo>
                  <a:lnTo>
                    <a:pt x="118" y="543"/>
                  </a:lnTo>
                  <a:lnTo>
                    <a:pt x="124" y="551"/>
                  </a:lnTo>
                  <a:lnTo>
                    <a:pt x="130" y="557"/>
                  </a:lnTo>
                  <a:lnTo>
                    <a:pt x="137" y="562"/>
                  </a:lnTo>
                  <a:lnTo>
                    <a:pt x="141" y="568"/>
                  </a:lnTo>
                  <a:lnTo>
                    <a:pt x="149" y="574"/>
                  </a:lnTo>
                  <a:lnTo>
                    <a:pt x="152" y="578"/>
                  </a:lnTo>
                  <a:lnTo>
                    <a:pt x="158" y="581"/>
                  </a:lnTo>
                  <a:lnTo>
                    <a:pt x="164" y="585"/>
                  </a:lnTo>
                  <a:lnTo>
                    <a:pt x="170" y="589"/>
                  </a:lnTo>
                  <a:lnTo>
                    <a:pt x="175" y="593"/>
                  </a:lnTo>
                  <a:lnTo>
                    <a:pt x="179" y="595"/>
                  </a:lnTo>
                  <a:lnTo>
                    <a:pt x="185" y="597"/>
                  </a:lnTo>
                  <a:lnTo>
                    <a:pt x="189" y="601"/>
                  </a:lnTo>
                  <a:lnTo>
                    <a:pt x="192" y="601"/>
                  </a:lnTo>
                  <a:lnTo>
                    <a:pt x="198" y="602"/>
                  </a:lnTo>
                  <a:lnTo>
                    <a:pt x="202" y="604"/>
                  </a:lnTo>
                  <a:lnTo>
                    <a:pt x="206" y="606"/>
                  </a:lnTo>
                  <a:lnTo>
                    <a:pt x="215" y="608"/>
                  </a:lnTo>
                  <a:lnTo>
                    <a:pt x="223" y="610"/>
                  </a:lnTo>
                  <a:lnTo>
                    <a:pt x="228" y="610"/>
                  </a:lnTo>
                  <a:lnTo>
                    <a:pt x="234" y="610"/>
                  </a:lnTo>
                  <a:lnTo>
                    <a:pt x="240" y="610"/>
                  </a:lnTo>
                  <a:lnTo>
                    <a:pt x="246" y="610"/>
                  </a:lnTo>
                  <a:lnTo>
                    <a:pt x="251" y="608"/>
                  </a:lnTo>
                  <a:lnTo>
                    <a:pt x="255" y="608"/>
                  </a:lnTo>
                  <a:lnTo>
                    <a:pt x="276" y="595"/>
                  </a:lnTo>
                  <a:lnTo>
                    <a:pt x="272" y="593"/>
                  </a:lnTo>
                  <a:lnTo>
                    <a:pt x="266" y="593"/>
                  </a:lnTo>
                  <a:lnTo>
                    <a:pt x="263" y="591"/>
                  </a:lnTo>
                  <a:lnTo>
                    <a:pt x="257" y="589"/>
                  </a:lnTo>
                  <a:lnTo>
                    <a:pt x="251" y="587"/>
                  </a:lnTo>
                  <a:lnTo>
                    <a:pt x="246" y="585"/>
                  </a:lnTo>
                  <a:lnTo>
                    <a:pt x="238" y="583"/>
                  </a:lnTo>
                  <a:lnTo>
                    <a:pt x="228" y="578"/>
                  </a:lnTo>
                  <a:lnTo>
                    <a:pt x="221" y="574"/>
                  </a:lnTo>
                  <a:lnTo>
                    <a:pt x="211" y="570"/>
                  </a:lnTo>
                  <a:lnTo>
                    <a:pt x="206" y="566"/>
                  </a:lnTo>
                  <a:lnTo>
                    <a:pt x="202" y="562"/>
                  </a:lnTo>
                  <a:lnTo>
                    <a:pt x="196" y="561"/>
                  </a:lnTo>
                  <a:lnTo>
                    <a:pt x="192" y="557"/>
                  </a:lnTo>
                  <a:lnTo>
                    <a:pt x="187" y="553"/>
                  </a:lnTo>
                  <a:lnTo>
                    <a:pt x="181" y="549"/>
                  </a:lnTo>
                  <a:lnTo>
                    <a:pt x="175" y="545"/>
                  </a:lnTo>
                  <a:lnTo>
                    <a:pt x="171" y="540"/>
                  </a:lnTo>
                  <a:lnTo>
                    <a:pt x="164" y="534"/>
                  </a:lnTo>
                  <a:lnTo>
                    <a:pt x="158" y="528"/>
                  </a:lnTo>
                  <a:lnTo>
                    <a:pt x="152" y="523"/>
                  </a:lnTo>
                  <a:lnTo>
                    <a:pt x="149" y="517"/>
                  </a:lnTo>
                  <a:lnTo>
                    <a:pt x="141" y="509"/>
                  </a:lnTo>
                  <a:lnTo>
                    <a:pt x="135" y="502"/>
                  </a:lnTo>
                  <a:lnTo>
                    <a:pt x="130" y="494"/>
                  </a:lnTo>
                  <a:lnTo>
                    <a:pt x="126" y="486"/>
                  </a:lnTo>
                  <a:lnTo>
                    <a:pt x="122" y="483"/>
                  </a:lnTo>
                  <a:lnTo>
                    <a:pt x="120" y="479"/>
                  </a:lnTo>
                  <a:lnTo>
                    <a:pt x="116" y="473"/>
                  </a:lnTo>
                  <a:lnTo>
                    <a:pt x="114" y="469"/>
                  </a:lnTo>
                  <a:lnTo>
                    <a:pt x="111" y="464"/>
                  </a:lnTo>
                  <a:lnTo>
                    <a:pt x="109" y="460"/>
                  </a:lnTo>
                  <a:lnTo>
                    <a:pt x="107" y="454"/>
                  </a:lnTo>
                  <a:lnTo>
                    <a:pt x="105" y="450"/>
                  </a:lnTo>
                  <a:lnTo>
                    <a:pt x="101" y="445"/>
                  </a:lnTo>
                  <a:lnTo>
                    <a:pt x="99" y="441"/>
                  </a:lnTo>
                  <a:lnTo>
                    <a:pt x="95" y="435"/>
                  </a:lnTo>
                  <a:lnTo>
                    <a:pt x="94" y="431"/>
                  </a:lnTo>
                  <a:lnTo>
                    <a:pt x="92" y="426"/>
                  </a:lnTo>
                  <a:lnTo>
                    <a:pt x="90" y="420"/>
                  </a:lnTo>
                  <a:lnTo>
                    <a:pt x="88" y="414"/>
                  </a:lnTo>
                  <a:lnTo>
                    <a:pt x="86" y="410"/>
                  </a:lnTo>
                  <a:lnTo>
                    <a:pt x="84" y="405"/>
                  </a:lnTo>
                  <a:lnTo>
                    <a:pt x="80" y="399"/>
                  </a:lnTo>
                  <a:lnTo>
                    <a:pt x="78" y="393"/>
                  </a:lnTo>
                  <a:lnTo>
                    <a:pt x="76" y="388"/>
                  </a:lnTo>
                  <a:lnTo>
                    <a:pt x="73" y="382"/>
                  </a:lnTo>
                  <a:lnTo>
                    <a:pt x="73" y="376"/>
                  </a:lnTo>
                  <a:lnTo>
                    <a:pt x="71" y="371"/>
                  </a:lnTo>
                  <a:lnTo>
                    <a:pt x="69" y="365"/>
                  </a:lnTo>
                  <a:lnTo>
                    <a:pt x="67" y="359"/>
                  </a:lnTo>
                  <a:lnTo>
                    <a:pt x="65" y="353"/>
                  </a:lnTo>
                  <a:lnTo>
                    <a:pt x="63" y="348"/>
                  </a:lnTo>
                  <a:lnTo>
                    <a:pt x="61" y="342"/>
                  </a:lnTo>
                  <a:lnTo>
                    <a:pt x="61" y="334"/>
                  </a:lnTo>
                  <a:lnTo>
                    <a:pt x="59" y="329"/>
                  </a:lnTo>
                  <a:lnTo>
                    <a:pt x="57" y="323"/>
                  </a:lnTo>
                  <a:lnTo>
                    <a:pt x="57" y="317"/>
                  </a:lnTo>
                  <a:lnTo>
                    <a:pt x="56" y="312"/>
                  </a:lnTo>
                  <a:lnTo>
                    <a:pt x="54" y="306"/>
                  </a:lnTo>
                  <a:lnTo>
                    <a:pt x="52" y="298"/>
                  </a:lnTo>
                  <a:lnTo>
                    <a:pt x="52" y="293"/>
                  </a:lnTo>
                  <a:lnTo>
                    <a:pt x="50" y="287"/>
                  </a:lnTo>
                  <a:lnTo>
                    <a:pt x="50" y="281"/>
                  </a:lnTo>
                  <a:lnTo>
                    <a:pt x="50" y="274"/>
                  </a:lnTo>
                  <a:lnTo>
                    <a:pt x="50" y="270"/>
                  </a:lnTo>
                  <a:lnTo>
                    <a:pt x="48" y="262"/>
                  </a:lnTo>
                  <a:lnTo>
                    <a:pt x="48" y="257"/>
                  </a:lnTo>
                  <a:lnTo>
                    <a:pt x="46" y="251"/>
                  </a:lnTo>
                  <a:lnTo>
                    <a:pt x="46" y="245"/>
                  </a:lnTo>
                  <a:lnTo>
                    <a:pt x="46" y="238"/>
                  </a:lnTo>
                  <a:lnTo>
                    <a:pt x="46" y="232"/>
                  </a:lnTo>
                  <a:lnTo>
                    <a:pt x="46" y="226"/>
                  </a:lnTo>
                  <a:lnTo>
                    <a:pt x="46" y="220"/>
                  </a:lnTo>
                  <a:lnTo>
                    <a:pt x="46" y="213"/>
                  </a:lnTo>
                  <a:lnTo>
                    <a:pt x="46" y="207"/>
                  </a:lnTo>
                  <a:lnTo>
                    <a:pt x="46" y="201"/>
                  </a:lnTo>
                  <a:lnTo>
                    <a:pt x="46" y="196"/>
                  </a:lnTo>
                  <a:lnTo>
                    <a:pt x="46" y="188"/>
                  </a:lnTo>
                  <a:lnTo>
                    <a:pt x="46" y="182"/>
                  </a:lnTo>
                  <a:lnTo>
                    <a:pt x="46" y="177"/>
                  </a:lnTo>
                  <a:lnTo>
                    <a:pt x="48" y="173"/>
                  </a:lnTo>
                  <a:lnTo>
                    <a:pt x="48" y="165"/>
                  </a:lnTo>
                  <a:lnTo>
                    <a:pt x="48" y="160"/>
                  </a:lnTo>
                  <a:lnTo>
                    <a:pt x="50" y="154"/>
                  </a:lnTo>
                  <a:lnTo>
                    <a:pt x="50" y="150"/>
                  </a:lnTo>
                  <a:lnTo>
                    <a:pt x="50" y="144"/>
                  </a:lnTo>
                  <a:lnTo>
                    <a:pt x="52" y="139"/>
                  </a:lnTo>
                  <a:lnTo>
                    <a:pt x="52" y="133"/>
                  </a:lnTo>
                  <a:lnTo>
                    <a:pt x="54" y="129"/>
                  </a:lnTo>
                  <a:lnTo>
                    <a:pt x="54" y="123"/>
                  </a:lnTo>
                  <a:lnTo>
                    <a:pt x="56" y="118"/>
                  </a:lnTo>
                  <a:lnTo>
                    <a:pt x="56" y="112"/>
                  </a:lnTo>
                  <a:lnTo>
                    <a:pt x="57" y="106"/>
                  </a:lnTo>
                  <a:lnTo>
                    <a:pt x="59" y="103"/>
                  </a:lnTo>
                  <a:lnTo>
                    <a:pt x="61" y="97"/>
                  </a:lnTo>
                  <a:lnTo>
                    <a:pt x="61" y="93"/>
                  </a:lnTo>
                  <a:lnTo>
                    <a:pt x="63" y="89"/>
                  </a:lnTo>
                  <a:lnTo>
                    <a:pt x="63" y="84"/>
                  </a:lnTo>
                  <a:lnTo>
                    <a:pt x="65" y="80"/>
                  </a:lnTo>
                  <a:lnTo>
                    <a:pt x="67" y="76"/>
                  </a:lnTo>
                  <a:lnTo>
                    <a:pt x="69" y="70"/>
                  </a:lnTo>
                  <a:lnTo>
                    <a:pt x="73" y="63"/>
                  </a:lnTo>
                  <a:lnTo>
                    <a:pt x="75" y="55"/>
                  </a:lnTo>
                  <a:lnTo>
                    <a:pt x="78" y="47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6" y="28"/>
                  </a:lnTo>
                  <a:lnTo>
                    <a:pt x="88" y="21"/>
                  </a:lnTo>
                  <a:lnTo>
                    <a:pt x="90" y="17"/>
                  </a:lnTo>
                  <a:lnTo>
                    <a:pt x="94" y="11"/>
                  </a:lnTo>
                  <a:lnTo>
                    <a:pt x="95" y="8"/>
                  </a:lnTo>
                  <a:lnTo>
                    <a:pt x="99" y="0"/>
                  </a:lnTo>
                  <a:lnTo>
                    <a:pt x="52" y="32"/>
                  </a:lnTo>
                  <a:close/>
                </a:path>
              </a:pathLst>
            </a:custGeom>
            <a:solidFill>
              <a:srgbClr val="EDDE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Freeform 48"/>
            <p:cNvSpPr>
              <a:spLocks/>
            </p:cNvSpPr>
            <p:nvPr/>
          </p:nvSpPr>
          <p:spPr bwMode="auto">
            <a:xfrm>
              <a:off x="2103" y="2025"/>
              <a:ext cx="125" cy="140"/>
            </a:xfrm>
            <a:custGeom>
              <a:avLst/>
              <a:gdLst>
                <a:gd name="T0" fmla="*/ 0 w 251"/>
                <a:gd name="T1" fmla="*/ 0 h 281"/>
                <a:gd name="T2" fmla="*/ 0 w 251"/>
                <a:gd name="T3" fmla="*/ 0 h 281"/>
                <a:gd name="T4" fmla="*/ 2 w 251"/>
                <a:gd name="T5" fmla="*/ 1 h 281"/>
                <a:gd name="T6" fmla="*/ 4 w 251"/>
                <a:gd name="T7" fmla="*/ 2 h 281"/>
                <a:gd name="T8" fmla="*/ 5 w 251"/>
                <a:gd name="T9" fmla="*/ 3 h 281"/>
                <a:gd name="T10" fmla="*/ 7 w 251"/>
                <a:gd name="T11" fmla="*/ 4 h 281"/>
                <a:gd name="T12" fmla="*/ 8 w 251"/>
                <a:gd name="T13" fmla="*/ 5 h 281"/>
                <a:gd name="T14" fmla="*/ 10 w 251"/>
                <a:gd name="T15" fmla="*/ 6 h 281"/>
                <a:gd name="T16" fmla="*/ 11 w 251"/>
                <a:gd name="T17" fmla="*/ 7 h 281"/>
                <a:gd name="T18" fmla="*/ 13 w 251"/>
                <a:gd name="T19" fmla="*/ 8 h 281"/>
                <a:gd name="T20" fmla="*/ 14 w 251"/>
                <a:gd name="T21" fmla="*/ 10 h 281"/>
                <a:gd name="T22" fmla="*/ 16 w 251"/>
                <a:gd name="T23" fmla="*/ 11 h 281"/>
                <a:gd name="T24" fmla="*/ 17 w 251"/>
                <a:gd name="T25" fmla="*/ 13 h 281"/>
                <a:gd name="T26" fmla="*/ 18 w 251"/>
                <a:gd name="T27" fmla="*/ 14 h 281"/>
                <a:gd name="T28" fmla="*/ 19 w 251"/>
                <a:gd name="T29" fmla="*/ 16 h 281"/>
                <a:gd name="T30" fmla="*/ 20 w 251"/>
                <a:gd name="T31" fmla="*/ 18 h 281"/>
                <a:gd name="T32" fmla="*/ 21 w 251"/>
                <a:gd name="T33" fmla="*/ 20 h 281"/>
                <a:gd name="T34" fmla="*/ 22 w 251"/>
                <a:gd name="T35" fmla="*/ 21 h 281"/>
                <a:gd name="T36" fmla="*/ 23 w 251"/>
                <a:gd name="T37" fmla="*/ 23 h 281"/>
                <a:gd name="T38" fmla="*/ 24 w 251"/>
                <a:gd name="T39" fmla="*/ 25 h 281"/>
                <a:gd name="T40" fmla="*/ 24 w 251"/>
                <a:gd name="T41" fmla="*/ 26 h 281"/>
                <a:gd name="T42" fmla="*/ 25 w 251"/>
                <a:gd name="T43" fmla="*/ 28 h 281"/>
                <a:gd name="T44" fmla="*/ 25 w 251"/>
                <a:gd name="T45" fmla="*/ 29 h 281"/>
                <a:gd name="T46" fmla="*/ 25 w 251"/>
                <a:gd name="T47" fmla="*/ 31 h 281"/>
                <a:gd name="T48" fmla="*/ 26 w 251"/>
                <a:gd name="T49" fmla="*/ 32 h 281"/>
                <a:gd name="T50" fmla="*/ 26 w 251"/>
                <a:gd name="T51" fmla="*/ 33 h 281"/>
                <a:gd name="T52" fmla="*/ 26 w 251"/>
                <a:gd name="T53" fmla="*/ 34 h 281"/>
                <a:gd name="T54" fmla="*/ 31 w 251"/>
                <a:gd name="T55" fmla="*/ 33 h 281"/>
                <a:gd name="T56" fmla="*/ 31 w 251"/>
                <a:gd name="T57" fmla="*/ 32 h 281"/>
                <a:gd name="T58" fmla="*/ 30 w 251"/>
                <a:gd name="T59" fmla="*/ 31 h 281"/>
                <a:gd name="T60" fmla="*/ 30 w 251"/>
                <a:gd name="T61" fmla="*/ 30 h 281"/>
                <a:gd name="T62" fmla="*/ 29 w 251"/>
                <a:gd name="T63" fmla="*/ 29 h 281"/>
                <a:gd name="T64" fmla="*/ 29 w 251"/>
                <a:gd name="T65" fmla="*/ 27 h 281"/>
                <a:gd name="T66" fmla="*/ 29 w 251"/>
                <a:gd name="T67" fmla="*/ 25 h 281"/>
                <a:gd name="T68" fmla="*/ 28 w 251"/>
                <a:gd name="T69" fmla="*/ 24 h 281"/>
                <a:gd name="T70" fmla="*/ 27 w 251"/>
                <a:gd name="T71" fmla="*/ 22 h 281"/>
                <a:gd name="T72" fmla="*/ 26 w 251"/>
                <a:gd name="T73" fmla="*/ 20 h 281"/>
                <a:gd name="T74" fmla="*/ 26 w 251"/>
                <a:gd name="T75" fmla="*/ 18 h 281"/>
                <a:gd name="T76" fmla="*/ 24 w 251"/>
                <a:gd name="T77" fmla="*/ 17 h 281"/>
                <a:gd name="T78" fmla="*/ 24 w 251"/>
                <a:gd name="T79" fmla="*/ 15 h 281"/>
                <a:gd name="T80" fmla="*/ 22 w 251"/>
                <a:gd name="T81" fmla="*/ 13 h 281"/>
                <a:gd name="T82" fmla="*/ 21 w 251"/>
                <a:gd name="T83" fmla="*/ 11 h 281"/>
                <a:gd name="T84" fmla="*/ 19 w 251"/>
                <a:gd name="T85" fmla="*/ 10 h 281"/>
                <a:gd name="T86" fmla="*/ 18 w 251"/>
                <a:gd name="T87" fmla="*/ 9 h 281"/>
                <a:gd name="T88" fmla="*/ 16 w 251"/>
                <a:gd name="T89" fmla="*/ 7 h 281"/>
                <a:gd name="T90" fmla="*/ 14 w 251"/>
                <a:gd name="T91" fmla="*/ 6 h 281"/>
                <a:gd name="T92" fmla="*/ 13 w 251"/>
                <a:gd name="T93" fmla="*/ 5 h 281"/>
                <a:gd name="T94" fmla="*/ 11 w 251"/>
                <a:gd name="T95" fmla="*/ 4 h 281"/>
                <a:gd name="T96" fmla="*/ 9 w 251"/>
                <a:gd name="T97" fmla="*/ 3 h 281"/>
                <a:gd name="T98" fmla="*/ 7 w 251"/>
                <a:gd name="T99" fmla="*/ 2 h 281"/>
                <a:gd name="T100" fmla="*/ 6 w 251"/>
                <a:gd name="T101" fmla="*/ 2 h 281"/>
                <a:gd name="T102" fmla="*/ 4 w 251"/>
                <a:gd name="T103" fmla="*/ 1 h 281"/>
                <a:gd name="T104" fmla="*/ 3 w 251"/>
                <a:gd name="T105" fmla="*/ 1 h 281"/>
                <a:gd name="T106" fmla="*/ 2 w 251"/>
                <a:gd name="T107" fmla="*/ 0 h 281"/>
                <a:gd name="T108" fmla="*/ 0 w 251"/>
                <a:gd name="T109" fmla="*/ 0 h 281"/>
                <a:gd name="T110" fmla="*/ 0 w 251"/>
                <a:gd name="T111" fmla="*/ 0 h 28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51"/>
                <a:gd name="T169" fmla="*/ 0 h 281"/>
                <a:gd name="T170" fmla="*/ 251 w 251"/>
                <a:gd name="T171" fmla="*/ 281 h 28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51" h="281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7" y="4"/>
                  </a:lnTo>
                  <a:lnTo>
                    <a:pt x="15" y="8"/>
                  </a:lnTo>
                  <a:lnTo>
                    <a:pt x="23" y="11"/>
                  </a:lnTo>
                  <a:lnTo>
                    <a:pt x="30" y="17"/>
                  </a:lnTo>
                  <a:lnTo>
                    <a:pt x="36" y="19"/>
                  </a:lnTo>
                  <a:lnTo>
                    <a:pt x="40" y="23"/>
                  </a:lnTo>
                  <a:lnTo>
                    <a:pt x="45" y="27"/>
                  </a:lnTo>
                  <a:lnTo>
                    <a:pt x="53" y="30"/>
                  </a:lnTo>
                  <a:lnTo>
                    <a:pt x="57" y="32"/>
                  </a:lnTo>
                  <a:lnTo>
                    <a:pt x="63" y="38"/>
                  </a:lnTo>
                  <a:lnTo>
                    <a:pt x="68" y="42"/>
                  </a:lnTo>
                  <a:lnTo>
                    <a:pt x="76" y="46"/>
                  </a:lnTo>
                  <a:lnTo>
                    <a:pt x="82" y="49"/>
                  </a:lnTo>
                  <a:lnTo>
                    <a:pt x="87" y="55"/>
                  </a:lnTo>
                  <a:lnTo>
                    <a:pt x="95" y="59"/>
                  </a:lnTo>
                  <a:lnTo>
                    <a:pt x="101" y="65"/>
                  </a:lnTo>
                  <a:lnTo>
                    <a:pt x="106" y="68"/>
                  </a:lnTo>
                  <a:lnTo>
                    <a:pt x="112" y="74"/>
                  </a:lnTo>
                  <a:lnTo>
                    <a:pt x="118" y="80"/>
                  </a:lnTo>
                  <a:lnTo>
                    <a:pt x="123" y="86"/>
                  </a:lnTo>
                  <a:lnTo>
                    <a:pt x="129" y="91"/>
                  </a:lnTo>
                  <a:lnTo>
                    <a:pt x="135" y="99"/>
                  </a:lnTo>
                  <a:lnTo>
                    <a:pt x="140" y="105"/>
                  </a:lnTo>
                  <a:lnTo>
                    <a:pt x="146" y="112"/>
                  </a:lnTo>
                  <a:lnTo>
                    <a:pt x="150" y="118"/>
                  </a:lnTo>
                  <a:lnTo>
                    <a:pt x="156" y="124"/>
                  </a:lnTo>
                  <a:lnTo>
                    <a:pt x="159" y="131"/>
                  </a:lnTo>
                  <a:lnTo>
                    <a:pt x="163" y="139"/>
                  </a:lnTo>
                  <a:lnTo>
                    <a:pt x="167" y="144"/>
                  </a:lnTo>
                  <a:lnTo>
                    <a:pt x="171" y="152"/>
                  </a:lnTo>
                  <a:lnTo>
                    <a:pt x="175" y="160"/>
                  </a:lnTo>
                  <a:lnTo>
                    <a:pt x="178" y="165"/>
                  </a:lnTo>
                  <a:lnTo>
                    <a:pt x="180" y="173"/>
                  </a:lnTo>
                  <a:lnTo>
                    <a:pt x="184" y="181"/>
                  </a:lnTo>
                  <a:lnTo>
                    <a:pt x="186" y="188"/>
                  </a:lnTo>
                  <a:lnTo>
                    <a:pt x="190" y="194"/>
                  </a:lnTo>
                  <a:lnTo>
                    <a:pt x="192" y="201"/>
                  </a:lnTo>
                  <a:lnTo>
                    <a:pt x="196" y="209"/>
                  </a:lnTo>
                  <a:lnTo>
                    <a:pt x="197" y="215"/>
                  </a:lnTo>
                  <a:lnTo>
                    <a:pt x="199" y="222"/>
                  </a:lnTo>
                  <a:lnTo>
                    <a:pt x="201" y="228"/>
                  </a:lnTo>
                  <a:lnTo>
                    <a:pt x="203" y="234"/>
                  </a:lnTo>
                  <a:lnTo>
                    <a:pt x="203" y="239"/>
                  </a:lnTo>
                  <a:lnTo>
                    <a:pt x="207" y="245"/>
                  </a:lnTo>
                  <a:lnTo>
                    <a:pt x="207" y="249"/>
                  </a:lnTo>
                  <a:lnTo>
                    <a:pt x="207" y="255"/>
                  </a:lnTo>
                  <a:lnTo>
                    <a:pt x="209" y="258"/>
                  </a:lnTo>
                  <a:lnTo>
                    <a:pt x="211" y="264"/>
                  </a:lnTo>
                  <a:lnTo>
                    <a:pt x="211" y="270"/>
                  </a:lnTo>
                  <a:lnTo>
                    <a:pt x="213" y="276"/>
                  </a:lnTo>
                  <a:lnTo>
                    <a:pt x="213" y="279"/>
                  </a:lnTo>
                  <a:lnTo>
                    <a:pt x="215" y="281"/>
                  </a:lnTo>
                  <a:lnTo>
                    <a:pt x="251" y="268"/>
                  </a:lnTo>
                  <a:lnTo>
                    <a:pt x="249" y="266"/>
                  </a:lnTo>
                  <a:lnTo>
                    <a:pt x="249" y="262"/>
                  </a:lnTo>
                  <a:lnTo>
                    <a:pt x="247" y="257"/>
                  </a:lnTo>
                  <a:lnTo>
                    <a:pt x="245" y="251"/>
                  </a:lnTo>
                  <a:lnTo>
                    <a:pt x="245" y="245"/>
                  </a:lnTo>
                  <a:lnTo>
                    <a:pt x="243" y="241"/>
                  </a:lnTo>
                  <a:lnTo>
                    <a:pt x="241" y="236"/>
                  </a:lnTo>
                  <a:lnTo>
                    <a:pt x="239" y="232"/>
                  </a:lnTo>
                  <a:lnTo>
                    <a:pt x="237" y="224"/>
                  </a:lnTo>
                  <a:lnTo>
                    <a:pt x="235" y="219"/>
                  </a:lnTo>
                  <a:lnTo>
                    <a:pt x="234" y="213"/>
                  </a:lnTo>
                  <a:lnTo>
                    <a:pt x="234" y="207"/>
                  </a:lnTo>
                  <a:lnTo>
                    <a:pt x="230" y="200"/>
                  </a:lnTo>
                  <a:lnTo>
                    <a:pt x="228" y="194"/>
                  </a:lnTo>
                  <a:lnTo>
                    <a:pt x="224" y="186"/>
                  </a:lnTo>
                  <a:lnTo>
                    <a:pt x="222" y="179"/>
                  </a:lnTo>
                  <a:lnTo>
                    <a:pt x="218" y="173"/>
                  </a:lnTo>
                  <a:lnTo>
                    <a:pt x="215" y="165"/>
                  </a:lnTo>
                  <a:lnTo>
                    <a:pt x="213" y="158"/>
                  </a:lnTo>
                  <a:lnTo>
                    <a:pt x="209" y="150"/>
                  </a:lnTo>
                  <a:lnTo>
                    <a:pt x="203" y="144"/>
                  </a:lnTo>
                  <a:lnTo>
                    <a:pt x="199" y="137"/>
                  </a:lnTo>
                  <a:lnTo>
                    <a:pt x="196" y="129"/>
                  </a:lnTo>
                  <a:lnTo>
                    <a:pt x="192" y="122"/>
                  </a:lnTo>
                  <a:lnTo>
                    <a:pt x="186" y="114"/>
                  </a:lnTo>
                  <a:lnTo>
                    <a:pt x="180" y="108"/>
                  </a:lnTo>
                  <a:lnTo>
                    <a:pt x="177" y="103"/>
                  </a:lnTo>
                  <a:lnTo>
                    <a:pt x="171" y="95"/>
                  </a:lnTo>
                  <a:lnTo>
                    <a:pt x="165" y="89"/>
                  </a:lnTo>
                  <a:lnTo>
                    <a:pt x="159" y="84"/>
                  </a:lnTo>
                  <a:lnTo>
                    <a:pt x="152" y="78"/>
                  </a:lnTo>
                  <a:lnTo>
                    <a:pt x="146" y="72"/>
                  </a:lnTo>
                  <a:lnTo>
                    <a:pt x="139" y="67"/>
                  </a:lnTo>
                  <a:lnTo>
                    <a:pt x="131" y="63"/>
                  </a:lnTo>
                  <a:lnTo>
                    <a:pt x="125" y="57"/>
                  </a:lnTo>
                  <a:lnTo>
                    <a:pt x="118" y="53"/>
                  </a:lnTo>
                  <a:lnTo>
                    <a:pt x="110" y="48"/>
                  </a:lnTo>
                  <a:lnTo>
                    <a:pt x="104" y="44"/>
                  </a:lnTo>
                  <a:lnTo>
                    <a:pt x="97" y="40"/>
                  </a:lnTo>
                  <a:lnTo>
                    <a:pt x="89" y="36"/>
                  </a:lnTo>
                  <a:lnTo>
                    <a:pt x="82" y="32"/>
                  </a:lnTo>
                  <a:lnTo>
                    <a:pt x="74" y="29"/>
                  </a:lnTo>
                  <a:lnTo>
                    <a:pt x="68" y="25"/>
                  </a:lnTo>
                  <a:lnTo>
                    <a:pt x="63" y="23"/>
                  </a:lnTo>
                  <a:lnTo>
                    <a:pt x="55" y="21"/>
                  </a:lnTo>
                  <a:lnTo>
                    <a:pt x="49" y="17"/>
                  </a:lnTo>
                  <a:lnTo>
                    <a:pt x="42" y="15"/>
                  </a:lnTo>
                  <a:lnTo>
                    <a:pt x="38" y="13"/>
                  </a:lnTo>
                  <a:lnTo>
                    <a:pt x="30" y="10"/>
                  </a:lnTo>
                  <a:lnTo>
                    <a:pt x="26" y="8"/>
                  </a:lnTo>
                  <a:lnTo>
                    <a:pt x="21" y="6"/>
                  </a:lnTo>
                  <a:lnTo>
                    <a:pt x="17" y="6"/>
                  </a:lnTo>
                  <a:lnTo>
                    <a:pt x="9" y="4"/>
                  </a:lnTo>
                  <a:lnTo>
                    <a:pt x="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Freeform 49"/>
            <p:cNvSpPr>
              <a:spLocks/>
            </p:cNvSpPr>
            <p:nvPr/>
          </p:nvSpPr>
          <p:spPr bwMode="auto">
            <a:xfrm>
              <a:off x="2213" y="1981"/>
              <a:ext cx="499" cy="193"/>
            </a:xfrm>
            <a:custGeom>
              <a:avLst/>
              <a:gdLst>
                <a:gd name="T0" fmla="*/ 0 w 998"/>
                <a:gd name="T1" fmla="*/ 49 h 385"/>
                <a:gd name="T2" fmla="*/ 12 w 998"/>
                <a:gd name="T3" fmla="*/ 47 h 385"/>
                <a:gd name="T4" fmla="*/ 125 w 998"/>
                <a:gd name="T5" fmla="*/ 0 h 385"/>
                <a:gd name="T6" fmla="*/ 0 w 998"/>
                <a:gd name="T7" fmla="*/ 49 h 385"/>
                <a:gd name="T8" fmla="*/ 0 w 998"/>
                <a:gd name="T9" fmla="*/ 49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8"/>
                <a:gd name="T16" fmla="*/ 0 h 385"/>
                <a:gd name="T17" fmla="*/ 998 w 998"/>
                <a:gd name="T18" fmla="*/ 385 h 3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8" h="385">
                  <a:moveTo>
                    <a:pt x="0" y="385"/>
                  </a:moveTo>
                  <a:lnTo>
                    <a:pt x="95" y="376"/>
                  </a:lnTo>
                  <a:lnTo>
                    <a:pt x="998" y="0"/>
                  </a:lnTo>
                  <a:lnTo>
                    <a:pt x="0" y="385"/>
                  </a:lnTo>
                  <a:close/>
                </a:path>
              </a:pathLst>
            </a:custGeom>
            <a:solidFill>
              <a:srgbClr val="EDDE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8" name="Freeform 50"/>
            <p:cNvSpPr>
              <a:spLocks/>
            </p:cNvSpPr>
            <p:nvPr/>
          </p:nvSpPr>
          <p:spPr bwMode="auto">
            <a:xfrm>
              <a:off x="2183" y="2221"/>
              <a:ext cx="43" cy="128"/>
            </a:xfrm>
            <a:custGeom>
              <a:avLst/>
              <a:gdLst>
                <a:gd name="T0" fmla="*/ 7 w 88"/>
                <a:gd name="T1" fmla="*/ 7 h 257"/>
                <a:gd name="T2" fmla="*/ 7 w 88"/>
                <a:gd name="T3" fmla="*/ 7 h 257"/>
                <a:gd name="T4" fmla="*/ 7 w 88"/>
                <a:gd name="T5" fmla="*/ 8 h 257"/>
                <a:gd name="T6" fmla="*/ 6 w 88"/>
                <a:gd name="T7" fmla="*/ 10 h 257"/>
                <a:gd name="T8" fmla="*/ 6 w 88"/>
                <a:gd name="T9" fmla="*/ 11 h 257"/>
                <a:gd name="T10" fmla="*/ 5 w 88"/>
                <a:gd name="T11" fmla="*/ 14 h 257"/>
                <a:gd name="T12" fmla="*/ 5 w 88"/>
                <a:gd name="T13" fmla="*/ 15 h 257"/>
                <a:gd name="T14" fmla="*/ 5 w 88"/>
                <a:gd name="T15" fmla="*/ 16 h 257"/>
                <a:gd name="T16" fmla="*/ 5 w 88"/>
                <a:gd name="T17" fmla="*/ 17 h 257"/>
                <a:gd name="T18" fmla="*/ 5 w 88"/>
                <a:gd name="T19" fmla="*/ 18 h 257"/>
                <a:gd name="T20" fmla="*/ 4 w 88"/>
                <a:gd name="T21" fmla="*/ 19 h 257"/>
                <a:gd name="T22" fmla="*/ 4 w 88"/>
                <a:gd name="T23" fmla="*/ 21 h 257"/>
                <a:gd name="T24" fmla="*/ 3 w 88"/>
                <a:gd name="T25" fmla="*/ 22 h 257"/>
                <a:gd name="T26" fmla="*/ 3 w 88"/>
                <a:gd name="T27" fmla="*/ 23 h 257"/>
                <a:gd name="T28" fmla="*/ 2 w 88"/>
                <a:gd name="T29" fmla="*/ 24 h 257"/>
                <a:gd name="T30" fmla="*/ 2 w 88"/>
                <a:gd name="T31" fmla="*/ 25 h 257"/>
                <a:gd name="T32" fmla="*/ 1 w 88"/>
                <a:gd name="T33" fmla="*/ 27 h 257"/>
                <a:gd name="T34" fmla="*/ 1 w 88"/>
                <a:gd name="T35" fmla="*/ 29 h 257"/>
                <a:gd name="T36" fmla="*/ 0 w 88"/>
                <a:gd name="T37" fmla="*/ 30 h 257"/>
                <a:gd name="T38" fmla="*/ 0 w 88"/>
                <a:gd name="T39" fmla="*/ 31 h 257"/>
                <a:gd name="T40" fmla="*/ 0 w 88"/>
                <a:gd name="T41" fmla="*/ 32 h 257"/>
                <a:gd name="T42" fmla="*/ 0 w 88"/>
                <a:gd name="T43" fmla="*/ 31 h 257"/>
                <a:gd name="T44" fmla="*/ 1 w 88"/>
                <a:gd name="T45" fmla="*/ 30 h 257"/>
                <a:gd name="T46" fmla="*/ 2 w 88"/>
                <a:gd name="T47" fmla="*/ 28 h 257"/>
                <a:gd name="T48" fmla="*/ 2 w 88"/>
                <a:gd name="T49" fmla="*/ 27 h 257"/>
                <a:gd name="T50" fmla="*/ 3 w 88"/>
                <a:gd name="T51" fmla="*/ 26 h 257"/>
                <a:gd name="T52" fmla="*/ 4 w 88"/>
                <a:gd name="T53" fmla="*/ 24 h 257"/>
                <a:gd name="T54" fmla="*/ 5 w 88"/>
                <a:gd name="T55" fmla="*/ 23 h 257"/>
                <a:gd name="T56" fmla="*/ 5 w 88"/>
                <a:gd name="T57" fmla="*/ 21 h 257"/>
                <a:gd name="T58" fmla="*/ 6 w 88"/>
                <a:gd name="T59" fmla="*/ 20 h 257"/>
                <a:gd name="T60" fmla="*/ 7 w 88"/>
                <a:gd name="T61" fmla="*/ 19 h 257"/>
                <a:gd name="T62" fmla="*/ 8 w 88"/>
                <a:gd name="T63" fmla="*/ 17 h 257"/>
                <a:gd name="T64" fmla="*/ 8 w 88"/>
                <a:gd name="T65" fmla="*/ 16 h 257"/>
                <a:gd name="T66" fmla="*/ 9 w 88"/>
                <a:gd name="T67" fmla="*/ 14 h 257"/>
                <a:gd name="T68" fmla="*/ 9 w 88"/>
                <a:gd name="T69" fmla="*/ 13 h 257"/>
                <a:gd name="T70" fmla="*/ 10 w 88"/>
                <a:gd name="T71" fmla="*/ 11 h 257"/>
                <a:gd name="T72" fmla="*/ 10 w 88"/>
                <a:gd name="T73" fmla="*/ 10 h 257"/>
                <a:gd name="T74" fmla="*/ 10 w 88"/>
                <a:gd name="T75" fmla="*/ 9 h 257"/>
                <a:gd name="T76" fmla="*/ 10 w 88"/>
                <a:gd name="T77" fmla="*/ 7 h 257"/>
                <a:gd name="T78" fmla="*/ 10 w 88"/>
                <a:gd name="T79" fmla="*/ 6 h 257"/>
                <a:gd name="T80" fmla="*/ 10 w 88"/>
                <a:gd name="T81" fmla="*/ 5 h 257"/>
                <a:gd name="T82" fmla="*/ 10 w 88"/>
                <a:gd name="T83" fmla="*/ 4 h 257"/>
                <a:gd name="T84" fmla="*/ 10 w 88"/>
                <a:gd name="T85" fmla="*/ 2 h 257"/>
                <a:gd name="T86" fmla="*/ 10 w 88"/>
                <a:gd name="T87" fmla="*/ 1 h 257"/>
                <a:gd name="T88" fmla="*/ 10 w 88"/>
                <a:gd name="T89" fmla="*/ 0 h 25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88"/>
                <a:gd name="T136" fmla="*/ 0 h 257"/>
                <a:gd name="T137" fmla="*/ 88 w 88"/>
                <a:gd name="T138" fmla="*/ 257 h 25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88" h="257">
                  <a:moveTo>
                    <a:pt x="84" y="0"/>
                  </a:moveTo>
                  <a:lnTo>
                    <a:pt x="61" y="56"/>
                  </a:lnTo>
                  <a:lnTo>
                    <a:pt x="59" y="57"/>
                  </a:lnTo>
                  <a:lnTo>
                    <a:pt x="59" y="63"/>
                  </a:lnTo>
                  <a:lnTo>
                    <a:pt x="57" y="67"/>
                  </a:lnTo>
                  <a:lnTo>
                    <a:pt x="57" y="71"/>
                  </a:lnTo>
                  <a:lnTo>
                    <a:pt x="57" y="76"/>
                  </a:lnTo>
                  <a:lnTo>
                    <a:pt x="56" y="82"/>
                  </a:lnTo>
                  <a:lnTo>
                    <a:pt x="54" y="88"/>
                  </a:lnTo>
                  <a:lnTo>
                    <a:pt x="54" y="95"/>
                  </a:lnTo>
                  <a:lnTo>
                    <a:pt x="50" y="103"/>
                  </a:lnTo>
                  <a:lnTo>
                    <a:pt x="48" y="113"/>
                  </a:lnTo>
                  <a:lnTo>
                    <a:pt x="48" y="116"/>
                  </a:lnTo>
                  <a:lnTo>
                    <a:pt x="46" y="120"/>
                  </a:lnTo>
                  <a:lnTo>
                    <a:pt x="44" y="124"/>
                  </a:lnTo>
                  <a:lnTo>
                    <a:pt x="44" y="130"/>
                  </a:lnTo>
                  <a:lnTo>
                    <a:pt x="42" y="135"/>
                  </a:lnTo>
                  <a:lnTo>
                    <a:pt x="42" y="139"/>
                  </a:lnTo>
                  <a:lnTo>
                    <a:pt x="40" y="145"/>
                  </a:lnTo>
                  <a:lnTo>
                    <a:pt x="40" y="149"/>
                  </a:lnTo>
                  <a:lnTo>
                    <a:pt x="37" y="152"/>
                  </a:lnTo>
                  <a:lnTo>
                    <a:pt x="37" y="158"/>
                  </a:lnTo>
                  <a:lnTo>
                    <a:pt x="35" y="164"/>
                  </a:lnTo>
                  <a:lnTo>
                    <a:pt x="33" y="168"/>
                  </a:lnTo>
                  <a:lnTo>
                    <a:pt x="31" y="171"/>
                  </a:lnTo>
                  <a:lnTo>
                    <a:pt x="31" y="177"/>
                  </a:lnTo>
                  <a:lnTo>
                    <a:pt x="27" y="181"/>
                  </a:lnTo>
                  <a:lnTo>
                    <a:pt x="27" y="187"/>
                  </a:lnTo>
                  <a:lnTo>
                    <a:pt x="25" y="190"/>
                  </a:lnTo>
                  <a:lnTo>
                    <a:pt x="23" y="194"/>
                  </a:lnTo>
                  <a:lnTo>
                    <a:pt x="21" y="200"/>
                  </a:lnTo>
                  <a:lnTo>
                    <a:pt x="19" y="206"/>
                  </a:lnTo>
                  <a:lnTo>
                    <a:pt x="16" y="213"/>
                  </a:lnTo>
                  <a:lnTo>
                    <a:pt x="14" y="223"/>
                  </a:lnTo>
                  <a:lnTo>
                    <a:pt x="10" y="228"/>
                  </a:lnTo>
                  <a:lnTo>
                    <a:pt x="8" y="234"/>
                  </a:lnTo>
                  <a:lnTo>
                    <a:pt x="6" y="240"/>
                  </a:lnTo>
                  <a:lnTo>
                    <a:pt x="4" y="246"/>
                  </a:lnTo>
                  <a:lnTo>
                    <a:pt x="0" y="249"/>
                  </a:lnTo>
                  <a:lnTo>
                    <a:pt x="0" y="253"/>
                  </a:lnTo>
                  <a:lnTo>
                    <a:pt x="0" y="255"/>
                  </a:lnTo>
                  <a:lnTo>
                    <a:pt x="0" y="257"/>
                  </a:lnTo>
                  <a:lnTo>
                    <a:pt x="0" y="255"/>
                  </a:lnTo>
                  <a:lnTo>
                    <a:pt x="0" y="253"/>
                  </a:lnTo>
                  <a:lnTo>
                    <a:pt x="4" y="247"/>
                  </a:lnTo>
                  <a:lnTo>
                    <a:pt x="8" y="244"/>
                  </a:lnTo>
                  <a:lnTo>
                    <a:pt x="12" y="236"/>
                  </a:lnTo>
                  <a:lnTo>
                    <a:pt x="16" y="228"/>
                  </a:lnTo>
                  <a:lnTo>
                    <a:pt x="19" y="223"/>
                  </a:lnTo>
                  <a:lnTo>
                    <a:pt x="21" y="219"/>
                  </a:lnTo>
                  <a:lnTo>
                    <a:pt x="25" y="213"/>
                  </a:lnTo>
                  <a:lnTo>
                    <a:pt x="29" y="209"/>
                  </a:lnTo>
                  <a:lnTo>
                    <a:pt x="31" y="204"/>
                  </a:lnTo>
                  <a:lnTo>
                    <a:pt x="35" y="198"/>
                  </a:lnTo>
                  <a:lnTo>
                    <a:pt x="37" y="192"/>
                  </a:lnTo>
                  <a:lnTo>
                    <a:pt x="40" y="187"/>
                  </a:lnTo>
                  <a:lnTo>
                    <a:pt x="42" y="181"/>
                  </a:lnTo>
                  <a:lnTo>
                    <a:pt x="48" y="175"/>
                  </a:lnTo>
                  <a:lnTo>
                    <a:pt x="50" y="170"/>
                  </a:lnTo>
                  <a:lnTo>
                    <a:pt x="54" y="164"/>
                  </a:lnTo>
                  <a:lnTo>
                    <a:pt x="56" y="158"/>
                  </a:lnTo>
                  <a:lnTo>
                    <a:pt x="59" y="152"/>
                  </a:lnTo>
                  <a:lnTo>
                    <a:pt x="61" y="147"/>
                  </a:lnTo>
                  <a:lnTo>
                    <a:pt x="65" y="141"/>
                  </a:lnTo>
                  <a:lnTo>
                    <a:pt x="67" y="133"/>
                  </a:lnTo>
                  <a:lnTo>
                    <a:pt x="71" y="128"/>
                  </a:lnTo>
                  <a:lnTo>
                    <a:pt x="73" y="122"/>
                  </a:lnTo>
                  <a:lnTo>
                    <a:pt x="76" y="116"/>
                  </a:lnTo>
                  <a:lnTo>
                    <a:pt x="78" y="111"/>
                  </a:lnTo>
                  <a:lnTo>
                    <a:pt x="80" y="105"/>
                  </a:lnTo>
                  <a:lnTo>
                    <a:pt x="80" y="99"/>
                  </a:lnTo>
                  <a:lnTo>
                    <a:pt x="82" y="94"/>
                  </a:lnTo>
                  <a:lnTo>
                    <a:pt x="84" y="88"/>
                  </a:lnTo>
                  <a:lnTo>
                    <a:pt x="84" y="82"/>
                  </a:lnTo>
                  <a:lnTo>
                    <a:pt x="86" y="76"/>
                  </a:lnTo>
                  <a:lnTo>
                    <a:pt x="86" y="73"/>
                  </a:lnTo>
                  <a:lnTo>
                    <a:pt x="86" y="67"/>
                  </a:lnTo>
                  <a:lnTo>
                    <a:pt x="88" y="61"/>
                  </a:lnTo>
                  <a:lnTo>
                    <a:pt x="88" y="57"/>
                  </a:lnTo>
                  <a:lnTo>
                    <a:pt x="88" y="52"/>
                  </a:lnTo>
                  <a:lnTo>
                    <a:pt x="88" y="48"/>
                  </a:lnTo>
                  <a:lnTo>
                    <a:pt x="88" y="42"/>
                  </a:lnTo>
                  <a:lnTo>
                    <a:pt x="88" y="38"/>
                  </a:lnTo>
                  <a:lnTo>
                    <a:pt x="88" y="35"/>
                  </a:lnTo>
                  <a:lnTo>
                    <a:pt x="88" y="27"/>
                  </a:lnTo>
                  <a:lnTo>
                    <a:pt x="86" y="21"/>
                  </a:lnTo>
                  <a:lnTo>
                    <a:pt x="86" y="14"/>
                  </a:lnTo>
                  <a:lnTo>
                    <a:pt x="86" y="10"/>
                  </a:lnTo>
                  <a:lnTo>
                    <a:pt x="84" y="2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DDE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9" name="Freeform 51"/>
            <p:cNvSpPr>
              <a:spLocks/>
            </p:cNvSpPr>
            <p:nvPr/>
          </p:nvSpPr>
          <p:spPr bwMode="auto">
            <a:xfrm>
              <a:off x="2864" y="1975"/>
              <a:ext cx="22" cy="125"/>
            </a:xfrm>
            <a:custGeom>
              <a:avLst/>
              <a:gdLst>
                <a:gd name="T0" fmla="*/ 3 w 44"/>
                <a:gd name="T1" fmla="*/ 0 h 249"/>
                <a:gd name="T2" fmla="*/ 0 w 44"/>
                <a:gd name="T3" fmla="*/ 4 h 249"/>
                <a:gd name="T4" fmla="*/ 3 w 44"/>
                <a:gd name="T5" fmla="*/ 30 h 249"/>
                <a:gd name="T6" fmla="*/ 6 w 44"/>
                <a:gd name="T7" fmla="*/ 32 h 249"/>
                <a:gd name="T8" fmla="*/ 3 w 44"/>
                <a:gd name="T9" fmla="*/ 0 h 249"/>
                <a:gd name="T10" fmla="*/ 3 w 44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249"/>
                <a:gd name="T20" fmla="*/ 44 w 44"/>
                <a:gd name="T21" fmla="*/ 249 h 2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249">
                  <a:moveTo>
                    <a:pt x="27" y="0"/>
                  </a:moveTo>
                  <a:lnTo>
                    <a:pt x="0" y="31"/>
                  </a:lnTo>
                  <a:lnTo>
                    <a:pt x="21" y="238"/>
                  </a:lnTo>
                  <a:lnTo>
                    <a:pt x="44" y="249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Freeform 52"/>
            <p:cNvSpPr>
              <a:spLocks/>
            </p:cNvSpPr>
            <p:nvPr/>
          </p:nvSpPr>
          <p:spPr bwMode="auto">
            <a:xfrm>
              <a:off x="2757" y="2052"/>
              <a:ext cx="20" cy="90"/>
            </a:xfrm>
            <a:custGeom>
              <a:avLst/>
              <a:gdLst>
                <a:gd name="T0" fmla="*/ 3 w 40"/>
                <a:gd name="T1" fmla="*/ 0 h 181"/>
                <a:gd name="T2" fmla="*/ 1 w 40"/>
                <a:gd name="T3" fmla="*/ 5 h 181"/>
                <a:gd name="T4" fmla="*/ 0 w 40"/>
                <a:gd name="T5" fmla="*/ 20 h 181"/>
                <a:gd name="T6" fmla="*/ 5 w 40"/>
                <a:gd name="T7" fmla="*/ 22 h 181"/>
                <a:gd name="T8" fmla="*/ 3 w 40"/>
                <a:gd name="T9" fmla="*/ 0 h 181"/>
                <a:gd name="T10" fmla="*/ 3 w 40"/>
                <a:gd name="T11" fmla="*/ 0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81"/>
                <a:gd name="T20" fmla="*/ 40 w 40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81">
                  <a:moveTo>
                    <a:pt x="27" y="0"/>
                  </a:moveTo>
                  <a:lnTo>
                    <a:pt x="2" y="46"/>
                  </a:lnTo>
                  <a:lnTo>
                    <a:pt x="0" y="165"/>
                  </a:lnTo>
                  <a:lnTo>
                    <a:pt x="40" y="18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Freeform 53"/>
            <p:cNvSpPr>
              <a:spLocks/>
            </p:cNvSpPr>
            <p:nvPr/>
          </p:nvSpPr>
          <p:spPr bwMode="auto">
            <a:xfrm>
              <a:off x="2643" y="1930"/>
              <a:ext cx="254" cy="103"/>
            </a:xfrm>
            <a:custGeom>
              <a:avLst/>
              <a:gdLst>
                <a:gd name="T0" fmla="*/ 0 w 510"/>
                <a:gd name="T1" fmla="*/ 24 h 205"/>
                <a:gd name="T2" fmla="*/ 19 w 510"/>
                <a:gd name="T3" fmla="*/ 16 h 205"/>
                <a:gd name="T4" fmla="*/ 29 w 510"/>
                <a:gd name="T5" fmla="*/ 13 h 205"/>
                <a:gd name="T6" fmla="*/ 57 w 510"/>
                <a:gd name="T7" fmla="*/ 0 h 205"/>
                <a:gd name="T8" fmla="*/ 63 w 510"/>
                <a:gd name="T9" fmla="*/ 5 h 205"/>
                <a:gd name="T10" fmla="*/ 59 w 510"/>
                <a:gd name="T11" fmla="*/ 7 h 205"/>
                <a:gd name="T12" fmla="*/ 57 w 510"/>
                <a:gd name="T13" fmla="*/ 4 h 205"/>
                <a:gd name="T14" fmla="*/ 0 w 510"/>
                <a:gd name="T15" fmla="*/ 26 h 205"/>
                <a:gd name="T16" fmla="*/ 0 w 510"/>
                <a:gd name="T17" fmla="*/ 24 h 205"/>
                <a:gd name="T18" fmla="*/ 0 w 510"/>
                <a:gd name="T19" fmla="*/ 24 h 2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10"/>
                <a:gd name="T31" fmla="*/ 0 h 205"/>
                <a:gd name="T32" fmla="*/ 510 w 510"/>
                <a:gd name="T33" fmla="*/ 205 h 2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10" h="205">
                  <a:moveTo>
                    <a:pt x="0" y="188"/>
                  </a:moveTo>
                  <a:lnTo>
                    <a:pt x="152" y="121"/>
                  </a:lnTo>
                  <a:lnTo>
                    <a:pt x="234" y="104"/>
                  </a:lnTo>
                  <a:lnTo>
                    <a:pt x="464" y="0"/>
                  </a:lnTo>
                  <a:lnTo>
                    <a:pt x="510" y="40"/>
                  </a:lnTo>
                  <a:lnTo>
                    <a:pt x="475" y="49"/>
                  </a:lnTo>
                  <a:lnTo>
                    <a:pt x="458" y="25"/>
                  </a:lnTo>
                  <a:lnTo>
                    <a:pt x="0" y="205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E0CC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2" name="Freeform 54"/>
            <p:cNvSpPr>
              <a:spLocks/>
            </p:cNvSpPr>
            <p:nvPr/>
          </p:nvSpPr>
          <p:spPr bwMode="auto">
            <a:xfrm>
              <a:off x="2648" y="2022"/>
              <a:ext cx="99" cy="149"/>
            </a:xfrm>
            <a:custGeom>
              <a:avLst/>
              <a:gdLst>
                <a:gd name="T0" fmla="*/ 25 w 197"/>
                <a:gd name="T1" fmla="*/ 0 h 299"/>
                <a:gd name="T2" fmla="*/ 23 w 197"/>
                <a:gd name="T3" fmla="*/ 1 h 299"/>
                <a:gd name="T4" fmla="*/ 22 w 197"/>
                <a:gd name="T5" fmla="*/ 1 h 299"/>
                <a:gd name="T6" fmla="*/ 21 w 197"/>
                <a:gd name="T7" fmla="*/ 2 h 299"/>
                <a:gd name="T8" fmla="*/ 20 w 197"/>
                <a:gd name="T9" fmla="*/ 3 h 299"/>
                <a:gd name="T10" fmla="*/ 18 w 197"/>
                <a:gd name="T11" fmla="*/ 4 h 299"/>
                <a:gd name="T12" fmla="*/ 17 w 197"/>
                <a:gd name="T13" fmla="*/ 5 h 299"/>
                <a:gd name="T14" fmla="*/ 16 w 197"/>
                <a:gd name="T15" fmla="*/ 6 h 299"/>
                <a:gd name="T16" fmla="*/ 14 w 197"/>
                <a:gd name="T17" fmla="*/ 7 h 299"/>
                <a:gd name="T18" fmla="*/ 13 w 197"/>
                <a:gd name="T19" fmla="*/ 8 h 299"/>
                <a:gd name="T20" fmla="*/ 12 w 197"/>
                <a:gd name="T21" fmla="*/ 8 h 299"/>
                <a:gd name="T22" fmla="*/ 11 w 197"/>
                <a:gd name="T23" fmla="*/ 9 h 299"/>
                <a:gd name="T24" fmla="*/ 11 w 197"/>
                <a:gd name="T25" fmla="*/ 10 h 299"/>
                <a:gd name="T26" fmla="*/ 12 w 197"/>
                <a:gd name="T27" fmla="*/ 10 h 299"/>
                <a:gd name="T28" fmla="*/ 13 w 197"/>
                <a:gd name="T29" fmla="*/ 9 h 299"/>
                <a:gd name="T30" fmla="*/ 15 w 197"/>
                <a:gd name="T31" fmla="*/ 9 h 299"/>
                <a:gd name="T32" fmla="*/ 17 w 197"/>
                <a:gd name="T33" fmla="*/ 9 h 299"/>
                <a:gd name="T34" fmla="*/ 18 w 197"/>
                <a:gd name="T35" fmla="*/ 10 h 299"/>
                <a:gd name="T36" fmla="*/ 18 w 197"/>
                <a:gd name="T37" fmla="*/ 11 h 299"/>
                <a:gd name="T38" fmla="*/ 18 w 197"/>
                <a:gd name="T39" fmla="*/ 12 h 299"/>
                <a:gd name="T40" fmla="*/ 18 w 197"/>
                <a:gd name="T41" fmla="*/ 13 h 299"/>
                <a:gd name="T42" fmla="*/ 17 w 197"/>
                <a:gd name="T43" fmla="*/ 15 h 299"/>
                <a:gd name="T44" fmla="*/ 16 w 197"/>
                <a:gd name="T45" fmla="*/ 16 h 299"/>
                <a:gd name="T46" fmla="*/ 15 w 197"/>
                <a:gd name="T47" fmla="*/ 18 h 299"/>
                <a:gd name="T48" fmla="*/ 14 w 197"/>
                <a:gd name="T49" fmla="*/ 20 h 299"/>
                <a:gd name="T50" fmla="*/ 13 w 197"/>
                <a:gd name="T51" fmla="*/ 22 h 299"/>
                <a:gd name="T52" fmla="*/ 11 w 197"/>
                <a:gd name="T53" fmla="*/ 24 h 299"/>
                <a:gd name="T54" fmla="*/ 10 w 197"/>
                <a:gd name="T55" fmla="*/ 25 h 299"/>
                <a:gd name="T56" fmla="*/ 9 w 197"/>
                <a:gd name="T57" fmla="*/ 27 h 299"/>
                <a:gd name="T58" fmla="*/ 8 w 197"/>
                <a:gd name="T59" fmla="*/ 29 h 299"/>
                <a:gd name="T60" fmla="*/ 7 w 197"/>
                <a:gd name="T61" fmla="*/ 30 h 299"/>
                <a:gd name="T62" fmla="*/ 6 w 197"/>
                <a:gd name="T63" fmla="*/ 31 h 299"/>
                <a:gd name="T64" fmla="*/ 5 w 197"/>
                <a:gd name="T65" fmla="*/ 32 h 299"/>
                <a:gd name="T66" fmla="*/ 4 w 197"/>
                <a:gd name="T67" fmla="*/ 33 h 299"/>
                <a:gd name="T68" fmla="*/ 18 w 197"/>
                <a:gd name="T69" fmla="*/ 29 h 299"/>
                <a:gd name="T70" fmla="*/ 0 w 197"/>
                <a:gd name="T71" fmla="*/ 8 h 29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7"/>
                <a:gd name="T109" fmla="*/ 0 h 299"/>
                <a:gd name="T110" fmla="*/ 197 w 197"/>
                <a:gd name="T111" fmla="*/ 299 h 29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7" h="299">
                  <a:moveTo>
                    <a:pt x="0" y="65"/>
                  </a:moveTo>
                  <a:lnTo>
                    <a:pt x="197" y="0"/>
                  </a:lnTo>
                  <a:lnTo>
                    <a:pt x="190" y="4"/>
                  </a:lnTo>
                  <a:lnTo>
                    <a:pt x="184" y="8"/>
                  </a:lnTo>
                  <a:lnTo>
                    <a:pt x="180" y="10"/>
                  </a:lnTo>
                  <a:lnTo>
                    <a:pt x="175" y="14"/>
                  </a:lnTo>
                  <a:lnTo>
                    <a:pt x="171" y="17"/>
                  </a:lnTo>
                  <a:lnTo>
                    <a:pt x="165" y="21"/>
                  </a:lnTo>
                  <a:lnTo>
                    <a:pt x="161" y="25"/>
                  </a:lnTo>
                  <a:lnTo>
                    <a:pt x="156" y="27"/>
                  </a:lnTo>
                  <a:lnTo>
                    <a:pt x="150" y="33"/>
                  </a:lnTo>
                  <a:lnTo>
                    <a:pt x="144" y="36"/>
                  </a:lnTo>
                  <a:lnTo>
                    <a:pt x="138" y="40"/>
                  </a:lnTo>
                  <a:lnTo>
                    <a:pt x="133" y="44"/>
                  </a:lnTo>
                  <a:lnTo>
                    <a:pt x="127" y="48"/>
                  </a:lnTo>
                  <a:lnTo>
                    <a:pt x="121" y="50"/>
                  </a:lnTo>
                  <a:lnTo>
                    <a:pt x="116" y="54"/>
                  </a:lnTo>
                  <a:lnTo>
                    <a:pt x="112" y="57"/>
                  </a:lnTo>
                  <a:lnTo>
                    <a:pt x="108" y="61"/>
                  </a:lnTo>
                  <a:lnTo>
                    <a:pt x="102" y="65"/>
                  </a:lnTo>
                  <a:lnTo>
                    <a:pt x="97" y="67"/>
                  </a:lnTo>
                  <a:lnTo>
                    <a:pt x="93" y="71"/>
                  </a:lnTo>
                  <a:lnTo>
                    <a:pt x="91" y="73"/>
                  </a:lnTo>
                  <a:lnTo>
                    <a:pt x="85" y="76"/>
                  </a:lnTo>
                  <a:lnTo>
                    <a:pt x="83" y="80"/>
                  </a:lnTo>
                  <a:lnTo>
                    <a:pt x="81" y="82"/>
                  </a:lnTo>
                  <a:lnTo>
                    <a:pt x="87" y="82"/>
                  </a:lnTo>
                  <a:lnTo>
                    <a:pt x="93" y="80"/>
                  </a:lnTo>
                  <a:lnTo>
                    <a:pt x="99" y="80"/>
                  </a:lnTo>
                  <a:lnTo>
                    <a:pt x="104" y="78"/>
                  </a:lnTo>
                  <a:lnTo>
                    <a:pt x="112" y="76"/>
                  </a:lnTo>
                  <a:lnTo>
                    <a:pt x="119" y="74"/>
                  </a:lnTo>
                  <a:lnTo>
                    <a:pt x="125" y="74"/>
                  </a:lnTo>
                  <a:lnTo>
                    <a:pt x="131" y="74"/>
                  </a:lnTo>
                  <a:lnTo>
                    <a:pt x="137" y="78"/>
                  </a:lnTo>
                  <a:lnTo>
                    <a:pt x="140" y="80"/>
                  </a:lnTo>
                  <a:lnTo>
                    <a:pt x="144" y="84"/>
                  </a:lnTo>
                  <a:lnTo>
                    <a:pt x="144" y="90"/>
                  </a:lnTo>
                  <a:lnTo>
                    <a:pt x="144" y="97"/>
                  </a:lnTo>
                  <a:lnTo>
                    <a:pt x="142" y="101"/>
                  </a:lnTo>
                  <a:lnTo>
                    <a:pt x="140" y="107"/>
                  </a:lnTo>
                  <a:lnTo>
                    <a:pt x="138" y="111"/>
                  </a:lnTo>
                  <a:lnTo>
                    <a:pt x="137" y="118"/>
                  </a:lnTo>
                  <a:lnTo>
                    <a:pt x="133" y="122"/>
                  </a:lnTo>
                  <a:lnTo>
                    <a:pt x="129" y="130"/>
                  </a:lnTo>
                  <a:lnTo>
                    <a:pt x="125" y="135"/>
                  </a:lnTo>
                  <a:lnTo>
                    <a:pt x="121" y="143"/>
                  </a:lnTo>
                  <a:lnTo>
                    <a:pt x="118" y="150"/>
                  </a:lnTo>
                  <a:lnTo>
                    <a:pt x="112" y="156"/>
                  </a:lnTo>
                  <a:lnTo>
                    <a:pt x="108" y="164"/>
                  </a:lnTo>
                  <a:lnTo>
                    <a:pt x="102" y="171"/>
                  </a:lnTo>
                  <a:lnTo>
                    <a:pt x="97" y="179"/>
                  </a:lnTo>
                  <a:lnTo>
                    <a:pt x="93" y="185"/>
                  </a:lnTo>
                  <a:lnTo>
                    <a:pt x="87" y="192"/>
                  </a:lnTo>
                  <a:lnTo>
                    <a:pt x="83" y="200"/>
                  </a:lnTo>
                  <a:lnTo>
                    <a:pt x="78" y="207"/>
                  </a:lnTo>
                  <a:lnTo>
                    <a:pt x="72" y="213"/>
                  </a:lnTo>
                  <a:lnTo>
                    <a:pt x="68" y="221"/>
                  </a:lnTo>
                  <a:lnTo>
                    <a:pt x="62" y="226"/>
                  </a:lnTo>
                  <a:lnTo>
                    <a:pt x="59" y="232"/>
                  </a:lnTo>
                  <a:lnTo>
                    <a:pt x="53" y="238"/>
                  </a:lnTo>
                  <a:lnTo>
                    <a:pt x="49" y="244"/>
                  </a:lnTo>
                  <a:lnTo>
                    <a:pt x="45" y="249"/>
                  </a:lnTo>
                  <a:lnTo>
                    <a:pt x="41" y="253"/>
                  </a:lnTo>
                  <a:lnTo>
                    <a:pt x="40" y="257"/>
                  </a:lnTo>
                  <a:lnTo>
                    <a:pt x="36" y="261"/>
                  </a:lnTo>
                  <a:lnTo>
                    <a:pt x="34" y="264"/>
                  </a:lnTo>
                  <a:lnTo>
                    <a:pt x="30" y="268"/>
                  </a:lnTo>
                  <a:lnTo>
                    <a:pt x="30" y="270"/>
                  </a:lnTo>
                  <a:lnTo>
                    <a:pt x="144" y="238"/>
                  </a:lnTo>
                  <a:lnTo>
                    <a:pt x="19" y="299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E0CC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3" name="Freeform 55"/>
            <p:cNvSpPr>
              <a:spLocks/>
            </p:cNvSpPr>
            <p:nvPr/>
          </p:nvSpPr>
          <p:spPr bwMode="auto">
            <a:xfrm>
              <a:off x="2794" y="1979"/>
              <a:ext cx="72" cy="139"/>
            </a:xfrm>
            <a:custGeom>
              <a:avLst/>
              <a:gdLst>
                <a:gd name="T0" fmla="*/ 0 w 145"/>
                <a:gd name="T1" fmla="*/ 8 h 277"/>
                <a:gd name="T2" fmla="*/ 0 w 145"/>
                <a:gd name="T3" fmla="*/ 8 h 277"/>
                <a:gd name="T4" fmla="*/ 2 w 145"/>
                <a:gd name="T5" fmla="*/ 8 h 277"/>
                <a:gd name="T6" fmla="*/ 3 w 145"/>
                <a:gd name="T7" fmla="*/ 8 h 277"/>
                <a:gd name="T8" fmla="*/ 4 w 145"/>
                <a:gd name="T9" fmla="*/ 8 h 277"/>
                <a:gd name="T10" fmla="*/ 6 w 145"/>
                <a:gd name="T11" fmla="*/ 8 h 277"/>
                <a:gd name="T12" fmla="*/ 7 w 145"/>
                <a:gd name="T13" fmla="*/ 8 h 277"/>
                <a:gd name="T14" fmla="*/ 8 w 145"/>
                <a:gd name="T15" fmla="*/ 8 h 277"/>
                <a:gd name="T16" fmla="*/ 9 w 145"/>
                <a:gd name="T17" fmla="*/ 8 h 277"/>
                <a:gd name="T18" fmla="*/ 11 w 145"/>
                <a:gd name="T19" fmla="*/ 8 h 277"/>
                <a:gd name="T20" fmla="*/ 13 w 145"/>
                <a:gd name="T21" fmla="*/ 9 h 277"/>
                <a:gd name="T22" fmla="*/ 13 w 145"/>
                <a:gd name="T23" fmla="*/ 10 h 277"/>
                <a:gd name="T24" fmla="*/ 12 w 145"/>
                <a:gd name="T25" fmla="*/ 11 h 277"/>
                <a:gd name="T26" fmla="*/ 11 w 145"/>
                <a:gd name="T27" fmla="*/ 13 h 277"/>
                <a:gd name="T28" fmla="*/ 9 w 145"/>
                <a:gd name="T29" fmla="*/ 15 h 277"/>
                <a:gd name="T30" fmla="*/ 7 w 145"/>
                <a:gd name="T31" fmla="*/ 17 h 277"/>
                <a:gd name="T32" fmla="*/ 6 w 145"/>
                <a:gd name="T33" fmla="*/ 18 h 277"/>
                <a:gd name="T34" fmla="*/ 4 w 145"/>
                <a:gd name="T35" fmla="*/ 19 h 277"/>
                <a:gd name="T36" fmla="*/ 4 w 145"/>
                <a:gd name="T37" fmla="*/ 20 h 277"/>
                <a:gd name="T38" fmla="*/ 4 w 145"/>
                <a:gd name="T39" fmla="*/ 21 h 277"/>
                <a:gd name="T40" fmla="*/ 5 w 145"/>
                <a:gd name="T41" fmla="*/ 21 h 277"/>
                <a:gd name="T42" fmla="*/ 7 w 145"/>
                <a:gd name="T43" fmla="*/ 21 h 277"/>
                <a:gd name="T44" fmla="*/ 8 w 145"/>
                <a:gd name="T45" fmla="*/ 21 h 277"/>
                <a:gd name="T46" fmla="*/ 9 w 145"/>
                <a:gd name="T47" fmla="*/ 21 h 277"/>
                <a:gd name="T48" fmla="*/ 10 w 145"/>
                <a:gd name="T49" fmla="*/ 21 h 277"/>
                <a:gd name="T50" fmla="*/ 10 w 145"/>
                <a:gd name="T51" fmla="*/ 22 h 277"/>
                <a:gd name="T52" fmla="*/ 10 w 145"/>
                <a:gd name="T53" fmla="*/ 24 h 277"/>
                <a:gd name="T54" fmla="*/ 9 w 145"/>
                <a:gd name="T55" fmla="*/ 26 h 277"/>
                <a:gd name="T56" fmla="*/ 7 w 145"/>
                <a:gd name="T57" fmla="*/ 27 h 277"/>
                <a:gd name="T58" fmla="*/ 7 w 145"/>
                <a:gd name="T59" fmla="*/ 29 h 277"/>
                <a:gd name="T60" fmla="*/ 6 w 145"/>
                <a:gd name="T61" fmla="*/ 30 h 277"/>
                <a:gd name="T62" fmla="*/ 4 w 145"/>
                <a:gd name="T63" fmla="*/ 32 h 277"/>
                <a:gd name="T64" fmla="*/ 3 w 145"/>
                <a:gd name="T65" fmla="*/ 33 h 277"/>
                <a:gd name="T66" fmla="*/ 2 w 145"/>
                <a:gd name="T67" fmla="*/ 35 h 277"/>
                <a:gd name="T68" fmla="*/ 2 w 145"/>
                <a:gd name="T69" fmla="*/ 35 h 277"/>
                <a:gd name="T70" fmla="*/ 16 w 145"/>
                <a:gd name="T71" fmla="*/ 0 h 27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5"/>
                <a:gd name="T109" fmla="*/ 0 h 277"/>
                <a:gd name="T110" fmla="*/ 145 w 145"/>
                <a:gd name="T111" fmla="*/ 277 h 27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5" h="277">
                  <a:moveTo>
                    <a:pt x="133" y="0"/>
                  </a:moveTo>
                  <a:lnTo>
                    <a:pt x="0" y="59"/>
                  </a:lnTo>
                  <a:lnTo>
                    <a:pt x="2" y="59"/>
                  </a:lnTo>
                  <a:lnTo>
                    <a:pt x="6" y="59"/>
                  </a:lnTo>
                  <a:lnTo>
                    <a:pt x="12" y="59"/>
                  </a:lnTo>
                  <a:lnTo>
                    <a:pt x="18" y="59"/>
                  </a:lnTo>
                  <a:lnTo>
                    <a:pt x="21" y="57"/>
                  </a:lnTo>
                  <a:lnTo>
                    <a:pt x="27" y="57"/>
                  </a:lnTo>
                  <a:lnTo>
                    <a:pt x="33" y="57"/>
                  </a:lnTo>
                  <a:lnTo>
                    <a:pt x="38" y="57"/>
                  </a:lnTo>
                  <a:lnTo>
                    <a:pt x="42" y="57"/>
                  </a:lnTo>
                  <a:lnTo>
                    <a:pt x="48" y="57"/>
                  </a:lnTo>
                  <a:lnTo>
                    <a:pt x="54" y="57"/>
                  </a:lnTo>
                  <a:lnTo>
                    <a:pt x="59" y="57"/>
                  </a:lnTo>
                  <a:lnTo>
                    <a:pt x="63" y="57"/>
                  </a:lnTo>
                  <a:lnTo>
                    <a:pt x="69" y="57"/>
                  </a:lnTo>
                  <a:lnTo>
                    <a:pt x="73" y="57"/>
                  </a:lnTo>
                  <a:lnTo>
                    <a:pt x="78" y="57"/>
                  </a:lnTo>
                  <a:lnTo>
                    <a:pt x="86" y="59"/>
                  </a:lnTo>
                  <a:lnTo>
                    <a:pt x="94" y="61"/>
                  </a:lnTo>
                  <a:lnTo>
                    <a:pt x="99" y="62"/>
                  </a:lnTo>
                  <a:lnTo>
                    <a:pt x="105" y="66"/>
                  </a:lnTo>
                  <a:lnTo>
                    <a:pt x="105" y="70"/>
                  </a:lnTo>
                  <a:lnTo>
                    <a:pt x="105" y="76"/>
                  </a:lnTo>
                  <a:lnTo>
                    <a:pt x="103" y="80"/>
                  </a:lnTo>
                  <a:lnTo>
                    <a:pt x="101" y="87"/>
                  </a:lnTo>
                  <a:lnTo>
                    <a:pt x="95" y="93"/>
                  </a:lnTo>
                  <a:lnTo>
                    <a:pt x="90" y="101"/>
                  </a:lnTo>
                  <a:lnTo>
                    <a:pt x="84" y="108"/>
                  </a:lnTo>
                  <a:lnTo>
                    <a:pt x="76" y="116"/>
                  </a:lnTo>
                  <a:lnTo>
                    <a:pt x="71" y="121"/>
                  </a:lnTo>
                  <a:lnTo>
                    <a:pt x="63" y="129"/>
                  </a:lnTo>
                  <a:lnTo>
                    <a:pt x="56" y="135"/>
                  </a:lnTo>
                  <a:lnTo>
                    <a:pt x="50" y="140"/>
                  </a:lnTo>
                  <a:lnTo>
                    <a:pt x="44" y="146"/>
                  </a:lnTo>
                  <a:lnTo>
                    <a:pt x="38" y="152"/>
                  </a:lnTo>
                  <a:lnTo>
                    <a:pt x="37" y="156"/>
                  </a:lnTo>
                  <a:lnTo>
                    <a:pt x="35" y="159"/>
                  </a:lnTo>
                  <a:lnTo>
                    <a:pt x="33" y="163"/>
                  </a:lnTo>
                  <a:lnTo>
                    <a:pt x="38" y="165"/>
                  </a:lnTo>
                  <a:lnTo>
                    <a:pt x="42" y="163"/>
                  </a:lnTo>
                  <a:lnTo>
                    <a:pt x="46" y="163"/>
                  </a:lnTo>
                  <a:lnTo>
                    <a:pt x="52" y="163"/>
                  </a:lnTo>
                  <a:lnTo>
                    <a:pt x="57" y="163"/>
                  </a:lnTo>
                  <a:lnTo>
                    <a:pt x="61" y="161"/>
                  </a:lnTo>
                  <a:lnTo>
                    <a:pt x="67" y="161"/>
                  </a:lnTo>
                  <a:lnTo>
                    <a:pt x="71" y="161"/>
                  </a:lnTo>
                  <a:lnTo>
                    <a:pt x="76" y="163"/>
                  </a:lnTo>
                  <a:lnTo>
                    <a:pt x="80" y="165"/>
                  </a:lnTo>
                  <a:lnTo>
                    <a:pt x="82" y="167"/>
                  </a:lnTo>
                  <a:lnTo>
                    <a:pt x="84" y="171"/>
                  </a:lnTo>
                  <a:lnTo>
                    <a:pt x="86" y="175"/>
                  </a:lnTo>
                  <a:lnTo>
                    <a:pt x="82" y="178"/>
                  </a:lnTo>
                  <a:lnTo>
                    <a:pt x="82" y="186"/>
                  </a:lnTo>
                  <a:lnTo>
                    <a:pt x="76" y="194"/>
                  </a:lnTo>
                  <a:lnTo>
                    <a:pt x="73" y="201"/>
                  </a:lnTo>
                  <a:lnTo>
                    <a:pt x="67" y="209"/>
                  </a:lnTo>
                  <a:lnTo>
                    <a:pt x="61" y="216"/>
                  </a:lnTo>
                  <a:lnTo>
                    <a:pt x="57" y="220"/>
                  </a:lnTo>
                  <a:lnTo>
                    <a:pt x="56" y="226"/>
                  </a:lnTo>
                  <a:lnTo>
                    <a:pt x="52" y="230"/>
                  </a:lnTo>
                  <a:lnTo>
                    <a:pt x="50" y="235"/>
                  </a:lnTo>
                  <a:lnTo>
                    <a:pt x="42" y="241"/>
                  </a:lnTo>
                  <a:lnTo>
                    <a:pt x="37" y="251"/>
                  </a:lnTo>
                  <a:lnTo>
                    <a:pt x="31" y="256"/>
                  </a:lnTo>
                  <a:lnTo>
                    <a:pt x="25" y="264"/>
                  </a:lnTo>
                  <a:lnTo>
                    <a:pt x="21" y="270"/>
                  </a:lnTo>
                  <a:lnTo>
                    <a:pt x="18" y="273"/>
                  </a:lnTo>
                  <a:lnTo>
                    <a:pt x="16" y="275"/>
                  </a:lnTo>
                  <a:lnTo>
                    <a:pt x="16" y="277"/>
                  </a:lnTo>
                  <a:lnTo>
                    <a:pt x="145" y="226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E0CC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4" name="Freeform 56"/>
            <p:cNvSpPr>
              <a:spLocks/>
            </p:cNvSpPr>
            <p:nvPr/>
          </p:nvSpPr>
          <p:spPr bwMode="auto">
            <a:xfrm>
              <a:off x="1945" y="2030"/>
              <a:ext cx="155" cy="63"/>
            </a:xfrm>
            <a:custGeom>
              <a:avLst/>
              <a:gdLst>
                <a:gd name="T0" fmla="*/ 7 w 310"/>
                <a:gd name="T1" fmla="*/ 15 h 126"/>
                <a:gd name="T2" fmla="*/ 9 w 310"/>
                <a:gd name="T3" fmla="*/ 14 h 126"/>
                <a:gd name="T4" fmla="*/ 10 w 310"/>
                <a:gd name="T5" fmla="*/ 13 h 126"/>
                <a:gd name="T6" fmla="*/ 10 w 310"/>
                <a:gd name="T7" fmla="*/ 11 h 126"/>
                <a:gd name="T8" fmla="*/ 11 w 310"/>
                <a:gd name="T9" fmla="*/ 10 h 126"/>
                <a:gd name="T10" fmla="*/ 13 w 310"/>
                <a:gd name="T11" fmla="*/ 9 h 126"/>
                <a:gd name="T12" fmla="*/ 15 w 310"/>
                <a:gd name="T13" fmla="*/ 8 h 126"/>
                <a:gd name="T14" fmla="*/ 17 w 310"/>
                <a:gd name="T15" fmla="*/ 7 h 126"/>
                <a:gd name="T16" fmla="*/ 18 w 310"/>
                <a:gd name="T17" fmla="*/ 7 h 126"/>
                <a:gd name="T18" fmla="*/ 19 w 310"/>
                <a:gd name="T19" fmla="*/ 6 h 126"/>
                <a:gd name="T20" fmla="*/ 20 w 310"/>
                <a:gd name="T21" fmla="*/ 6 h 126"/>
                <a:gd name="T22" fmla="*/ 21 w 310"/>
                <a:gd name="T23" fmla="*/ 5 h 126"/>
                <a:gd name="T24" fmla="*/ 22 w 310"/>
                <a:gd name="T25" fmla="*/ 5 h 126"/>
                <a:gd name="T26" fmla="*/ 23 w 310"/>
                <a:gd name="T27" fmla="*/ 5 h 126"/>
                <a:gd name="T28" fmla="*/ 25 w 310"/>
                <a:gd name="T29" fmla="*/ 5 h 126"/>
                <a:gd name="T30" fmla="*/ 26 w 310"/>
                <a:gd name="T31" fmla="*/ 4 h 126"/>
                <a:gd name="T32" fmla="*/ 28 w 310"/>
                <a:gd name="T33" fmla="*/ 4 h 126"/>
                <a:gd name="T34" fmla="*/ 30 w 310"/>
                <a:gd name="T35" fmla="*/ 4 h 126"/>
                <a:gd name="T36" fmla="*/ 31 w 310"/>
                <a:gd name="T37" fmla="*/ 4 h 126"/>
                <a:gd name="T38" fmla="*/ 33 w 310"/>
                <a:gd name="T39" fmla="*/ 4 h 126"/>
                <a:gd name="T40" fmla="*/ 39 w 310"/>
                <a:gd name="T41" fmla="*/ 5 h 126"/>
                <a:gd name="T42" fmla="*/ 38 w 310"/>
                <a:gd name="T43" fmla="*/ 4 h 126"/>
                <a:gd name="T44" fmla="*/ 37 w 310"/>
                <a:gd name="T45" fmla="*/ 4 h 126"/>
                <a:gd name="T46" fmla="*/ 36 w 310"/>
                <a:gd name="T47" fmla="*/ 3 h 126"/>
                <a:gd name="T48" fmla="*/ 34 w 310"/>
                <a:gd name="T49" fmla="*/ 3 h 126"/>
                <a:gd name="T50" fmla="*/ 31 w 310"/>
                <a:gd name="T51" fmla="*/ 2 h 126"/>
                <a:gd name="T52" fmla="*/ 30 w 310"/>
                <a:gd name="T53" fmla="*/ 2 h 126"/>
                <a:gd name="T54" fmla="*/ 28 w 310"/>
                <a:gd name="T55" fmla="*/ 1 h 126"/>
                <a:gd name="T56" fmla="*/ 25 w 310"/>
                <a:gd name="T57" fmla="*/ 1 h 126"/>
                <a:gd name="T58" fmla="*/ 24 w 310"/>
                <a:gd name="T59" fmla="*/ 1 h 126"/>
                <a:gd name="T60" fmla="*/ 22 w 310"/>
                <a:gd name="T61" fmla="*/ 0 h 126"/>
                <a:gd name="T62" fmla="*/ 20 w 310"/>
                <a:gd name="T63" fmla="*/ 1 h 126"/>
                <a:gd name="T64" fmla="*/ 19 w 310"/>
                <a:gd name="T65" fmla="*/ 1 h 126"/>
                <a:gd name="T66" fmla="*/ 17 w 310"/>
                <a:gd name="T67" fmla="*/ 2 h 126"/>
                <a:gd name="T68" fmla="*/ 14 w 310"/>
                <a:gd name="T69" fmla="*/ 2 h 126"/>
                <a:gd name="T70" fmla="*/ 12 w 310"/>
                <a:gd name="T71" fmla="*/ 4 h 126"/>
                <a:gd name="T72" fmla="*/ 11 w 310"/>
                <a:gd name="T73" fmla="*/ 5 h 126"/>
                <a:gd name="T74" fmla="*/ 10 w 310"/>
                <a:gd name="T75" fmla="*/ 5 h 126"/>
                <a:gd name="T76" fmla="*/ 7 w 310"/>
                <a:gd name="T77" fmla="*/ 8 h 126"/>
                <a:gd name="T78" fmla="*/ 5 w 310"/>
                <a:gd name="T79" fmla="*/ 10 h 126"/>
                <a:gd name="T80" fmla="*/ 3 w 310"/>
                <a:gd name="T81" fmla="*/ 12 h 126"/>
                <a:gd name="T82" fmla="*/ 2 w 310"/>
                <a:gd name="T83" fmla="*/ 13 h 126"/>
                <a:gd name="T84" fmla="*/ 1 w 310"/>
                <a:gd name="T85" fmla="*/ 15 h 126"/>
                <a:gd name="T86" fmla="*/ 1 w 310"/>
                <a:gd name="T87" fmla="*/ 16 h 126"/>
                <a:gd name="T88" fmla="*/ 0 w 310"/>
                <a:gd name="T89" fmla="*/ 16 h 126"/>
                <a:gd name="T90" fmla="*/ 7 w 310"/>
                <a:gd name="T91" fmla="*/ 15 h 12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10"/>
                <a:gd name="T139" fmla="*/ 0 h 126"/>
                <a:gd name="T140" fmla="*/ 310 w 310"/>
                <a:gd name="T141" fmla="*/ 126 h 12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10" h="126">
                  <a:moveTo>
                    <a:pt x="59" y="118"/>
                  </a:moveTo>
                  <a:lnTo>
                    <a:pt x="61" y="114"/>
                  </a:lnTo>
                  <a:lnTo>
                    <a:pt x="65" y="111"/>
                  </a:lnTo>
                  <a:lnTo>
                    <a:pt x="67" y="107"/>
                  </a:lnTo>
                  <a:lnTo>
                    <a:pt x="71" y="103"/>
                  </a:lnTo>
                  <a:lnTo>
                    <a:pt x="74" y="97"/>
                  </a:lnTo>
                  <a:lnTo>
                    <a:pt x="78" y="94"/>
                  </a:lnTo>
                  <a:lnTo>
                    <a:pt x="84" y="88"/>
                  </a:lnTo>
                  <a:lnTo>
                    <a:pt x="90" y="84"/>
                  </a:lnTo>
                  <a:lnTo>
                    <a:pt x="95" y="78"/>
                  </a:lnTo>
                  <a:lnTo>
                    <a:pt x="103" y="73"/>
                  </a:lnTo>
                  <a:lnTo>
                    <a:pt x="111" y="67"/>
                  </a:lnTo>
                  <a:lnTo>
                    <a:pt x="120" y="63"/>
                  </a:lnTo>
                  <a:lnTo>
                    <a:pt x="124" y="59"/>
                  </a:lnTo>
                  <a:lnTo>
                    <a:pt x="128" y="57"/>
                  </a:lnTo>
                  <a:lnTo>
                    <a:pt x="133" y="56"/>
                  </a:lnTo>
                  <a:lnTo>
                    <a:pt x="137" y="54"/>
                  </a:lnTo>
                  <a:lnTo>
                    <a:pt x="141" y="52"/>
                  </a:lnTo>
                  <a:lnTo>
                    <a:pt x="147" y="48"/>
                  </a:lnTo>
                  <a:lnTo>
                    <a:pt x="152" y="46"/>
                  </a:lnTo>
                  <a:lnTo>
                    <a:pt x="156" y="44"/>
                  </a:lnTo>
                  <a:lnTo>
                    <a:pt x="162" y="42"/>
                  </a:lnTo>
                  <a:lnTo>
                    <a:pt x="166" y="42"/>
                  </a:lnTo>
                  <a:lnTo>
                    <a:pt x="171" y="40"/>
                  </a:lnTo>
                  <a:lnTo>
                    <a:pt x="177" y="38"/>
                  </a:lnTo>
                  <a:lnTo>
                    <a:pt x="181" y="37"/>
                  </a:lnTo>
                  <a:lnTo>
                    <a:pt x="187" y="37"/>
                  </a:lnTo>
                  <a:lnTo>
                    <a:pt x="190" y="35"/>
                  </a:lnTo>
                  <a:lnTo>
                    <a:pt x="196" y="33"/>
                  </a:lnTo>
                  <a:lnTo>
                    <a:pt x="202" y="33"/>
                  </a:lnTo>
                  <a:lnTo>
                    <a:pt x="206" y="31"/>
                  </a:lnTo>
                  <a:lnTo>
                    <a:pt x="211" y="31"/>
                  </a:lnTo>
                  <a:lnTo>
                    <a:pt x="217" y="31"/>
                  </a:lnTo>
                  <a:lnTo>
                    <a:pt x="225" y="29"/>
                  </a:lnTo>
                  <a:lnTo>
                    <a:pt x="232" y="27"/>
                  </a:lnTo>
                  <a:lnTo>
                    <a:pt x="240" y="27"/>
                  </a:lnTo>
                  <a:lnTo>
                    <a:pt x="245" y="27"/>
                  </a:lnTo>
                  <a:lnTo>
                    <a:pt x="251" y="27"/>
                  </a:lnTo>
                  <a:lnTo>
                    <a:pt x="255" y="27"/>
                  </a:lnTo>
                  <a:lnTo>
                    <a:pt x="257" y="27"/>
                  </a:lnTo>
                  <a:lnTo>
                    <a:pt x="259" y="27"/>
                  </a:lnTo>
                  <a:lnTo>
                    <a:pt x="310" y="35"/>
                  </a:lnTo>
                  <a:lnTo>
                    <a:pt x="308" y="33"/>
                  </a:lnTo>
                  <a:lnTo>
                    <a:pt x="303" y="31"/>
                  </a:lnTo>
                  <a:lnTo>
                    <a:pt x="297" y="29"/>
                  </a:lnTo>
                  <a:lnTo>
                    <a:pt x="293" y="27"/>
                  </a:lnTo>
                  <a:lnTo>
                    <a:pt x="287" y="25"/>
                  </a:lnTo>
                  <a:lnTo>
                    <a:pt x="284" y="23"/>
                  </a:lnTo>
                  <a:lnTo>
                    <a:pt x="276" y="21"/>
                  </a:lnTo>
                  <a:lnTo>
                    <a:pt x="270" y="19"/>
                  </a:lnTo>
                  <a:lnTo>
                    <a:pt x="263" y="16"/>
                  </a:lnTo>
                  <a:lnTo>
                    <a:pt x="255" y="14"/>
                  </a:lnTo>
                  <a:lnTo>
                    <a:pt x="247" y="12"/>
                  </a:lnTo>
                  <a:lnTo>
                    <a:pt x="240" y="10"/>
                  </a:lnTo>
                  <a:lnTo>
                    <a:pt x="232" y="8"/>
                  </a:lnTo>
                  <a:lnTo>
                    <a:pt x="225" y="6"/>
                  </a:lnTo>
                  <a:lnTo>
                    <a:pt x="217" y="4"/>
                  </a:lnTo>
                  <a:lnTo>
                    <a:pt x="207" y="4"/>
                  </a:lnTo>
                  <a:lnTo>
                    <a:pt x="200" y="2"/>
                  </a:lnTo>
                  <a:lnTo>
                    <a:pt x="192" y="2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69" y="0"/>
                  </a:lnTo>
                  <a:lnTo>
                    <a:pt x="162" y="2"/>
                  </a:lnTo>
                  <a:lnTo>
                    <a:pt x="152" y="2"/>
                  </a:lnTo>
                  <a:lnTo>
                    <a:pt x="145" y="4"/>
                  </a:lnTo>
                  <a:lnTo>
                    <a:pt x="137" y="6"/>
                  </a:lnTo>
                  <a:lnTo>
                    <a:pt x="130" y="10"/>
                  </a:lnTo>
                  <a:lnTo>
                    <a:pt x="120" y="12"/>
                  </a:lnTo>
                  <a:lnTo>
                    <a:pt x="112" y="16"/>
                  </a:lnTo>
                  <a:lnTo>
                    <a:pt x="105" y="21"/>
                  </a:lnTo>
                  <a:lnTo>
                    <a:pt x="97" y="27"/>
                  </a:lnTo>
                  <a:lnTo>
                    <a:pt x="93" y="31"/>
                  </a:lnTo>
                  <a:lnTo>
                    <a:pt x="88" y="33"/>
                  </a:lnTo>
                  <a:lnTo>
                    <a:pt x="82" y="37"/>
                  </a:lnTo>
                  <a:lnTo>
                    <a:pt x="78" y="40"/>
                  </a:lnTo>
                  <a:lnTo>
                    <a:pt x="71" y="48"/>
                  </a:lnTo>
                  <a:lnTo>
                    <a:pt x="61" y="57"/>
                  </a:lnTo>
                  <a:lnTo>
                    <a:pt x="54" y="63"/>
                  </a:lnTo>
                  <a:lnTo>
                    <a:pt x="46" y="73"/>
                  </a:lnTo>
                  <a:lnTo>
                    <a:pt x="36" y="80"/>
                  </a:lnTo>
                  <a:lnTo>
                    <a:pt x="31" y="90"/>
                  </a:lnTo>
                  <a:lnTo>
                    <a:pt x="23" y="95"/>
                  </a:lnTo>
                  <a:lnTo>
                    <a:pt x="17" y="103"/>
                  </a:lnTo>
                  <a:lnTo>
                    <a:pt x="12" y="109"/>
                  </a:lnTo>
                  <a:lnTo>
                    <a:pt x="8" y="114"/>
                  </a:lnTo>
                  <a:lnTo>
                    <a:pt x="4" y="118"/>
                  </a:lnTo>
                  <a:lnTo>
                    <a:pt x="2" y="122"/>
                  </a:lnTo>
                  <a:lnTo>
                    <a:pt x="0" y="124"/>
                  </a:lnTo>
                  <a:lnTo>
                    <a:pt x="0" y="126"/>
                  </a:lnTo>
                  <a:lnTo>
                    <a:pt x="59" y="118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5" name="Freeform 57"/>
            <p:cNvSpPr>
              <a:spLocks/>
            </p:cNvSpPr>
            <p:nvPr/>
          </p:nvSpPr>
          <p:spPr bwMode="auto">
            <a:xfrm>
              <a:off x="2177" y="2023"/>
              <a:ext cx="459" cy="250"/>
            </a:xfrm>
            <a:custGeom>
              <a:avLst/>
              <a:gdLst>
                <a:gd name="T0" fmla="*/ 9 w 918"/>
                <a:gd name="T1" fmla="*/ 44 h 500"/>
                <a:gd name="T2" fmla="*/ 9 w 918"/>
                <a:gd name="T3" fmla="*/ 44 h 500"/>
                <a:gd name="T4" fmla="*/ 9 w 918"/>
                <a:gd name="T5" fmla="*/ 43 h 500"/>
                <a:gd name="T6" fmla="*/ 9 w 918"/>
                <a:gd name="T7" fmla="*/ 41 h 500"/>
                <a:gd name="T8" fmla="*/ 7 w 918"/>
                <a:gd name="T9" fmla="*/ 40 h 500"/>
                <a:gd name="T10" fmla="*/ 7 w 918"/>
                <a:gd name="T11" fmla="*/ 39 h 500"/>
                <a:gd name="T12" fmla="*/ 7 w 918"/>
                <a:gd name="T13" fmla="*/ 37 h 500"/>
                <a:gd name="T14" fmla="*/ 5 w 918"/>
                <a:gd name="T15" fmla="*/ 35 h 500"/>
                <a:gd name="T16" fmla="*/ 4 w 918"/>
                <a:gd name="T17" fmla="*/ 33 h 500"/>
                <a:gd name="T18" fmla="*/ 3 w 918"/>
                <a:gd name="T19" fmla="*/ 31 h 500"/>
                <a:gd name="T20" fmla="*/ 2 w 918"/>
                <a:gd name="T21" fmla="*/ 29 h 500"/>
                <a:gd name="T22" fmla="*/ 1 w 918"/>
                <a:gd name="T23" fmla="*/ 28 h 500"/>
                <a:gd name="T24" fmla="*/ 1 w 918"/>
                <a:gd name="T25" fmla="*/ 27 h 500"/>
                <a:gd name="T26" fmla="*/ 0 w 918"/>
                <a:gd name="T27" fmla="*/ 27 h 500"/>
                <a:gd name="T28" fmla="*/ 1 w 918"/>
                <a:gd name="T29" fmla="*/ 28 h 500"/>
                <a:gd name="T30" fmla="*/ 2 w 918"/>
                <a:gd name="T31" fmla="*/ 29 h 500"/>
                <a:gd name="T32" fmla="*/ 2 w 918"/>
                <a:gd name="T33" fmla="*/ 30 h 500"/>
                <a:gd name="T34" fmla="*/ 3 w 918"/>
                <a:gd name="T35" fmla="*/ 31 h 500"/>
                <a:gd name="T36" fmla="*/ 3 w 918"/>
                <a:gd name="T37" fmla="*/ 33 h 500"/>
                <a:gd name="T38" fmla="*/ 3 w 918"/>
                <a:gd name="T39" fmla="*/ 34 h 500"/>
                <a:gd name="T40" fmla="*/ 4 w 918"/>
                <a:gd name="T41" fmla="*/ 36 h 500"/>
                <a:gd name="T42" fmla="*/ 4 w 918"/>
                <a:gd name="T43" fmla="*/ 37 h 500"/>
                <a:gd name="T44" fmla="*/ 4 w 918"/>
                <a:gd name="T45" fmla="*/ 39 h 500"/>
                <a:gd name="T46" fmla="*/ 5 w 918"/>
                <a:gd name="T47" fmla="*/ 41 h 500"/>
                <a:gd name="T48" fmla="*/ 5 w 918"/>
                <a:gd name="T49" fmla="*/ 42 h 500"/>
                <a:gd name="T50" fmla="*/ 5 w 918"/>
                <a:gd name="T51" fmla="*/ 44 h 500"/>
                <a:gd name="T52" fmla="*/ 5 w 918"/>
                <a:gd name="T53" fmla="*/ 46 h 500"/>
                <a:gd name="T54" fmla="*/ 6 w 918"/>
                <a:gd name="T55" fmla="*/ 47 h 500"/>
                <a:gd name="T56" fmla="*/ 5 w 918"/>
                <a:gd name="T57" fmla="*/ 49 h 500"/>
                <a:gd name="T58" fmla="*/ 5 w 918"/>
                <a:gd name="T59" fmla="*/ 51 h 500"/>
                <a:gd name="T60" fmla="*/ 5 w 918"/>
                <a:gd name="T61" fmla="*/ 52 h 500"/>
                <a:gd name="T62" fmla="*/ 5 w 918"/>
                <a:gd name="T63" fmla="*/ 54 h 500"/>
                <a:gd name="T64" fmla="*/ 5 w 918"/>
                <a:gd name="T65" fmla="*/ 55 h 500"/>
                <a:gd name="T66" fmla="*/ 5 w 918"/>
                <a:gd name="T67" fmla="*/ 57 h 500"/>
                <a:gd name="T68" fmla="*/ 5 w 918"/>
                <a:gd name="T69" fmla="*/ 58 h 500"/>
                <a:gd name="T70" fmla="*/ 4 w 918"/>
                <a:gd name="T71" fmla="*/ 59 h 500"/>
                <a:gd name="T72" fmla="*/ 4 w 918"/>
                <a:gd name="T73" fmla="*/ 61 h 500"/>
                <a:gd name="T74" fmla="*/ 4 w 918"/>
                <a:gd name="T75" fmla="*/ 62 h 500"/>
                <a:gd name="T76" fmla="*/ 4 w 918"/>
                <a:gd name="T77" fmla="*/ 63 h 500"/>
                <a:gd name="T78" fmla="*/ 14 w 918"/>
                <a:gd name="T79" fmla="*/ 48 h 500"/>
                <a:gd name="T80" fmla="*/ 52 w 918"/>
                <a:gd name="T81" fmla="*/ 31 h 500"/>
                <a:gd name="T82" fmla="*/ 115 w 918"/>
                <a:gd name="T83" fmla="*/ 0 h 500"/>
                <a:gd name="T84" fmla="*/ 67 w 918"/>
                <a:gd name="T85" fmla="*/ 19 h 500"/>
                <a:gd name="T86" fmla="*/ 11 w 918"/>
                <a:gd name="T87" fmla="*/ 40 h 50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18"/>
                <a:gd name="T133" fmla="*/ 0 h 500"/>
                <a:gd name="T134" fmla="*/ 918 w 918"/>
                <a:gd name="T135" fmla="*/ 500 h 50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18" h="500">
                  <a:moveTo>
                    <a:pt x="82" y="316"/>
                  </a:moveTo>
                  <a:lnTo>
                    <a:pt x="72" y="348"/>
                  </a:lnTo>
                  <a:lnTo>
                    <a:pt x="70" y="348"/>
                  </a:lnTo>
                  <a:lnTo>
                    <a:pt x="70" y="346"/>
                  </a:lnTo>
                  <a:lnTo>
                    <a:pt x="70" y="344"/>
                  </a:lnTo>
                  <a:lnTo>
                    <a:pt x="70" y="340"/>
                  </a:lnTo>
                  <a:lnTo>
                    <a:pt x="68" y="335"/>
                  </a:lnTo>
                  <a:lnTo>
                    <a:pt x="67" y="327"/>
                  </a:lnTo>
                  <a:lnTo>
                    <a:pt x="65" y="323"/>
                  </a:lnTo>
                  <a:lnTo>
                    <a:pt x="63" y="318"/>
                  </a:lnTo>
                  <a:lnTo>
                    <a:pt x="59" y="312"/>
                  </a:lnTo>
                  <a:lnTo>
                    <a:pt x="57" y="306"/>
                  </a:lnTo>
                  <a:lnTo>
                    <a:pt x="53" y="299"/>
                  </a:lnTo>
                  <a:lnTo>
                    <a:pt x="49" y="291"/>
                  </a:lnTo>
                  <a:lnTo>
                    <a:pt x="44" y="283"/>
                  </a:lnTo>
                  <a:lnTo>
                    <a:pt x="40" y="274"/>
                  </a:lnTo>
                  <a:lnTo>
                    <a:pt x="36" y="266"/>
                  </a:lnTo>
                  <a:lnTo>
                    <a:pt x="30" y="257"/>
                  </a:lnTo>
                  <a:lnTo>
                    <a:pt x="27" y="249"/>
                  </a:lnTo>
                  <a:lnTo>
                    <a:pt x="21" y="242"/>
                  </a:lnTo>
                  <a:lnTo>
                    <a:pt x="17" y="234"/>
                  </a:lnTo>
                  <a:lnTo>
                    <a:pt x="11" y="228"/>
                  </a:lnTo>
                  <a:lnTo>
                    <a:pt x="8" y="221"/>
                  </a:lnTo>
                  <a:lnTo>
                    <a:pt x="6" y="217"/>
                  </a:lnTo>
                  <a:lnTo>
                    <a:pt x="4" y="211"/>
                  </a:lnTo>
                  <a:lnTo>
                    <a:pt x="2" y="209"/>
                  </a:lnTo>
                  <a:lnTo>
                    <a:pt x="0" y="207"/>
                  </a:lnTo>
                  <a:lnTo>
                    <a:pt x="0" y="209"/>
                  </a:lnTo>
                  <a:lnTo>
                    <a:pt x="2" y="213"/>
                  </a:lnTo>
                  <a:lnTo>
                    <a:pt x="6" y="219"/>
                  </a:lnTo>
                  <a:lnTo>
                    <a:pt x="8" y="224"/>
                  </a:lnTo>
                  <a:lnTo>
                    <a:pt x="10" y="232"/>
                  </a:lnTo>
                  <a:lnTo>
                    <a:pt x="11" y="236"/>
                  </a:lnTo>
                  <a:lnTo>
                    <a:pt x="13" y="240"/>
                  </a:lnTo>
                  <a:lnTo>
                    <a:pt x="15" y="245"/>
                  </a:lnTo>
                  <a:lnTo>
                    <a:pt x="17" y="251"/>
                  </a:lnTo>
                  <a:lnTo>
                    <a:pt x="17" y="255"/>
                  </a:lnTo>
                  <a:lnTo>
                    <a:pt x="19" y="261"/>
                  </a:lnTo>
                  <a:lnTo>
                    <a:pt x="21" y="264"/>
                  </a:lnTo>
                  <a:lnTo>
                    <a:pt x="23" y="272"/>
                  </a:lnTo>
                  <a:lnTo>
                    <a:pt x="25" y="276"/>
                  </a:lnTo>
                  <a:lnTo>
                    <a:pt x="27" y="283"/>
                  </a:lnTo>
                  <a:lnTo>
                    <a:pt x="27" y="289"/>
                  </a:lnTo>
                  <a:lnTo>
                    <a:pt x="30" y="295"/>
                  </a:lnTo>
                  <a:lnTo>
                    <a:pt x="30" y="300"/>
                  </a:lnTo>
                  <a:lnTo>
                    <a:pt x="32" y="306"/>
                  </a:lnTo>
                  <a:lnTo>
                    <a:pt x="34" y="314"/>
                  </a:lnTo>
                  <a:lnTo>
                    <a:pt x="36" y="321"/>
                  </a:lnTo>
                  <a:lnTo>
                    <a:pt x="36" y="327"/>
                  </a:lnTo>
                  <a:lnTo>
                    <a:pt x="38" y="333"/>
                  </a:lnTo>
                  <a:lnTo>
                    <a:pt x="38" y="340"/>
                  </a:lnTo>
                  <a:lnTo>
                    <a:pt x="40" y="348"/>
                  </a:lnTo>
                  <a:lnTo>
                    <a:pt x="40" y="354"/>
                  </a:lnTo>
                  <a:lnTo>
                    <a:pt x="40" y="361"/>
                  </a:lnTo>
                  <a:lnTo>
                    <a:pt x="40" y="369"/>
                  </a:lnTo>
                  <a:lnTo>
                    <a:pt x="42" y="376"/>
                  </a:lnTo>
                  <a:lnTo>
                    <a:pt x="40" y="382"/>
                  </a:lnTo>
                  <a:lnTo>
                    <a:pt x="40" y="388"/>
                  </a:lnTo>
                  <a:lnTo>
                    <a:pt x="40" y="396"/>
                  </a:lnTo>
                  <a:lnTo>
                    <a:pt x="40" y="403"/>
                  </a:lnTo>
                  <a:lnTo>
                    <a:pt x="40" y="409"/>
                  </a:lnTo>
                  <a:lnTo>
                    <a:pt x="38" y="415"/>
                  </a:lnTo>
                  <a:lnTo>
                    <a:pt x="38" y="420"/>
                  </a:lnTo>
                  <a:lnTo>
                    <a:pt x="38" y="428"/>
                  </a:lnTo>
                  <a:lnTo>
                    <a:pt x="38" y="434"/>
                  </a:lnTo>
                  <a:lnTo>
                    <a:pt x="38" y="439"/>
                  </a:lnTo>
                  <a:lnTo>
                    <a:pt x="36" y="445"/>
                  </a:lnTo>
                  <a:lnTo>
                    <a:pt x="36" y="451"/>
                  </a:lnTo>
                  <a:lnTo>
                    <a:pt x="34" y="456"/>
                  </a:lnTo>
                  <a:lnTo>
                    <a:pt x="34" y="460"/>
                  </a:lnTo>
                  <a:lnTo>
                    <a:pt x="32" y="466"/>
                  </a:lnTo>
                  <a:lnTo>
                    <a:pt x="32" y="470"/>
                  </a:lnTo>
                  <a:lnTo>
                    <a:pt x="30" y="479"/>
                  </a:lnTo>
                  <a:lnTo>
                    <a:pt x="30" y="485"/>
                  </a:lnTo>
                  <a:lnTo>
                    <a:pt x="29" y="491"/>
                  </a:lnTo>
                  <a:lnTo>
                    <a:pt x="27" y="494"/>
                  </a:lnTo>
                  <a:lnTo>
                    <a:pt x="27" y="498"/>
                  </a:lnTo>
                  <a:lnTo>
                    <a:pt x="27" y="500"/>
                  </a:lnTo>
                  <a:lnTo>
                    <a:pt x="65" y="415"/>
                  </a:lnTo>
                  <a:lnTo>
                    <a:pt x="110" y="384"/>
                  </a:lnTo>
                  <a:lnTo>
                    <a:pt x="118" y="354"/>
                  </a:lnTo>
                  <a:lnTo>
                    <a:pt x="409" y="251"/>
                  </a:lnTo>
                  <a:lnTo>
                    <a:pt x="918" y="46"/>
                  </a:lnTo>
                  <a:lnTo>
                    <a:pt x="916" y="0"/>
                  </a:lnTo>
                  <a:lnTo>
                    <a:pt x="737" y="93"/>
                  </a:lnTo>
                  <a:lnTo>
                    <a:pt x="536" y="150"/>
                  </a:lnTo>
                  <a:lnTo>
                    <a:pt x="338" y="262"/>
                  </a:lnTo>
                  <a:lnTo>
                    <a:pt x="82" y="316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6" name="Freeform 58"/>
            <p:cNvSpPr>
              <a:spLocks/>
            </p:cNvSpPr>
            <p:nvPr/>
          </p:nvSpPr>
          <p:spPr bwMode="auto">
            <a:xfrm>
              <a:off x="2784" y="2016"/>
              <a:ext cx="32" cy="104"/>
            </a:xfrm>
            <a:custGeom>
              <a:avLst/>
              <a:gdLst>
                <a:gd name="T0" fmla="*/ 0 w 63"/>
                <a:gd name="T1" fmla="*/ 0 h 207"/>
                <a:gd name="T2" fmla="*/ 4 w 63"/>
                <a:gd name="T3" fmla="*/ 26 h 207"/>
                <a:gd name="T4" fmla="*/ 4 w 63"/>
                <a:gd name="T5" fmla="*/ 26 h 207"/>
                <a:gd name="T6" fmla="*/ 4 w 63"/>
                <a:gd name="T7" fmla="*/ 25 h 207"/>
                <a:gd name="T8" fmla="*/ 5 w 63"/>
                <a:gd name="T9" fmla="*/ 25 h 207"/>
                <a:gd name="T10" fmla="*/ 5 w 63"/>
                <a:gd name="T11" fmla="*/ 24 h 207"/>
                <a:gd name="T12" fmla="*/ 5 w 63"/>
                <a:gd name="T13" fmla="*/ 23 h 207"/>
                <a:gd name="T14" fmla="*/ 6 w 63"/>
                <a:gd name="T15" fmla="*/ 23 h 207"/>
                <a:gd name="T16" fmla="*/ 6 w 63"/>
                <a:gd name="T17" fmla="*/ 22 h 207"/>
                <a:gd name="T18" fmla="*/ 7 w 63"/>
                <a:gd name="T19" fmla="*/ 21 h 207"/>
                <a:gd name="T20" fmla="*/ 7 w 63"/>
                <a:gd name="T21" fmla="*/ 21 h 207"/>
                <a:gd name="T22" fmla="*/ 7 w 63"/>
                <a:gd name="T23" fmla="*/ 20 h 207"/>
                <a:gd name="T24" fmla="*/ 8 w 63"/>
                <a:gd name="T25" fmla="*/ 19 h 207"/>
                <a:gd name="T26" fmla="*/ 8 w 63"/>
                <a:gd name="T27" fmla="*/ 18 h 207"/>
                <a:gd name="T28" fmla="*/ 8 w 63"/>
                <a:gd name="T29" fmla="*/ 18 h 207"/>
                <a:gd name="T30" fmla="*/ 8 w 63"/>
                <a:gd name="T31" fmla="*/ 17 h 207"/>
                <a:gd name="T32" fmla="*/ 8 w 63"/>
                <a:gd name="T33" fmla="*/ 17 h 207"/>
                <a:gd name="T34" fmla="*/ 8 w 63"/>
                <a:gd name="T35" fmla="*/ 16 h 207"/>
                <a:gd name="T36" fmla="*/ 8 w 63"/>
                <a:gd name="T37" fmla="*/ 16 h 207"/>
                <a:gd name="T38" fmla="*/ 8 w 63"/>
                <a:gd name="T39" fmla="*/ 15 h 207"/>
                <a:gd name="T40" fmla="*/ 7 w 63"/>
                <a:gd name="T41" fmla="*/ 15 h 207"/>
                <a:gd name="T42" fmla="*/ 7 w 63"/>
                <a:gd name="T43" fmla="*/ 14 h 207"/>
                <a:gd name="T44" fmla="*/ 6 w 63"/>
                <a:gd name="T45" fmla="*/ 13 h 207"/>
                <a:gd name="T46" fmla="*/ 5 w 63"/>
                <a:gd name="T47" fmla="*/ 13 h 207"/>
                <a:gd name="T48" fmla="*/ 4 w 63"/>
                <a:gd name="T49" fmla="*/ 12 h 207"/>
                <a:gd name="T50" fmla="*/ 4 w 63"/>
                <a:gd name="T51" fmla="*/ 11 h 207"/>
                <a:gd name="T52" fmla="*/ 4 w 63"/>
                <a:gd name="T53" fmla="*/ 10 h 207"/>
                <a:gd name="T54" fmla="*/ 4 w 63"/>
                <a:gd name="T55" fmla="*/ 10 h 207"/>
                <a:gd name="T56" fmla="*/ 4 w 63"/>
                <a:gd name="T57" fmla="*/ 9 h 207"/>
                <a:gd name="T58" fmla="*/ 4 w 63"/>
                <a:gd name="T59" fmla="*/ 8 h 207"/>
                <a:gd name="T60" fmla="*/ 4 w 63"/>
                <a:gd name="T61" fmla="*/ 8 h 207"/>
                <a:gd name="T62" fmla="*/ 5 w 63"/>
                <a:gd name="T63" fmla="*/ 7 h 207"/>
                <a:gd name="T64" fmla="*/ 5 w 63"/>
                <a:gd name="T65" fmla="*/ 6 h 207"/>
                <a:gd name="T66" fmla="*/ 5 w 63"/>
                <a:gd name="T67" fmla="*/ 6 h 207"/>
                <a:gd name="T68" fmla="*/ 5 w 63"/>
                <a:gd name="T69" fmla="*/ 5 h 207"/>
                <a:gd name="T70" fmla="*/ 5 w 63"/>
                <a:gd name="T71" fmla="*/ 4 h 207"/>
                <a:gd name="T72" fmla="*/ 6 w 63"/>
                <a:gd name="T73" fmla="*/ 4 h 207"/>
                <a:gd name="T74" fmla="*/ 6 w 63"/>
                <a:gd name="T75" fmla="*/ 3 h 207"/>
                <a:gd name="T76" fmla="*/ 6 w 63"/>
                <a:gd name="T77" fmla="*/ 3 h 207"/>
                <a:gd name="T78" fmla="*/ 7 w 63"/>
                <a:gd name="T79" fmla="*/ 2 h 207"/>
                <a:gd name="T80" fmla="*/ 0 w 63"/>
                <a:gd name="T81" fmla="*/ 0 h 207"/>
                <a:gd name="T82" fmla="*/ 0 w 63"/>
                <a:gd name="T83" fmla="*/ 0 h 20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3"/>
                <a:gd name="T127" fmla="*/ 0 h 207"/>
                <a:gd name="T128" fmla="*/ 63 w 63"/>
                <a:gd name="T129" fmla="*/ 207 h 20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3" h="207">
                  <a:moveTo>
                    <a:pt x="0" y="0"/>
                  </a:moveTo>
                  <a:lnTo>
                    <a:pt x="25" y="207"/>
                  </a:lnTo>
                  <a:lnTo>
                    <a:pt x="27" y="205"/>
                  </a:lnTo>
                  <a:lnTo>
                    <a:pt x="31" y="199"/>
                  </a:lnTo>
                  <a:lnTo>
                    <a:pt x="33" y="194"/>
                  </a:lnTo>
                  <a:lnTo>
                    <a:pt x="37" y="190"/>
                  </a:lnTo>
                  <a:lnTo>
                    <a:pt x="40" y="184"/>
                  </a:lnTo>
                  <a:lnTo>
                    <a:pt x="44" y="180"/>
                  </a:lnTo>
                  <a:lnTo>
                    <a:pt x="46" y="173"/>
                  </a:lnTo>
                  <a:lnTo>
                    <a:pt x="50" y="167"/>
                  </a:lnTo>
                  <a:lnTo>
                    <a:pt x="52" y="161"/>
                  </a:lnTo>
                  <a:lnTo>
                    <a:pt x="56" y="156"/>
                  </a:lnTo>
                  <a:lnTo>
                    <a:pt x="57" y="150"/>
                  </a:lnTo>
                  <a:lnTo>
                    <a:pt x="61" y="144"/>
                  </a:lnTo>
                  <a:lnTo>
                    <a:pt x="63" y="139"/>
                  </a:lnTo>
                  <a:lnTo>
                    <a:pt x="63" y="135"/>
                  </a:lnTo>
                  <a:lnTo>
                    <a:pt x="63" y="129"/>
                  </a:lnTo>
                  <a:lnTo>
                    <a:pt x="63" y="125"/>
                  </a:lnTo>
                  <a:lnTo>
                    <a:pt x="61" y="122"/>
                  </a:lnTo>
                  <a:lnTo>
                    <a:pt x="59" y="120"/>
                  </a:lnTo>
                  <a:lnTo>
                    <a:pt x="54" y="114"/>
                  </a:lnTo>
                  <a:lnTo>
                    <a:pt x="50" y="110"/>
                  </a:lnTo>
                  <a:lnTo>
                    <a:pt x="42" y="104"/>
                  </a:lnTo>
                  <a:lnTo>
                    <a:pt x="37" y="99"/>
                  </a:lnTo>
                  <a:lnTo>
                    <a:pt x="31" y="91"/>
                  </a:lnTo>
                  <a:lnTo>
                    <a:pt x="31" y="84"/>
                  </a:lnTo>
                  <a:lnTo>
                    <a:pt x="29" y="78"/>
                  </a:lnTo>
                  <a:lnTo>
                    <a:pt x="29" y="74"/>
                  </a:lnTo>
                  <a:lnTo>
                    <a:pt x="29" y="68"/>
                  </a:lnTo>
                  <a:lnTo>
                    <a:pt x="31" y="63"/>
                  </a:lnTo>
                  <a:lnTo>
                    <a:pt x="31" y="57"/>
                  </a:lnTo>
                  <a:lnTo>
                    <a:pt x="33" y="51"/>
                  </a:lnTo>
                  <a:lnTo>
                    <a:pt x="37" y="46"/>
                  </a:lnTo>
                  <a:lnTo>
                    <a:pt x="38" y="42"/>
                  </a:lnTo>
                  <a:lnTo>
                    <a:pt x="40" y="36"/>
                  </a:lnTo>
                  <a:lnTo>
                    <a:pt x="40" y="30"/>
                  </a:lnTo>
                  <a:lnTo>
                    <a:pt x="42" y="27"/>
                  </a:lnTo>
                  <a:lnTo>
                    <a:pt x="46" y="23"/>
                  </a:lnTo>
                  <a:lnTo>
                    <a:pt x="48" y="17"/>
                  </a:lnTo>
                  <a:lnTo>
                    <a:pt x="5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Freeform 59"/>
            <p:cNvSpPr>
              <a:spLocks/>
            </p:cNvSpPr>
            <p:nvPr/>
          </p:nvSpPr>
          <p:spPr bwMode="auto">
            <a:xfrm>
              <a:off x="2653" y="1953"/>
              <a:ext cx="219" cy="92"/>
            </a:xfrm>
            <a:custGeom>
              <a:avLst/>
              <a:gdLst>
                <a:gd name="T0" fmla="*/ 0 w 437"/>
                <a:gd name="T1" fmla="*/ 23 h 185"/>
                <a:gd name="T2" fmla="*/ 55 w 437"/>
                <a:gd name="T3" fmla="*/ 2 h 185"/>
                <a:gd name="T4" fmla="*/ 52 w 437"/>
                <a:gd name="T5" fmla="*/ 0 h 185"/>
                <a:gd name="T6" fmla="*/ 39 w 437"/>
                <a:gd name="T7" fmla="*/ 7 h 185"/>
                <a:gd name="T8" fmla="*/ 19 w 437"/>
                <a:gd name="T9" fmla="*/ 12 h 185"/>
                <a:gd name="T10" fmla="*/ 0 w 437"/>
                <a:gd name="T11" fmla="*/ 23 h 185"/>
                <a:gd name="T12" fmla="*/ 0 w 437"/>
                <a:gd name="T13" fmla="*/ 23 h 1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7"/>
                <a:gd name="T22" fmla="*/ 0 h 185"/>
                <a:gd name="T23" fmla="*/ 437 w 437"/>
                <a:gd name="T24" fmla="*/ 185 h 1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7" h="185">
                  <a:moveTo>
                    <a:pt x="0" y="185"/>
                  </a:moveTo>
                  <a:lnTo>
                    <a:pt x="437" y="18"/>
                  </a:lnTo>
                  <a:lnTo>
                    <a:pt x="409" y="0"/>
                  </a:lnTo>
                  <a:lnTo>
                    <a:pt x="308" y="57"/>
                  </a:lnTo>
                  <a:lnTo>
                    <a:pt x="147" y="103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Freeform 60"/>
            <p:cNvSpPr>
              <a:spLocks/>
            </p:cNvSpPr>
            <p:nvPr/>
          </p:nvSpPr>
          <p:spPr bwMode="auto">
            <a:xfrm>
              <a:off x="2797" y="2100"/>
              <a:ext cx="90" cy="32"/>
            </a:xfrm>
            <a:custGeom>
              <a:avLst/>
              <a:gdLst>
                <a:gd name="T0" fmla="*/ 0 w 181"/>
                <a:gd name="T1" fmla="*/ 5 h 65"/>
                <a:gd name="T2" fmla="*/ 3 w 181"/>
                <a:gd name="T3" fmla="*/ 8 h 65"/>
                <a:gd name="T4" fmla="*/ 22 w 181"/>
                <a:gd name="T5" fmla="*/ 0 h 65"/>
                <a:gd name="T6" fmla="*/ 0 w 181"/>
                <a:gd name="T7" fmla="*/ 5 h 65"/>
                <a:gd name="T8" fmla="*/ 0 w 181"/>
                <a:gd name="T9" fmla="*/ 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"/>
                <a:gd name="T16" fmla="*/ 0 h 65"/>
                <a:gd name="T17" fmla="*/ 181 w 181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" h="65">
                  <a:moveTo>
                    <a:pt x="0" y="42"/>
                  </a:moveTo>
                  <a:lnTo>
                    <a:pt x="25" y="65"/>
                  </a:lnTo>
                  <a:lnTo>
                    <a:pt x="181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917A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Freeform 61"/>
            <p:cNvSpPr>
              <a:spLocks/>
            </p:cNvSpPr>
            <p:nvPr/>
          </p:nvSpPr>
          <p:spPr bwMode="auto">
            <a:xfrm>
              <a:off x="2894" y="1910"/>
              <a:ext cx="16" cy="36"/>
            </a:xfrm>
            <a:custGeom>
              <a:avLst/>
              <a:gdLst>
                <a:gd name="T0" fmla="*/ 1 w 32"/>
                <a:gd name="T1" fmla="*/ 0 h 72"/>
                <a:gd name="T2" fmla="*/ 0 w 32"/>
                <a:gd name="T3" fmla="*/ 0 h 72"/>
                <a:gd name="T4" fmla="*/ 0 w 32"/>
                <a:gd name="T5" fmla="*/ 1 h 72"/>
                <a:gd name="T6" fmla="*/ 0 w 32"/>
                <a:gd name="T7" fmla="*/ 1 h 72"/>
                <a:gd name="T8" fmla="*/ 0 w 32"/>
                <a:gd name="T9" fmla="*/ 1 h 72"/>
                <a:gd name="T10" fmla="*/ 0 w 32"/>
                <a:gd name="T11" fmla="*/ 2 h 72"/>
                <a:gd name="T12" fmla="*/ 0 w 32"/>
                <a:gd name="T13" fmla="*/ 2 h 72"/>
                <a:gd name="T14" fmla="*/ 0 w 32"/>
                <a:gd name="T15" fmla="*/ 3 h 72"/>
                <a:gd name="T16" fmla="*/ 1 w 32"/>
                <a:gd name="T17" fmla="*/ 5 h 72"/>
                <a:gd name="T18" fmla="*/ 1 w 32"/>
                <a:gd name="T19" fmla="*/ 5 h 72"/>
                <a:gd name="T20" fmla="*/ 1 w 32"/>
                <a:gd name="T21" fmla="*/ 6 h 72"/>
                <a:gd name="T22" fmla="*/ 1 w 32"/>
                <a:gd name="T23" fmla="*/ 6 h 72"/>
                <a:gd name="T24" fmla="*/ 1 w 32"/>
                <a:gd name="T25" fmla="*/ 7 h 72"/>
                <a:gd name="T26" fmla="*/ 2 w 32"/>
                <a:gd name="T27" fmla="*/ 9 h 72"/>
                <a:gd name="T28" fmla="*/ 2 w 32"/>
                <a:gd name="T29" fmla="*/ 9 h 72"/>
                <a:gd name="T30" fmla="*/ 2 w 32"/>
                <a:gd name="T31" fmla="*/ 9 h 72"/>
                <a:gd name="T32" fmla="*/ 2 w 32"/>
                <a:gd name="T33" fmla="*/ 9 h 72"/>
                <a:gd name="T34" fmla="*/ 2 w 32"/>
                <a:gd name="T35" fmla="*/ 9 h 72"/>
                <a:gd name="T36" fmla="*/ 3 w 32"/>
                <a:gd name="T37" fmla="*/ 9 h 72"/>
                <a:gd name="T38" fmla="*/ 3 w 32"/>
                <a:gd name="T39" fmla="*/ 7 h 72"/>
                <a:gd name="T40" fmla="*/ 3 w 32"/>
                <a:gd name="T41" fmla="*/ 6 h 72"/>
                <a:gd name="T42" fmla="*/ 3 w 32"/>
                <a:gd name="T43" fmla="*/ 6 h 72"/>
                <a:gd name="T44" fmla="*/ 4 w 32"/>
                <a:gd name="T45" fmla="*/ 5 h 72"/>
                <a:gd name="T46" fmla="*/ 4 w 32"/>
                <a:gd name="T47" fmla="*/ 5 h 72"/>
                <a:gd name="T48" fmla="*/ 4 w 32"/>
                <a:gd name="T49" fmla="*/ 3 h 72"/>
                <a:gd name="T50" fmla="*/ 3 w 32"/>
                <a:gd name="T51" fmla="*/ 2 h 72"/>
                <a:gd name="T52" fmla="*/ 3 w 32"/>
                <a:gd name="T53" fmla="*/ 1 h 72"/>
                <a:gd name="T54" fmla="*/ 2 w 32"/>
                <a:gd name="T55" fmla="*/ 1 h 72"/>
                <a:gd name="T56" fmla="*/ 1 w 32"/>
                <a:gd name="T57" fmla="*/ 1 h 72"/>
                <a:gd name="T58" fmla="*/ 1 w 32"/>
                <a:gd name="T59" fmla="*/ 1 h 72"/>
                <a:gd name="T60" fmla="*/ 1 w 32"/>
                <a:gd name="T61" fmla="*/ 0 h 72"/>
                <a:gd name="T62" fmla="*/ 1 w 32"/>
                <a:gd name="T63" fmla="*/ 0 h 72"/>
                <a:gd name="T64" fmla="*/ 1 w 32"/>
                <a:gd name="T65" fmla="*/ 0 h 72"/>
                <a:gd name="T66" fmla="*/ 1 w 32"/>
                <a:gd name="T67" fmla="*/ 0 h 7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"/>
                <a:gd name="T103" fmla="*/ 0 h 72"/>
                <a:gd name="T104" fmla="*/ 32 w 32"/>
                <a:gd name="T105" fmla="*/ 72 h 7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" h="72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6" y="49"/>
                  </a:lnTo>
                  <a:lnTo>
                    <a:pt x="10" y="55"/>
                  </a:lnTo>
                  <a:lnTo>
                    <a:pt x="13" y="61"/>
                  </a:lnTo>
                  <a:lnTo>
                    <a:pt x="17" y="65"/>
                  </a:lnTo>
                  <a:lnTo>
                    <a:pt x="21" y="68"/>
                  </a:lnTo>
                  <a:lnTo>
                    <a:pt x="21" y="70"/>
                  </a:lnTo>
                  <a:lnTo>
                    <a:pt x="23" y="72"/>
                  </a:lnTo>
                  <a:lnTo>
                    <a:pt x="23" y="70"/>
                  </a:lnTo>
                  <a:lnTo>
                    <a:pt x="25" y="67"/>
                  </a:lnTo>
                  <a:lnTo>
                    <a:pt x="27" y="61"/>
                  </a:lnTo>
                  <a:lnTo>
                    <a:pt x="29" y="55"/>
                  </a:lnTo>
                  <a:lnTo>
                    <a:pt x="30" y="48"/>
                  </a:lnTo>
                  <a:lnTo>
                    <a:pt x="32" y="40"/>
                  </a:lnTo>
                  <a:lnTo>
                    <a:pt x="32" y="34"/>
                  </a:lnTo>
                  <a:lnTo>
                    <a:pt x="32" y="27"/>
                  </a:lnTo>
                  <a:lnTo>
                    <a:pt x="29" y="19"/>
                  </a:lnTo>
                  <a:lnTo>
                    <a:pt x="25" y="13"/>
                  </a:lnTo>
                  <a:lnTo>
                    <a:pt x="19" y="10"/>
                  </a:lnTo>
                  <a:lnTo>
                    <a:pt x="15" y="6"/>
                  </a:lnTo>
                  <a:lnTo>
                    <a:pt x="10" y="2"/>
                  </a:lnTo>
                  <a:lnTo>
                    <a:pt x="6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Freeform 62"/>
            <p:cNvSpPr>
              <a:spLocks/>
            </p:cNvSpPr>
            <p:nvPr/>
          </p:nvSpPr>
          <p:spPr bwMode="auto">
            <a:xfrm>
              <a:off x="1919" y="2110"/>
              <a:ext cx="47" cy="197"/>
            </a:xfrm>
            <a:custGeom>
              <a:avLst/>
              <a:gdLst>
                <a:gd name="T0" fmla="*/ 5 w 95"/>
                <a:gd name="T1" fmla="*/ 5 h 393"/>
                <a:gd name="T2" fmla="*/ 4 w 95"/>
                <a:gd name="T3" fmla="*/ 6 h 393"/>
                <a:gd name="T4" fmla="*/ 2 w 95"/>
                <a:gd name="T5" fmla="*/ 8 h 393"/>
                <a:gd name="T6" fmla="*/ 1 w 95"/>
                <a:gd name="T7" fmla="*/ 10 h 393"/>
                <a:gd name="T8" fmla="*/ 1 w 95"/>
                <a:gd name="T9" fmla="*/ 12 h 393"/>
                <a:gd name="T10" fmla="*/ 0 w 95"/>
                <a:gd name="T11" fmla="*/ 15 h 393"/>
                <a:gd name="T12" fmla="*/ 0 w 95"/>
                <a:gd name="T13" fmla="*/ 17 h 393"/>
                <a:gd name="T14" fmla="*/ 0 w 95"/>
                <a:gd name="T15" fmla="*/ 20 h 393"/>
                <a:gd name="T16" fmla="*/ 0 w 95"/>
                <a:gd name="T17" fmla="*/ 23 h 393"/>
                <a:gd name="T18" fmla="*/ 0 w 95"/>
                <a:gd name="T19" fmla="*/ 25 h 393"/>
                <a:gd name="T20" fmla="*/ 0 w 95"/>
                <a:gd name="T21" fmla="*/ 27 h 393"/>
                <a:gd name="T22" fmla="*/ 1 w 95"/>
                <a:gd name="T23" fmla="*/ 29 h 393"/>
                <a:gd name="T24" fmla="*/ 1 w 95"/>
                <a:gd name="T25" fmla="*/ 30 h 393"/>
                <a:gd name="T26" fmla="*/ 2 w 95"/>
                <a:gd name="T27" fmla="*/ 32 h 393"/>
                <a:gd name="T28" fmla="*/ 2 w 95"/>
                <a:gd name="T29" fmla="*/ 34 h 393"/>
                <a:gd name="T30" fmla="*/ 2 w 95"/>
                <a:gd name="T31" fmla="*/ 36 h 393"/>
                <a:gd name="T32" fmla="*/ 3 w 95"/>
                <a:gd name="T33" fmla="*/ 37 h 393"/>
                <a:gd name="T34" fmla="*/ 4 w 95"/>
                <a:gd name="T35" fmla="*/ 39 h 393"/>
                <a:gd name="T36" fmla="*/ 4 w 95"/>
                <a:gd name="T37" fmla="*/ 41 h 393"/>
                <a:gd name="T38" fmla="*/ 5 w 95"/>
                <a:gd name="T39" fmla="*/ 44 h 393"/>
                <a:gd name="T40" fmla="*/ 6 w 95"/>
                <a:gd name="T41" fmla="*/ 46 h 393"/>
                <a:gd name="T42" fmla="*/ 7 w 95"/>
                <a:gd name="T43" fmla="*/ 48 h 393"/>
                <a:gd name="T44" fmla="*/ 8 w 95"/>
                <a:gd name="T45" fmla="*/ 49 h 393"/>
                <a:gd name="T46" fmla="*/ 8 w 95"/>
                <a:gd name="T47" fmla="*/ 49 h 393"/>
                <a:gd name="T48" fmla="*/ 7 w 95"/>
                <a:gd name="T49" fmla="*/ 47 h 393"/>
                <a:gd name="T50" fmla="*/ 6 w 95"/>
                <a:gd name="T51" fmla="*/ 45 h 393"/>
                <a:gd name="T52" fmla="*/ 6 w 95"/>
                <a:gd name="T53" fmla="*/ 42 h 393"/>
                <a:gd name="T54" fmla="*/ 6 w 95"/>
                <a:gd name="T55" fmla="*/ 39 h 393"/>
                <a:gd name="T56" fmla="*/ 5 w 95"/>
                <a:gd name="T57" fmla="*/ 37 h 393"/>
                <a:gd name="T58" fmla="*/ 5 w 95"/>
                <a:gd name="T59" fmla="*/ 35 h 393"/>
                <a:gd name="T60" fmla="*/ 5 w 95"/>
                <a:gd name="T61" fmla="*/ 32 h 393"/>
                <a:gd name="T62" fmla="*/ 5 w 95"/>
                <a:gd name="T63" fmla="*/ 30 h 393"/>
                <a:gd name="T64" fmla="*/ 5 w 95"/>
                <a:gd name="T65" fmla="*/ 29 h 393"/>
                <a:gd name="T66" fmla="*/ 5 w 95"/>
                <a:gd name="T67" fmla="*/ 27 h 393"/>
                <a:gd name="T68" fmla="*/ 5 w 95"/>
                <a:gd name="T69" fmla="*/ 25 h 393"/>
                <a:gd name="T70" fmla="*/ 5 w 95"/>
                <a:gd name="T71" fmla="*/ 24 h 393"/>
                <a:gd name="T72" fmla="*/ 5 w 95"/>
                <a:gd name="T73" fmla="*/ 22 h 393"/>
                <a:gd name="T74" fmla="*/ 5 w 95"/>
                <a:gd name="T75" fmla="*/ 20 h 393"/>
                <a:gd name="T76" fmla="*/ 6 w 95"/>
                <a:gd name="T77" fmla="*/ 18 h 393"/>
                <a:gd name="T78" fmla="*/ 6 w 95"/>
                <a:gd name="T79" fmla="*/ 15 h 393"/>
                <a:gd name="T80" fmla="*/ 7 w 95"/>
                <a:gd name="T81" fmla="*/ 12 h 393"/>
                <a:gd name="T82" fmla="*/ 8 w 95"/>
                <a:gd name="T83" fmla="*/ 9 h 393"/>
                <a:gd name="T84" fmla="*/ 9 w 95"/>
                <a:gd name="T85" fmla="*/ 7 h 393"/>
                <a:gd name="T86" fmla="*/ 10 w 95"/>
                <a:gd name="T87" fmla="*/ 4 h 393"/>
                <a:gd name="T88" fmla="*/ 10 w 95"/>
                <a:gd name="T89" fmla="*/ 3 h 393"/>
                <a:gd name="T90" fmla="*/ 11 w 95"/>
                <a:gd name="T91" fmla="*/ 1 h 393"/>
                <a:gd name="T92" fmla="*/ 11 w 95"/>
                <a:gd name="T93" fmla="*/ 0 h 3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5"/>
                <a:gd name="T142" fmla="*/ 0 h 393"/>
                <a:gd name="T143" fmla="*/ 95 w 95"/>
                <a:gd name="T144" fmla="*/ 393 h 39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5" h="393">
                  <a:moveTo>
                    <a:pt x="95" y="0"/>
                  </a:moveTo>
                  <a:lnTo>
                    <a:pt x="40" y="36"/>
                  </a:lnTo>
                  <a:lnTo>
                    <a:pt x="38" y="38"/>
                  </a:lnTo>
                  <a:lnTo>
                    <a:pt x="34" y="40"/>
                  </a:lnTo>
                  <a:lnTo>
                    <a:pt x="32" y="44"/>
                  </a:lnTo>
                  <a:lnTo>
                    <a:pt x="29" y="49"/>
                  </a:lnTo>
                  <a:lnTo>
                    <a:pt x="25" y="55"/>
                  </a:lnTo>
                  <a:lnTo>
                    <a:pt x="21" y="61"/>
                  </a:lnTo>
                  <a:lnTo>
                    <a:pt x="19" y="70"/>
                  </a:lnTo>
                  <a:lnTo>
                    <a:pt x="15" y="74"/>
                  </a:lnTo>
                  <a:lnTo>
                    <a:pt x="13" y="80"/>
                  </a:lnTo>
                  <a:lnTo>
                    <a:pt x="12" y="84"/>
                  </a:lnTo>
                  <a:lnTo>
                    <a:pt x="10" y="89"/>
                  </a:lnTo>
                  <a:lnTo>
                    <a:pt x="8" y="93"/>
                  </a:lnTo>
                  <a:lnTo>
                    <a:pt x="8" y="101"/>
                  </a:lnTo>
                  <a:lnTo>
                    <a:pt x="6" y="106"/>
                  </a:lnTo>
                  <a:lnTo>
                    <a:pt x="4" y="114"/>
                  </a:lnTo>
                  <a:lnTo>
                    <a:pt x="2" y="120"/>
                  </a:lnTo>
                  <a:lnTo>
                    <a:pt x="2" y="125"/>
                  </a:lnTo>
                  <a:lnTo>
                    <a:pt x="0" y="133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3"/>
                  </a:lnTo>
                  <a:lnTo>
                    <a:pt x="2" y="173"/>
                  </a:lnTo>
                  <a:lnTo>
                    <a:pt x="2" y="181"/>
                  </a:lnTo>
                  <a:lnTo>
                    <a:pt x="2" y="190"/>
                  </a:lnTo>
                  <a:lnTo>
                    <a:pt x="2" y="194"/>
                  </a:lnTo>
                  <a:lnTo>
                    <a:pt x="4" y="198"/>
                  </a:lnTo>
                  <a:lnTo>
                    <a:pt x="4" y="203"/>
                  </a:lnTo>
                  <a:lnTo>
                    <a:pt x="6" y="207"/>
                  </a:lnTo>
                  <a:lnTo>
                    <a:pt x="6" y="211"/>
                  </a:lnTo>
                  <a:lnTo>
                    <a:pt x="8" y="217"/>
                  </a:lnTo>
                  <a:lnTo>
                    <a:pt x="8" y="221"/>
                  </a:lnTo>
                  <a:lnTo>
                    <a:pt x="10" y="226"/>
                  </a:lnTo>
                  <a:lnTo>
                    <a:pt x="10" y="230"/>
                  </a:lnTo>
                  <a:lnTo>
                    <a:pt x="12" y="236"/>
                  </a:lnTo>
                  <a:lnTo>
                    <a:pt x="13" y="240"/>
                  </a:lnTo>
                  <a:lnTo>
                    <a:pt x="13" y="245"/>
                  </a:lnTo>
                  <a:lnTo>
                    <a:pt x="15" y="249"/>
                  </a:lnTo>
                  <a:lnTo>
                    <a:pt x="17" y="255"/>
                  </a:lnTo>
                  <a:lnTo>
                    <a:pt x="17" y="259"/>
                  </a:lnTo>
                  <a:lnTo>
                    <a:pt x="19" y="262"/>
                  </a:lnTo>
                  <a:lnTo>
                    <a:pt x="19" y="266"/>
                  </a:lnTo>
                  <a:lnTo>
                    <a:pt x="21" y="272"/>
                  </a:lnTo>
                  <a:lnTo>
                    <a:pt x="23" y="276"/>
                  </a:lnTo>
                  <a:lnTo>
                    <a:pt x="23" y="281"/>
                  </a:lnTo>
                  <a:lnTo>
                    <a:pt x="25" y="285"/>
                  </a:lnTo>
                  <a:lnTo>
                    <a:pt x="27" y="291"/>
                  </a:lnTo>
                  <a:lnTo>
                    <a:pt x="29" y="295"/>
                  </a:lnTo>
                  <a:lnTo>
                    <a:pt x="29" y="298"/>
                  </a:lnTo>
                  <a:lnTo>
                    <a:pt x="31" y="304"/>
                  </a:lnTo>
                  <a:lnTo>
                    <a:pt x="32" y="308"/>
                  </a:lnTo>
                  <a:lnTo>
                    <a:pt x="34" y="312"/>
                  </a:lnTo>
                  <a:lnTo>
                    <a:pt x="36" y="317"/>
                  </a:lnTo>
                  <a:lnTo>
                    <a:pt x="38" y="325"/>
                  </a:lnTo>
                  <a:lnTo>
                    <a:pt x="40" y="333"/>
                  </a:lnTo>
                  <a:lnTo>
                    <a:pt x="44" y="340"/>
                  </a:lnTo>
                  <a:lnTo>
                    <a:pt x="46" y="346"/>
                  </a:lnTo>
                  <a:lnTo>
                    <a:pt x="50" y="352"/>
                  </a:lnTo>
                  <a:lnTo>
                    <a:pt x="51" y="359"/>
                  </a:lnTo>
                  <a:lnTo>
                    <a:pt x="53" y="365"/>
                  </a:lnTo>
                  <a:lnTo>
                    <a:pt x="55" y="371"/>
                  </a:lnTo>
                  <a:lnTo>
                    <a:pt x="57" y="374"/>
                  </a:lnTo>
                  <a:lnTo>
                    <a:pt x="59" y="380"/>
                  </a:lnTo>
                  <a:lnTo>
                    <a:pt x="61" y="384"/>
                  </a:lnTo>
                  <a:lnTo>
                    <a:pt x="63" y="388"/>
                  </a:lnTo>
                  <a:lnTo>
                    <a:pt x="65" y="392"/>
                  </a:lnTo>
                  <a:lnTo>
                    <a:pt x="67" y="393"/>
                  </a:lnTo>
                  <a:lnTo>
                    <a:pt x="65" y="392"/>
                  </a:lnTo>
                  <a:lnTo>
                    <a:pt x="65" y="388"/>
                  </a:lnTo>
                  <a:lnTo>
                    <a:pt x="63" y="382"/>
                  </a:lnTo>
                  <a:lnTo>
                    <a:pt x="61" y="374"/>
                  </a:lnTo>
                  <a:lnTo>
                    <a:pt x="59" y="369"/>
                  </a:lnTo>
                  <a:lnTo>
                    <a:pt x="59" y="365"/>
                  </a:lnTo>
                  <a:lnTo>
                    <a:pt x="57" y="359"/>
                  </a:lnTo>
                  <a:lnTo>
                    <a:pt x="55" y="354"/>
                  </a:lnTo>
                  <a:lnTo>
                    <a:pt x="55" y="346"/>
                  </a:lnTo>
                  <a:lnTo>
                    <a:pt x="53" y="340"/>
                  </a:lnTo>
                  <a:lnTo>
                    <a:pt x="51" y="333"/>
                  </a:lnTo>
                  <a:lnTo>
                    <a:pt x="51" y="325"/>
                  </a:lnTo>
                  <a:lnTo>
                    <a:pt x="50" y="317"/>
                  </a:lnTo>
                  <a:lnTo>
                    <a:pt x="50" y="310"/>
                  </a:lnTo>
                  <a:lnTo>
                    <a:pt x="48" y="302"/>
                  </a:lnTo>
                  <a:lnTo>
                    <a:pt x="46" y="293"/>
                  </a:lnTo>
                  <a:lnTo>
                    <a:pt x="46" y="289"/>
                  </a:lnTo>
                  <a:lnTo>
                    <a:pt x="44" y="285"/>
                  </a:lnTo>
                  <a:lnTo>
                    <a:pt x="44" y="279"/>
                  </a:lnTo>
                  <a:lnTo>
                    <a:pt x="44" y="276"/>
                  </a:lnTo>
                  <a:lnTo>
                    <a:pt x="44" y="266"/>
                  </a:lnTo>
                  <a:lnTo>
                    <a:pt x="44" y="259"/>
                  </a:lnTo>
                  <a:lnTo>
                    <a:pt x="42" y="255"/>
                  </a:lnTo>
                  <a:lnTo>
                    <a:pt x="42" y="249"/>
                  </a:lnTo>
                  <a:lnTo>
                    <a:pt x="40" y="245"/>
                  </a:lnTo>
                  <a:lnTo>
                    <a:pt x="40" y="240"/>
                  </a:lnTo>
                  <a:lnTo>
                    <a:pt x="40" y="236"/>
                  </a:lnTo>
                  <a:lnTo>
                    <a:pt x="40" y="232"/>
                  </a:lnTo>
                  <a:lnTo>
                    <a:pt x="40" y="226"/>
                  </a:lnTo>
                  <a:lnTo>
                    <a:pt x="40" y="222"/>
                  </a:lnTo>
                  <a:lnTo>
                    <a:pt x="40" y="219"/>
                  </a:lnTo>
                  <a:lnTo>
                    <a:pt x="40" y="213"/>
                  </a:lnTo>
                  <a:lnTo>
                    <a:pt x="40" y="207"/>
                  </a:lnTo>
                  <a:lnTo>
                    <a:pt x="40" y="203"/>
                  </a:lnTo>
                  <a:lnTo>
                    <a:pt x="40" y="200"/>
                  </a:lnTo>
                  <a:lnTo>
                    <a:pt x="42" y="196"/>
                  </a:lnTo>
                  <a:lnTo>
                    <a:pt x="42" y="190"/>
                  </a:lnTo>
                  <a:lnTo>
                    <a:pt x="42" y="186"/>
                  </a:lnTo>
                  <a:lnTo>
                    <a:pt x="42" y="181"/>
                  </a:lnTo>
                  <a:lnTo>
                    <a:pt x="42" y="177"/>
                  </a:lnTo>
                  <a:lnTo>
                    <a:pt x="42" y="171"/>
                  </a:lnTo>
                  <a:lnTo>
                    <a:pt x="44" y="167"/>
                  </a:lnTo>
                  <a:lnTo>
                    <a:pt x="44" y="163"/>
                  </a:lnTo>
                  <a:lnTo>
                    <a:pt x="44" y="158"/>
                  </a:lnTo>
                  <a:lnTo>
                    <a:pt x="44" y="154"/>
                  </a:lnTo>
                  <a:lnTo>
                    <a:pt x="46" y="150"/>
                  </a:lnTo>
                  <a:lnTo>
                    <a:pt x="48" y="141"/>
                  </a:lnTo>
                  <a:lnTo>
                    <a:pt x="50" y="133"/>
                  </a:lnTo>
                  <a:lnTo>
                    <a:pt x="50" y="124"/>
                  </a:lnTo>
                  <a:lnTo>
                    <a:pt x="53" y="116"/>
                  </a:lnTo>
                  <a:lnTo>
                    <a:pt x="55" y="108"/>
                  </a:lnTo>
                  <a:lnTo>
                    <a:pt x="57" y="99"/>
                  </a:lnTo>
                  <a:lnTo>
                    <a:pt x="59" y="91"/>
                  </a:lnTo>
                  <a:lnTo>
                    <a:pt x="61" y="84"/>
                  </a:lnTo>
                  <a:lnTo>
                    <a:pt x="65" y="78"/>
                  </a:lnTo>
                  <a:lnTo>
                    <a:pt x="67" y="70"/>
                  </a:lnTo>
                  <a:lnTo>
                    <a:pt x="69" y="63"/>
                  </a:lnTo>
                  <a:lnTo>
                    <a:pt x="72" y="57"/>
                  </a:lnTo>
                  <a:lnTo>
                    <a:pt x="72" y="49"/>
                  </a:lnTo>
                  <a:lnTo>
                    <a:pt x="76" y="44"/>
                  </a:lnTo>
                  <a:lnTo>
                    <a:pt x="78" y="38"/>
                  </a:lnTo>
                  <a:lnTo>
                    <a:pt x="80" y="32"/>
                  </a:lnTo>
                  <a:lnTo>
                    <a:pt x="82" y="27"/>
                  </a:lnTo>
                  <a:lnTo>
                    <a:pt x="84" y="23"/>
                  </a:lnTo>
                  <a:lnTo>
                    <a:pt x="86" y="17"/>
                  </a:lnTo>
                  <a:lnTo>
                    <a:pt x="88" y="15"/>
                  </a:lnTo>
                  <a:lnTo>
                    <a:pt x="89" y="8"/>
                  </a:lnTo>
                  <a:lnTo>
                    <a:pt x="93" y="4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Freeform 63"/>
            <p:cNvSpPr>
              <a:spLocks/>
            </p:cNvSpPr>
            <p:nvPr/>
          </p:nvSpPr>
          <p:spPr bwMode="auto">
            <a:xfrm>
              <a:off x="2218" y="2220"/>
              <a:ext cx="16" cy="50"/>
            </a:xfrm>
            <a:custGeom>
              <a:avLst/>
              <a:gdLst>
                <a:gd name="T0" fmla="*/ 4 w 32"/>
                <a:gd name="T1" fmla="*/ 0 h 98"/>
                <a:gd name="T2" fmla="*/ 0 w 32"/>
                <a:gd name="T3" fmla="*/ 3 h 98"/>
                <a:gd name="T4" fmla="*/ 1 w 32"/>
                <a:gd name="T5" fmla="*/ 13 h 98"/>
                <a:gd name="T6" fmla="*/ 3 w 32"/>
                <a:gd name="T7" fmla="*/ 7 h 98"/>
                <a:gd name="T8" fmla="*/ 4 w 32"/>
                <a:gd name="T9" fmla="*/ 0 h 98"/>
                <a:gd name="T10" fmla="*/ 4 w 32"/>
                <a:gd name="T11" fmla="*/ 0 h 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98"/>
                <a:gd name="T20" fmla="*/ 32 w 32"/>
                <a:gd name="T21" fmla="*/ 98 h 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98">
                  <a:moveTo>
                    <a:pt x="32" y="0"/>
                  </a:moveTo>
                  <a:lnTo>
                    <a:pt x="0" y="19"/>
                  </a:lnTo>
                  <a:lnTo>
                    <a:pt x="13" y="98"/>
                  </a:lnTo>
                  <a:lnTo>
                    <a:pt x="30" y="49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Freeform 64"/>
            <p:cNvSpPr>
              <a:spLocks/>
            </p:cNvSpPr>
            <p:nvPr/>
          </p:nvSpPr>
          <p:spPr bwMode="auto">
            <a:xfrm>
              <a:off x="2234" y="2048"/>
              <a:ext cx="402" cy="162"/>
            </a:xfrm>
            <a:custGeom>
              <a:avLst/>
              <a:gdLst>
                <a:gd name="T0" fmla="*/ 1 w 804"/>
                <a:gd name="T1" fmla="*/ 40 h 323"/>
                <a:gd name="T2" fmla="*/ 2 w 804"/>
                <a:gd name="T3" fmla="*/ 39 h 323"/>
                <a:gd name="T4" fmla="*/ 3 w 804"/>
                <a:gd name="T5" fmla="*/ 37 h 323"/>
                <a:gd name="T6" fmla="*/ 5 w 804"/>
                <a:gd name="T7" fmla="*/ 36 h 323"/>
                <a:gd name="T8" fmla="*/ 6 w 804"/>
                <a:gd name="T9" fmla="*/ 36 h 323"/>
                <a:gd name="T10" fmla="*/ 7 w 804"/>
                <a:gd name="T11" fmla="*/ 35 h 323"/>
                <a:gd name="T12" fmla="*/ 9 w 804"/>
                <a:gd name="T13" fmla="*/ 35 h 323"/>
                <a:gd name="T14" fmla="*/ 10 w 804"/>
                <a:gd name="T15" fmla="*/ 34 h 323"/>
                <a:gd name="T16" fmla="*/ 12 w 804"/>
                <a:gd name="T17" fmla="*/ 34 h 323"/>
                <a:gd name="T18" fmla="*/ 13 w 804"/>
                <a:gd name="T19" fmla="*/ 33 h 323"/>
                <a:gd name="T20" fmla="*/ 15 w 804"/>
                <a:gd name="T21" fmla="*/ 32 h 323"/>
                <a:gd name="T22" fmla="*/ 18 w 804"/>
                <a:gd name="T23" fmla="*/ 31 h 323"/>
                <a:gd name="T24" fmla="*/ 20 w 804"/>
                <a:gd name="T25" fmla="*/ 31 h 323"/>
                <a:gd name="T26" fmla="*/ 22 w 804"/>
                <a:gd name="T27" fmla="*/ 30 h 323"/>
                <a:gd name="T28" fmla="*/ 25 w 804"/>
                <a:gd name="T29" fmla="*/ 29 h 323"/>
                <a:gd name="T30" fmla="*/ 27 w 804"/>
                <a:gd name="T31" fmla="*/ 27 h 323"/>
                <a:gd name="T32" fmla="*/ 29 w 804"/>
                <a:gd name="T33" fmla="*/ 27 h 323"/>
                <a:gd name="T34" fmla="*/ 33 w 804"/>
                <a:gd name="T35" fmla="*/ 26 h 323"/>
                <a:gd name="T36" fmla="*/ 36 w 804"/>
                <a:gd name="T37" fmla="*/ 24 h 323"/>
                <a:gd name="T38" fmla="*/ 38 w 804"/>
                <a:gd name="T39" fmla="*/ 23 h 323"/>
                <a:gd name="T40" fmla="*/ 41 w 804"/>
                <a:gd name="T41" fmla="*/ 22 h 323"/>
                <a:gd name="T42" fmla="*/ 44 w 804"/>
                <a:gd name="T43" fmla="*/ 21 h 323"/>
                <a:gd name="T44" fmla="*/ 47 w 804"/>
                <a:gd name="T45" fmla="*/ 20 h 323"/>
                <a:gd name="T46" fmla="*/ 49 w 804"/>
                <a:gd name="T47" fmla="*/ 19 h 323"/>
                <a:gd name="T48" fmla="*/ 51 w 804"/>
                <a:gd name="T49" fmla="*/ 18 h 323"/>
                <a:gd name="T50" fmla="*/ 53 w 804"/>
                <a:gd name="T51" fmla="*/ 17 h 323"/>
                <a:gd name="T52" fmla="*/ 56 w 804"/>
                <a:gd name="T53" fmla="*/ 16 h 323"/>
                <a:gd name="T54" fmla="*/ 58 w 804"/>
                <a:gd name="T55" fmla="*/ 15 h 323"/>
                <a:gd name="T56" fmla="*/ 59 w 804"/>
                <a:gd name="T57" fmla="*/ 15 h 323"/>
                <a:gd name="T58" fmla="*/ 61 w 804"/>
                <a:gd name="T59" fmla="*/ 14 h 323"/>
                <a:gd name="T60" fmla="*/ 63 w 804"/>
                <a:gd name="T61" fmla="*/ 13 h 323"/>
                <a:gd name="T62" fmla="*/ 65 w 804"/>
                <a:gd name="T63" fmla="*/ 13 h 323"/>
                <a:gd name="T64" fmla="*/ 66 w 804"/>
                <a:gd name="T65" fmla="*/ 12 h 323"/>
                <a:gd name="T66" fmla="*/ 66 w 804"/>
                <a:gd name="T67" fmla="*/ 12 h 323"/>
                <a:gd name="T68" fmla="*/ 92 w 804"/>
                <a:gd name="T69" fmla="*/ 1 h 323"/>
                <a:gd name="T70" fmla="*/ 0 w 804"/>
                <a:gd name="T71" fmla="*/ 41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04"/>
                <a:gd name="T109" fmla="*/ 0 h 323"/>
                <a:gd name="T110" fmla="*/ 804 w 80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04" h="323">
                  <a:moveTo>
                    <a:pt x="0" y="323"/>
                  </a:moveTo>
                  <a:lnTo>
                    <a:pt x="2" y="319"/>
                  </a:lnTo>
                  <a:lnTo>
                    <a:pt x="6" y="315"/>
                  </a:lnTo>
                  <a:lnTo>
                    <a:pt x="10" y="309"/>
                  </a:lnTo>
                  <a:lnTo>
                    <a:pt x="17" y="302"/>
                  </a:lnTo>
                  <a:lnTo>
                    <a:pt x="25" y="296"/>
                  </a:lnTo>
                  <a:lnTo>
                    <a:pt x="32" y="290"/>
                  </a:lnTo>
                  <a:lnTo>
                    <a:pt x="40" y="285"/>
                  </a:lnTo>
                  <a:lnTo>
                    <a:pt x="48" y="285"/>
                  </a:lnTo>
                  <a:lnTo>
                    <a:pt x="49" y="283"/>
                  </a:lnTo>
                  <a:lnTo>
                    <a:pt x="55" y="281"/>
                  </a:lnTo>
                  <a:lnTo>
                    <a:pt x="57" y="279"/>
                  </a:lnTo>
                  <a:lnTo>
                    <a:pt x="63" y="277"/>
                  </a:lnTo>
                  <a:lnTo>
                    <a:pt x="67" y="275"/>
                  </a:lnTo>
                  <a:lnTo>
                    <a:pt x="72" y="275"/>
                  </a:lnTo>
                  <a:lnTo>
                    <a:pt x="78" y="271"/>
                  </a:lnTo>
                  <a:lnTo>
                    <a:pt x="84" y="269"/>
                  </a:lnTo>
                  <a:lnTo>
                    <a:pt x="89" y="267"/>
                  </a:lnTo>
                  <a:lnTo>
                    <a:pt x="97" y="264"/>
                  </a:lnTo>
                  <a:lnTo>
                    <a:pt x="105" y="262"/>
                  </a:lnTo>
                  <a:lnTo>
                    <a:pt x="112" y="258"/>
                  </a:lnTo>
                  <a:lnTo>
                    <a:pt x="120" y="254"/>
                  </a:lnTo>
                  <a:lnTo>
                    <a:pt x="129" y="252"/>
                  </a:lnTo>
                  <a:lnTo>
                    <a:pt x="139" y="248"/>
                  </a:lnTo>
                  <a:lnTo>
                    <a:pt x="146" y="245"/>
                  </a:lnTo>
                  <a:lnTo>
                    <a:pt x="156" y="241"/>
                  </a:lnTo>
                  <a:lnTo>
                    <a:pt x="165" y="237"/>
                  </a:lnTo>
                  <a:lnTo>
                    <a:pt x="175" y="233"/>
                  </a:lnTo>
                  <a:lnTo>
                    <a:pt x="186" y="229"/>
                  </a:lnTo>
                  <a:lnTo>
                    <a:pt x="196" y="226"/>
                  </a:lnTo>
                  <a:lnTo>
                    <a:pt x="207" y="222"/>
                  </a:lnTo>
                  <a:lnTo>
                    <a:pt x="217" y="216"/>
                  </a:lnTo>
                  <a:lnTo>
                    <a:pt x="228" y="212"/>
                  </a:lnTo>
                  <a:lnTo>
                    <a:pt x="238" y="209"/>
                  </a:lnTo>
                  <a:lnTo>
                    <a:pt x="249" y="205"/>
                  </a:lnTo>
                  <a:lnTo>
                    <a:pt x="260" y="201"/>
                  </a:lnTo>
                  <a:lnTo>
                    <a:pt x="272" y="195"/>
                  </a:lnTo>
                  <a:lnTo>
                    <a:pt x="283" y="191"/>
                  </a:lnTo>
                  <a:lnTo>
                    <a:pt x="295" y="188"/>
                  </a:lnTo>
                  <a:lnTo>
                    <a:pt x="304" y="184"/>
                  </a:lnTo>
                  <a:lnTo>
                    <a:pt x="316" y="178"/>
                  </a:lnTo>
                  <a:lnTo>
                    <a:pt x="327" y="174"/>
                  </a:lnTo>
                  <a:lnTo>
                    <a:pt x="338" y="171"/>
                  </a:lnTo>
                  <a:lnTo>
                    <a:pt x="348" y="165"/>
                  </a:lnTo>
                  <a:lnTo>
                    <a:pt x="359" y="161"/>
                  </a:lnTo>
                  <a:lnTo>
                    <a:pt x="369" y="157"/>
                  </a:lnTo>
                  <a:lnTo>
                    <a:pt x="380" y="153"/>
                  </a:lnTo>
                  <a:lnTo>
                    <a:pt x="390" y="148"/>
                  </a:lnTo>
                  <a:lnTo>
                    <a:pt x="401" y="144"/>
                  </a:lnTo>
                  <a:lnTo>
                    <a:pt x="411" y="140"/>
                  </a:lnTo>
                  <a:lnTo>
                    <a:pt x="420" y="136"/>
                  </a:lnTo>
                  <a:lnTo>
                    <a:pt x="430" y="133"/>
                  </a:lnTo>
                  <a:lnTo>
                    <a:pt x="439" y="131"/>
                  </a:lnTo>
                  <a:lnTo>
                    <a:pt x="449" y="125"/>
                  </a:lnTo>
                  <a:lnTo>
                    <a:pt x="456" y="123"/>
                  </a:lnTo>
                  <a:lnTo>
                    <a:pt x="464" y="119"/>
                  </a:lnTo>
                  <a:lnTo>
                    <a:pt x="471" y="115"/>
                  </a:lnTo>
                  <a:lnTo>
                    <a:pt x="479" y="114"/>
                  </a:lnTo>
                  <a:lnTo>
                    <a:pt x="487" y="112"/>
                  </a:lnTo>
                  <a:lnTo>
                    <a:pt x="492" y="108"/>
                  </a:lnTo>
                  <a:lnTo>
                    <a:pt x="498" y="106"/>
                  </a:lnTo>
                  <a:lnTo>
                    <a:pt x="504" y="104"/>
                  </a:lnTo>
                  <a:lnTo>
                    <a:pt x="509" y="102"/>
                  </a:lnTo>
                  <a:lnTo>
                    <a:pt x="513" y="100"/>
                  </a:lnTo>
                  <a:lnTo>
                    <a:pt x="517" y="98"/>
                  </a:lnTo>
                  <a:lnTo>
                    <a:pt x="521" y="96"/>
                  </a:lnTo>
                  <a:lnTo>
                    <a:pt x="525" y="96"/>
                  </a:lnTo>
                  <a:lnTo>
                    <a:pt x="528" y="95"/>
                  </a:lnTo>
                  <a:lnTo>
                    <a:pt x="530" y="95"/>
                  </a:lnTo>
                  <a:lnTo>
                    <a:pt x="732" y="7"/>
                  </a:lnTo>
                  <a:lnTo>
                    <a:pt x="804" y="0"/>
                  </a:lnTo>
                  <a:lnTo>
                    <a:pt x="0" y="323"/>
                  </a:lnTo>
                  <a:close/>
                </a:path>
              </a:pathLst>
            </a:custGeom>
            <a:solidFill>
              <a:srgbClr val="E0CC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3" name="Freeform 65"/>
            <p:cNvSpPr>
              <a:spLocks/>
            </p:cNvSpPr>
            <p:nvPr/>
          </p:nvSpPr>
          <p:spPr bwMode="auto">
            <a:xfrm>
              <a:off x="2500" y="2389"/>
              <a:ext cx="99" cy="56"/>
            </a:xfrm>
            <a:custGeom>
              <a:avLst/>
              <a:gdLst>
                <a:gd name="T0" fmla="*/ 0 w 198"/>
                <a:gd name="T1" fmla="*/ 14 h 112"/>
                <a:gd name="T2" fmla="*/ 1 w 198"/>
                <a:gd name="T3" fmla="*/ 14 h 112"/>
                <a:gd name="T4" fmla="*/ 1 w 198"/>
                <a:gd name="T5" fmla="*/ 13 h 112"/>
                <a:gd name="T6" fmla="*/ 2 w 198"/>
                <a:gd name="T7" fmla="*/ 13 h 112"/>
                <a:gd name="T8" fmla="*/ 3 w 198"/>
                <a:gd name="T9" fmla="*/ 13 h 112"/>
                <a:gd name="T10" fmla="*/ 3 w 198"/>
                <a:gd name="T11" fmla="*/ 12 h 112"/>
                <a:gd name="T12" fmla="*/ 3 w 198"/>
                <a:gd name="T13" fmla="*/ 11 h 112"/>
                <a:gd name="T14" fmla="*/ 5 w 198"/>
                <a:gd name="T15" fmla="*/ 11 h 112"/>
                <a:gd name="T16" fmla="*/ 6 w 198"/>
                <a:gd name="T17" fmla="*/ 10 h 112"/>
                <a:gd name="T18" fmla="*/ 6 w 198"/>
                <a:gd name="T19" fmla="*/ 10 h 112"/>
                <a:gd name="T20" fmla="*/ 7 w 198"/>
                <a:gd name="T21" fmla="*/ 9 h 112"/>
                <a:gd name="T22" fmla="*/ 9 w 198"/>
                <a:gd name="T23" fmla="*/ 9 h 112"/>
                <a:gd name="T24" fmla="*/ 10 w 198"/>
                <a:gd name="T25" fmla="*/ 7 h 112"/>
                <a:gd name="T26" fmla="*/ 11 w 198"/>
                <a:gd name="T27" fmla="*/ 7 h 112"/>
                <a:gd name="T28" fmla="*/ 12 w 198"/>
                <a:gd name="T29" fmla="*/ 7 h 112"/>
                <a:gd name="T30" fmla="*/ 12 w 198"/>
                <a:gd name="T31" fmla="*/ 7 h 112"/>
                <a:gd name="T32" fmla="*/ 13 w 198"/>
                <a:gd name="T33" fmla="*/ 7 h 112"/>
                <a:gd name="T34" fmla="*/ 14 w 198"/>
                <a:gd name="T35" fmla="*/ 7 h 112"/>
                <a:gd name="T36" fmla="*/ 15 w 198"/>
                <a:gd name="T37" fmla="*/ 7 h 112"/>
                <a:gd name="T38" fmla="*/ 17 w 198"/>
                <a:gd name="T39" fmla="*/ 7 h 112"/>
                <a:gd name="T40" fmla="*/ 18 w 198"/>
                <a:gd name="T41" fmla="*/ 7 h 112"/>
                <a:gd name="T42" fmla="*/ 19 w 198"/>
                <a:gd name="T43" fmla="*/ 7 h 112"/>
                <a:gd name="T44" fmla="*/ 19 w 198"/>
                <a:gd name="T45" fmla="*/ 7 h 112"/>
                <a:gd name="T46" fmla="*/ 20 w 198"/>
                <a:gd name="T47" fmla="*/ 7 h 112"/>
                <a:gd name="T48" fmla="*/ 21 w 198"/>
                <a:gd name="T49" fmla="*/ 7 h 112"/>
                <a:gd name="T50" fmla="*/ 21 w 198"/>
                <a:gd name="T51" fmla="*/ 7 h 112"/>
                <a:gd name="T52" fmla="*/ 25 w 198"/>
                <a:gd name="T53" fmla="*/ 9 h 112"/>
                <a:gd name="T54" fmla="*/ 25 w 198"/>
                <a:gd name="T55" fmla="*/ 3 h 112"/>
                <a:gd name="T56" fmla="*/ 25 w 198"/>
                <a:gd name="T57" fmla="*/ 3 h 112"/>
                <a:gd name="T58" fmla="*/ 24 w 198"/>
                <a:gd name="T59" fmla="*/ 3 h 112"/>
                <a:gd name="T60" fmla="*/ 24 w 198"/>
                <a:gd name="T61" fmla="*/ 2 h 112"/>
                <a:gd name="T62" fmla="*/ 23 w 198"/>
                <a:gd name="T63" fmla="*/ 2 h 112"/>
                <a:gd name="T64" fmla="*/ 22 w 198"/>
                <a:gd name="T65" fmla="*/ 2 h 112"/>
                <a:gd name="T66" fmla="*/ 22 w 198"/>
                <a:gd name="T67" fmla="*/ 1 h 112"/>
                <a:gd name="T68" fmla="*/ 21 w 198"/>
                <a:gd name="T69" fmla="*/ 1 h 112"/>
                <a:gd name="T70" fmla="*/ 20 w 198"/>
                <a:gd name="T71" fmla="*/ 1 h 112"/>
                <a:gd name="T72" fmla="*/ 20 w 198"/>
                <a:gd name="T73" fmla="*/ 1 h 112"/>
                <a:gd name="T74" fmla="*/ 19 w 198"/>
                <a:gd name="T75" fmla="*/ 1 h 112"/>
                <a:gd name="T76" fmla="*/ 18 w 198"/>
                <a:gd name="T77" fmla="*/ 0 h 112"/>
                <a:gd name="T78" fmla="*/ 18 w 198"/>
                <a:gd name="T79" fmla="*/ 0 h 112"/>
                <a:gd name="T80" fmla="*/ 17 w 198"/>
                <a:gd name="T81" fmla="*/ 0 h 112"/>
                <a:gd name="T82" fmla="*/ 16 w 198"/>
                <a:gd name="T83" fmla="*/ 0 h 112"/>
                <a:gd name="T84" fmla="*/ 15 w 198"/>
                <a:gd name="T85" fmla="*/ 0 h 112"/>
                <a:gd name="T86" fmla="*/ 14 w 198"/>
                <a:gd name="T87" fmla="*/ 0 h 112"/>
                <a:gd name="T88" fmla="*/ 13 w 198"/>
                <a:gd name="T89" fmla="*/ 0 h 112"/>
                <a:gd name="T90" fmla="*/ 13 w 198"/>
                <a:gd name="T91" fmla="*/ 1 h 112"/>
                <a:gd name="T92" fmla="*/ 12 w 198"/>
                <a:gd name="T93" fmla="*/ 1 h 112"/>
                <a:gd name="T94" fmla="*/ 12 w 198"/>
                <a:gd name="T95" fmla="*/ 1 h 112"/>
                <a:gd name="T96" fmla="*/ 12 w 198"/>
                <a:gd name="T97" fmla="*/ 1 h 112"/>
                <a:gd name="T98" fmla="*/ 11 w 198"/>
                <a:gd name="T99" fmla="*/ 1 h 112"/>
                <a:gd name="T100" fmla="*/ 10 w 198"/>
                <a:gd name="T101" fmla="*/ 1 h 112"/>
                <a:gd name="T102" fmla="*/ 10 w 198"/>
                <a:gd name="T103" fmla="*/ 1 h 112"/>
                <a:gd name="T104" fmla="*/ 0 w 198"/>
                <a:gd name="T105" fmla="*/ 14 h 112"/>
                <a:gd name="T106" fmla="*/ 0 w 198"/>
                <a:gd name="T107" fmla="*/ 14 h 1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98"/>
                <a:gd name="T163" fmla="*/ 0 h 112"/>
                <a:gd name="T164" fmla="*/ 198 w 198"/>
                <a:gd name="T165" fmla="*/ 112 h 11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98" h="112">
                  <a:moveTo>
                    <a:pt x="0" y="112"/>
                  </a:moveTo>
                  <a:lnTo>
                    <a:pt x="4" y="108"/>
                  </a:lnTo>
                  <a:lnTo>
                    <a:pt x="8" y="104"/>
                  </a:lnTo>
                  <a:lnTo>
                    <a:pt x="14" y="101"/>
                  </a:lnTo>
                  <a:lnTo>
                    <a:pt x="19" y="97"/>
                  </a:lnTo>
                  <a:lnTo>
                    <a:pt x="25" y="91"/>
                  </a:lnTo>
                  <a:lnTo>
                    <a:pt x="31" y="85"/>
                  </a:lnTo>
                  <a:lnTo>
                    <a:pt x="38" y="82"/>
                  </a:lnTo>
                  <a:lnTo>
                    <a:pt x="44" y="78"/>
                  </a:lnTo>
                  <a:lnTo>
                    <a:pt x="52" y="74"/>
                  </a:lnTo>
                  <a:lnTo>
                    <a:pt x="59" y="68"/>
                  </a:lnTo>
                  <a:lnTo>
                    <a:pt x="69" y="66"/>
                  </a:lnTo>
                  <a:lnTo>
                    <a:pt x="76" y="63"/>
                  </a:lnTo>
                  <a:lnTo>
                    <a:pt x="84" y="61"/>
                  </a:lnTo>
                  <a:lnTo>
                    <a:pt x="93" y="59"/>
                  </a:lnTo>
                  <a:lnTo>
                    <a:pt x="101" y="57"/>
                  </a:lnTo>
                  <a:lnTo>
                    <a:pt x="110" y="55"/>
                  </a:lnTo>
                  <a:lnTo>
                    <a:pt x="118" y="53"/>
                  </a:lnTo>
                  <a:lnTo>
                    <a:pt x="126" y="53"/>
                  </a:lnTo>
                  <a:lnTo>
                    <a:pt x="131" y="53"/>
                  </a:lnTo>
                  <a:lnTo>
                    <a:pt x="137" y="53"/>
                  </a:lnTo>
                  <a:lnTo>
                    <a:pt x="145" y="53"/>
                  </a:lnTo>
                  <a:lnTo>
                    <a:pt x="148" y="53"/>
                  </a:lnTo>
                  <a:lnTo>
                    <a:pt x="154" y="53"/>
                  </a:lnTo>
                  <a:lnTo>
                    <a:pt x="162" y="55"/>
                  </a:lnTo>
                  <a:lnTo>
                    <a:pt x="164" y="55"/>
                  </a:lnTo>
                  <a:lnTo>
                    <a:pt x="198" y="68"/>
                  </a:lnTo>
                  <a:lnTo>
                    <a:pt x="198" y="21"/>
                  </a:lnTo>
                  <a:lnTo>
                    <a:pt x="196" y="21"/>
                  </a:lnTo>
                  <a:lnTo>
                    <a:pt x="192" y="19"/>
                  </a:lnTo>
                  <a:lnTo>
                    <a:pt x="186" y="15"/>
                  </a:lnTo>
                  <a:lnTo>
                    <a:pt x="179" y="11"/>
                  </a:lnTo>
                  <a:lnTo>
                    <a:pt x="173" y="9"/>
                  </a:lnTo>
                  <a:lnTo>
                    <a:pt x="169" y="7"/>
                  </a:lnTo>
                  <a:lnTo>
                    <a:pt x="164" y="5"/>
                  </a:lnTo>
                  <a:lnTo>
                    <a:pt x="158" y="4"/>
                  </a:lnTo>
                  <a:lnTo>
                    <a:pt x="154" y="4"/>
                  </a:lnTo>
                  <a:lnTo>
                    <a:pt x="148" y="2"/>
                  </a:lnTo>
                  <a:lnTo>
                    <a:pt x="143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8" y="0"/>
                  </a:lnTo>
                  <a:lnTo>
                    <a:pt x="122" y="0"/>
                  </a:lnTo>
                  <a:lnTo>
                    <a:pt x="116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101" y="2"/>
                  </a:lnTo>
                  <a:lnTo>
                    <a:pt x="97" y="4"/>
                  </a:lnTo>
                  <a:lnTo>
                    <a:pt x="90" y="4"/>
                  </a:lnTo>
                  <a:lnTo>
                    <a:pt x="84" y="5"/>
                  </a:lnTo>
                  <a:lnTo>
                    <a:pt x="80" y="5"/>
                  </a:lnTo>
                  <a:lnTo>
                    <a:pt x="78" y="7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6BAB9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Freeform 66"/>
            <p:cNvSpPr>
              <a:spLocks/>
            </p:cNvSpPr>
            <p:nvPr/>
          </p:nvSpPr>
          <p:spPr bwMode="auto">
            <a:xfrm>
              <a:off x="2279" y="2483"/>
              <a:ext cx="76" cy="52"/>
            </a:xfrm>
            <a:custGeom>
              <a:avLst/>
              <a:gdLst>
                <a:gd name="T0" fmla="*/ 0 w 152"/>
                <a:gd name="T1" fmla="*/ 0 h 105"/>
                <a:gd name="T2" fmla="*/ 1 w 152"/>
                <a:gd name="T3" fmla="*/ 0 h 105"/>
                <a:gd name="T4" fmla="*/ 1 w 152"/>
                <a:gd name="T5" fmla="*/ 1 h 105"/>
                <a:gd name="T6" fmla="*/ 2 w 152"/>
                <a:gd name="T7" fmla="*/ 1 h 105"/>
                <a:gd name="T8" fmla="*/ 2 w 152"/>
                <a:gd name="T9" fmla="*/ 2 h 105"/>
                <a:gd name="T10" fmla="*/ 3 w 152"/>
                <a:gd name="T11" fmla="*/ 3 h 105"/>
                <a:gd name="T12" fmla="*/ 3 w 152"/>
                <a:gd name="T13" fmla="*/ 4 h 105"/>
                <a:gd name="T14" fmla="*/ 3 w 152"/>
                <a:gd name="T15" fmla="*/ 5 h 105"/>
                <a:gd name="T16" fmla="*/ 3 w 152"/>
                <a:gd name="T17" fmla="*/ 6 h 105"/>
                <a:gd name="T18" fmla="*/ 3 w 152"/>
                <a:gd name="T19" fmla="*/ 7 h 105"/>
                <a:gd name="T20" fmla="*/ 3 w 152"/>
                <a:gd name="T21" fmla="*/ 7 h 105"/>
                <a:gd name="T22" fmla="*/ 3 w 152"/>
                <a:gd name="T23" fmla="*/ 8 h 105"/>
                <a:gd name="T24" fmla="*/ 2 w 152"/>
                <a:gd name="T25" fmla="*/ 9 h 105"/>
                <a:gd name="T26" fmla="*/ 2 w 152"/>
                <a:gd name="T27" fmla="*/ 9 h 105"/>
                <a:gd name="T28" fmla="*/ 7 w 152"/>
                <a:gd name="T29" fmla="*/ 4 h 105"/>
                <a:gd name="T30" fmla="*/ 7 w 152"/>
                <a:gd name="T31" fmla="*/ 4 h 105"/>
                <a:gd name="T32" fmla="*/ 7 w 152"/>
                <a:gd name="T33" fmla="*/ 5 h 105"/>
                <a:gd name="T34" fmla="*/ 9 w 152"/>
                <a:gd name="T35" fmla="*/ 5 h 105"/>
                <a:gd name="T36" fmla="*/ 9 w 152"/>
                <a:gd name="T37" fmla="*/ 6 h 105"/>
                <a:gd name="T38" fmla="*/ 10 w 152"/>
                <a:gd name="T39" fmla="*/ 7 h 105"/>
                <a:gd name="T40" fmla="*/ 10 w 152"/>
                <a:gd name="T41" fmla="*/ 7 h 105"/>
                <a:gd name="T42" fmla="*/ 11 w 152"/>
                <a:gd name="T43" fmla="*/ 8 h 105"/>
                <a:gd name="T44" fmla="*/ 12 w 152"/>
                <a:gd name="T45" fmla="*/ 9 h 105"/>
                <a:gd name="T46" fmla="*/ 13 w 152"/>
                <a:gd name="T47" fmla="*/ 10 h 105"/>
                <a:gd name="T48" fmla="*/ 13 w 152"/>
                <a:gd name="T49" fmla="*/ 10 h 105"/>
                <a:gd name="T50" fmla="*/ 14 w 152"/>
                <a:gd name="T51" fmla="*/ 10 h 105"/>
                <a:gd name="T52" fmla="*/ 14 w 152"/>
                <a:gd name="T53" fmla="*/ 11 h 105"/>
                <a:gd name="T54" fmla="*/ 15 w 152"/>
                <a:gd name="T55" fmla="*/ 11 h 105"/>
                <a:gd name="T56" fmla="*/ 17 w 152"/>
                <a:gd name="T57" fmla="*/ 12 h 105"/>
                <a:gd name="T58" fmla="*/ 17 w 152"/>
                <a:gd name="T59" fmla="*/ 12 h 105"/>
                <a:gd name="T60" fmla="*/ 18 w 152"/>
                <a:gd name="T61" fmla="*/ 13 h 105"/>
                <a:gd name="T62" fmla="*/ 18 w 152"/>
                <a:gd name="T63" fmla="*/ 13 h 105"/>
                <a:gd name="T64" fmla="*/ 19 w 152"/>
                <a:gd name="T65" fmla="*/ 7 h 105"/>
                <a:gd name="T66" fmla="*/ 19 w 152"/>
                <a:gd name="T67" fmla="*/ 3 h 105"/>
                <a:gd name="T68" fmla="*/ 14 w 152"/>
                <a:gd name="T69" fmla="*/ 2 h 105"/>
                <a:gd name="T70" fmla="*/ 7 w 152"/>
                <a:gd name="T71" fmla="*/ 2 h 105"/>
                <a:gd name="T72" fmla="*/ 0 w 152"/>
                <a:gd name="T73" fmla="*/ 0 h 105"/>
                <a:gd name="T74" fmla="*/ 0 w 152"/>
                <a:gd name="T75" fmla="*/ 0 h 10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2"/>
                <a:gd name="T115" fmla="*/ 0 h 105"/>
                <a:gd name="T116" fmla="*/ 152 w 152"/>
                <a:gd name="T117" fmla="*/ 105 h 10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2" h="105">
                  <a:moveTo>
                    <a:pt x="0" y="0"/>
                  </a:moveTo>
                  <a:lnTo>
                    <a:pt x="6" y="4"/>
                  </a:lnTo>
                  <a:lnTo>
                    <a:pt x="12" y="8"/>
                  </a:lnTo>
                  <a:lnTo>
                    <a:pt x="16" y="13"/>
                  </a:lnTo>
                  <a:lnTo>
                    <a:pt x="21" y="19"/>
                  </a:lnTo>
                  <a:lnTo>
                    <a:pt x="27" y="27"/>
                  </a:lnTo>
                  <a:lnTo>
                    <a:pt x="27" y="34"/>
                  </a:lnTo>
                  <a:lnTo>
                    <a:pt x="29" y="42"/>
                  </a:lnTo>
                  <a:lnTo>
                    <a:pt x="27" y="49"/>
                  </a:lnTo>
                  <a:lnTo>
                    <a:pt x="27" y="57"/>
                  </a:lnTo>
                  <a:lnTo>
                    <a:pt x="25" y="63"/>
                  </a:lnTo>
                  <a:lnTo>
                    <a:pt x="25" y="68"/>
                  </a:lnTo>
                  <a:lnTo>
                    <a:pt x="23" y="72"/>
                  </a:lnTo>
                  <a:lnTo>
                    <a:pt x="57" y="34"/>
                  </a:lnTo>
                  <a:lnTo>
                    <a:pt x="59" y="38"/>
                  </a:lnTo>
                  <a:lnTo>
                    <a:pt x="61" y="40"/>
                  </a:lnTo>
                  <a:lnTo>
                    <a:pt x="65" y="46"/>
                  </a:lnTo>
                  <a:lnTo>
                    <a:pt x="69" y="51"/>
                  </a:lnTo>
                  <a:lnTo>
                    <a:pt x="75" y="57"/>
                  </a:lnTo>
                  <a:lnTo>
                    <a:pt x="80" y="63"/>
                  </a:lnTo>
                  <a:lnTo>
                    <a:pt x="90" y="68"/>
                  </a:lnTo>
                  <a:lnTo>
                    <a:pt x="97" y="74"/>
                  </a:lnTo>
                  <a:lnTo>
                    <a:pt x="105" y="82"/>
                  </a:lnTo>
                  <a:lnTo>
                    <a:pt x="109" y="84"/>
                  </a:lnTo>
                  <a:lnTo>
                    <a:pt x="114" y="87"/>
                  </a:lnTo>
                  <a:lnTo>
                    <a:pt x="118" y="89"/>
                  </a:lnTo>
                  <a:lnTo>
                    <a:pt x="122" y="93"/>
                  </a:lnTo>
                  <a:lnTo>
                    <a:pt x="130" y="97"/>
                  </a:lnTo>
                  <a:lnTo>
                    <a:pt x="135" y="101"/>
                  </a:lnTo>
                  <a:lnTo>
                    <a:pt x="139" y="105"/>
                  </a:lnTo>
                  <a:lnTo>
                    <a:pt x="141" y="105"/>
                  </a:lnTo>
                  <a:lnTo>
                    <a:pt x="152" y="57"/>
                  </a:lnTo>
                  <a:lnTo>
                    <a:pt x="152" y="27"/>
                  </a:lnTo>
                  <a:lnTo>
                    <a:pt x="114" y="17"/>
                  </a:lnTo>
                  <a:lnTo>
                    <a:pt x="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AB9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5" name="Freeform 67"/>
            <p:cNvSpPr>
              <a:spLocks/>
            </p:cNvSpPr>
            <p:nvPr/>
          </p:nvSpPr>
          <p:spPr bwMode="auto">
            <a:xfrm>
              <a:off x="2171" y="2497"/>
              <a:ext cx="186" cy="120"/>
            </a:xfrm>
            <a:custGeom>
              <a:avLst/>
              <a:gdLst>
                <a:gd name="T0" fmla="*/ 17 w 370"/>
                <a:gd name="T1" fmla="*/ 26 h 241"/>
                <a:gd name="T2" fmla="*/ 18 w 370"/>
                <a:gd name="T3" fmla="*/ 25 h 241"/>
                <a:gd name="T4" fmla="*/ 21 w 370"/>
                <a:gd name="T5" fmla="*/ 24 h 241"/>
                <a:gd name="T6" fmla="*/ 24 w 370"/>
                <a:gd name="T7" fmla="*/ 22 h 241"/>
                <a:gd name="T8" fmla="*/ 27 w 370"/>
                <a:gd name="T9" fmla="*/ 20 h 241"/>
                <a:gd name="T10" fmla="*/ 30 w 370"/>
                <a:gd name="T11" fmla="*/ 17 h 241"/>
                <a:gd name="T12" fmla="*/ 33 w 370"/>
                <a:gd name="T13" fmla="*/ 14 h 241"/>
                <a:gd name="T14" fmla="*/ 36 w 370"/>
                <a:gd name="T15" fmla="*/ 13 h 241"/>
                <a:gd name="T16" fmla="*/ 38 w 370"/>
                <a:gd name="T17" fmla="*/ 11 h 241"/>
                <a:gd name="T18" fmla="*/ 38 w 370"/>
                <a:gd name="T19" fmla="*/ 16 h 241"/>
                <a:gd name="T20" fmla="*/ 40 w 370"/>
                <a:gd name="T21" fmla="*/ 13 h 241"/>
                <a:gd name="T22" fmla="*/ 42 w 370"/>
                <a:gd name="T23" fmla="*/ 11 h 241"/>
                <a:gd name="T24" fmla="*/ 43 w 370"/>
                <a:gd name="T25" fmla="*/ 9 h 241"/>
                <a:gd name="T26" fmla="*/ 44 w 370"/>
                <a:gd name="T27" fmla="*/ 6 h 241"/>
                <a:gd name="T28" fmla="*/ 45 w 370"/>
                <a:gd name="T29" fmla="*/ 3 h 241"/>
                <a:gd name="T30" fmla="*/ 46 w 370"/>
                <a:gd name="T31" fmla="*/ 1 h 241"/>
                <a:gd name="T32" fmla="*/ 47 w 370"/>
                <a:gd name="T33" fmla="*/ 0 h 241"/>
                <a:gd name="T34" fmla="*/ 47 w 370"/>
                <a:gd name="T35" fmla="*/ 0 h 241"/>
                <a:gd name="T36" fmla="*/ 47 w 370"/>
                <a:gd name="T37" fmla="*/ 2 h 241"/>
                <a:gd name="T38" fmla="*/ 46 w 370"/>
                <a:gd name="T39" fmla="*/ 4 h 241"/>
                <a:gd name="T40" fmla="*/ 46 w 370"/>
                <a:gd name="T41" fmla="*/ 5 h 241"/>
                <a:gd name="T42" fmla="*/ 46 w 370"/>
                <a:gd name="T43" fmla="*/ 7 h 241"/>
                <a:gd name="T44" fmla="*/ 46 w 370"/>
                <a:gd name="T45" fmla="*/ 9 h 241"/>
                <a:gd name="T46" fmla="*/ 45 w 370"/>
                <a:gd name="T47" fmla="*/ 11 h 241"/>
                <a:gd name="T48" fmla="*/ 45 w 370"/>
                <a:gd name="T49" fmla="*/ 12 h 241"/>
                <a:gd name="T50" fmla="*/ 44 w 370"/>
                <a:gd name="T51" fmla="*/ 14 h 241"/>
                <a:gd name="T52" fmla="*/ 42 w 370"/>
                <a:gd name="T53" fmla="*/ 17 h 241"/>
                <a:gd name="T54" fmla="*/ 40 w 370"/>
                <a:gd name="T55" fmla="*/ 19 h 241"/>
                <a:gd name="T56" fmla="*/ 38 w 370"/>
                <a:gd name="T57" fmla="*/ 21 h 241"/>
                <a:gd name="T58" fmla="*/ 37 w 370"/>
                <a:gd name="T59" fmla="*/ 23 h 241"/>
                <a:gd name="T60" fmla="*/ 29 w 370"/>
                <a:gd name="T61" fmla="*/ 24 h 241"/>
                <a:gd name="T62" fmla="*/ 28 w 370"/>
                <a:gd name="T63" fmla="*/ 25 h 241"/>
                <a:gd name="T64" fmla="*/ 26 w 370"/>
                <a:gd name="T65" fmla="*/ 26 h 241"/>
                <a:gd name="T66" fmla="*/ 23 w 370"/>
                <a:gd name="T67" fmla="*/ 27 h 241"/>
                <a:gd name="T68" fmla="*/ 21 w 370"/>
                <a:gd name="T69" fmla="*/ 28 h 241"/>
                <a:gd name="T70" fmla="*/ 19 w 370"/>
                <a:gd name="T71" fmla="*/ 28 h 241"/>
                <a:gd name="T72" fmla="*/ 17 w 370"/>
                <a:gd name="T73" fmla="*/ 29 h 241"/>
                <a:gd name="T74" fmla="*/ 15 w 370"/>
                <a:gd name="T75" fmla="*/ 29 h 241"/>
                <a:gd name="T76" fmla="*/ 13 w 370"/>
                <a:gd name="T77" fmla="*/ 29 h 241"/>
                <a:gd name="T78" fmla="*/ 10 w 370"/>
                <a:gd name="T79" fmla="*/ 29 h 241"/>
                <a:gd name="T80" fmla="*/ 8 w 370"/>
                <a:gd name="T81" fmla="*/ 30 h 241"/>
                <a:gd name="T82" fmla="*/ 7 w 370"/>
                <a:gd name="T83" fmla="*/ 30 h 241"/>
                <a:gd name="T84" fmla="*/ 5 w 370"/>
                <a:gd name="T85" fmla="*/ 30 h 241"/>
                <a:gd name="T86" fmla="*/ 3 w 370"/>
                <a:gd name="T87" fmla="*/ 30 h 241"/>
                <a:gd name="T88" fmla="*/ 1 w 370"/>
                <a:gd name="T89" fmla="*/ 29 h 24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70"/>
                <a:gd name="T136" fmla="*/ 0 h 241"/>
                <a:gd name="T137" fmla="*/ 370 w 370"/>
                <a:gd name="T138" fmla="*/ 241 h 24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70" h="241">
                  <a:moveTo>
                    <a:pt x="0" y="239"/>
                  </a:moveTo>
                  <a:lnTo>
                    <a:pt x="129" y="216"/>
                  </a:lnTo>
                  <a:lnTo>
                    <a:pt x="131" y="214"/>
                  </a:lnTo>
                  <a:lnTo>
                    <a:pt x="136" y="212"/>
                  </a:lnTo>
                  <a:lnTo>
                    <a:pt x="140" y="209"/>
                  </a:lnTo>
                  <a:lnTo>
                    <a:pt x="144" y="207"/>
                  </a:lnTo>
                  <a:lnTo>
                    <a:pt x="150" y="203"/>
                  </a:lnTo>
                  <a:lnTo>
                    <a:pt x="157" y="201"/>
                  </a:lnTo>
                  <a:lnTo>
                    <a:pt x="163" y="195"/>
                  </a:lnTo>
                  <a:lnTo>
                    <a:pt x="171" y="191"/>
                  </a:lnTo>
                  <a:lnTo>
                    <a:pt x="178" y="186"/>
                  </a:lnTo>
                  <a:lnTo>
                    <a:pt x="186" y="182"/>
                  </a:lnTo>
                  <a:lnTo>
                    <a:pt x="193" y="174"/>
                  </a:lnTo>
                  <a:lnTo>
                    <a:pt x="201" y="169"/>
                  </a:lnTo>
                  <a:lnTo>
                    <a:pt x="209" y="163"/>
                  </a:lnTo>
                  <a:lnTo>
                    <a:pt x="218" y="157"/>
                  </a:lnTo>
                  <a:lnTo>
                    <a:pt x="226" y="150"/>
                  </a:lnTo>
                  <a:lnTo>
                    <a:pt x="235" y="142"/>
                  </a:lnTo>
                  <a:lnTo>
                    <a:pt x="243" y="134"/>
                  </a:lnTo>
                  <a:lnTo>
                    <a:pt x="252" y="127"/>
                  </a:lnTo>
                  <a:lnTo>
                    <a:pt x="260" y="119"/>
                  </a:lnTo>
                  <a:lnTo>
                    <a:pt x="270" y="114"/>
                  </a:lnTo>
                  <a:lnTo>
                    <a:pt x="275" y="108"/>
                  </a:lnTo>
                  <a:lnTo>
                    <a:pt x="285" y="104"/>
                  </a:lnTo>
                  <a:lnTo>
                    <a:pt x="290" y="98"/>
                  </a:lnTo>
                  <a:lnTo>
                    <a:pt x="296" y="93"/>
                  </a:lnTo>
                  <a:lnTo>
                    <a:pt x="300" y="89"/>
                  </a:lnTo>
                  <a:lnTo>
                    <a:pt x="306" y="87"/>
                  </a:lnTo>
                  <a:lnTo>
                    <a:pt x="294" y="134"/>
                  </a:lnTo>
                  <a:lnTo>
                    <a:pt x="300" y="131"/>
                  </a:lnTo>
                  <a:lnTo>
                    <a:pt x="308" y="123"/>
                  </a:lnTo>
                  <a:lnTo>
                    <a:pt x="313" y="115"/>
                  </a:lnTo>
                  <a:lnTo>
                    <a:pt x="317" y="110"/>
                  </a:lnTo>
                  <a:lnTo>
                    <a:pt x="321" y="106"/>
                  </a:lnTo>
                  <a:lnTo>
                    <a:pt x="325" y="100"/>
                  </a:lnTo>
                  <a:lnTo>
                    <a:pt x="328" y="95"/>
                  </a:lnTo>
                  <a:lnTo>
                    <a:pt x="332" y="87"/>
                  </a:lnTo>
                  <a:lnTo>
                    <a:pt x="336" y="81"/>
                  </a:lnTo>
                  <a:lnTo>
                    <a:pt x="340" y="74"/>
                  </a:lnTo>
                  <a:lnTo>
                    <a:pt x="344" y="66"/>
                  </a:lnTo>
                  <a:lnTo>
                    <a:pt x="347" y="58"/>
                  </a:lnTo>
                  <a:lnTo>
                    <a:pt x="349" y="51"/>
                  </a:lnTo>
                  <a:lnTo>
                    <a:pt x="353" y="43"/>
                  </a:lnTo>
                  <a:lnTo>
                    <a:pt x="357" y="36"/>
                  </a:lnTo>
                  <a:lnTo>
                    <a:pt x="359" y="28"/>
                  </a:lnTo>
                  <a:lnTo>
                    <a:pt x="361" y="20"/>
                  </a:lnTo>
                  <a:lnTo>
                    <a:pt x="363" y="15"/>
                  </a:lnTo>
                  <a:lnTo>
                    <a:pt x="365" y="9"/>
                  </a:lnTo>
                  <a:lnTo>
                    <a:pt x="366" y="5"/>
                  </a:lnTo>
                  <a:lnTo>
                    <a:pt x="368" y="1"/>
                  </a:lnTo>
                  <a:lnTo>
                    <a:pt x="368" y="0"/>
                  </a:lnTo>
                  <a:lnTo>
                    <a:pt x="370" y="0"/>
                  </a:lnTo>
                  <a:lnTo>
                    <a:pt x="368" y="0"/>
                  </a:lnTo>
                  <a:lnTo>
                    <a:pt x="368" y="1"/>
                  </a:lnTo>
                  <a:lnTo>
                    <a:pt x="368" y="5"/>
                  </a:lnTo>
                  <a:lnTo>
                    <a:pt x="368" y="11"/>
                  </a:lnTo>
                  <a:lnTo>
                    <a:pt x="368" y="17"/>
                  </a:lnTo>
                  <a:lnTo>
                    <a:pt x="368" y="24"/>
                  </a:lnTo>
                  <a:lnTo>
                    <a:pt x="366" y="28"/>
                  </a:lnTo>
                  <a:lnTo>
                    <a:pt x="366" y="32"/>
                  </a:lnTo>
                  <a:lnTo>
                    <a:pt x="366" y="36"/>
                  </a:lnTo>
                  <a:lnTo>
                    <a:pt x="366" y="41"/>
                  </a:lnTo>
                  <a:lnTo>
                    <a:pt x="366" y="45"/>
                  </a:lnTo>
                  <a:lnTo>
                    <a:pt x="365" y="49"/>
                  </a:lnTo>
                  <a:lnTo>
                    <a:pt x="365" y="55"/>
                  </a:lnTo>
                  <a:lnTo>
                    <a:pt x="365" y="60"/>
                  </a:lnTo>
                  <a:lnTo>
                    <a:pt x="363" y="64"/>
                  </a:lnTo>
                  <a:lnTo>
                    <a:pt x="363" y="70"/>
                  </a:lnTo>
                  <a:lnTo>
                    <a:pt x="361" y="74"/>
                  </a:lnTo>
                  <a:lnTo>
                    <a:pt x="361" y="79"/>
                  </a:lnTo>
                  <a:lnTo>
                    <a:pt x="359" y="83"/>
                  </a:lnTo>
                  <a:lnTo>
                    <a:pt x="359" y="89"/>
                  </a:lnTo>
                  <a:lnTo>
                    <a:pt x="357" y="93"/>
                  </a:lnTo>
                  <a:lnTo>
                    <a:pt x="355" y="98"/>
                  </a:lnTo>
                  <a:lnTo>
                    <a:pt x="353" y="102"/>
                  </a:lnTo>
                  <a:lnTo>
                    <a:pt x="351" y="108"/>
                  </a:lnTo>
                  <a:lnTo>
                    <a:pt x="349" y="112"/>
                  </a:lnTo>
                  <a:lnTo>
                    <a:pt x="349" y="117"/>
                  </a:lnTo>
                  <a:lnTo>
                    <a:pt x="344" y="125"/>
                  </a:lnTo>
                  <a:lnTo>
                    <a:pt x="338" y="131"/>
                  </a:lnTo>
                  <a:lnTo>
                    <a:pt x="332" y="138"/>
                  </a:lnTo>
                  <a:lnTo>
                    <a:pt x="328" y="146"/>
                  </a:lnTo>
                  <a:lnTo>
                    <a:pt x="323" y="152"/>
                  </a:lnTo>
                  <a:lnTo>
                    <a:pt x="317" y="157"/>
                  </a:lnTo>
                  <a:lnTo>
                    <a:pt x="311" y="163"/>
                  </a:lnTo>
                  <a:lnTo>
                    <a:pt x="306" y="171"/>
                  </a:lnTo>
                  <a:lnTo>
                    <a:pt x="300" y="174"/>
                  </a:lnTo>
                  <a:lnTo>
                    <a:pt x="294" y="180"/>
                  </a:lnTo>
                  <a:lnTo>
                    <a:pt x="290" y="182"/>
                  </a:lnTo>
                  <a:lnTo>
                    <a:pt x="289" y="186"/>
                  </a:lnTo>
                  <a:lnTo>
                    <a:pt x="283" y="190"/>
                  </a:lnTo>
                  <a:lnTo>
                    <a:pt x="281" y="193"/>
                  </a:lnTo>
                  <a:lnTo>
                    <a:pt x="230" y="195"/>
                  </a:lnTo>
                  <a:lnTo>
                    <a:pt x="228" y="195"/>
                  </a:lnTo>
                  <a:lnTo>
                    <a:pt x="222" y="199"/>
                  </a:lnTo>
                  <a:lnTo>
                    <a:pt x="218" y="201"/>
                  </a:lnTo>
                  <a:lnTo>
                    <a:pt x="214" y="203"/>
                  </a:lnTo>
                  <a:lnTo>
                    <a:pt x="209" y="207"/>
                  </a:lnTo>
                  <a:lnTo>
                    <a:pt x="203" y="209"/>
                  </a:lnTo>
                  <a:lnTo>
                    <a:pt x="195" y="210"/>
                  </a:lnTo>
                  <a:lnTo>
                    <a:pt x="188" y="214"/>
                  </a:lnTo>
                  <a:lnTo>
                    <a:pt x="180" y="218"/>
                  </a:lnTo>
                  <a:lnTo>
                    <a:pt x="173" y="222"/>
                  </a:lnTo>
                  <a:lnTo>
                    <a:pt x="167" y="222"/>
                  </a:lnTo>
                  <a:lnTo>
                    <a:pt x="161" y="224"/>
                  </a:lnTo>
                  <a:lnTo>
                    <a:pt x="157" y="226"/>
                  </a:lnTo>
                  <a:lnTo>
                    <a:pt x="152" y="228"/>
                  </a:lnTo>
                  <a:lnTo>
                    <a:pt x="146" y="228"/>
                  </a:lnTo>
                  <a:lnTo>
                    <a:pt x="142" y="230"/>
                  </a:lnTo>
                  <a:lnTo>
                    <a:pt x="136" y="231"/>
                  </a:lnTo>
                  <a:lnTo>
                    <a:pt x="133" y="233"/>
                  </a:lnTo>
                  <a:lnTo>
                    <a:pt x="125" y="233"/>
                  </a:lnTo>
                  <a:lnTo>
                    <a:pt x="121" y="235"/>
                  </a:lnTo>
                  <a:lnTo>
                    <a:pt x="114" y="235"/>
                  </a:lnTo>
                  <a:lnTo>
                    <a:pt x="110" y="237"/>
                  </a:lnTo>
                  <a:lnTo>
                    <a:pt x="102" y="237"/>
                  </a:lnTo>
                  <a:lnTo>
                    <a:pt x="97" y="239"/>
                  </a:lnTo>
                  <a:lnTo>
                    <a:pt x="93" y="239"/>
                  </a:lnTo>
                  <a:lnTo>
                    <a:pt x="87" y="239"/>
                  </a:lnTo>
                  <a:lnTo>
                    <a:pt x="79" y="239"/>
                  </a:lnTo>
                  <a:lnTo>
                    <a:pt x="76" y="239"/>
                  </a:lnTo>
                  <a:lnTo>
                    <a:pt x="70" y="239"/>
                  </a:lnTo>
                  <a:lnTo>
                    <a:pt x="64" y="241"/>
                  </a:lnTo>
                  <a:lnTo>
                    <a:pt x="59" y="241"/>
                  </a:lnTo>
                  <a:lnTo>
                    <a:pt x="55" y="241"/>
                  </a:lnTo>
                  <a:lnTo>
                    <a:pt x="49" y="241"/>
                  </a:lnTo>
                  <a:lnTo>
                    <a:pt x="43" y="241"/>
                  </a:lnTo>
                  <a:lnTo>
                    <a:pt x="40" y="241"/>
                  </a:lnTo>
                  <a:lnTo>
                    <a:pt x="34" y="241"/>
                  </a:lnTo>
                  <a:lnTo>
                    <a:pt x="30" y="241"/>
                  </a:lnTo>
                  <a:lnTo>
                    <a:pt x="26" y="241"/>
                  </a:lnTo>
                  <a:lnTo>
                    <a:pt x="19" y="241"/>
                  </a:lnTo>
                  <a:lnTo>
                    <a:pt x="13" y="241"/>
                  </a:lnTo>
                  <a:lnTo>
                    <a:pt x="7" y="239"/>
                  </a:lnTo>
                  <a:lnTo>
                    <a:pt x="3" y="239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3D7D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6" name="Freeform 68"/>
            <p:cNvSpPr>
              <a:spLocks/>
            </p:cNvSpPr>
            <p:nvPr/>
          </p:nvSpPr>
          <p:spPr bwMode="auto">
            <a:xfrm>
              <a:off x="2147" y="2524"/>
              <a:ext cx="55" cy="87"/>
            </a:xfrm>
            <a:custGeom>
              <a:avLst/>
              <a:gdLst>
                <a:gd name="T0" fmla="*/ 14 w 110"/>
                <a:gd name="T1" fmla="*/ 0 h 173"/>
                <a:gd name="T2" fmla="*/ 14 w 110"/>
                <a:gd name="T3" fmla="*/ 1 h 173"/>
                <a:gd name="T4" fmla="*/ 14 w 110"/>
                <a:gd name="T5" fmla="*/ 1 h 173"/>
                <a:gd name="T6" fmla="*/ 13 w 110"/>
                <a:gd name="T7" fmla="*/ 2 h 173"/>
                <a:gd name="T8" fmla="*/ 13 w 110"/>
                <a:gd name="T9" fmla="*/ 3 h 173"/>
                <a:gd name="T10" fmla="*/ 13 w 110"/>
                <a:gd name="T11" fmla="*/ 3 h 173"/>
                <a:gd name="T12" fmla="*/ 13 w 110"/>
                <a:gd name="T13" fmla="*/ 4 h 173"/>
                <a:gd name="T14" fmla="*/ 13 w 110"/>
                <a:gd name="T15" fmla="*/ 5 h 173"/>
                <a:gd name="T16" fmla="*/ 12 w 110"/>
                <a:gd name="T17" fmla="*/ 6 h 173"/>
                <a:gd name="T18" fmla="*/ 12 w 110"/>
                <a:gd name="T19" fmla="*/ 7 h 173"/>
                <a:gd name="T20" fmla="*/ 12 w 110"/>
                <a:gd name="T21" fmla="*/ 7 h 173"/>
                <a:gd name="T22" fmla="*/ 12 w 110"/>
                <a:gd name="T23" fmla="*/ 8 h 173"/>
                <a:gd name="T24" fmla="*/ 12 w 110"/>
                <a:gd name="T25" fmla="*/ 9 h 173"/>
                <a:gd name="T26" fmla="*/ 12 w 110"/>
                <a:gd name="T27" fmla="*/ 10 h 173"/>
                <a:gd name="T28" fmla="*/ 12 w 110"/>
                <a:gd name="T29" fmla="*/ 11 h 173"/>
                <a:gd name="T30" fmla="*/ 12 w 110"/>
                <a:gd name="T31" fmla="*/ 12 h 173"/>
                <a:gd name="T32" fmla="*/ 12 w 110"/>
                <a:gd name="T33" fmla="*/ 13 h 173"/>
                <a:gd name="T34" fmla="*/ 13 w 110"/>
                <a:gd name="T35" fmla="*/ 13 h 173"/>
                <a:gd name="T36" fmla="*/ 13 w 110"/>
                <a:gd name="T37" fmla="*/ 14 h 173"/>
                <a:gd name="T38" fmla="*/ 13 w 110"/>
                <a:gd name="T39" fmla="*/ 15 h 173"/>
                <a:gd name="T40" fmla="*/ 13 w 110"/>
                <a:gd name="T41" fmla="*/ 16 h 173"/>
                <a:gd name="T42" fmla="*/ 13 w 110"/>
                <a:gd name="T43" fmla="*/ 16 h 173"/>
                <a:gd name="T44" fmla="*/ 14 w 110"/>
                <a:gd name="T45" fmla="*/ 17 h 173"/>
                <a:gd name="T46" fmla="*/ 14 w 110"/>
                <a:gd name="T47" fmla="*/ 17 h 173"/>
                <a:gd name="T48" fmla="*/ 14 w 110"/>
                <a:gd name="T49" fmla="*/ 17 h 173"/>
                <a:gd name="T50" fmla="*/ 14 w 110"/>
                <a:gd name="T51" fmla="*/ 18 h 173"/>
                <a:gd name="T52" fmla="*/ 14 w 110"/>
                <a:gd name="T53" fmla="*/ 18 h 173"/>
                <a:gd name="T54" fmla="*/ 9 w 110"/>
                <a:gd name="T55" fmla="*/ 21 h 173"/>
                <a:gd name="T56" fmla="*/ 3 w 110"/>
                <a:gd name="T57" fmla="*/ 22 h 173"/>
                <a:gd name="T58" fmla="*/ 3 w 110"/>
                <a:gd name="T59" fmla="*/ 22 h 173"/>
                <a:gd name="T60" fmla="*/ 2 w 110"/>
                <a:gd name="T61" fmla="*/ 22 h 173"/>
                <a:gd name="T62" fmla="*/ 2 w 110"/>
                <a:gd name="T63" fmla="*/ 21 h 173"/>
                <a:gd name="T64" fmla="*/ 1 w 110"/>
                <a:gd name="T65" fmla="*/ 21 h 173"/>
                <a:gd name="T66" fmla="*/ 1 w 110"/>
                <a:gd name="T67" fmla="*/ 21 h 173"/>
                <a:gd name="T68" fmla="*/ 1 w 110"/>
                <a:gd name="T69" fmla="*/ 20 h 173"/>
                <a:gd name="T70" fmla="*/ 0 w 110"/>
                <a:gd name="T71" fmla="*/ 19 h 173"/>
                <a:gd name="T72" fmla="*/ 1 w 110"/>
                <a:gd name="T73" fmla="*/ 18 h 173"/>
                <a:gd name="T74" fmla="*/ 1 w 110"/>
                <a:gd name="T75" fmla="*/ 17 h 173"/>
                <a:gd name="T76" fmla="*/ 1 w 110"/>
                <a:gd name="T77" fmla="*/ 17 h 173"/>
                <a:gd name="T78" fmla="*/ 1 w 110"/>
                <a:gd name="T79" fmla="*/ 16 h 173"/>
                <a:gd name="T80" fmla="*/ 2 w 110"/>
                <a:gd name="T81" fmla="*/ 15 h 173"/>
                <a:gd name="T82" fmla="*/ 2 w 110"/>
                <a:gd name="T83" fmla="*/ 14 h 173"/>
                <a:gd name="T84" fmla="*/ 3 w 110"/>
                <a:gd name="T85" fmla="*/ 13 h 173"/>
                <a:gd name="T86" fmla="*/ 3 w 110"/>
                <a:gd name="T87" fmla="*/ 13 h 173"/>
                <a:gd name="T88" fmla="*/ 3 w 110"/>
                <a:gd name="T89" fmla="*/ 12 h 173"/>
                <a:gd name="T90" fmla="*/ 3 w 110"/>
                <a:gd name="T91" fmla="*/ 11 h 173"/>
                <a:gd name="T92" fmla="*/ 5 w 110"/>
                <a:gd name="T93" fmla="*/ 11 h 173"/>
                <a:gd name="T94" fmla="*/ 5 w 110"/>
                <a:gd name="T95" fmla="*/ 10 h 173"/>
                <a:gd name="T96" fmla="*/ 6 w 110"/>
                <a:gd name="T97" fmla="*/ 10 h 173"/>
                <a:gd name="T98" fmla="*/ 6 w 110"/>
                <a:gd name="T99" fmla="*/ 9 h 173"/>
                <a:gd name="T100" fmla="*/ 14 w 110"/>
                <a:gd name="T101" fmla="*/ 0 h 173"/>
                <a:gd name="T102" fmla="*/ 14 w 110"/>
                <a:gd name="T103" fmla="*/ 0 h 17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"/>
                <a:gd name="T157" fmla="*/ 0 h 173"/>
                <a:gd name="T158" fmla="*/ 110 w 110"/>
                <a:gd name="T159" fmla="*/ 173 h 17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" h="173">
                  <a:moveTo>
                    <a:pt x="107" y="0"/>
                  </a:moveTo>
                  <a:lnTo>
                    <a:pt x="105" y="2"/>
                  </a:lnTo>
                  <a:lnTo>
                    <a:pt x="105" y="7"/>
                  </a:lnTo>
                  <a:lnTo>
                    <a:pt x="103" y="11"/>
                  </a:lnTo>
                  <a:lnTo>
                    <a:pt x="101" y="17"/>
                  </a:lnTo>
                  <a:lnTo>
                    <a:pt x="99" y="22"/>
                  </a:lnTo>
                  <a:lnTo>
                    <a:pt x="99" y="28"/>
                  </a:lnTo>
                  <a:lnTo>
                    <a:pt x="97" y="34"/>
                  </a:lnTo>
                  <a:lnTo>
                    <a:pt x="95" y="41"/>
                  </a:lnTo>
                  <a:lnTo>
                    <a:pt x="93" y="49"/>
                  </a:lnTo>
                  <a:lnTo>
                    <a:pt x="93" y="55"/>
                  </a:lnTo>
                  <a:lnTo>
                    <a:pt x="93" y="62"/>
                  </a:lnTo>
                  <a:lnTo>
                    <a:pt x="93" y="70"/>
                  </a:lnTo>
                  <a:lnTo>
                    <a:pt x="93" y="76"/>
                  </a:lnTo>
                  <a:lnTo>
                    <a:pt x="93" y="83"/>
                  </a:lnTo>
                  <a:lnTo>
                    <a:pt x="93" y="89"/>
                  </a:lnTo>
                  <a:lnTo>
                    <a:pt x="95" y="97"/>
                  </a:lnTo>
                  <a:lnTo>
                    <a:pt x="97" y="102"/>
                  </a:lnTo>
                  <a:lnTo>
                    <a:pt x="99" y="108"/>
                  </a:lnTo>
                  <a:lnTo>
                    <a:pt x="99" y="114"/>
                  </a:lnTo>
                  <a:lnTo>
                    <a:pt x="101" y="121"/>
                  </a:lnTo>
                  <a:lnTo>
                    <a:pt x="103" y="125"/>
                  </a:lnTo>
                  <a:lnTo>
                    <a:pt x="105" y="129"/>
                  </a:lnTo>
                  <a:lnTo>
                    <a:pt x="105" y="133"/>
                  </a:lnTo>
                  <a:lnTo>
                    <a:pt x="107" y="136"/>
                  </a:lnTo>
                  <a:lnTo>
                    <a:pt x="109" y="142"/>
                  </a:lnTo>
                  <a:lnTo>
                    <a:pt x="110" y="144"/>
                  </a:lnTo>
                  <a:lnTo>
                    <a:pt x="71" y="167"/>
                  </a:lnTo>
                  <a:lnTo>
                    <a:pt x="19" y="173"/>
                  </a:lnTo>
                  <a:lnTo>
                    <a:pt x="17" y="171"/>
                  </a:lnTo>
                  <a:lnTo>
                    <a:pt x="15" y="171"/>
                  </a:lnTo>
                  <a:lnTo>
                    <a:pt x="12" y="167"/>
                  </a:lnTo>
                  <a:lnTo>
                    <a:pt x="8" y="165"/>
                  </a:lnTo>
                  <a:lnTo>
                    <a:pt x="4" y="161"/>
                  </a:lnTo>
                  <a:lnTo>
                    <a:pt x="2" y="155"/>
                  </a:lnTo>
                  <a:lnTo>
                    <a:pt x="0" y="148"/>
                  </a:lnTo>
                  <a:lnTo>
                    <a:pt x="2" y="140"/>
                  </a:lnTo>
                  <a:lnTo>
                    <a:pt x="2" y="135"/>
                  </a:lnTo>
                  <a:lnTo>
                    <a:pt x="6" y="129"/>
                  </a:lnTo>
                  <a:lnTo>
                    <a:pt x="8" y="123"/>
                  </a:lnTo>
                  <a:lnTo>
                    <a:pt x="14" y="117"/>
                  </a:lnTo>
                  <a:lnTo>
                    <a:pt x="15" y="110"/>
                  </a:lnTo>
                  <a:lnTo>
                    <a:pt x="19" y="104"/>
                  </a:lnTo>
                  <a:lnTo>
                    <a:pt x="23" y="98"/>
                  </a:lnTo>
                  <a:lnTo>
                    <a:pt x="29" y="93"/>
                  </a:lnTo>
                  <a:lnTo>
                    <a:pt x="31" y="87"/>
                  </a:lnTo>
                  <a:lnTo>
                    <a:pt x="34" y="83"/>
                  </a:lnTo>
                  <a:lnTo>
                    <a:pt x="38" y="78"/>
                  </a:lnTo>
                  <a:lnTo>
                    <a:pt x="42" y="76"/>
                  </a:lnTo>
                  <a:lnTo>
                    <a:pt x="46" y="7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78B8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7" name="Freeform 71"/>
            <p:cNvSpPr>
              <a:spLocks/>
            </p:cNvSpPr>
            <p:nvPr/>
          </p:nvSpPr>
          <p:spPr bwMode="auto">
            <a:xfrm>
              <a:off x="2433" y="2698"/>
              <a:ext cx="86" cy="48"/>
            </a:xfrm>
            <a:custGeom>
              <a:avLst/>
              <a:gdLst>
                <a:gd name="T0" fmla="*/ 0 w 173"/>
                <a:gd name="T1" fmla="*/ 4 h 95"/>
                <a:gd name="T2" fmla="*/ 0 w 173"/>
                <a:gd name="T3" fmla="*/ 4 h 95"/>
                <a:gd name="T4" fmla="*/ 0 w 173"/>
                <a:gd name="T5" fmla="*/ 4 h 95"/>
                <a:gd name="T6" fmla="*/ 1 w 173"/>
                <a:gd name="T7" fmla="*/ 4 h 95"/>
                <a:gd name="T8" fmla="*/ 1 w 173"/>
                <a:gd name="T9" fmla="*/ 4 h 95"/>
                <a:gd name="T10" fmla="*/ 1 w 173"/>
                <a:gd name="T11" fmla="*/ 4 h 95"/>
                <a:gd name="T12" fmla="*/ 2 w 173"/>
                <a:gd name="T13" fmla="*/ 5 h 95"/>
                <a:gd name="T14" fmla="*/ 3 w 173"/>
                <a:gd name="T15" fmla="*/ 5 h 95"/>
                <a:gd name="T16" fmla="*/ 3 w 173"/>
                <a:gd name="T17" fmla="*/ 5 h 95"/>
                <a:gd name="T18" fmla="*/ 4 w 173"/>
                <a:gd name="T19" fmla="*/ 5 h 95"/>
                <a:gd name="T20" fmla="*/ 5 w 173"/>
                <a:gd name="T21" fmla="*/ 5 h 95"/>
                <a:gd name="T22" fmla="*/ 6 w 173"/>
                <a:gd name="T23" fmla="*/ 5 h 95"/>
                <a:gd name="T24" fmla="*/ 6 w 173"/>
                <a:gd name="T25" fmla="*/ 6 h 95"/>
                <a:gd name="T26" fmla="*/ 7 w 173"/>
                <a:gd name="T27" fmla="*/ 6 h 95"/>
                <a:gd name="T28" fmla="*/ 8 w 173"/>
                <a:gd name="T29" fmla="*/ 6 h 95"/>
                <a:gd name="T30" fmla="*/ 9 w 173"/>
                <a:gd name="T31" fmla="*/ 7 h 95"/>
                <a:gd name="T32" fmla="*/ 10 w 173"/>
                <a:gd name="T33" fmla="*/ 7 h 95"/>
                <a:gd name="T34" fmla="*/ 11 w 173"/>
                <a:gd name="T35" fmla="*/ 8 h 95"/>
                <a:gd name="T36" fmla="*/ 11 w 173"/>
                <a:gd name="T37" fmla="*/ 8 h 95"/>
                <a:gd name="T38" fmla="*/ 12 w 173"/>
                <a:gd name="T39" fmla="*/ 9 h 95"/>
                <a:gd name="T40" fmla="*/ 13 w 173"/>
                <a:gd name="T41" fmla="*/ 9 h 95"/>
                <a:gd name="T42" fmla="*/ 13 w 173"/>
                <a:gd name="T43" fmla="*/ 10 h 95"/>
                <a:gd name="T44" fmla="*/ 14 w 173"/>
                <a:gd name="T45" fmla="*/ 10 h 95"/>
                <a:gd name="T46" fmla="*/ 15 w 173"/>
                <a:gd name="T47" fmla="*/ 10 h 95"/>
                <a:gd name="T48" fmla="*/ 15 w 173"/>
                <a:gd name="T49" fmla="*/ 11 h 95"/>
                <a:gd name="T50" fmla="*/ 16 w 173"/>
                <a:gd name="T51" fmla="*/ 11 h 95"/>
                <a:gd name="T52" fmla="*/ 16 w 173"/>
                <a:gd name="T53" fmla="*/ 12 h 95"/>
                <a:gd name="T54" fmla="*/ 17 w 173"/>
                <a:gd name="T55" fmla="*/ 12 h 95"/>
                <a:gd name="T56" fmla="*/ 17 w 173"/>
                <a:gd name="T57" fmla="*/ 12 h 95"/>
                <a:gd name="T58" fmla="*/ 21 w 173"/>
                <a:gd name="T59" fmla="*/ 11 h 95"/>
                <a:gd name="T60" fmla="*/ 21 w 173"/>
                <a:gd name="T61" fmla="*/ 5 h 95"/>
                <a:gd name="T62" fmla="*/ 21 w 173"/>
                <a:gd name="T63" fmla="*/ 5 h 95"/>
                <a:gd name="T64" fmla="*/ 21 w 173"/>
                <a:gd name="T65" fmla="*/ 4 h 95"/>
                <a:gd name="T66" fmla="*/ 20 w 173"/>
                <a:gd name="T67" fmla="*/ 4 h 95"/>
                <a:gd name="T68" fmla="*/ 19 w 173"/>
                <a:gd name="T69" fmla="*/ 3 h 95"/>
                <a:gd name="T70" fmla="*/ 19 w 173"/>
                <a:gd name="T71" fmla="*/ 3 h 95"/>
                <a:gd name="T72" fmla="*/ 18 w 173"/>
                <a:gd name="T73" fmla="*/ 3 h 95"/>
                <a:gd name="T74" fmla="*/ 18 w 173"/>
                <a:gd name="T75" fmla="*/ 2 h 95"/>
                <a:gd name="T76" fmla="*/ 17 w 173"/>
                <a:gd name="T77" fmla="*/ 2 h 95"/>
                <a:gd name="T78" fmla="*/ 17 w 173"/>
                <a:gd name="T79" fmla="*/ 2 h 95"/>
                <a:gd name="T80" fmla="*/ 16 w 173"/>
                <a:gd name="T81" fmla="*/ 1 h 95"/>
                <a:gd name="T82" fmla="*/ 16 w 173"/>
                <a:gd name="T83" fmla="*/ 1 h 95"/>
                <a:gd name="T84" fmla="*/ 15 w 173"/>
                <a:gd name="T85" fmla="*/ 1 h 95"/>
                <a:gd name="T86" fmla="*/ 14 w 173"/>
                <a:gd name="T87" fmla="*/ 1 h 95"/>
                <a:gd name="T88" fmla="*/ 14 w 173"/>
                <a:gd name="T89" fmla="*/ 1 h 95"/>
                <a:gd name="T90" fmla="*/ 13 w 173"/>
                <a:gd name="T91" fmla="*/ 0 h 95"/>
                <a:gd name="T92" fmla="*/ 12 w 173"/>
                <a:gd name="T93" fmla="*/ 0 h 95"/>
                <a:gd name="T94" fmla="*/ 12 w 173"/>
                <a:gd name="T95" fmla="*/ 0 h 95"/>
                <a:gd name="T96" fmla="*/ 11 w 173"/>
                <a:gd name="T97" fmla="*/ 0 h 95"/>
                <a:gd name="T98" fmla="*/ 11 w 173"/>
                <a:gd name="T99" fmla="*/ 0 h 95"/>
                <a:gd name="T100" fmla="*/ 10 w 173"/>
                <a:gd name="T101" fmla="*/ 0 h 95"/>
                <a:gd name="T102" fmla="*/ 9 w 173"/>
                <a:gd name="T103" fmla="*/ 0 h 95"/>
                <a:gd name="T104" fmla="*/ 9 w 173"/>
                <a:gd name="T105" fmla="*/ 1 h 95"/>
                <a:gd name="T106" fmla="*/ 8 w 173"/>
                <a:gd name="T107" fmla="*/ 1 h 95"/>
                <a:gd name="T108" fmla="*/ 8 w 173"/>
                <a:gd name="T109" fmla="*/ 1 h 95"/>
                <a:gd name="T110" fmla="*/ 16 w 173"/>
                <a:gd name="T111" fmla="*/ 6 h 95"/>
                <a:gd name="T112" fmla="*/ 6 w 173"/>
                <a:gd name="T113" fmla="*/ 3 h 95"/>
                <a:gd name="T114" fmla="*/ 0 w 173"/>
                <a:gd name="T115" fmla="*/ 4 h 95"/>
                <a:gd name="T116" fmla="*/ 0 w 173"/>
                <a:gd name="T117" fmla="*/ 4 h 9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3"/>
                <a:gd name="T178" fmla="*/ 0 h 95"/>
                <a:gd name="T179" fmla="*/ 173 w 173"/>
                <a:gd name="T180" fmla="*/ 95 h 9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3" h="95">
                  <a:moveTo>
                    <a:pt x="0" y="31"/>
                  </a:moveTo>
                  <a:lnTo>
                    <a:pt x="0" y="31"/>
                  </a:lnTo>
                  <a:lnTo>
                    <a:pt x="6" y="31"/>
                  </a:lnTo>
                  <a:lnTo>
                    <a:pt x="8" y="31"/>
                  </a:lnTo>
                  <a:lnTo>
                    <a:pt x="12" y="31"/>
                  </a:lnTo>
                  <a:lnTo>
                    <a:pt x="15" y="31"/>
                  </a:lnTo>
                  <a:lnTo>
                    <a:pt x="21" y="33"/>
                  </a:lnTo>
                  <a:lnTo>
                    <a:pt x="25" y="33"/>
                  </a:lnTo>
                  <a:lnTo>
                    <a:pt x="31" y="35"/>
                  </a:lnTo>
                  <a:lnTo>
                    <a:pt x="36" y="35"/>
                  </a:lnTo>
                  <a:lnTo>
                    <a:pt x="42" y="37"/>
                  </a:lnTo>
                  <a:lnTo>
                    <a:pt x="48" y="38"/>
                  </a:lnTo>
                  <a:lnTo>
                    <a:pt x="55" y="42"/>
                  </a:lnTo>
                  <a:lnTo>
                    <a:pt x="61" y="44"/>
                  </a:lnTo>
                  <a:lnTo>
                    <a:pt x="69" y="48"/>
                  </a:lnTo>
                  <a:lnTo>
                    <a:pt x="74" y="50"/>
                  </a:lnTo>
                  <a:lnTo>
                    <a:pt x="80" y="54"/>
                  </a:lnTo>
                  <a:lnTo>
                    <a:pt x="88" y="57"/>
                  </a:lnTo>
                  <a:lnTo>
                    <a:pt x="93" y="61"/>
                  </a:lnTo>
                  <a:lnTo>
                    <a:pt x="99" y="65"/>
                  </a:lnTo>
                  <a:lnTo>
                    <a:pt x="105" y="69"/>
                  </a:lnTo>
                  <a:lnTo>
                    <a:pt x="111" y="75"/>
                  </a:lnTo>
                  <a:lnTo>
                    <a:pt x="116" y="78"/>
                  </a:lnTo>
                  <a:lnTo>
                    <a:pt x="122" y="80"/>
                  </a:lnTo>
                  <a:lnTo>
                    <a:pt x="126" y="84"/>
                  </a:lnTo>
                  <a:lnTo>
                    <a:pt x="130" y="88"/>
                  </a:lnTo>
                  <a:lnTo>
                    <a:pt x="133" y="90"/>
                  </a:lnTo>
                  <a:lnTo>
                    <a:pt x="137" y="95"/>
                  </a:lnTo>
                  <a:lnTo>
                    <a:pt x="139" y="95"/>
                  </a:lnTo>
                  <a:lnTo>
                    <a:pt x="173" y="88"/>
                  </a:lnTo>
                  <a:lnTo>
                    <a:pt x="173" y="35"/>
                  </a:lnTo>
                  <a:lnTo>
                    <a:pt x="171" y="33"/>
                  </a:lnTo>
                  <a:lnTo>
                    <a:pt x="169" y="31"/>
                  </a:lnTo>
                  <a:lnTo>
                    <a:pt x="164" y="27"/>
                  </a:lnTo>
                  <a:lnTo>
                    <a:pt x="158" y="23"/>
                  </a:lnTo>
                  <a:lnTo>
                    <a:pt x="154" y="19"/>
                  </a:lnTo>
                  <a:lnTo>
                    <a:pt x="150" y="18"/>
                  </a:lnTo>
                  <a:lnTo>
                    <a:pt x="145" y="16"/>
                  </a:lnTo>
                  <a:lnTo>
                    <a:pt x="141" y="12"/>
                  </a:lnTo>
                  <a:lnTo>
                    <a:pt x="137" y="10"/>
                  </a:lnTo>
                  <a:lnTo>
                    <a:pt x="131" y="8"/>
                  </a:lnTo>
                  <a:lnTo>
                    <a:pt x="128" y="6"/>
                  </a:lnTo>
                  <a:lnTo>
                    <a:pt x="122" y="4"/>
                  </a:lnTo>
                  <a:lnTo>
                    <a:pt x="116" y="2"/>
                  </a:lnTo>
                  <a:lnTo>
                    <a:pt x="112" y="2"/>
                  </a:lnTo>
                  <a:lnTo>
                    <a:pt x="107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78" y="0"/>
                  </a:lnTo>
                  <a:lnTo>
                    <a:pt x="72" y="2"/>
                  </a:lnTo>
                  <a:lnTo>
                    <a:pt x="69" y="2"/>
                  </a:lnTo>
                  <a:lnTo>
                    <a:pt x="69" y="4"/>
                  </a:lnTo>
                  <a:lnTo>
                    <a:pt x="131" y="42"/>
                  </a:lnTo>
                  <a:lnTo>
                    <a:pt x="55" y="2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94D4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8" name="Freeform 72"/>
            <p:cNvSpPr>
              <a:spLocks/>
            </p:cNvSpPr>
            <p:nvPr/>
          </p:nvSpPr>
          <p:spPr bwMode="auto">
            <a:xfrm>
              <a:off x="2712" y="2677"/>
              <a:ext cx="296" cy="105"/>
            </a:xfrm>
            <a:custGeom>
              <a:avLst/>
              <a:gdLst>
                <a:gd name="T0" fmla="*/ 0 w 593"/>
                <a:gd name="T1" fmla="*/ 26 h 209"/>
                <a:gd name="T2" fmla="*/ 1 w 593"/>
                <a:gd name="T3" fmla="*/ 26 h 209"/>
                <a:gd name="T4" fmla="*/ 3 w 593"/>
                <a:gd name="T5" fmla="*/ 26 h 209"/>
                <a:gd name="T6" fmla="*/ 4 w 593"/>
                <a:gd name="T7" fmla="*/ 27 h 209"/>
                <a:gd name="T8" fmla="*/ 6 w 593"/>
                <a:gd name="T9" fmla="*/ 27 h 209"/>
                <a:gd name="T10" fmla="*/ 7 w 593"/>
                <a:gd name="T11" fmla="*/ 27 h 209"/>
                <a:gd name="T12" fmla="*/ 8 w 593"/>
                <a:gd name="T13" fmla="*/ 27 h 209"/>
                <a:gd name="T14" fmla="*/ 9 w 593"/>
                <a:gd name="T15" fmla="*/ 27 h 209"/>
                <a:gd name="T16" fmla="*/ 10 w 593"/>
                <a:gd name="T17" fmla="*/ 27 h 209"/>
                <a:gd name="T18" fmla="*/ 12 w 593"/>
                <a:gd name="T19" fmla="*/ 27 h 209"/>
                <a:gd name="T20" fmla="*/ 13 w 593"/>
                <a:gd name="T21" fmla="*/ 27 h 209"/>
                <a:gd name="T22" fmla="*/ 15 w 593"/>
                <a:gd name="T23" fmla="*/ 27 h 209"/>
                <a:gd name="T24" fmla="*/ 16 w 593"/>
                <a:gd name="T25" fmla="*/ 27 h 209"/>
                <a:gd name="T26" fmla="*/ 17 w 593"/>
                <a:gd name="T27" fmla="*/ 27 h 209"/>
                <a:gd name="T28" fmla="*/ 19 w 593"/>
                <a:gd name="T29" fmla="*/ 27 h 209"/>
                <a:gd name="T30" fmla="*/ 20 w 593"/>
                <a:gd name="T31" fmla="*/ 26 h 209"/>
                <a:gd name="T32" fmla="*/ 21 w 593"/>
                <a:gd name="T33" fmla="*/ 26 h 209"/>
                <a:gd name="T34" fmla="*/ 23 w 593"/>
                <a:gd name="T35" fmla="*/ 26 h 209"/>
                <a:gd name="T36" fmla="*/ 24 w 593"/>
                <a:gd name="T37" fmla="*/ 26 h 209"/>
                <a:gd name="T38" fmla="*/ 26 w 593"/>
                <a:gd name="T39" fmla="*/ 26 h 209"/>
                <a:gd name="T40" fmla="*/ 27 w 593"/>
                <a:gd name="T41" fmla="*/ 26 h 209"/>
                <a:gd name="T42" fmla="*/ 28 w 593"/>
                <a:gd name="T43" fmla="*/ 26 h 209"/>
                <a:gd name="T44" fmla="*/ 30 w 593"/>
                <a:gd name="T45" fmla="*/ 26 h 209"/>
                <a:gd name="T46" fmla="*/ 31 w 593"/>
                <a:gd name="T47" fmla="*/ 26 h 209"/>
                <a:gd name="T48" fmla="*/ 33 w 593"/>
                <a:gd name="T49" fmla="*/ 25 h 209"/>
                <a:gd name="T50" fmla="*/ 34 w 593"/>
                <a:gd name="T51" fmla="*/ 25 h 209"/>
                <a:gd name="T52" fmla="*/ 35 w 593"/>
                <a:gd name="T53" fmla="*/ 25 h 209"/>
                <a:gd name="T54" fmla="*/ 36 w 593"/>
                <a:gd name="T55" fmla="*/ 24 h 209"/>
                <a:gd name="T56" fmla="*/ 38 w 593"/>
                <a:gd name="T57" fmla="*/ 24 h 209"/>
                <a:gd name="T58" fmla="*/ 39 w 593"/>
                <a:gd name="T59" fmla="*/ 24 h 209"/>
                <a:gd name="T60" fmla="*/ 40 w 593"/>
                <a:gd name="T61" fmla="*/ 23 h 209"/>
                <a:gd name="T62" fmla="*/ 41 w 593"/>
                <a:gd name="T63" fmla="*/ 23 h 209"/>
                <a:gd name="T64" fmla="*/ 42 w 593"/>
                <a:gd name="T65" fmla="*/ 22 h 209"/>
                <a:gd name="T66" fmla="*/ 43 w 593"/>
                <a:gd name="T67" fmla="*/ 22 h 209"/>
                <a:gd name="T68" fmla="*/ 44 w 593"/>
                <a:gd name="T69" fmla="*/ 22 h 209"/>
                <a:gd name="T70" fmla="*/ 46 w 593"/>
                <a:gd name="T71" fmla="*/ 21 h 209"/>
                <a:gd name="T72" fmla="*/ 48 w 593"/>
                <a:gd name="T73" fmla="*/ 20 h 209"/>
                <a:gd name="T74" fmla="*/ 50 w 593"/>
                <a:gd name="T75" fmla="*/ 20 h 209"/>
                <a:gd name="T76" fmla="*/ 52 w 593"/>
                <a:gd name="T77" fmla="*/ 19 h 209"/>
                <a:gd name="T78" fmla="*/ 54 w 593"/>
                <a:gd name="T79" fmla="*/ 19 h 209"/>
                <a:gd name="T80" fmla="*/ 56 w 593"/>
                <a:gd name="T81" fmla="*/ 19 h 209"/>
                <a:gd name="T82" fmla="*/ 58 w 593"/>
                <a:gd name="T83" fmla="*/ 19 h 209"/>
                <a:gd name="T84" fmla="*/ 59 w 593"/>
                <a:gd name="T85" fmla="*/ 19 h 209"/>
                <a:gd name="T86" fmla="*/ 61 w 593"/>
                <a:gd name="T87" fmla="*/ 19 h 209"/>
                <a:gd name="T88" fmla="*/ 62 w 593"/>
                <a:gd name="T89" fmla="*/ 20 h 209"/>
                <a:gd name="T90" fmla="*/ 63 w 593"/>
                <a:gd name="T91" fmla="*/ 20 h 209"/>
                <a:gd name="T92" fmla="*/ 69 w 593"/>
                <a:gd name="T93" fmla="*/ 15 h 209"/>
                <a:gd name="T94" fmla="*/ 63 w 593"/>
                <a:gd name="T95" fmla="*/ 11 h 209"/>
                <a:gd name="T96" fmla="*/ 25 w 593"/>
                <a:gd name="T97" fmla="*/ 15 h 209"/>
                <a:gd name="T98" fmla="*/ 0 w 593"/>
                <a:gd name="T99" fmla="*/ 26 h 2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93"/>
                <a:gd name="T151" fmla="*/ 0 h 209"/>
                <a:gd name="T152" fmla="*/ 593 w 593"/>
                <a:gd name="T153" fmla="*/ 209 h 2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93" h="209">
                  <a:moveTo>
                    <a:pt x="0" y="207"/>
                  </a:moveTo>
                  <a:lnTo>
                    <a:pt x="2" y="207"/>
                  </a:lnTo>
                  <a:lnTo>
                    <a:pt x="10" y="207"/>
                  </a:lnTo>
                  <a:lnTo>
                    <a:pt x="13" y="207"/>
                  </a:lnTo>
                  <a:lnTo>
                    <a:pt x="21" y="207"/>
                  </a:lnTo>
                  <a:lnTo>
                    <a:pt x="27" y="207"/>
                  </a:lnTo>
                  <a:lnTo>
                    <a:pt x="34" y="209"/>
                  </a:lnTo>
                  <a:lnTo>
                    <a:pt x="38" y="209"/>
                  </a:lnTo>
                  <a:lnTo>
                    <a:pt x="42" y="209"/>
                  </a:lnTo>
                  <a:lnTo>
                    <a:pt x="48" y="209"/>
                  </a:lnTo>
                  <a:lnTo>
                    <a:pt x="51" y="209"/>
                  </a:lnTo>
                  <a:lnTo>
                    <a:pt x="57" y="209"/>
                  </a:lnTo>
                  <a:lnTo>
                    <a:pt x="61" y="209"/>
                  </a:lnTo>
                  <a:lnTo>
                    <a:pt x="67" y="209"/>
                  </a:lnTo>
                  <a:lnTo>
                    <a:pt x="72" y="209"/>
                  </a:lnTo>
                  <a:lnTo>
                    <a:pt x="76" y="209"/>
                  </a:lnTo>
                  <a:lnTo>
                    <a:pt x="82" y="209"/>
                  </a:lnTo>
                  <a:lnTo>
                    <a:pt x="87" y="209"/>
                  </a:lnTo>
                  <a:lnTo>
                    <a:pt x="93" y="209"/>
                  </a:lnTo>
                  <a:lnTo>
                    <a:pt x="97" y="209"/>
                  </a:lnTo>
                  <a:lnTo>
                    <a:pt x="103" y="209"/>
                  </a:lnTo>
                  <a:lnTo>
                    <a:pt x="108" y="209"/>
                  </a:lnTo>
                  <a:lnTo>
                    <a:pt x="116" y="209"/>
                  </a:lnTo>
                  <a:lnTo>
                    <a:pt x="120" y="209"/>
                  </a:lnTo>
                  <a:lnTo>
                    <a:pt x="125" y="209"/>
                  </a:lnTo>
                  <a:lnTo>
                    <a:pt x="131" y="209"/>
                  </a:lnTo>
                  <a:lnTo>
                    <a:pt x="137" y="209"/>
                  </a:lnTo>
                  <a:lnTo>
                    <a:pt x="141" y="209"/>
                  </a:lnTo>
                  <a:lnTo>
                    <a:pt x="146" y="209"/>
                  </a:lnTo>
                  <a:lnTo>
                    <a:pt x="152" y="209"/>
                  </a:lnTo>
                  <a:lnTo>
                    <a:pt x="160" y="209"/>
                  </a:lnTo>
                  <a:lnTo>
                    <a:pt x="163" y="207"/>
                  </a:lnTo>
                  <a:lnTo>
                    <a:pt x="169" y="207"/>
                  </a:lnTo>
                  <a:lnTo>
                    <a:pt x="175" y="207"/>
                  </a:lnTo>
                  <a:lnTo>
                    <a:pt x="181" y="207"/>
                  </a:lnTo>
                  <a:lnTo>
                    <a:pt x="186" y="207"/>
                  </a:lnTo>
                  <a:lnTo>
                    <a:pt x="192" y="207"/>
                  </a:lnTo>
                  <a:lnTo>
                    <a:pt x="198" y="207"/>
                  </a:lnTo>
                  <a:lnTo>
                    <a:pt x="203" y="207"/>
                  </a:lnTo>
                  <a:lnTo>
                    <a:pt x="209" y="207"/>
                  </a:lnTo>
                  <a:lnTo>
                    <a:pt x="215" y="205"/>
                  </a:lnTo>
                  <a:lnTo>
                    <a:pt x="220" y="205"/>
                  </a:lnTo>
                  <a:lnTo>
                    <a:pt x="226" y="205"/>
                  </a:lnTo>
                  <a:lnTo>
                    <a:pt x="230" y="203"/>
                  </a:lnTo>
                  <a:lnTo>
                    <a:pt x="238" y="203"/>
                  </a:lnTo>
                  <a:lnTo>
                    <a:pt x="241" y="203"/>
                  </a:lnTo>
                  <a:lnTo>
                    <a:pt x="249" y="203"/>
                  </a:lnTo>
                  <a:lnTo>
                    <a:pt x="253" y="201"/>
                  </a:lnTo>
                  <a:lnTo>
                    <a:pt x="258" y="201"/>
                  </a:lnTo>
                  <a:lnTo>
                    <a:pt x="264" y="199"/>
                  </a:lnTo>
                  <a:lnTo>
                    <a:pt x="270" y="199"/>
                  </a:lnTo>
                  <a:lnTo>
                    <a:pt x="274" y="197"/>
                  </a:lnTo>
                  <a:lnTo>
                    <a:pt x="279" y="197"/>
                  </a:lnTo>
                  <a:lnTo>
                    <a:pt x="285" y="195"/>
                  </a:lnTo>
                  <a:lnTo>
                    <a:pt x="291" y="195"/>
                  </a:lnTo>
                  <a:lnTo>
                    <a:pt x="295" y="192"/>
                  </a:lnTo>
                  <a:lnTo>
                    <a:pt x="298" y="192"/>
                  </a:lnTo>
                  <a:lnTo>
                    <a:pt x="304" y="190"/>
                  </a:lnTo>
                  <a:lnTo>
                    <a:pt x="310" y="188"/>
                  </a:lnTo>
                  <a:lnTo>
                    <a:pt x="314" y="186"/>
                  </a:lnTo>
                  <a:lnTo>
                    <a:pt x="317" y="186"/>
                  </a:lnTo>
                  <a:lnTo>
                    <a:pt x="323" y="182"/>
                  </a:lnTo>
                  <a:lnTo>
                    <a:pt x="327" y="182"/>
                  </a:lnTo>
                  <a:lnTo>
                    <a:pt x="331" y="180"/>
                  </a:lnTo>
                  <a:lnTo>
                    <a:pt x="336" y="178"/>
                  </a:lnTo>
                  <a:lnTo>
                    <a:pt x="340" y="176"/>
                  </a:lnTo>
                  <a:lnTo>
                    <a:pt x="346" y="174"/>
                  </a:lnTo>
                  <a:lnTo>
                    <a:pt x="350" y="173"/>
                  </a:lnTo>
                  <a:lnTo>
                    <a:pt x="353" y="171"/>
                  </a:lnTo>
                  <a:lnTo>
                    <a:pt x="357" y="169"/>
                  </a:lnTo>
                  <a:lnTo>
                    <a:pt x="363" y="169"/>
                  </a:lnTo>
                  <a:lnTo>
                    <a:pt x="371" y="165"/>
                  </a:lnTo>
                  <a:lnTo>
                    <a:pt x="378" y="161"/>
                  </a:lnTo>
                  <a:lnTo>
                    <a:pt x="388" y="157"/>
                  </a:lnTo>
                  <a:lnTo>
                    <a:pt x="395" y="155"/>
                  </a:lnTo>
                  <a:lnTo>
                    <a:pt x="403" y="154"/>
                  </a:lnTo>
                  <a:lnTo>
                    <a:pt x="411" y="150"/>
                  </a:lnTo>
                  <a:lnTo>
                    <a:pt x="418" y="148"/>
                  </a:lnTo>
                  <a:lnTo>
                    <a:pt x="426" y="148"/>
                  </a:lnTo>
                  <a:lnTo>
                    <a:pt x="433" y="146"/>
                  </a:lnTo>
                  <a:lnTo>
                    <a:pt x="441" y="146"/>
                  </a:lnTo>
                  <a:lnTo>
                    <a:pt x="449" y="146"/>
                  </a:lnTo>
                  <a:lnTo>
                    <a:pt x="456" y="146"/>
                  </a:lnTo>
                  <a:lnTo>
                    <a:pt x="464" y="146"/>
                  </a:lnTo>
                  <a:lnTo>
                    <a:pt x="469" y="148"/>
                  </a:lnTo>
                  <a:lnTo>
                    <a:pt x="477" y="148"/>
                  </a:lnTo>
                  <a:lnTo>
                    <a:pt x="483" y="150"/>
                  </a:lnTo>
                  <a:lnTo>
                    <a:pt x="488" y="150"/>
                  </a:lnTo>
                  <a:lnTo>
                    <a:pt x="492" y="152"/>
                  </a:lnTo>
                  <a:lnTo>
                    <a:pt x="496" y="154"/>
                  </a:lnTo>
                  <a:lnTo>
                    <a:pt x="502" y="154"/>
                  </a:lnTo>
                  <a:lnTo>
                    <a:pt x="507" y="155"/>
                  </a:lnTo>
                  <a:lnTo>
                    <a:pt x="509" y="157"/>
                  </a:lnTo>
                  <a:lnTo>
                    <a:pt x="557" y="114"/>
                  </a:lnTo>
                  <a:lnTo>
                    <a:pt x="593" y="0"/>
                  </a:lnTo>
                  <a:lnTo>
                    <a:pt x="509" y="87"/>
                  </a:lnTo>
                  <a:lnTo>
                    <a:pt x="416" y="119"/>
                  </a:lnTo>
                  <a:lnTo>
                    <a:pt x="203" y="119"/>
                  </a:lnTo>
                  <a:lnTo>
                    <a:pt x="125" y="114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9" name="Freeform 73"/>
            <p:cNvSpPr>
              <a:spLocks/>
            </p:cNvSpPr>
            <p:nvPr/>
          </p:nvSpPr>
          <p:spPr bwMode="auto">
            <a:xfrm>
              <a:off x="2775" y="2685"/>
              <a:ext cx="225" cy="73"/>
            </a:xfrm>
            <a:custGeom>
              <a:avLst/>
              <a:gdLst>
                <a:gd name="T0" fmla="*/ 0 w 451"/>
                <a:gd name="T1" fmla="*/ 10 h 146"/>
                <a:gd name="T2" fmla="*/ 0 w 451"/>
                <a:gd name="T3" fmla="*/ 10 h 146"/>
                <a:gd name="T4" fmla="*/ 1 w 451"/>
                <a:gd name="T5" fmla="*/ 10 h 146"/>
                <a:gd name="T6" fmla="*/ 2 w 451"/>
                <a:gd name="T7" fmla="*/ 10 h 146"/>
                <a:gd name="T8" fmla="*/ 4 w 451"/>
                <a:gd name="T9" fmla="*/ 10 h 146"/>
                <a:gd name="T10" fmla="*/ 5 w 451"/>
                <a:gd name="T11" fmla="*/ 10 h 146"/>
                <a:gd name="T12" fmla="*/ 7 w 451"/>
                <a:gd name="T13" fmla="*/ 10 h 146"/>
                <a:gd name="T14" fmla="*/ 8 w 451"/>
                <a:gd name="T15" fmla="*/ 10 h 146"/>
                <a:gd name="T16" fmla="*/ 9 w 451"/>
                <a:gd name="T17" fmla="*/ 10 h 146"/>
                <a:gd name="T18" fmla="*/ 11 w 451"/>
                <a:gd name="T19" fmla="*/ 10 h 146"/>
                <a:gd name="T20" fmla="*/ 12 w 451"/>
                <a:gd name="T21" fmla="*/ 10 h 146"/>
                <a:gd name="T22" fmla="*/ 14 w 451"/>
                <a:gd name="T23" fmla="*/ 10 h 146"/>
                <a:gd name="T24" fmla="*/ 15 w 451"/>
                <a:gd name="T25" fmla="*/ 10 h 146"/>
                <a:gd name="T26" fmla="*/ 17 w 451"/>
                <a:gd name="T27" fmla="*/ 11 h 146"/>
                <a:gd name="T28" fmla="*/ 19 w 451"/>
                <a:gd name="T29" fmla="*/ 11 h 146"/>
                <a:gd name="T30" fmla="*/ 20 w 451"/>
                <a:gd name="T31" fmla="*/ 11 h 146"/>
                <a:gd name="T32" fmla="*/ 22 w 451"/>
                <a:gd name="T33" fmla="*/ 11 h 146"/>
                <a:gd name="T34" fmla="*/ 24 w 451"/>
                <a:gd name="T35" fmla="*/ 11 h 146"/>
                <a:gd name="T36" fmla="*/ 25 w 451"/>
                <a:gd name="T37" fmla="*/ 12 h 146"/>
                <a:gd name="T38" fmla="*/ 27 w 451"/>
                <a:gd name="T39" fmla="*/ 12 h 146"/>
                <a:gd name="T40" fmla="*/ 29 w 451"/>
                <a:gd name="T41" fmla="*/ 12 h 146"/>
                <a:gd name="T42" fmla="*/ 30 w 451"/>
                <a:gd name="T43" fmla="*/ 12 h 146"/>
                <a:gd name="T44" fmla="*/ 32 w 451"/>
                <a:gd name="T45" fmla="*/ 12 h 146"/>
                <a:gd name="T46" fmla="*/ 34 w 451"/>
                <a:gd name="T47" fmla="*/ 11 h 146"/>
                <a:gd name="T48" fmla="*/ 35 w 451"/>
                <a:gd name="T49" fmla="*/ 11 h 146"/>
                <a:gd name="T50" fmla="*/ 37 w 451"/>
                <a:gd name="T51" fmla="*/ 11 h 146"/>
                <a:gd name="T52" fmla="*/ 38 w 451"/>
                <a:gd name="T53" fmla="*/ 10 h 146"/>
                <a:gd name="T54" fmla="*/ 40 w 451"/>
                <a:gd name="T55" fmla="*/ 10 h 146"/>
                <a:gd name="T56" fmla="*/ 41 w 451"/>
                <a:gd name="T57" fmla="*/ 10 h 146"/>
                <a:gd name="T58" fmla="*/ 42 w 451"/>
                <a:gd name="T59" fmla="*/ 9 h 146"/>
                <a:gd name="T60" fmla="*/ 44 w 451"/>
                <a:gd name="T61" fmla="*/ 9 h 146"/>
                <a:gd name="T62" fmla="*/ 45 w 451"/>
                <a:gd name="T63" fmla="*/ 9 h 146"/>
                <a:gd name="T64" fmla="*/ 47 w 451"/>
                <a:gd name="T65" fmla="*/ 7 h 146"/>
                <a:gd name="T66" fmla="*/ 48 w 451"/>
                <a:gd name="T67" fmla="*/ 6 h 146"/>
                <a:gd name="T68" fmla="*/ 49 w 451"/>
                <a:gd name="T69" fmla="*/ 6 h 146"/>
                <a:gd name="T70" fmla="*/ 56 w 451"/>
                <a:gd name="T71" fmla="*/ 0 h 146"/>
                <a:gd name="T72" fmla="*/ 47 w 451"/>
                <a:gd name="T73" fmla="*/ 12 h 146"/>
                <a:gd name="T74" fmla="*/ 41 w 451"/>
                <a:gd name="T75" fmla="*/ 14 h 146"/>
                <a:gd name="T76" fmla="*/ 35 w 451"/>
                <a:gd name="T77" fmla="*/ 14 h 146"/>
                <a:gd name="T78" fmla="*/ 33 w 451"/>
                <a:gd name="T79" fmla="*/ 14 h 146"/>
                <a:gd name="T80" fmla="*/ 32 w 451"/>
                <a:gd name="T81" fmla="*/ 14 h 146"/>
                <a:gd name="T82" fmla="*/ 31 w 451"/>
                <a:gd name="T83" fmla="*/ 15 h 146"/>
                <a:gd name="T84" fmla="*/ 29 w 451"/>
                <a:gd name="T85" fmla="*/ 15 h 146"/>
                <a:gd name="T86" fmla="*/ 28 w 451"/>
                <a:gd name="T87" fmla="*/ 15 h 146"/>
                <a:gd name="T88" fmla="*/ 26 w 451"/>
                <a:gd name="T89" fmla="*/ 15 h 146"/>
                <a:gd name="T90" fmla="*/ 25 w 451"/>
                <a:gd name="T91" fmla="*/ 17 h 146"/>
                <a:gd name="T92" fmla="*/ 23 w 451"/>
                <a:gd name="T93" fmla="*/ 17 h 146"/>
                <a:gd name="T94" fmla="*/ 21 w 451"/>
                <a:gd name="T95" fmla="*/ 18 h 146"/>
                <a:gd name="T96" fmla="*/ 19 w 451"/>
                <a:gd name="T97" fmla="*/ 18 h 146"/>
                <a:gd name="T98" fmla="*/ 17 w 451"/>
                <a:gd name="T99" fmla="*/ 18 h 146"/>
                <a:gd name="T100" fmla="*/ 16 w 451"/>
                <a:gd name="T101" fmla="*/ 18 h 146"/>
                <a:gd name="T102" fmla="*/ 14 w 451"/>
                <a:gd name="T103" fmla="*/ 18 h 146"/>
                <a:gd name="T104" fmla="*/ 12 w 451"/>
                <a:gd name="T105" fmla="*/ 18 h 146"/>
                <a:gd name="T106" fmla="*/ 11 w 451"/>
                <a:gd name="T107" fmla="*/ 18 h 146"/>
                <a:gd name="T108" fmla="*/ 10 w 451"/>
                <a:gd name="T109" fmla="*/ 18 h 146"/>
                <a:gd name="T110" fmla="*/ 8 w 451"/>
                <a:gd name="T111" fmla="*/ 18 h 146"/>
                <a:gd name="T112" fmla="*/ 7 w 451"/>
                <a:gd name="T113" fmla="*/ 18 h 146"/>
                <a:gd name="T114" fmla="*/ 6 w 451"/>
                <a:gd name="T115" fmla="*/ 18 h 146"/>
                <a:gd name="T116" fmla="*/ 4 w 451"/>
                <a:gd name="T117" fmla="*/ 17 h 146"/>
                <a:gd name="T118" fmla="*/ 2 w 451"/>
                <a:gd name="T119" fmla="*/ 17 h 146"/>
                <a:gd name="T120" fmla="*/ 1 w 451"/>
                <a:gd name="T121" fmla="*/ 15 h 146"/>
                <a:gd name="T122" fmla="*/ 0 w 451"/>
                <a:gd name="T123" fmla="*/ 15 h 146"/>
                <a:gd name="T124" fmla="*/ 0 w 451"/>
                <a:gd name="T125" fmla="*/ 11 h 14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51"/>
                <a:gd name="T190" fmla="*/ 0 h 146"/>
                <a:gd name="T191" fmla="*/ 451 w 451"/>
                <a:gd name="T192" fmla="*/ 146 h 14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51" h="146">
                  <a:moveTo>
                    <a:pt x="2" y="89"/>
                  </a:moveTo>
                  <a:lnTo>
                    <a:pt x="2" y="87"/>
                  </a:lnTo>
                  <a:lnTo>
                    <a:pt x="2" y="85"/>
                  </a:lnTo>
                  <a:lnTo>
                    <a:pt x="6" y="85"/>
                  </a:lnTo>
                  <a:lnTo>
                    <a:pt x="10" y="83"/>
                  </a:lnTo>
                  <a:lnTo>
                    <a:pt x="12" y="82"/>
                  </a:lnTo>
                  <a:lnTo>
                    <a:pt x="18" y="82"/>
                  </a:lnTo>
                  <a:lnTo>
                    <a:pt x="21" y="80"/>
                  </a:lnTo>
                  <a:lnTo>
                    <a:pt x="29" y="80"/>
                  </a:lnTo>
                  <a:lnTo>
                    <a:pt x="35" y="80"/>
                  </a:lnTo>
                  <a:lnTo>
                    <a:pt x="42" y="80"/>
                  </a:lnTo>
                  <a:lnTo>
                    <a:pt x="46" y="80"/>
                  </a:lnTo>
                  <a:lnTo>
                    <a:pt x="52" y="80"/>
                  </a:lnTo>
                  <a:lnTo>
                    <a:pt x="56" y="80"/>
                  </a:lnTo>
                  <a:lnTo>
                    <a:pt x="61" y="80"/>
                  </a:lnTo>
                  <a:lnTo>
                    <a:pt x="67" y="80"/>
                  </a:lnTo>
                  <a:lnTo>
                    <a:pt x="71" y="80"/>
                  </a:lnTo>
                  <a:lnTo>
                    <a:pt x="76" y="82"/>
                  </a:lnTo>
                  <a:lnTo>
                    <a:pt x="84" y="82"/>
                  </a:lnTo>
                  <a:lnTo>
                    <a:pt x="88" y="82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09" y="85"/>
                  </a:lnTo>
                  <a:lnTo>
                    <a:pt x="114" y="85"/>
                  </a:lnTo>
                  <a:lnTo>
                    <a:pt x="120" y="87"/>
                  </a:lnTo>
                  <a:lnTo>
                    <a:pt x="126" y="87"/>
                  </a:lnTo>
                  <a:lnTo>
                    <a:pt x="133" y="89"/>
                  </a:lnTo>
                  <a:lnTo>
                    <a:pt x="139" y="89"/>
                  </a:lnTo>
                  <a:lnTo>
                    <a:pt x="147" y="91"/>
                  </a:lnTo>
                  <a:lnTo>
                    <a:pt x="152" y="91"/>
                  </a:lnTo>
                  <a:lnTo>
                    <a:pt x="160" y="93"/>
                  </a:lnTo>
                  <a:lnTo>
                    <a:pt x="166" y="93"/>
                  </a:lnTo>
                  <a:lnTo>
                    <a:pt x="173" y="95"/>
                  </a:lnTo>
                  <a:lnTo>
                    <a:pt x="179" y="95"/>
                  </a:lnTo>
                  <a:lnTo>
                    <a:pt x="187" y="95"/>
                  </a:lnTo>
                  <a:lnTo>
                    <a:pt x="192" y="95"/>
                  </a:lnTo>
                  <a:lnTo>
                    <a:pt x="200" y="97"/>
                  </a:lnTo>
                  <a:lnTo>
                    <a:pt x="206" y="97"/>
                  </a:lnTo>
                  <a:lnTo>
                    <a:pt x="213" y="99"/>
                  </a:lnTo>
                  <a:lnTo>
                    <a:pt x="219" y="99"/>
                  </a:lnTo>
                  <a:lnTo>
                    <a:pt x="227" y="99"/>
                  </a:lnTo>
                  <a:lnTo>
                    <a:pt x="232" y="99"/>
                  </a:lnTo>
                  <a:lnTo>
                    <a:pt x="240" y="99"/>
                  </a:lnTo>
                  <a:lnTo>
                    <a:pt x="246" y="97"/>
                  </a:lnTo>
                  <a:lnTo>
                    <a:pt x="253" y="97"/>
                  </a:lnTo>
                  <a:lnTo>
                    <a:pt x="259" y="97"/>
                  </a:lnTo>
                  <a:lnTo>
                    <a:pt x="267" y="97"/>
                  </a:lnTo>
                  <a:lnTo>
                    <a:pt x="272" y="95"/>
                  </a:lnTo>
                  <a:lnTo>
                    <a:pt x="280" y="95"/>
                  </a:lnTo>
                  <a:lnTo>
                    <a:pt x="286" y="95"/>
                  </a:lnTo>
                  <a:lnTo>
                    <a:pt x="291" y="93"/>
                  </a:lnTo>
                  <a:lnTo>
                    <a:pt x="297" y="91"/>
                  </a:lnTo>
                  <a:lnTo>
                    <a:pt x="305" y="89"/>
                  </a:lnTo>
                  <a:lnTo>
                    <a:pt x="310" y="87"/>
                  </a:lnTo>
                  <a:lnTo>
                    <a:pt x="316" y="87"/>
                  </a:lnTo>
                  <a:lnTo>
                    <a:pt x="322" y="85"/>
                  </a:lnTo>
                  <a:lnTo>
                    <a:pt x="327" y="83"/>
                  </a:lnTo>
                  <a:lnTo>
                    <a:pt x="331" y="82"/>
                  </a:lnTo>
                  <a:lnTo>
                    <a:pt x="337" y="80"/>
                  </a:lnTo>
                  <a:lnTo>
                    <a:pt x="343" y="78"/>
                  </a:lnTo>
                  <a:lnTo>
                    <a:pt x="346" y="76"/>
                  </a:lnTo>
                  <a:lnTo>
                    <a:pt x="352" y="74"/>
                  </a:lnTo>
                  <a:lnTo>
                    <a:pt x="356" y="72"/>
                  </a:lnTo>
                  <a:lnTo>
                    <a:pt x="363" y="68"/>
                  </a:lnTo>
                  <a:lnTo>
                    <a:pt x="371" y="64"/>
                  </a:lnTo>
                  <a:lnTo>
                    <a:pt x="379" y="61"/>
                  </a:lnTo>
                  <a:lnTo>
                    <a:pt x="384" y="59"/>
                  </a:lnTo>
                  <a:lnTo>
                    <a:pt x="388" y="55"/>
                  </a:lnTo>
                  <a:lnTo>
                    <a:pt x="392" y="53"/>
                  </a:lnTo>
                  <a:lnTo>
                    <a:pt x="394" y="53"/>
                  </a:lnTo>
                  <a:lnTo>
                    <a:pt x="451" y="0"/>
                  </a:lnTo>
                  <a:lnTo>
                    <a:pt x="398" y="95"/>
                  </a:lnTo>
                  <a:lnTo>
                    <a:pt x="382" y="97"/>
                  </a:lnTo>
                  <a:lnTo>
                    <a:pt x="363" y="87"/>
                  </a:lnTo>
                  <a:lnTo>
                    <a:pt x="333" y="112"/>
                  </a:lnTo>
                  <a:lnTo>
                    <a:pt x="282" y="112"/>
                  </a:lnTo>
                  <a:lnTo>
                    <a:pt x="280" y="112"/>
                  </a:lnTo>
                  <a:lnTo>
                    <a:pt x="276" y="112"/>
                  </a:lnTo>
                  <a:lnTo>
                    <a:pt x="270" y="114"/>
                  </a:lnTo>
                  <a:lnTo>
                    <a:pt x="265" y="116"/>
                  </a:lnTo>
                  <a:lnTo>
                    <a:pt x="259" y="116"/>
                  </a:lnTo>
                  <a:lnTo>
                    <a:pt x="255" y="118"/>
                  </a:lnTo>
                  <a:lnTo>
                    <a:pt x="249" y="120"/>
                  </a:lnTo>
                  <a:lnTo>
                    <a:pt x="246" y="121"/>
                  </a:lnTo>
                  <a:lnTo>
                    <a:pt x="238" y="121"/>
                  </a:lnTo>
                  <a:lnTo>
                    <a:pt x="232" y="123"/>
                  </a:lnTo>
                  <a:lnTo>
                    <a:pt x="227" y="125"/>
                  </a:lnTo>
                  <a:lnTo>
                    <a:pt x="221" y="127"/>
                  </a:lnTo>
                  <a:lnTo>
                    <a:pt x="215" y="127"/>
                  </a:lnTo>
                  <a:lnTo>
                    <a:pt x="208" y="129"/>
                  </a:lnTo>
                  <a:lnTo>
                    <a:pt x="200" y="131"/>
                  </a:lnTo>
                  <a:lnTo>
                    <a:pt x="194" y="133"/>
                  </a:lnTo>
                  <a:lnTo>
                    <a:pt x="187" y="133"/>
                  </a:lnTo>
                  <a:lnTo>
                    <a:pt x="179" y="135"/>
                  </a:lnTo>
                  <a:lnTo>
                    <a:pt x="171" y="137"/>
                  </a:lnTo>
                  <a:lnTo>
                    <a:pt x="166" y="139"/>
                  </a:lnTo>
                  <a:lnTo>
                    <a:pt x="158" y="139"/>
                  </a:lnTo>
                  <a:lnTo>
                    <a:pt x="151" y="140"/>
                  </a:lnTo>
                  <a:lnTo>
                    <a:pt x="143" y="142"/>
                  </a:lnTo>
                  <a:lnTo>
                    <a:pt x="135" y="142"/>
                  </a:lnTo>
                  <a:lnTo>
                    <a:pt x="130" y="142"/>
                  </a:lnTo>
                  <a:lnTo>
                    <a:pt x="122" y="144"/>
                  </a:lnTo>
                  <a:lnTo>
                    <a:pt x="116" y="144"/>
                  </a:lnTo>
                  <a:lnTo>
                    <a:pt x="111" y="146"/>
                  </a:lnTo>
                  <a:lnTo>
                    <a:pt x="103" y="144"/>
                  </a:lnTo>
                  <a:lnTo>
                    <a:pt x="97" y="144"/>
                  </a:lnTo>
                  <a:lnTo>
                    <a:pt x="92" y="144"/>
                  </a:lnTo>
                  <a:lnTo>
                    <a:pt x="86" y="144"/>
                  </a:lnTo>
                  <a:lnTo>
                    <a:pt x="80" y="142"/>
                  </a:lnTo>
                  <a:lnTo>
                    <a:pt x="75" y="142"/>
                  </a:lnTo>
                  <a:lnTo>
                    <a:pt x="69" y="142"/>
                  </a:lnTo>
                  <a:lnTo>
                    <a:pt x="65" y="142"/>
                  </a:lnTo>
                  <a:lnTo>
                    <a:pt x="59" y="140"/>
                  </a:lnTo>
                  <a:lnTo>
                    <a:pt x="54" y="139"/>
                  </a:lnTo>
                  <a:lnTo>
                    <a:pt x="50" y="139"/>
                  </a:lnTo>
                  <a:lnTo>
                    <a:pt x="44" y="137"/>
                  </a:lnTo>
                  <a:lnTo>
                    <a:pt x="37" y="135"/>
                  </a:lnTo>
                  <a:lnTo>
                    <a:pt x="29" y="133"/>
                  </a:lnTo>
                  <a:lnTo>
                    <a:pt x="23" y="131"/>
                  </a:lnTo>
                  <a:lnTo>
                    <a:pt x="18" y="127"/>
                  </a:lnTo>
                  <a:lnTo>
                    <a:pt x="12" y="125"/>
                  </a:lnTo>
                  <a:lnTo>
                    <a:pt x="8" y="123"/>
                  </a:lnTo>
                  <a:lnTo>
                    <a:pt x="2" y="121"/>
                  </a:lnTo>
                  <a:lnTo>
                    <a:pt x="0" y="121"/>
                  </a:lnTo>
                  <a:lnTo>
                    <a:pt x="2" y="89"/>
                  </a:lnTo>
                  <a:close/>
                </a:path>
              </a:pathLst>
            </a:custGeom>
            <a:solidFill>
              <a:srgbClr val="FFB3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Freeform 74"/>
            <p:cNvSpPr>
              <a:spLocks/>
            </p:cNvSpPr>
            <p:nvPr/>
          </p:nvSpPr>
          <p:spPr bwMode="auto">
            <a:xfrm>
              <a:off x="2110" y="2999"/>
              <a:ext cx="185" cy="216"/>
            </a:xfrm>
            <a:custGeom>
              <a:avLst/>
              <a:gdLst>
                <a:gd name="T0" fmla="*/ 24 w 371"/>
                <a:gd name="T1" fmla="*/ 0 h 433"/>
                <a:gd name="T2" fmla="*/ 23 w 371"/>
                <a:gd name="T3" fmla="*/ 2 h 433"/>
                <a:gd name="T4" fmla="*/ 21 w 371"/>
                <a:gd name="T5" fmla="*/ 3 h 433"/>
                <a:gd name="T6" fmla="*/ 20 w 371"/>
                <a:gd name="T7" fmla="*/ 6 h 433"/>
                <a:gd name="T8" fmla="*/ 18 w 371"/>
                <a:gd name="T9" fmla="*/ 8 h 433"/>
                <a:gd name="T10" fmla="*/ 17 w 371"/>
                <a:gd name="T11" fmla="*/ 11 h 433"/>
                <a:gd name="T12" fmla="*/ 15 w 371"/>
                <a:gd name="T13" fmla="*/ 14 h 433"/>
                <a:gd name="T14" fmla="*/ 14 w 371"/>
                <a:gd name="T15" fmla="*/ 16 h 433"/>
                <a:gd name="T16" fmla="*/ 13 w 371"/>
                <a:gd name="T17" fmla="*/ 19 h 433"/>
                <a:gd name="T18" fmla="*/ 12 w 371"/>
                <a:gd name="T19" fmla="*/ 22 h 433"/>
                <a:gd name="T20" fmla="*/ 10 w 371"/>
                <a:gd name="T21" fmla="*/ 24 h 433"/>
                <a:gd name="T22" fmla="*/ 8 w 371"/>
                <a:gd name="T23" fmla="*/ 26 h 433"/>
                <a:gd name="T24" fmla="*/ 6 w 371"/>
                <a:gd name="T25" fmla="*/ 28 h 433"/>
                <a:gd name="T26" fmla="*/ 5 w 371"/>
                <a:gd name="T27" fmla="*/ 30 h 433"/>
                <a:gd name="T28" fmla="*/ 4 w 371"/>
                <a:gd name="T29" fmla="*/ 31 h 433"/>
                <a:gd name="T30" fmla="*/ 6 w 371"/>
                <a:gd name="T31" fmla="*/ 53 h 433"/>
                <a:gd name="T32" fmla="*/ 6 w 371"/>
                <a:gd name="T33" fmla="*/ 52 h 433"/>
                <a:gd name="T34" fmla="*/ 6 w 371"/>
                <a:gd name="T35" fmla="*/ 49 h 433"/>
                <a:gd name="T36" fmla="*/ 6 w 371"/>
                <a:gd name="T37" fmla="*/ 47 h 433"/>
                <a:gd name="T38" fmla="*/ 6 w 371"/>
                <a:gd name="T39" fmla="*/ 45 h 433"/>
                <a:gd name="T40" fmla="*/ 7 w 371"/>
                <a:gd name="T41" fmla="*/ 44 h 433"/>
                <a:gd name="T42" fmla="*/ 7 w 371"/>
                <a:gd name="T43" fmla="*/ 42 h 433"/>
                <a:gd name="T44" fmla="*/ 7 w 371"/>
                <a:gd name="T45" fmla="*/ 40 h 433"/>
                <a:gd name="T46" fmla="*/ 8 w 371"/>
                <a:gd name="T47" fmla="*/ 38 h 433"/>
                <a:gd name="T48" fmla="*/ 9 w 371"/>
                <a:gd name="T49" fmla="*/ 36 h 433"/>
                <a:gd name="T50" fmla="*/ 11 w 371"/>
                <a:gd name="T51" fmla="*/ 33 h 433"/>
                <a:gd name="T52" fmla="*/ 12 w 371"/>
                <a:gd name="T53" fmla="*/ 31 h 433"/>
                <a:gd name="T54" fmla="*/ 14 w 371"/>
                <a:gd name="T55" fmla="*/ 29 h 433"/>
                <a:gd name="T56" fmla="*/ 15 w 371"/>
                <a:gd name="T57" fmla="*/ 28 h 433"/>
                <a:gd name="T58" fmla="*/ 16 w 371"/>
                <a:gd name="T59" fmla="*/ 26 h 433"/>
                <a:gd name="T60" fmla="*/ 19 w 371"/>
                <a:gd name="T61" fmla="*/ 25 h 433"/>
                <a:gd name="T62" fmla="*/ 21 w 371"/>
                <a:gd name="T63" fmla="*/ 23 h 433"/>
                <a:gd name="T64" fmla="*/ 23 w 371"/>
                <a:gd name="T65" fmla="*/ 22 h 433"/>
                <a:gd name="T66" fmla="*/ 25 w 371"/>
                <a:gd name="T67" fmla="*/ 21 h 433"/>
                <a:gd name="T68" fmla="*/ 26 w 371"/>
                <a:gd name="T69" fmla="*/ 20 h 433"/>
                <a:gd name="T70" fmla="*/ 29 w 371"/>
                <a:gd name="T71" fmla="*/ 18 h 433"/>
                <a:gd name="T72" fmla="*/ 31 w 371"/>
                <a:gd name="T73" fmla="*/ 16 h 433"/>
                <a:gd name="T74" fmla="*/ 33 w 371"/>
                <a:gd name="T75" fmla="*/ 14 h 433"/>
                <a:gd name="T76" fmla="*/ 35 w 371"/>
                <a:gd name="T77" fmla="*/ 13 h 433"/>
                <a:gd name="T78" fmla="*/ 38 w 371"/>
                <a:gd name="T79" fmla="*/ 11 h 433"/>
                <a:gd name="T80" fmla="*/ 40 w 371"/>
                <a:gd name="T81" fmla="*/ 10 h 433"/>
                <a:gd name="T82" fmla="*/ 41 w 371"/>
                <a:gd name="T83" fmla="*/ 8 h 433"/>
                <a:gd name="T84" fmla="*/ 43 w 371"/>
                <a:gd name="T85" fmla="*/ 7 h 433"/>
                <a:gd name="T86" fmla="*/ 45 w 371"/>
                <a:gd name="T87" fmla="*/ 6 h 433"/>
                <a:gd name="T88" fmla="*/ 46 w 371"/>
                <a:gd name="T89" fmla="*/ 5 h 43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71"/>
                <a:gd name="T136" fmla="*/ 0 h 433"/>
                <a:gd name="T137" fmla="*/ 371 w 371"/>
                <a:gd name="T138" fmla="*/ 433 h 43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71" h="433">
                  <a:moveTo>
                    <a:pt x="202" y="0"/>
                  </a:moveTo>
                  <a:lnTo>
                    <a:pt x="200" y="2"/>
                  </a:lnTo>
                  <a:lnTo>
                    <a:pt x="196" y="6"/>
                  </a:lnTo>
                  <a:lnTo>
                    <a:pt x="192" y="10"/>
                  </a:lnTo>
                  <a:lnTo>
                    <a:pt x="190" y="13"/>
                  </a:lnTo>
                  <a:lnTo>
                    <a:pt x="186" y="17"/>
                  </a:lnTo>
                  <a:lnTo>
                    <a:pt x="183" y="21"/>
                  </a:lnTo>
                  <a:lnTo>
                    <a:pt x="179" y="27"/>
                  </a:lnTo>
                  <a:lnTo>
                    <a:pt x="175" y="30"/>
                  </a:lnTo>
                  <a:lnTo>
                    <a:pt x="171" y="36"/>
                  </a:lnTo>
                  <a:lnTo>
                    <a:pt x="167" y="44"/>
                  </a:lnTo>
                  <a:lnTo>
                    <a:pt x="162" y="49"/>
                  </a:lnTo>
                  <a:lnTo>
                    <a:pt x="158" y="57"/>
                  </a:lnTo>
                  <a:lnTo>
                    <a:pt x="154" y="63"/>
                  </a:lnTo>
                  <a:lnTo>
                    <a:pt x="150" y="70"/>
                  </a:lnTo>
                  <a:lnTo>
                    <a:pt x="146" y="78"/>
                  </a:lnTo>
                  <a:lnTo>
                    <a:pt x="141" y="84"/>
                  </a:lnTo>
                  <a:lnTo>
                    <a:pt x="137" y="89"/>
                  </a:lnTo>
                  <a:lnTo>
                    <a:pt x="135" y="97"/>
                  </a:lnTo>
                  <a:lnTo>
                    <a:pt x="129" y="105"/>
                  </a:lnTo>
                  <a:lnTo>
                    <a:pt x="127" y="112"/>
                  </a:lnTo>
                  <a:lnTo>
                    <a:pt x="124" y="118"/>
                  </a:lnTo>
                  <a:lnTo>
                    <a:pt x="122" y="125"/>
                  </a:lnTo>
                  <a:lnTo>
                    <a:pt x="118" y="133"/>
                  </a:lnTo>
                  <a:lnTo>
                    <a:pt x="114" y="139"/>
                  </a:lnTo>
                  <a:lnTo>
                    <a:pt x="110" y="146"/>
                  </a:lnTo>
                  <a:lnTo>
                    <a:pt x="108" y="154"/>
                  </a:lnTo>
                  <a:lnTo>
                    <a:pt x="105" y="162"/>
                  </a:lnTo>
                  <a:lnTo>
                    <a:pt x="101" y="169"/>
                  </a:lnTo>
                  <a:lnTo>
                    <a:pt x="97" y="177"/>
                  </a:lnTo>
                  <a:lnTo>
                    <a:pt x="93" y="182"/>
                  </a:lnTo>
                  <a:lnTo>
                    <a:pt x="88" y="188"/>
                  </a:lnTo>
                  <a:lnTo>
                    <a:pt x="84" y="196"/>
                  </a:lnTo>
                  <a:lnTo>
                    <a:pt x="78" y="201"/>
                  </a:lnTo>
                  <a:lnTo>
                    <a:pt x="74" y="209"/>
                  </a:lnTo>
                  <a:lnTo>
                    <a:pt x="70" y="215"/>
                  </a:lnTo>
                  <a:lnTo>
                    <a:pt x="65" y="220"/>
                  </a:lnTo>
                  <a:lnTo>
                    <a:pt x="61" y="224"/>
                  </a:lnTo>
                  <a:lnTo>
                    <a:pt x="55" y="230"/>
                  </a:lnTo>
                  <a:lnTo>
                    <a:pt x="51" y="236"/>
                  </a:lnTo>
                  <a:lnTo>
                    <a:pt x="48" y="239"/>
                  </a:lnTo>
                  <a:lnTo>
                    <a:pt x="44" y="241"/>
                  </a:lnTo>
                  <a:lnTo>
                    <a:pt x="42" y="247"/>
                  </a:lnTo>
                  <a:lnTo>
                    <a:pt x="36" y="251"/>
                  </a:lnTo>
                  <a:lnTo>
                    <a:pt x="36" y="253"/>
                  </a:lnTo>
                  <a:lnTo>
                    <a:pt x="0" y="399"/>
                  </a:lnTo>
                  <a:lnTo>
                    <a:pt x="53" y="433"/>
                  </a:lnTo>
                  <a:lnTo>
                    <a:pt x="51" y="431"/>
                  </a:lnTo>
                  <a:lnTo>
                    <a:pt x="51" y="430"/>
                  </a:lnTo>
                  <a:lnTo>
                    <a:pt x="51" y="426"/>
                  </a:lnTo>
                  <a:lnTo>
                    <a:pt x="51" y="420"/>
                  </a:lnTo>
                  <a:lnTo>
                    <a:pt x="51" y="414"/>
                  </a:lnTo>
                  <a:lnTo>
                    <a:pt x="51" y="407"/>
                  </a:lnTo>
                  <a:lnTo>
                    <a:pt x="51" y="399"/>
                  </a:lnTo>
                  <a:lnTo>
                    <a:pt x="53" y="392"/>
                  </a:lnTo>
                  <a:lnTo>
                    <a:pt x="53" y="388"/>
                  </a:lnTo>
                  <a:lnTo>
                    <a:pt x="53" y="382"/>
                  </a:lnTo>
                  <a:lnTo>
                    <a:pt x="53" y="376"/>
                  </a:lnTo>
                  <a:lnTo>
                    <a:pt x="53" y="372"/>
                  </a:lnTo>
                  <a:lnTo>
                    <a:pt x="53" y="367"/>
                  </a:lnTo>
                  <a:lnTo>
                    <a:pt x="53" y="363"/>
                  </a:lnTo>
                  <a:lnTo>
                    <a:pt x="55" y="357"/>
                  </a:lnTo>
                  <a:lnTo>
                    <a:pt x="57" y="353"/>
                  </a:lnTo>
                  <a:lnTo>
                    <a:pt x="57" y="348"/>
                  </a:lnTo>
                  <a:lnTo>
                    <a:pt x="59" y="342"/>
                  </a:lnTo>
                  <a:lnTo>
                    <a:pt x="59" y="338"/>
                  </a:lnTo>
                  <a:lnTo>
                    <a:pt x="61" y="333"/>
                  </a:lnTo>
                  <a:lnTo>
                    <a:pt x="61" y="329"/>
                  </a:lnTo>
                  <a:lnTo>
                    <a:pt x="63" y="323"/>
                  </a:lnTo>
                  <a:lnTo>
                    <a:pt x="65" y="317"/>
                  </a:lnTo>
                  <a:lnTo>
                    <a:pt x="67" y="314"/>
                  </a:lnTo>
                  <a:lnTo>
                    <a:pt x="69" y="310"/>
                  </a:lnTo>
                  <a:lnTo>
                    <a:pt x="70" y="304"/>
                  </a:lnTo>
                  <a:lnTo>
                    <a:pt x="72" y="300"/>
                  </a:lnTo>
                  <a:lnTo>
                    <a:pt x="76" y="295"/>
                  </a:lnTo>
                  <a:lnTo>
                    <a:pt x="80" y="287"/>
                  </a:lnTo>
                  <a:lnTo>
                    <a:pt x="84" y="279"/>
                  </a:lnTo>
                  <a:lnTo>
                    <a:pt x="89" y="270"/>
                  </a:lnTo>
                  <a:lnTo>
                    <a:pt x="93" y="264"/>
                  </a:lnTo>
                  <a:lnTo>
                    <a:pt x="99" y="257"/>
                  </a:lnTo>
                  <a:lnTo>
                    <a:pt x="103" y="251"/>
                  </a:lnTo>
                  <a:lnTo>
                    <a:pt x="107" y="243"/>
                  </a:lnTo>
                  <a:lnTo>
                    <a:pt x="110" y="239"/>
                  </a:lnTo>
                  <a:lnTo>
                    <a:pt x="114" y="234"/>
                  </a:lnTo>
                  <a:lnTo>
                    <a:pt x="118" y="230"/>
                  </a:lnTo>
                  <a:lnTo>
                    <a:pt x="122" y="224"/>
                  </a:lnTo>
                  <a:lnTo>
                    <a:pt x="124" y="224"/>
                  </a:lnTo>
                  <a:lnTo>
                    <a:pt x="126" y="222"/>
                  </a:lnTo>
                  <a:lnTo>
                    <a:pt x="131" y="219"/>
                  </a:lnTo>
                  <a:lnTo>
                    <a:pt x="135" y="215"/>
                  </a:lnTo>
                  <a:lnTo>
                    <a:pt x="141" y="213"/>
                  </a:lnTo>
                  <a:lnTo>
                    <a:pt x="146" y="209"/>
                  </a:lnTo>
                  <a:lnTo>
                    <a:pt x="152" y="203"/>
                  </a:lnTo>
                  <a:lnTo>
                    <a:pt x="160" y="198"/>
                  </a:lnTo>
                  <a:lnTo>
                    <a:pt x="167" y="194"/>
                  </a:lnTo>
                  <a:lnTo>
                    <a:pt x="171" y="190"/>
                  </a:lnTo>
                  <a:lnTo>
                    <a:pt x="175" y="188"/>
                  </a:lnTo>
                  <a:lnTo>
                    <a:pt x="181" y="184"/>
                  </a:lnTo>
                  <a:lnTo>
                    <a:pt x="184" y="182"/>
                  </a:lnTo>
                  <a:lnTo>
                    <a:pt x="188" y="177"/>
                  </a:lnTo>
                  <a:lnTo>
                    <a:pt x="194" y="175"/>
                  </a:lnTo>
                  <a:lnTo>
                    <a:pt x="200" y="171"/>
                  </a:lnTo>
                  <a:lnTo>
                    <a:pt x="203" y="167"/>
                  </a:lnTo>
                  <a:lnTo>
                    <a:pt x="209" y="162"/>
                  </a:lnTo>
                  <a:lnTo>
                    <a:pt x="215" y="160"/>
                  </a:lnTo>
                  <a:lnTo>
                    <a:pt x="221" y="154"/>
                  </a:lnTo>
                  <a:lnTo>
                    <a:pt x="226" y="150"/>
                  </a:lnTo>
                  <a:lnTo>
                    <a:pt x="232" y="146"/>
                  </a:lnTo>
                  <a:lnTo>
                    <a:pt x="238" y="141"/>
                  </a:lnTo>
                  <a:lnTo>
                    <a:pt x="243" y="137"/>
                  </a:lnTo>
                  <a:lnTo>
                    <a:pt x="249" y="133"/>
                  </a:lnTo>
                  <a:lnTo>
                    <a:pt x="255" y="127"/>
                  </a:lnTo>
                  <a:lnTo>
                    <a:pt x="262" y="124"/>
                  </a:lnTo>
                  <a:lnTo>
                    <a:pt x="268" y="118"/>
                  </a:lnTo>
                  <a:lnTo>
                    <a:pt x="274" y="114"/>
                  </a:lnTo>
                  <a:lnTo>
                    <a:pt x="279" y="110"/>
                  </a:lnTo>
                  <a:lnTo>
                    <a:pt x="285" y="105"/>
                  </a:lnTo>
                  <a:lnTo>
                    <a:pt x="291" y="101"/>
                  </a:lnTo>
                  <a:lnTo>
                    <a:pt x="298" y="95"/>
                  </a:lnTo>
                  <a:lnTo>
                    <a:pt x="304" y="91"/>
                  </a:lnTo>
                  <a:lnTo>
                    <a:pt x="310" y="87"/>
                  </a:lnTo>
                  <a:lnTo>
                    <a:pt x="316" y="84"/>
                  </a:lnTo>
                  <a:lnTo>
                    <a:pt x="321" y="80"/>
                  </a:lnTo>
                  <a:lnTo>
                    <a:pt x="325" y="74"/>
                  </a:lnTo>
                  <a:lnTo>
                    <a:pt x="331" y="70"/>
                  </a:lnTo>
                  <a:lnTo>
                    <a:pt x="335" y="67"/>
                  </a:lnTo>
                  <a:lnTo>
                    <a:pt x="340" y="65"/>
                  </a:lnTo>
                  <a:lnTo>
                    <a:pt x="344" y="61"/>
                  </a:lnTo>
                  <a:lnTo>
                    <a:pt x="348" y="57"/>
                  </a:lnTo>
                  <a:lnTo>
                    <a:pt x="352" y="55"/>
                  </a:lnTo>
                  <a:lnTo>
                    <a:pt x="356" y="51"/>
                  </a:lnTo>
                  <a:lnTo>
                    <a:pt x="361" y="48"/>
                  </a:lnTo>
                  <a:lnTo>
                    <a:pt x="367" y="46"/>
                  </a:lnTo>
                  <a:lnTo>
                    <a:pt x="369" y="42"/>
                  </a:lnTo>
                  <a:lnTo>
                    <a:pt x="371" y="42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34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Freeform 75"/>
            <p:cNvSpPr>
              <a:spLocks/>
            </p:cNvSpPr>
            <p:nvPr/>
          </p:nvSpPr>
          <p:spPr bwMode="auto">
            <a:xfrm>
              <a:off x="2100" y="3113"/>
              <a:ext cx="49" cy="117"/>
            </a:xfrm>
            <a:custGeom>
              <a:avLst/>
              <a:gdLst>
                <a:gd name="T0" fmla="*/ 9 w 99"/>
                <a:gd name="T1" fmla="*/ 1 h 234"/>
                <a:gd name="T2" fmla="*/ 7 w 99"/>
                <a:gd name="T3" fmla="*/ 0 h 234"/>
                <a:gd name="T4" fmla="*/ 6 w 99"/>
                <a:gd name="T5" fmla="*/ 0 h 234"/>
                <a:gd name="T6" fmla="*/ 4 w 99"/>
                <a:gd name="T7" fmla="*/ 1 h 234"/>
                <a:gd name="T8" fmla="*/ 3 w 99"/>
                <a:gd name="T9" fmla="*/ 1 h 234"/>
                <a:gd name="T10" fmla="*/ 1 w 99"/>
                <a:gd name="T11" fmla="*/ 2 h 234"/>
                <a:gd name="T12" fmla="*/ 0 w 99"/>
                <a:gd name="T13" fmla="*/ 2 h 234"/>
                <a:gd name="T14" fmla="*/ 0 w 99"/>
                <a:gd name="T15" fmla="*/ 3 h 234"/>
                <a:gd name="T16" fmla="*/ 1 w 99"/>
                <a:gd name="T17" fmla="*/ 4 h 234"/>
                <a:gd name="T18" fmla="*/ 1 w 99"/>
                <a:gd name="T19" fmla="*/ 5 h 234"/>
                <a:gd name="T20" fmla="*/ 1 w 99"/>
                <a:gd name="T21" fmla="*/ 7 h 234"/>
                <a:gd name="T22" fmla="*/ 1 w 99"/>
                <a:gd name="T23" fmla="*/ 9 h 234"/>
                <a:gd name="T24" fmla="*/ 1 w 99"/>
                <a:gd name="T25" fmla="*/ 10 h 234"/>
                <a:gd name="T26" fmla="*/ 2 w 99"/>
                <a:gd name="T27" fmla="*/ 11 h 234"/>
                <a:gd name="T28" fmla="*/ 2 w 99"/>
                <a:gd name="T29" fmla="*/ 12 h 234"/>
                <a:gd name="T30" fmla="*/ 2 w 99"/>
                <a:gd name="T31" fmla="*/ 13 h 234"/>
                <a:gd name="T32" fmla="*/ 2 w 99"/>
                <a:gd name="T33" fmla="*/ 14 h 234"/>
                <a:gd name="T34" fmla="*/ 2 w 99"/>
                <a:gd name="T35" fmla="*/ 15 h 234"/>
                <a:gd name="T36" fmla="*/ 2 w 99"/>
                <a:gd name="T37" fmla="*/ 17 h 234"/>
                <a:gd name="T38" fmla="*/ 1 w 99"/>
                <a:gd name="T39" fmla="*/ 18 h 234"/>
                <a:gd name="T40" fmla="*/ 1 w 99"/>
                <a:gd name="T41" fmla="*/ 19 h 234"/>
                <a:gd name="T42" fmla="*/ 1 w 99"/>
                <a:gd name="T43" fmla="*/ 20 h 234"/>
                <a:gd name="T44" fmla="*/ 1 w 99"/>
                <a:gd name="T45" fmla="*/ 22 h 234"/>
                <a:gd name="T46" fmla="*/ 0 w 99"/>
                <a:gd name="T47" fmla="*/ 24 h 234"/>
                <a:gd name="T48" fmla="*/ 0 w 99"/>
                <a:gd name="T49" fmla="*/ 26 h 234"/>
                <a:gd name="T50" fmla="*/ 0 w 99"/>
                <a:gd name="T51" fmla="*/ 27 h 234"/>
                <a:gd name="T52" fmla="*/ 3 w 99"/>
                <a:gd name="T53" fmla="*/ 29 h 234"/>
                <a:gd name="T54" fmla="*/ 12 w 99"/>
                <a:gd name="T55" fmla="*/ 28 h 234"/>
                <a:gd name="T56" fmla="*/ 9 w 99"/>
                <a:gd name="T57" fmla="*/ 22 h 234"/>
                <a:gd name="T58" fmla="*/ 4 w 99"/>
                <a:gd name="T59" fmla="*/ 21 h 234"/>
                <a:gd name="T60" fmla="*/ 4 w 99"/>
                <a:gd name="T61" fmla="*/ 20 h 234"/>
                <a:gd name="T62" fmla="*/ 4 w 99"/>
                <a:gd name="T63" fmla="*/ 19 h 234"/>
                <a:gd name="T64" fmla="*/ 5 w 99"/>
                <a:gd name="T65" fmla="*/ 18 h 234"/>
                <a:gd name="T66" fmla="*/ 5 w 99"/>
                <a:gd name="T67" fmla="*/ 15 h 234"/>
                <a:gd name="T68" fmla="*/ 6 w 99"/>
                <a:gd name="T69" fmla="*/ 15 h 234"/>
                <a:gd name="T70" fmla="*/ 6 w 99"/>
                <a:gd name="T71" fmla="*/ 14 h 234"/>
                <a:gd name="T72" fmla="*/ 6 w 99"/>
                <a:gd name="T73" fmla="*/ 13 h 234"/>
                <a:gd name="T74" fmla="*/ 6 w 99"/>
                <a:gd name="T75" fmla="*/ 11 h 234"/>
                <a:gd name="T76" fmla="*/ 7 w 99"/>
                <a:gd name="T77" fmla="*/ 10 h 234"/>
                <a:gd name="T78" fmla="*/ 7 w 99"/>
                <a:gd name="T79" fmla="*/ 9 h 234"/>
                <a:gd name="T80" fmla="*/ 8 w 99"/>
                <a:gd name="T81" fmla="*/ 7 h 234"/>
                <a:gd name="T82" fmla="*/ 8 w 99"/>
                <a:gd name="T83" fmla="*/ 6 h 234"/>
                <a:gd name="T84" fmla="*/ 8 w 99"/>
                <a:gd name="T85" fmla="*/ 4 h 234"/>
                <a:gd name="T86" fmla="*/ 9 w 99"/>
                <a:gd name="T87" fmla="*/ 3 h 234"/>
                <a:gd name="T88" fmla="*/ 9 w 99"/>
                <a:gd name="T89" fmla="*/ 2 h 234"/>
                <a:gd name="T90" fmla="*/ 9 w 99"/>
                <a:gd name="T91" fmla="*/ 1 h 234"/>
                <a:gd name="T92" fmla="*/ 9 w 99"/>
                <a:gd name="T93" fmla="*/ 1 h 23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"/>
                <a:gd name="T142" fmla="*/ 0 h 234"/>
                <a:gd name="T143" fmla="*/ 99 w 99"/>
                <a:gd name="T144" fmla="*/ 234 h 23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" h="234">
                  <a:moveTo>
                    <a:pt x="76" y="6"/>
                  </a:moveTo>
                  <a:lnTo>
                    <a:pt x="72" y="4"/>
                  </a:lnTo>
                  <a:lnTo>
                    <a:pt x="67" y="2"/>
                  </a:lnTo>
                  <a:lnTo>
                    <a:pt x="63" y="0"/>
                  </a:lnTo>
                  <a:lnTo>
                    <a:pt x="57" y="0"/>
                  </a:lnTo>
                  <a:lnTo>
                    <a:pt x="51" y="0"/>
                  </a:lnTo>
                  <a:lnTo>
                    <a:pt x="46" y="2"/>
                  </a:lnTo>
                  <a:lnTo>
                    <a:pt x="38" y="2"/>
                  </a:lnTo>
                  <a:lnTo>
                    <a:pt x="32" y="4"/>
                  </a:lnTo>
                  <a:lnTo>
                    <a:pt x="25" y="6"/>
                  </a:lnTo>
                  <a:lnTo>
                    <a:pt x="19" y="9"/>
                  </a:lnTo>
                  <a:lnTo>
                    <a:pt x="13" y="11"/>
                  </a:lnTo>
                  <a:lnTo>
                    <a:pt x="10" y="11"/>
                  </a:lnTo>
                  <a:lnTo>
                    <a:pt x="6" y="13"/>
                  </a:lnTo>
                  <a:lnTo>
                    <a:pt x="6" y="15"/>
                  </a:lnTo>
                  <a:lnTo>
                    <a:pt x="6" y="17"/>
                  </a:lnTo>
                  <a:lnTo>
                    <a:pt x="8" y="23"/>
                  </a:lnTo>
                  <a:lnTo>
                    <a:pt x="8" y="27"/>
                  </a:lnTo>
                  <a:lnTo>
                    <a:pt x="10" y="32"/>
                  </a:lnTo>
                  <a:lnTo>
                    <a:pt x="10" y="38"/>
                  </a:lnTo>
                  <a:lnTo>
                    <a:pt x="13" y="46"/>
                  </a:lnTo>
                  <a:lnTo>
                    <a:pt x="13" y="53"/>
                  </a:lnTo>
                  <a:lnTo>
                    <a:pt x="15" y="61"/>
                  </a:lnTo>
                  <a:lnTo>
                    <a:pt x="15" y="65"/>
                  </a:lnTo>
                  <a:lnTo>
                    <a:pt x="15" y="68"/>
                  </a:lnTo>
                  <a:lnTo>
                    <a:pt x="15" y="74"/>
                  </a:lnTo>
                  <a:lnTo>
                    <a:pt x="17" y="78"/>
                  </a:lnTo>
                  <a:lnTo>
                    <a:pt x="17" y="82"/>
                  </a:lnTo>
                  <a:lnTo>
                    <a:pt x="17" y="87"/>
                  </a:lnTo>
                  <a:lnTo>
                    <a:pt x="17" y="93"/>
                  </a:lnTo>
                  <a:lnTo>
                    <a:pt x="17" y="97"/>
                  </a:lnTo>
                  <a:lnTo>
                    <a:pt x="17" y="103"/>
                  </a:lnTo>
                  <a:lnTo>
                    <a:pt x="17" y="106"/>
                  </a:lnTo>
                  <a:lnTo>
                    <a:pt x="17" y="112"/>
                  </a:lnTo>
                  <a:lnTo>
                    <a:pt x="19" y="116"/>
                  </a:lnTo>
                  <a:lnTo>
                    <a:pt x="17" y="120"/>
                  </a:lnTo>
                  <a:lnTo>
                    <a:pt x="17" y="125"/>
                  </a:lnTo>
                  <a:lnTo>
                    <a:pt x="17" y="129"/>
                  </a:lnTo>
                  <a:lnTo>
                    <a:pt x="17" y="135"/>
                  </a:lnTo>
                  <a:lnTo>
                    <a:pt x="15" y="139"/>
                  </a:lnTo>
                  <a:lnTo>
                    <a:pt x="15" y="142"/>
                  </a:lnTo>
                  <a:lnTo>
                    <a:pt x="15" y="146"/>
                  </a:lnTo>
                  <a:lnTo>
                    <a:pt x="15" y="152"/>
                  </a:lnTo>
                  <a:lnTo>
                    <a:pt x="13" y="160"/>
                  </a:lnTo>
                  <a:lnTo>
                    <a:pt x="12" y="169"/>
                  </a:lnTo>
                  <a:lnTo>
                    <a:pt x="10" y="175"/>
                  </a:lnTo>
                  <a:lnTo>
                    <a:pt x="10" y="184"/>
                  </a:lnTo>
                  <a:lnTo>
                    <a:pt x="6" y="190"/>
                  </a:lnTo>
                  <a:lnTo>
                    <a:pt x="4" y="196"/>
                  </a:lnTo>
                  <a:lnTo>
                    <a:pt x="4" y="201"/>
                  </a:lnTo>
                  <a:lnTo>
                    <a:pt x="2" y="205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29" y="234"/>
                  </a:lnTo>
                  <a:lnTo>
                    <a:pt x="65" y="232"/>
                  </a:lnTo>
                  <a:lnTo>
                    <a:pt x="99" y="219"/>
                  </a:lnTo>
                  <a:lnTo>
                    <a:pt x="89" y="198"/>
                  </a:lnTo>
                  <a:lnTo>
                    <a:pt x="72" y="171"/>
                  </a:lnTo>
                  <a:lnTo>
                    <a:pt x="69" y="184"/>
                  </a:lnTo>
                  <a:lnTo>
                    <a:pt x="34" y="163"/>
                  </a:lnTo>
                  <a:lnTo>
                    <a:pt x="34" y="162"/>
                  </a:lnTo>
                  <a:lnTo>
                    <a:pt x="34" y="160"/>
                  </a:lnTo>
                  <a:lnTo>
                    <a:pt x="34" y="156"/>
                  </a:lnTo>
                  <a:lnTo>
                    <a:pt x="36" y="152"/>
                  </a:lnTo>
                  <a:lnTo>
                    <a:pt x="38" y="146"/>
                  </a:lnTo>
                  <a:lnTo>
                    <a:pt x="40" y="139"/>
                  </a:lnTo>
                  <a:lnTo>
                    <a:pt x="42" y="131"/>
                  </a:lnTo>
                  <a:lnTo>
                    <a:pt x="46" y="123"/>
                  </a:lnTo>
                  <a:lnTo>
                    <a:pt x="46" y="120"/>
                  </a:lnTo>
                  <a:lnTo>
                    <a:pt x="48" y="114"/>
                  </a:lnTo>
                  <a:lnTo>
                    <a:pt x="48" y="110"/>
                  </a:lnTo>
                  <a:lnTo>
                    <a:pt x="50" y="106"/>
                  </a:lnTo>
                  <a:lnTo>
                    <a:pt x="51" y="101"/>
                  </a:lnTo>
                  <a:lnTo>
                    <a:pt x="51" y="97"/>
                  </a:lnTo>
                  <a:lnTo>
                    <a:pt x="53" y="93"/>
                  </a:lnTo>
                  <a:lnTo>
                    <a:pt x="55" y="87"/>
                  </a:lnTo>
                  <a:lnTo>
                    <a:pt x="55" y="84"/>
                  </a:lnTo>
                  <a:lnTo>
                    <a:pt x="57" y="80"/>
                  </a:lnTo>
                  <a:lnTo>
                    <a:pt x="57" y="74"/>
                  </a:lnTo>
                  <a:lnTo>
                    <a:pt x="59" y="70"/>
                  </a:lnTo>
                  <a:lnTo>
                    <a:pt x="63" y="63"/>
                  </a:lnTo>
                  <a:lnTo>
                    <a:pt x="65" y="55"/>
                  </a:lnTo>
                  <a:lnTo>
                    <a:pt x="67" y="47"/>
                  </a:lnTo>
                  <a:lnTo>
                    <a:pt x="69" y="42"/>
                  </a:lnTo>
                  <a:lnTo>
                    <a:pt x="69" y="34"/>
                  </a:lnTo>
                  <a:lnTo>
                    <a:pt x="70" y="30"/>
                  </a:lnTo>
                  <a:lnTo>
                    <a:pt x="70" y="25"/>
                  </a:lnTo>
                  <a:lnTo>
                    <a:pt x="72" y="21"/>
                  </a:lnTo>
                  <a:lnTo>
                    <a:pt x="72" y="17"/>
                  </a:lnTo>
                  <a:lnTo>
                    <a:pt x="72" y="15"/>
                  </a:lnTo>
                  <a:lnTo>
                    <a:pt x="74" y="9"/>
                  </a:lnTo>
                  <a:lnTo>
                    <a:pt x="74" y="8"/>
                  </a:lnTo>
                  <a:lnTo>
                    <a:pt x="74" y="6"/>
                  </a:lnTo>
                  <a:lnTo>
                    <a:pt x="76" y="6"/>
                  </a:lnTo>
                  <a:close/>
                </a:path>
              </a:pathLst>
            </a:custGeom>
            <a:solidFill>
              <a:srgbClr val="2E33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2" name="Freeform 76"/>
            <p:cNvSpPr>
              <a:spLocks/>
            </p:cNvSpPr>
            <p:nvPr/>
          </p:nvSpPr>
          <p:spPr bwMode="auto">
            <a:xfrm>
              <a:off x="2944" y="2646"/>
              <a:ext cx="90" cy="127"/>
            </a:xfrm>
            <a:custGeom>
              <a:avLst/>
              <a:gdLst>
                <a:gd name="T0" fmla="*/ 0 w 180"/>
                <a:gd name="T1" fmla="*/ 25 h 255"/>
                <a:gd name="T2" fmla="*/ 1 w 180"/>
                <a:gd name="T3" fmla="*/ 25 h 255"/>
                <a:gd name="T4" fmla="*/ 1 w 180"/>
                <a:gd name="T5" fmla="*/ 24 h 255"/>
                <a:gd name="T6" fmla="*/ 3 w 180"/>
                <a:gd name="T7" fmla="*/ 24 h 255"/>
                <a:gd name="T8" fmla="*/ 6 w 180"/>
                <a:gd name="T9" fmla="*/ 23 h 255"/>
                <a:gd name="T10" fmla="*/ 7 w 180"/>
                <a:gd name="T11" fmla="*/ 23 h 255"/>
                <a:gd name="T12" fmla="*/ 9 w 180"/>
                <a:gd name="T13" fmla="*/ 23 h 255"/>
                <a:gd name="T14" fmla="*/ 9 w 180"/>
                <a:gd name="T15" fmla="*/ 22 h 255"/>
                <a:gd name="T16" fmla="*/ 10 w 180"/>
                <a:gd name="T17" fmla="*/ 21 h 255"/>
                <a:gd name="T18" fmla="*/ 11 w 180"/>
                <a:gd name="T19" fmla="*/ 20 h 255"/>
                <a:gd name="T20" fmla="*/ 11 w 180"/>
                <a:gd name="T21" fmla="*/ 18 h 255"/>
                <a:gd name="T22" fmla="*/ 11 w 180"/>
                <a:gd name="T23" fmla="*/ 16 h 255"/>
                <a:gd name="T24" fmla="*/ 12 w 180"/>
                <a:gd name="T25" fmla="*/ 15 h 255"/>
                <a:gd name="T26" fmla="*/ 13 w 180"/>
                <a:gd name="T27" fmla="*/ 13 h 255"/>
                <a:gd name="T28" fmla="*/ 14 w 180"/>
                <a:gd name="T29" fmla="*/ 12 h 255"/>
                <a:gd name="T30" fmla="*/ 14 w 180"/>
                <a:gd name="T31" fmla="*/ 10 h 255"/>
                <a:gd name="T32" fmla="*/ 15 w 180"/>
                <a:gd name="T33" fmla="*/ 9 h 255"/>
                <a:gd name="T34" fmla="*/ 15 w 180"/>
                <a:gd name="T35" fmla="*/ 7 h 255"/>
                <a:gd name="T36" fmla="*/ 15 w 180"/>
                <a:gd name="T37" fmla="*/ 7 h 255"/>
                <a:gd name="T38" fmla="*/ 18 w 180"/>
                <a:gd name="T39" fmla="*/ 3 h 255"/>
                <a:gd name="T40" fmla="*/ 22 w 180"/>
                <a:gd name="T41" fmla="*/ 0 h 255"/>
                <a:gd name="T42" fmla="*/ 22 w 180"/>
                <a:gd name="T43" fmla="*/ 1 h 255"/>
                <a:gd name="T44" fmla="*/ 22 w 180"/>
                <a:gd name="T45" fmla="*/ 2 h 255"/>
                <a:gd name="T46" fmla="*/ 22 w 180"/>
                <a:gd name="T47" fmla="*/ 3 h 255"/>
                <a:gd name="T48" fmla="*/ 23 w 180"/>
                <a:gd name="T49" fmla="*/ 5 h 255"/>
                <a:gd name="T50" fmla="*/ 23 w 180"/>
                <a:gd name="T51" fmla="*/ 6 h 255"/>
                <a:gd name="T52" fmla="*/ 23 w 180"/>
                <a:gd name="T53" fmla="*/ 7 h 255"/>
                <a:gd name="T54" fmla="*/ 23 w 180"/>
                <a:gd name="T55" fmla="*/ 9 h 255"/>
                <a:gd name="T56" fmla="*/ 23 w 180"/>
                <a:gd name="T57" fmla="*/ 10 h 255"/>
                <a:gd name="T58" fmla="*/ 23 w 180"/>
                <a:gd name="T59" fmla="*/ 11 h 255"/>
                <a:gd name="T60" fmla="*/ 23 w 180"/>
                <a:gd name="T61" fmla="*/ 12 h 255"/>
                <a:gd name="T62" fmla="*/ 22 w 180"/>
                <a:gd name="T63" fmla="*/ 14 h 255"/>
                <a:gd name="T64" fmla="*/ 22 w 180"/>
                <a:gd name="T65" fmla="*/ 14 h 255"/>
                <a:gd name="T66" fmla="*/ 20 w 180"/>
                <a:gd name="T67" fmla="*/ 15 h 255"/>
                <a:gd name="T68" fmla="*/ 18 w 180"/>
                <a:gd name="T69" fmla="*/ 17 h 255"/>
                <a:gd name="T70" fmla="*/ 17 w 180"/>
                <a:gd name="T71" fmla="*/ 18 h 255"/>
                <a:gd name="T72" fmla="*/ 15 w 180"/>
                <a:gd name="T73" fmla="*/ 20 h 255"/>
                <a:gd name="T74" fmla="*/ 14 w 180"/>
                <a:gd name="T75" fmla="*/ 21 h 255"/>
                <a:gd name="T76" fmla="*/ 13 w 180"/>
                <a:gd name="T77" fmla="*/ 22 h 255"/>
                <a:gd name="T78" fmla="*/ 12 w 180"/>
                <a:gd name="T79" fmla="*/ 24 h 255"/>
                <a:gd name="T80" fmla="*/ 11 w 180"/>
                <a:gd name="T81" fmla="*/ 25 h 255"/>
                <a:gd name="T82" fmla="*/ 11 w 180"/>
                <a:gd name="T83" fmla="*/ 26 h 255"/>
                <a:gd name="T84" fmla="*/ 11 w 180"/>
                <a:gd name="T85" fmla="*/ 27 h 255"/>
                <a:gd name="T86" fmla="*/ 10 w 180"/>
                <a:gd name="T87" fmla="*/ 28 h 255"/>
                <a:gd name="T88" fmla="*/ 6 w 180"/>
                <a:gd name="T89" fmla="*/ 31 h 255"/>
                <a:gd name="T90" fmla="*/ 6 w 180"/>
                <a:gd name="T91" fmla="*/ 30 h 255"/>
                <a:gd name="T92" fmla="*/ 3 w 180"/>
                <a:gd name="T93" fmla="*/ 30 h 255"/>
                <a:gd name="T94" fmla="*/ 3 w 180"/>
                <a:gd name="T95" fmla="*/ 29 h 255"/>
                <a:gd name="T96" fmla="*/ 1 w 180"/>
                <a:gd name="T97" fmla="*/ 28 h 255"/>
                <a:gd name="T98" fmla="*/ 1 w 180"/>
                <a:gd name="T99" fmla="*/ 26 h 255"/>
                <a:gd name="T100" fmla="*/ 0 w 180"/>
                <a:gd name="T101" fmla="*/ 26 h 2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0"/>
                <a:gd name="T154" fmla="*/ 0 h 255"/>
                <a:gd name="T155" fmla="*/ 180 w 180"/>
                <a:gd name="T156" fmla="*/ 255 h 2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0" h="255">
                  <a:moveTo>
                    <a:pt x="0" y="209"/>
                  </a:moveTo>
                  <a:lnTo>
                    <a:pt x="0" y="207"/>
                  </a:lnTo>
                  <a:lnTo>
                    <a:pt x="4" y="205"/>
                  </a:lnTo>
                  <a:lnTo>
                    <a:pt x="5" y="203"/>
                  </a:lnTo>
                  <a:lnTo>
                    <a:pt x="9" y="199"/>
                  </a:lnTo>
                  <a:lnTo>
                    <a:pt x="13" y="198"/>
                  </a:lnTo>
                  <a:lnTo>
                    <a:pt x="19" y="196"/>
                  </a:lnTo>
                  <a:lnTo>
                    <a:pt x="26" y="194"/>
                  </a:lnTo>
                  <a:lnTo>
                    <a:pt x="32" y="192"/>
                  </a:lnTo>
                  <a:lnTo>
                    <a:pt x="42" y="190"/>
                  </a:lnTo>
                  <a:lnTo>
                    <a:pt x="49" y="188"/>
                  </a:lnTo>
                  <a:lnTo>
                    <a:pt x="57" y="184"/>
                  </a:lnTo>
                  <a:lnTo>
                    <a:pt x="62" y="184"/>
                  </a:lnTo>
                  <a:lnTo>
                    <a:pt x="66" y="184"/>
                  </a:lnTo>
                  <a:lnTo>
                    <a:pt x="68" y="184"/>
                  </a:lnTo>
                  <a:lnTo>
                    <a:pt x="70" y="180"/>
                  </a:lnTo>
                  <a:lnTo>
                    <a:pt x="72" y="175"/>
                  </a:lnTo>
                  <a:lnTo>
                    <a:pt x="76" y="171"/>
                  </a:lnTo>
                  <a:lnTo>
                    <a:pt x="78" y="165"/>
                  </a:lnTo>
                  <a:lnTo>
                    <a:pt x="81" y="160"/>
                  </a:lnTo>
                  <a:lnTo>
                    <a:pt x="85" y="156"/>
                  </a:lnTo>
                  <a:lnTo>
                    <a:pt x="87" y="148"/>
                  </a:lnTo>
                  <a:lnTo>
                    <a:pt x="91" y="141"/>
                  </a:lnTo>
                  <a:lnTo>
                    <a:pt x="95" y="135"/>
                  </a:lnTo>
                  <a:lnTo>
                    <a:pt x="99" y="129"/>
                  </a:lnTo>
                  <a:lnTo>
                    <a:pt x="102" y="122"/>
                  </a:lnTo>
                  <a:lnTo>
                    <a:pt x="106" y="114"/>
                  </a:lnTo>
                  <a:lnTo>
                    <a:pt x="108" y="108"/>
                  </a:lnTo>
                  <a:lnTo>
                    <a:pt x="112" y="103"/>
                  </a:lnTo>
                  <a:lnTo>
                    <a:pt x="114" y="97"/>
                  </a:lnTo>
                  <a:lnTo>
                    <a:pt x="118" y="91"/>
                  </a:lnTo>
                  <a:lnTo>
                    <a:pt x="118" y="85"/>
                  </a:lnTo>
                  <a:lnTo>
                    <a:pt x="119" y="82"/>
                  </a:lnTo>
                  <a:lnTo>
                    <a:pt x="121" y="74"/>
                  </a:lnTo>
                  <a:lnTo>
                    <a:pt x="125" y="66"/>
                  </a:lnTo>
                  <a:lnTo>
                    <a:pt x="125" y="61"/>
                  </a:lnTo>
                  <a:lnTo>
                    <a:pt x="125" y="59"/>
                  </a:lnTo>
                  <a:lnTo>
                    <a:pt x="125" y="57"/>
                  </a:lnTo>
                  <a:lnTo>
                    <a:pt x="142" y="25"/>
                  </a:lnTo>
                  <a:lnTo>
                    <a:pt x="156" y="0"/>
                  </a:lnTo>
                  <a:lnTo>
                    <a:pt x="171" y="4"/>
                  </a:lnTo>
                  <a:lnTo>
                    <a:pt x="171" y="6"/>
                  </a:lnTo>
                  <a:lnTo>
                    <a:pt x="173" y="11"/>
                  </a:lnTo>
                  <a:lnTo>
                    <a:pt x="175" y="17"/>
                  </a:lnTo>
                  <a:lnTo>
                    <a:pt x="176" y="23"/>
                  </a:lnTo>
                  <a:lnTo>
                    <a:pt x="176" y="27"/>
                  </a:lnTo>
                  <a:lnTo>
                    <a:pt x="176" y="30"/>
                  </a:lnTo>
                  <a:lnTo>
                    <a:pt x="176" y="36"/>
                  </a:lnTo>
                  <a:lnTo>
                    <a:pt x="178" y="42"/>
                  </a:lnTo>
                  <a:lnTo>
                    <a:pt x="178" y="46"/>
                  </a:lnTo>
                  <a:lnTo>
                    <a:pt x="178" y="51"/>
                  </a:lnTo>
                  <a:lnTo>
                    <a:pt x="178" y="57"/>
                  </a:lnTo>
                  <a:lnTo>
                    <a:pt x="178" y="63"/>
                  </a:lnTo>
                  <a:lnTo>
                    <a:pt x="178" y="66"/>
                  </a:lnTo>
                  <a:lnTo>
                    <a:pt x="178" y="72"/>
                  </a:lnTo>
                  <a:lnTo>
                    <a:pt x="178" y="78"/>
                  </a:lnTo>
                  <a:lnTo>
                    <a:pt x="180" y="84"/>
                  </a:lnTo>
                  <a:lnTo>
                    <a:pt x="178" y="87"/>
                  </a:lnTo>
                  <a:lnTo>
                    <a:pt x="178" y="93"/>
                  </a:lnTo>
                  <a:lnTo>
                    <a:pt x="178" y="97"/>
                  </a:lnTo>
                  <a:lnTo>
                    <a:pt x="178" y="103"/>
                  </a:lnTo>
                  <a:lnTo>
                    <a:pt x="176" y="108"/>
                  </a:lnTo>
                  <a:lnTo>
                    <a:pt x="176" y="112"/>
                  </a:lnTo>
                  <a:lnTo>
                    <a:pt x="173" y="114"/>
                  </a:lnTo>
                  <a:lnTo>
                    <a:pt x="169" y="118"/>
                  </a:lnTo>
                  <a:lnTo>
                    <a:pt x="163" y="122"/>
                  </a:lnTo>
                  <a:lnTo>
                    <a:pt x="156" y="127"/>
                  </a:lnTo>
                  <a:lnTo>
                    <a:pt x="148" y="133"/>
                  </a:lnTo>
                  <a:lnTo>
                    <a:pt x="140" y="141"/>
                  </a:lnTo>
                  <a:lnTo>
                    <a:pt x="137" y="146"/>
                  </a:lnTo>
                  <a:lnTo>
                    <a:pt x="133" y="150"/>
                  </a:lnTo>
                  <a:lnTo>
                    <a:pt x="127" y="154"/>
                  </a:lnTo>
                  <a:lnTo>
                    <a:pt x="123" y="160"/>
                  </a:lnTo>
                  <a:lnTo>
                    <a:pt x="118" y="165"/>
                  </a:lnTo>
                  <a:lnTo>
                    <a:pt x="114" y="171"/>
                  </a:lnTo>
                  <a:lnTo>
                    <a:pt x="110" y="177"/>
                  </a:lnTo>
                  <a:lnTo>
                    <a:pt x="106" y="182"/>
                  </a:lnTo>
                  <a:lnTo>
                    <a:pt x="102" y="188"/>
                  </a:lnTo>
                  <a:lnTo>
                    <a:pt x="99" y="194"/>
                  </a:lnTo>
                  <a:lnTo>
                    <a:pt x="95" y="199"/>
                  </a:lnTo>
                  <a:lnTo>
                    <a:pt x="91" y="205"/>
                  </a:lnTo>
                  <a:lnTo>
                    <a:pt x="89" y="209"/>
                  </a:lnTo>
                  <a:lnTo>
                    <a:pt x="87" y="213"/>
                  </a:lnTo>
                  <a:lnTo>
                    <a:pt x="83" y="217"/>
                  </a:lnTo>
                  <a:lnTo>
                    <a:pt x="81" y="220"/>
                  </a:lnTo>
                  <a:lnTo>
                    <a:pt x="80" y="226"/>
                  </a:lnTo>
                  <a:lnTo>
                    <a:pt x="80" y="228"/>
                  </a:lnTo>
                  <a:lnTo>
                    <a:pt x="55" y="255"/>
                  </a:lnTo>
                  <a:lnTo>
                    <a:pt x="53" y="253"/>
                  </a:lnTo>
                  <a:lnTo>
                    <a:pt x="45" y="249"/>
                  </a:lnTo>
                  <a:lnTo>
                    <a:pt x="42" y="247"/>
                  </a:lnTo>
                  <a:lnTo>
                    <a:pt x="36" y="245"/>
                  </a:lnTo>
                  <a:lnTo>
                    <a:pt x="30" y="241"/>
                  </a:lnTo>
                  <a:lnTo>
                    <a:pt x="26" y="237"/>
                  </a:lnTo>
                  <a:lnTo>
                    <a:pt x="21" y="234"/>
                  </a:lnTo>
                  <a:lnTo>
                    <a:pt x="17" y="228"/>
                  </a:lnTo>
                  <a:lnTo>
                    <a:pt x="11" y="224"/>
                  </a:lnTo>
                  <a:lnTo>
                    <a:pt x="7" y="220"/>
                  </a:lnTo>
                  <a:lnTo>
                    <a:pt x="4" y="215"/>
                  </a:lnTo>
                  <a:lnTo>
                    <a:pt x="2" y="211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2E33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3" name="Freeform 77"/>
            <p:cNvSpPr>
              <a:spLocks/>
            </p:cNvSpPr>
            <p:nvPr/>
          </p:nvSpPr>
          <p:spPr bwMode="auto">
            <a:xfrm>
              <a:off x="2056" y="2709"/>
              <a:ext cx="728" cy="335"/>
            </a:xfrm>
            <a:custGeom>
              <a:avLst/>
              <a:gdLst>
                <a:gd name="T0" fmla="*/ 79 w 1455"/>
                <a:gd name="T1" fmla="*/ 7 h 671"/>
                <a:gd name="T2" fmla="*/ 77 w 1455"/>
                <a:gd name="T3" fmla="*/ 8 h 671"/>
                <a:gd name="T4" fmla="*/ 75 w 1455"/>
                <a:gd name="T5" fmla="*/ 10 h 671"/>
                <a:gd name="T6" fmla="*/ 73 w 1455"/>
                <a:gd name="T7" fmla="*/ 12 h 671"/>
                <a:gd name="T8" fmla="*/ 72 w 1455"/>
                <a:gd name="T9" fmla="*/ 14 h 671"/>
                <a:gd name="T10" fmla="*/ 71 w 1455"/>
                <a:gd name="T11" fmla="*/ 16 h 671"/>
                <a:gd name="T12" fmla="*/ 70 w 1455"/>
                <a:gd name="T13" fmla="*/ 17 h 671"/>
                <a:gd name="T14" fmla="*/ 69 w 1455"/>
                <a:gd name="T15" fmla="*/ 19 h 671"/>
                <a:gd name="T16" fmla="*/ 68 w 1455"/>
                <a:gd name="T17" fmla="*/ 21 h 671"/>
                <a:gd name="T18" fmla="*/ 67 w 1455"/>
                <a:gd name="T19" fmla="*/ 23 h 671"/>
                <a:gd name="T20" fmla="*/ 66 w 1455"/>
                <a:gd name="T21" fmla="*/ 25 h 671"/>
                <a:gd name="T22" fmla="*/ 66 w 1455"/>
                <a:gd name="T23" fmla="*/ 27 h 671"/>
                <a:gd name="T24" fmla="*/ 65 w 1455"/>
                <a:gd name="T25" fmla="*/ 30 h 671"/>
                <a:gd name="T26" fmla="*/ 64 w 1455"/>
                <a:gd name="T27" fmla="*/ 32 h 671"/>
                <a:gd name="T28" fmla="*/ 64 w 1455"/>
                <a:gd name="T29" fmla="*/ 33 h 671"/>
                <a:gd name="T30" fmla="*/ 64 w 1455"/>
                <a:gd name="T31" fmla="*/ 34 h 671"/>
                <a:gd name="T32" fmla="*/ 63 w 1455"/>
                <a:gd name="T33" fmla="*/ 36 h 671"/>
                <a:gd name="T34" fmla="*/ 62 w 1455"/>
                <a:gd name="T35" fmla="*/ 38 h 671"/>
                <a:gd name="T36" fmla="*/ 60 w 1455"/>
                <a:gd name="T37" fmla="*/ 40 h 671"/>
                <a:gd name="T38" fmla="*/ 58 w 1455"/>
                <a:gd name="T39" fmla="*/ 43 h 671"/>
                <a:gd name="T40" fmla="*/ 56 w 1455"/>
                <a:gd name="T41" fmla="*/ 45 h 671"/>
                <a:gd name="T42" fmla="*/ 53 w 1455"/>
                <a:gd name="T43" fmla="*/ 48 h 671"/>
                <a:gd name="T44" fmla="*/ 51 w 1455"/>
                <a:gd name="T45" fmla="*/ 50 h 671"/>
                <a:gd name="T46" fmla="*/ 49 w 1455"/>
                <a:gd name="T47" fmla="*/ 51 h 671"/>
                <a:gd name="T48" fmla="*/ 46 w 1455"/>
                <a:gd name="T49" fmla="*/ 53 h 671"/>
                <a:gd name="T50" fmla="*/ 44 w 1455"/>
                <a:gd name="T51" fmla="*/ 54 h 671"/>
                <a:gd name="T52" fmla="*/ 41 w 1455"/>
                <a:gd name="T53" fmla="*/ 56 h 671"/>
                <a:gd name="T54" fmla="*/ 39 w 1455"/>
                <a:gd name="T55" fmla="*/ 57 h 671"/>
                <a:gd name="T56" fmla="*/ 36 w 1455"/>
                <a:gd name="T57" fmla="*/ 59 h 671"/>
                <a:gd name="T58" fmla="*/ 33 w 1455"/>
                <a:gd name="T59" fmla="*/ 60 h 671"/>
                <a:gd name="T60" fmla="*/ 30 w 1455"/>
                <a:gd name="T61" fmla="*/ 62 h 671"/>
                <a:gd name="T62" fmla="*/ 27 w 1455"/>
                <a:gd name="T63" fmla="*/ 63 h 671"/>
                <a:gd name="T64" fmla="*/ 25 w 1455"/>
                <a:gd name="T65" fmla="*/ 64 h 671"/>
                <a:gd name="T66" fmla="*/ 22 w 1455"/>
                <a:gd name="T67" fmla="*/ 65 h 671"/>
                <a:gd name="T68" fmla="*/ 19 w 1455"/>
                <a:gd name="T69" fmla="*/ 67 h 671"/>
                <a:gd name="T70" fmla="*/ 17 w 1455"/>
                <a:gd name="T71" fmla="*/ 68 h 671"/>
                <a:gd name="T72" fmla="*/ 14 w 1455"/>
                <a:gd name="T73" fmla="*/ 69 h 671"/>
                <a:gd name="T74" fmla="*/ 11 w 1455"/>
                <a:gd name="T75" fmla="*/ 70 h 671"/>
                <a:gd name="T76" fmla="*/ 9 w 1455"/>
                <a:gd name="T77" fmla="*/ 71 h 671"/>
                <a:gd name="T78" fmla="*/ 7 w 1455"/>
                <a:gd name="T79" fmla="*/ 72 h 671"/>
                <a:gd name="T80" fmla="*/ 5 w 1455"/>
                <a:gd name="T81" fmla="*/ 73 h 671"/>
                <a:gd name="T82" fmla="*/ 3 w 1455"/>
                <a:gd name="T83" fmla="*/ 73 h 671"/>
                <a:gd name="T84" fmla="*/ 2 w 1455"/>
                <a:gd name="T85" fmla="*/ 74 h 671"/>
                <a:gd name="T86" fmla="*/ 0 w 1455"/>
                <a:gd name="T87" fmla="*/ 74 h 671"/>
                <a:gd name="T88" fmla="*/ 12 w 1455"/>
                <a:gd name="T89" fmla="*/ 77 h 671"/>
                <a:gd name="T90" fmla="*/ 24 w 1455"/>
                <a:gd name="T91" fmla="*/ 81 h 671"/>
                <a:gd name="T92" fmla="*/ 50 w 1455"/>
                <a:gd name="T93" fmla="*/ 80 h 671"/>
                <a:gd name="T94" fmla="*/ 84 w 1455"/>
                <a:gd name="T95" fmla="*/ 81 h 671"/>
                <a:gd name="T96" fmla="*/ 117 w 1455"/>
                <a:gd name="T97" fmla="*/ 68 h 671"/>
                <a:gd name="T98" fmla="*/ 138 w 1455"/>
                <a:gd name="T99" fmla="*/ 56 h 671"/>
                <a:gd name="T100" fmla="*/ 153 w 1455"/>
                <a:gd name="T101" fmla="*/ 44 h 671"/>
                <a:gd name="T102" fmla="*/ 167 w 1455"/>
                <a:gd name="T103" fmla="*/ 31 h 671"/>
                <a:gd name="T104" fmla="*/ 180 w 1455"/>
                <a:gd name="T105" fmla="*/ 8 h 671"/>
                <a:gd name="T106" fmla="*/ 154 w 1455"/>
                <a:gd name="T107" fmla="*/ 0 h 671"/>
                <a:gd name="T108" fmla="*/ 111 w 1455"/>
                <a:gd name="T109" fmla="*/ 9 h 67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55"/>
                <a:gd name="T166" fmla="*/ 0 h 671"/>
                <a:gd name="T167" fmla="*/ 1455 w 1455"/>
                <a:gd name="T168" fmla="*/ 671 h 67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55" h="671">
                  <a:moveTo>
                    <a:pt x="882" y="74"/>
                  </a:moveTo>
                  <a:lnTo>
                    <a:pt x="714" y="46"/>
                  </a:lnTo>
                  <a:lnTo>
                    <a:pt x="627" y="59"/>
                  </a:lnTo>
                  <a:lnTo>
                    <a:pt x="625" y="59"/>
                  </a:lnTo>
                  <a:lnTo>
                    <a:pt x="619" y="65"/>
                  </a:lnTo>
                  <a:lnTo>
                    <a:pt x="615" y="67"/>
                  </a:lnTo>
                  <a:lnTo>
                    <a:pt x="612" y="71"/>
                  </a:lnTo>
                  <a:lnTo>
                    <a:pt x="606" y="74"/>
                  </a:lnTo>
                  <a:lnTo>
                    <a:pt x="600" y="80"/>
                  </a:lnTo>
                  <a:lnTo>
                    <a:pt x="595" y="86"/>
                  </a:lnTo>
                  <a:lnTo>
                    <a:pt x="589" y="92"/>
                  </a:lnTo>
                  <a:lnTo>
                    <a:pt x="583" y="99"/>
                  </a:lnTo>
                  <a:lnTo>
                    <a:pt x="577" y="107"/>
                  </a:lnTo>
                  <a:lnTo>
                    <a:pt x="574" y="111"/>
                  </a:lnTo>
                  <a:lnTo>
                    <a:pt x="572" y="114"/>
                  </a:lnTo>
                  <a:lnTo>
                    <a:pt x="568" y="118"/>
                  </a:lnTo>
                  <a:lnTo>
                    <a:pt x="566" y="124"/>
                  </a:lnTo>
                  <a:lnTo>
                    <a:pt x="562" y="128"/>
                  </a:lnTo>
                  <a:lnTo>
                    <a:pt x="560" y="133"/>
                  </a:lnTo>
                  <a:lnTo>
                    <a:pt x="558" y="137"/>
                  </a:lnTo>
                  <a:lnTo>
                    <a:pt x="555" y="143"/>
                  </a:lnTo>
                  <a:lnTo>
                    <a:pt x="553" y="147"/>
                  </a:lnTo>
                  <a:lnTo>
                    <a:pt x="549" y="152"/>
                  </a:lnTo>
                  <a:lnTo>
                    <a:pt x="547" y="156"/>
                  </a:lnTo>
                  <a:lnTo>
                    <a:pt x="545" y="162"/>
                  </a:lnTo>
                  <a:lnTo>
                    <a:pt x="541" y="166"/>
                  </a:lnTo>
                  <a:lnTo>
                    <a:pt x="539" y="173"/>
                  </a:lnTo>
                  <a:lnTo>
                    <a:pt x="538" y="177"/>
                  </a:lnTo>
                  <a:lnTo>
                    <a:pt x="536" y="183"/>
                  </a:lnTo>
                  <a:lnTo>
                    <a:pt x="534" y="189"/>
                  </a:lnTo>
                  <a:lnTo>
                    <a:pt x="532" y="194"/>
                  </a:lnTo>
                  <a:lnTo>
                    <a:pt x="530" y="198"/>
                  </a:lnTo>
                  <a:lnTo>
                    <a:pt x="528" y="204"/>
                  </a:lnTo>
                  <a:lnTo>
                    <a:pt x="526" y="209"/>
                  </a:lnTo>
                  <a:lnTo>
                    <a:pt x="524" y="213"/>
                  </a:lnTo>
                  <a:lnTo>
                    <a:pt x="522" y="219"/>
                  </a:lnTo>
                  <a:lnTo>
                    <a:pt x="522" y="223"/>
                  </a:lnTo>
                  <a:lnTo>
                    <a:pt x="519" y="232"/>
                  </a:lnTo>
                  <a:lnTo>
                    <a:pt x="517" y="240"/>
                  </a:lnTo>
                  <a:lnTo>
                    <a:pt x="515" y="247"/>
                  </a:lnTo>
                  <a:lnTo>
                    <a:pt x="513" y="253"/>
                  </a:lnTo>
                  <a:lnTo>
                    <a:pt x="511" y="259"/>
                  </a:lnTo>
                  <a:lnTo>
                    <a:pt x="511" y="263"/>
                  </a:lnTo>
                  <a:lnTo>
                    <a:pt x="511" y="265"/>
                  </a:lnTo>
                  <a:lnTo>
                    <a:pt x="511" y="266"/>
                  </a:lnTo>
                  <a:lnTo>
                    <a:pt x="509" y="266"/>
                  </a:lnTo>
                  <a:lnTo>
                    <a:pt x="509" y="270"/>
                  </a:lnTo>
                  <a:lnTo>
                    <a:pt x="507" y="274"/>
                  </a:lnTo>
                  <a:lnTo>
                    <a:pt x="505" y="280"/>
                  </a:lnTo>
                  <a:lnTo>
                    <a:pt x="503" y="285"/>
                  </a:lnTo>
                  <a:lnTo>
                    <a:pt x="500" y="295"/>
                  </a:lnTo>
                  <a:lnTo>
                    <a:pt x="496" y="299"/>
                  </a:lnTo>
                  <a:lnTo>
                    <a:pt x="494" y="304"/>
                  </a:lnTo>
                  <a:lnTo>
                    <a:pt x="490" y="308"/>
                  </a:lnTo>
                  <a:lnTo>
                    <a:pt x="486" y="316"/>
                  </a:lnTo>
                  <a:lnTo>
                    <a:pt x="482" y="320"/>
                  </a:lnTo>
                  <a:lnTo>
                    <a:pt x="477" y="327"/>
                  </a:lnTo>
                  <a:lnTo>
                    <a:pt x="473" y="333"/>
                  </a:lnTo>
                  <a:lnTo>
                    <a:pt x="469" y="341"/>
                  </a:lnTo>
                  <a:lnTo>
                    <a:pt x="462" y="346"/>
                  </a:lnTo>
                  <a:lnTo>
                    <a:pt x="456" y="352"/>
                  </a:lnTo>
                  <a:lnTo>
                    <a:pt x="450" y="360"/>
                  </a:lnTo>
                  <a:lnTo>
                    <a:pt x="444" y="367"/>
                  </a:lnTo>
                  <a:lnTo>
                    <a:pt x="435" y="375"/>
                  </a:lnTo>
                  <a:lnTo>
                    <a:pt x="427" y="382"/>
                  </a:lnTo>
                  <a:lnTo>
                    <a:pt x="418" y="390"/>
                  </a:lnTo>
                  <a:lnTo>
                    <a:pt x="410" y="396"/>
                  </a:lnTo>
                  <a:lnTo>
                    <a:pt x="404" y="399"/>
                  </a:lnTo>
                  <a:lnTo>
                    <a:pt x="401" y="403"/>
                  </a:lnTo>
                  <a:lnTo>
                    <a:pt x="395" y="407"/>
                  </a:lnTo>
                  <a:lnTo>
                    <a:pt x="391" y="411"/>
                  </a:lnTo>
                  <a:lnTo>
                    <a:pt x="385" y="415"/>
                  </a:lnTo>
                  <a:lnTo>
                    <a:pt x="380" y="420"/>
                  </a:lnTo>
                  <a:lnTo>
                    <a:pt x="374" y="422"/>
                  </a:lnTo>
                  <a:lnTo>
                    <a:pt x="368" y="428"/>
                  </a:lnTo>
                  <a:lnTo>
                    <a:pt x="363" y="432"/>
                  </a:lnTo>
                  <a:lnTo>
                    <a:pt x="355" y="436"/>
                  </a:lnTo>
                  <a:lnTo>
                    <a:pt x="349" y="437"/>
                  </a:lnTo>
                  <a:lnTo>
                    <a:pt x="344" y="443"/>
                  </a:lnTo>
                  <a:lnTo>
                    <a:pt x="336" y="445"/>
                  </a:lnTo>
                  <a:lnTo>
                    <a:pt x="328" y="451"/>
                  </a:lnTo>
                  <a:lnTo>
                    <a:pt x="323" y="453"/>
                  </a:lnTo>
                  <a:lnTo>
                    <a:pt x="315" y="458"/>
                  </a:lnTo>
                  <a:lnTo>
                    <a:pt x="308" y="462"/>
                  </a:lnTo>
                  <a:lnTo>
                    <a:pt x="300" y="466"/>
                  </a:lnTo>
                  <a:lnTo>
                    <a:pt x="292" y="470"/>
                  </a:lnTo>
                  <a:lnTo>
                    <a:pt x="285" y="474"/>
                  </a:lnTo>
                  <a:lnTo>
                    <a:pt x="277" y="475"/>
                  </a:lnTo>
                  <a:lnTo>
                    <a:pt x="270" y="481"/>
                  </a:lnTo>
                  <a:lnTo>
                    <a:pt x="262" y="485"/>
                  </a:lnTo>
                  <a:lnTo>
                    <a:pt x="256" y="489"/>
                  </a:lnTo>
                  <a:lnTo>
                    <a:pt x="247" y="493"/>
                  </a:lnTo>
                  <a:lnTo>
                    <a:pt x="239" y="496"/>
                  </a:lnTo>
                  <a:lnTo>
                    <a:pt x="232" y="498"/>
                  </a:lnTo>
                  <a:lnTo>
                    <a:pt x="224" y="502"/>
                  </a:lnTo>
                  <a:lnTo>
                    <a:pt x="216" y="506"/>
                  </a:lnTo>
                  <a:lnTo>
                    <a:pt x="209" y="510"/>
                  </a:lnTo>
                  <a:lnTo>
                    <a:pt x="201" y="513"/>
                  </a:lnTo>
                  <a:lnTo>
                    <a:pt x="194" y="517"/>
                  </a:lnTo>
                  <a:lnTo>
                    <a:pt x="186" y="521"/>
                  </a:lnTo>
                  <a:lnTo>
                    <a:pt x="178" y="523"/>
                  </a:lnTo>
                  <a:lnTo>
                    <a:pt x="171" y="527"/>
                  </a:lnTo>
                  <a:lnTo>
                    <a:pt x="163" y="531"/>
                  </a:lnTo>
                  <a:lnTo>
                    <a:pt x="156" y="534"/>
                  </a:lnTo>
                  <a:lnTo>
                    <a:pt x="150" y="538"/>
                  </a:lnTo>
                  <a:lnTo>
                    <a:pt x="142" y="540"/>
                  </a:lnTo>
                  <a:lnTo>
                    <a:pt x="135" y="544"/>
                  </a:lnTo>
                  <a:lnTo>
                    <a:pt x="129" y="546"/>
                  </a:lnTo>
                  <a:lnTo>
                    <a:pt x="121" y="550"/>
                  </a:lnTo>
                  <a:lnTo>
                    <a:pt x="114" y="551"/>
                  </a:lnTo>
                  <a:lnTo>
                    <a:pt x="108" y="555"/>
                  </a:lnTo>
                  <a:lnTo>
                    <a:pt x="100" y="557"/>
                  </a:lnTo>
                  <a:lnTo>
                    <a:pt x="95" y="561"/>
                  </a:lnTo>
                  <a:lnTo>
                    <a:pt x="87" y="563"/>
                  </a:lnTo>
                  <a:lnTo>
                    <a:pt x="81" y="567"/>
                  </a:lnTo>
                  <a:lnTo>
                    <a:pt x="74" y="567"/>
                  </a:lnTo>
                  <a:lnTo>
                    <a:pt x="70" y="570"/>
                  </a:lnTo>
                  <a:lnTo>
                    <a:pt x="62" y="572"/>
                  </a:lnTo>
                  <a:lnTo>
                    <a:pt x="59" y="574"/>
                  </a:lnTo>
                  <a:lnTo>
                    <a:pt x="53" y="576"/>
                  </a:lnTo>
                  <a:lnTo>
                    <a:pt x="47" y="578"/>
                  </a:lnTo>
                  <a:lnTo>
                    <a:pt x="43" y="582"/>
                  </a:lnTo>
                  <a:lnTo>
                    <a:pt x="38" y="584"/>
                  </a:lnTo>
                  <a:lnTo>
                    <a:pt x="34" y="584"/>
                  </a:lnTo>
                  <a:lnTo>
                    <a:pt x="28" y="588"/>
                  </a:lnTo>
                  <a:lnTo>
                    <a:pt x="24" y="588"/>
                  </a:lnTo>
                  <a:lnTo>
                    <a:pt x="21" y="590"/>
                  </a:lnTo>
                  <a:lnTo>
                    <a:pt x="15" y="593"/>
                  </a:lnTo>
                  <a:lnTo>
                    <a:pt x="9" y="595"/>
                  </a:lnTo>
                  <a:lnTo>
                    <a:pt x="5" y="597"/>
                  </a:lnTo>
                  <a:lnTo>
                    <a:pt x="2" y="599"/>
                  </a:lnTo>
                  <a:lnTo>
                    <a:pt x="0" y="599"/>
                  </a:lnTo>
                  <a:lnTo>
                    <a:pt x="40" y="622"/>
                  </a:lnTo>
                  <a:lnTo>
                    <a:pt x="93" y="618"/>
                  </a:lnTo>
                  <a:lnTo>
                    <a:pt x="116" y="635"/>
                  </a:lnTo>
                  <a:lnTo>
                    <a:pt x="159" y="631"/>
                  </a:lnTo>
                  <a:lnTo>
                    <a:pt x="188" y="652"/>
                  </a:lnTo>
                  <a:lnTo>
                    <a:pt x="264" y="633"/>
                  </a:lnTo>
                  <a:lnTo>
                    <a:pt x="319" y="660"/>
                  </a:lnTo>
                  <a:lnTo>
                    <a:pt x="397" y="647"/>
                  </a:lnTo>
                  <a:lnTo>
                    <a:pt x="473" y="671"/>
                  </a:lnTo>
                  <a:lnTo>
                    <a:pt x="553" y="639"/>
                  </a:lnTo>
                  <a:lnTo>
                    <a:pt x="671" y="652"/>
                  </a:lnTo>
                  <a:lnTo>
                    <a:pt x="754" y="626"/>
                  </a:lnTo>
                  <a:lnTo>
                    <a:pt x="853" y="605"/>
                  </a:lnTo>
                  <a:lnTo>
                    <a:pt x="929" y="550"/>
                  </a:lnTo>
                  <a:lnTo>
                    <a:pt x="997" y="523"/>
                  </a:lnTo>
                  <a:lnTo>
                    <a:pt x="1028" y="481"/>
                  </a:lnTo>
                  <a:lnTo>
                    <a:pt x="1098" y="455"/>
                  </a:lnTo>
                  <a:lnTo>
                    <a:pt x="1148" y="407"/>
                  </a:lnTo>
                  <a:lnTo>
                    <a:pt x="1201" y="382"/>
                  </a:lnTo>
                  <a:lnTo>
                    <a:pt x="1224" y="358"/>
                  </a:lnTo>
                  <a:lnTo>
                    <a:pt x="1271" y="318"/>
                  </a:lnTo>
                  <a:lnTo>
                    <a:pt x="1292" y="285"/>
                  </a:lnTo>
                  <a:lnTo>
                    <a:pt x="1330" y="249"/>
                  </a:lnTo>
                  <a:lnTo>
                    <a:pt x="1379" y="169"/>
                  </a:lnTo>
                  <a:lnTo>
                    <a:pt x="1416" y="126"/>
                  </a:lnTo>
                  <a:lnTo>
                    <a:pt x="1438" y="67"/>
                  </a:lnTo>
                  <a:lnTo>
                    <a:pt x="1455" y="29"/>
                  </a:lnTo>
                  <a:lnTo>
                    <a:pt x="1326" y="35"/>
                  </a:lnTo>
                  <a:lnTo>
                    <a:pt x="1229" y="0"/>
                  </a:lnTo>
                  <a:lnTo>
                    <a:pt x="952" y="50"/>
                  </a:lnTo>
                  <a:lnTo>
                    <a:pt x="882" y="74"/>
                  </a:lnTo>
                  <a:close/>
                </a:path>
              </a:pathLst>
            </a:custGeom>
            <a:solidFill>
              <a:srgbClr val="4047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4" name="Freeform 78"/>
            <p:cNvSpPr>
              <a:spLocks/>
            </p:cNvSpPr>
            <p:nvPr/>
          </p:nvSpPr>
          <p:spPr bwMode="auto">
            <a:xfrm>
              <a:off x="2405" y="2709"/>
              <a:ext cx="372" cy="59"/>
            </a:xfrm>
            <a:custGeom>
              <a:avLst/>
              <a:gdLst>
                <a:gd name="T0" fmla="*/ 43 w 743"/>
                <a:gd name="T1" fmla="*/ 4 h 118"/>
                <a:gd name="T2" fmla="*/ 79 w 743"/>
                <a:gd name="T3" fmla="*/ 4 h 118"/>
                <a:gd name="T4" fmla="*/ 89 w 743"/>
                <a:gd name="T5" fmla="*/ 9 h 118"/>
                <a:gd name="T6" fmla="*/ 88 w 743"/>
                <a:gd name="T7" fmla="*/ 9 h 118"/>
                <a:gd name="T8" fmla="*/ 87 w 743"/>
                <a:gd name="T9" fmla="*/ 9 h 118"/>
                <a:gd name="T10" fmla="*/ 86 w 743"/>
                <a:gd name="T11" fmla="*/ 9 h 118"/>
                <a:gd name="T12" fmla="*/ 84 w 743"/>
                <a:gd name="T13" fmla="*/ 9 h 118"/>
                <a:gd name="T14" fmla="*/ 82 w 743"/>
                <a:gd name="T15" fmla="*/ 9 h 118"/>
                <a:gd name="T16" fmla="*/ 80 w 743"/>
                <a:gd name="T17" fmla="*/ 7 h 118"/>
                <a:gd name="T18" fmla="*/ 79 w 743"/>
                <a:gd name="T19" fmla="*/ 7 h 118"/>
                <a:gd name="T20" fmla="*/ 78 w 743"/>
                <a:gd name="T21" fmla="*/ 7 h 118"/>
                <a:gd name="T22" fmla="*/ 76 w 743"/>
                <a:gd name="T23" fmla="*/ 7 h 118"/>
                <a:gd name="T24" fmla="*/ 75 w 743"/>
                <a:gd name="T25" fmla="*/ 6 h 118"/>
                <a:gd name="T26" fmla="*/ 74 w 743"/>
                <a:gd name="T27" fmla="*/ 6 h 118"/>
                <a:gd name="T28" fmla="*/ 73 w 743"/>
                <a:gd name="T29" fmla="*/ 5 h 118"/>
                <a:gd name="T30" fmla="*/ 71 w 743"/>
                <a:gd name="T31" fmla="*/ 5 h 118"/>
                <a:gd name="T32" fmla="*/ 70 w 743"/>
                <a:gd name="T33" fmla="*/ 5 h 118"/>
                <a:gd name="T34" fmla="*/ 69 w 743"/>
                <a:gd name="T35" fmla="*/ 4 h 118"/>
                <a:gd name="T36" fmla="*/ 68 w 743"/>
                <a:gd name="T37" fmla="*/ 4 h 118"/>
                <a:gd name="T38" fmla="*/ 66 w 743"/>
                <a:gd name="T39" fmla="*/ 3 h 118"/>
                <a:gd name="T40" fmla="*/ 65 w 743"/>
                <a:gd name="T41" fmla="*/ 2 h 118"/>
                <a:gd name="T42" fmla="*/ 55 w 743"/>
                <a:gd name="T43" fmla="*/ 5 h 118"/>
                <a:gd name="T44" fmla="*/ 54 w 743"/>
                <a:gd name="T45" fmla="*/ 5 h 118"/>
                <a:gd name="T46" fmla="*/ 53 w 743"/>
                <a:gd name="T47" fmla="*/ 6 h 118"/>
                <a:gd name="T48" fmla="*/ 52 w 743"/>
                <a:gd name="T49" fmla="*/ 6 h 118"/>
                <a:gd name="T50" fmla="*/ 50 w 743"/>
                <a:gd name="T51" fmla="*/ 6 h 118"/>
                <a:gd name="T52" fmla="*/ 49 w 743"/>
                <a:gd name="T53" fmla="*/ 6 h 118"/>
                <a:gd name="T54" fmla="*/ 47 w 743"/>
                <a:gd name="T55" fmla="*/ 7 h 118"/>
                <a:gd name="T56" fmla="*/ 45 w 743"/>
                <a:gd name="T57" fmla="*/ 7 h 118"/>
                <a:gd name="T58" fmla="*/ 43 w 743"/>
                <a:gd name="T59" fmla="*/ 7 h 118"/>
                <a:gd name="T60" fmla="*/ 42 w 743"/>
                <a:gd name="T61" fmla="*/ 7 h 118"/>
                <a:gd name="T62" fmla="*/ 41 w 743"/>
                <a:gd name="T63" fmla="*/ 7 h 118"/>
                <a:gd name="T64" fmla="*/ 39 w 743"/>
                <a:gd name="T65" fmla="*/ 7 h 118"/>
                <a:gd name="T66" fmla="*/ 38 w 743"/>
                <a:gd name="T67" fmla="*/ 7 h 118"/>
                <a:gd name="T68" fmla="*/ 36 w 743"/>
                <a:gd name="T69" fmla="*/ 7 h 118"/>
                <a:gd name="T70" fmla="*/ 35 w 743"/>
                <a:gd name="T71" fmla="*/ 9 h 118"/>
                <a:gd name="T72" fmla="*/ 34 w 743"/>
                <a:gd name="T73" fmla="*/ 9 h 118"/>
                <a:gd name="T74" fmla="*/ 33 w 743"/>
                <a:gd name="T75" fmla="*/ 9 h 118"/>
                <a:gd name="T76" fmla="*/ 31 w 743"/>
                <a:gd name="T77" fmla="*/ 9 h 118"/>
                <a:gd name="T78" fmla="*/ 30 w 743"/>
                <a:gd name="T79" fmla="*/ 10 h 118"/>
                <a:gd name="T80" fmla="*/ 29 w 743"/>
                <a:gd name="T81" fmla="*/ 10 h 118"/>
                <a:gd name="T82" fmla="*/ 27 w 743"/>
                <a:gd name="T83" fmla="*/ 10 h 118"/>
                <a:gd name="T84" fmla="*/ 26 w 743"/>
                <a:gd name="T85" fmla="*/ 10 h 118"/>
                <a:gd name="T86" fmla="*/ 25 w 743"/>
                <a:gd name="T87" fmla="*/ 10 h 118"/>
                <a:gd name="T88" fmla="*/ 23 w 743"/>
                <a:gd name="T89" fmla="*/ 11 h 118"/>
                <a:gd name="T90" fmla="*/ 22 w 743"/>
                <a:gd name="T91" fmla="*/ 11 h 118"/>
                <a:gd name="T92" fmla="*/ 21 w 743"/>
                <a:gd name="T93" fmla="*/ 11 h 118"/>
                <a:gd name="T94" fmla="*/ 19 w 743"/>
                <a:gd name="T95" fmla="*/ 12 h 118"/>
                <a:gd name="T96" fmla="*/ 18 w 743"/>
                <a:gd name="T97" fmla="*/ 12 h 118"/>
                <a:gd name="T98" fmla="*/ 17 w 743"/>
                <a:gd name="T99" fmla="*/ 12 h 118"/>
                <a:gd name="T100" fmla="*/ 15 w 743"/>
                <a:gd name="T101" fmla="*/ 12 h 118"/>
                <a:gd name="T102" fmla="*/ 14 w 743"/>
                <a:gd name="T103" fmla="*/ 13 h 118"/>
                <a:gd name="T104" fmla="*/ 13 w 743"/>
                <a:gd name="T105" fmla="*/ 13 h 118"/>
                <a:gd name="T106" fmla="*/ 12 w 743"/>
                <a:gd name="T107" fmla="*/ 13 h 118"/>
                <a:gd name="T108" fmla="*/ 10 w 743"/>
                <a:gd name="T109" fmla="*/ 13 h 118"/>
                <a:gd name="T110" fmla="*/ 8 w 743"/>
                <a:gd name="T111" fmla="*/ 14 h 118"/>
                <a:gd name="T112" fmla="*/ 7 w 743"/>
                <a:gd name="T113" fmla="*/ 14 h 118"/>
                <a:gd name="T114" fmla="*/ 6 w 743"/>
                <a:gd name="T115" fmla="*/ 14 h 118"/>
                <a:gd name="T116" fmla="*/ 4 w 743"/>
                <a:gd name="T117" fmla="*/ 14 h 118"/>
                <a:gd name="T118" fmla="*/ 3 w 743"/>
                <a:gd name="T119" fmla="*/ 15 h 118"/>
                <a:gd name="T120" fmla="*/ 0 w 743"/>
                <a:gd name="T121" fmla="*/ 15 h 118"/>
                <a:gd name="T122" fmla="*/ 19 w 743"/>
                <a:gd name="T123" fmla="*/ 9 h 1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43"/>
                <a:gd name="T187" fmla="*/ 0 h 118"/>
                <a:gd name="T188" fmla="*/ 743 w 743"/>
                <a:gd name="T189" fmla="*/ 118 h 11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43" h="118">
                  <a:moveTo>
                    <a:pt x="145" y="71"/>
                  </a:moveTo>
                  <a:lnTo>
                    <a:pt x="344" y="29"/>
                  </a:lnTo>
                  <a:lnTo>
                    <a:pt x="532" y="0"/>
                  </a:lnTo>
                  <a:lnTo>
                    <a:pt x="629" y="29"/>
                  </a:lnTo>
                  <a:lnTo>
                    <a:pt x="743" y="33"/>
                  </a:lnTo>
                  <a:lnTo>
                    <a:pt x="705" y="65"/>
                  </a:lnTo>
                  <a:lnTo>
                    <a:pt x="703" y="65"/>
                  </a:lnTo>
                  <a:lnTo>
                    <a:pt x="701" y="67"/>
                  </a:lnTo>
                  <a:lnTo>
                    <a:pt x="698" y="67"/>
                  </a:lnTo>
                  <a:lnTo>
                    <a:pt x="690" y="69"/>
                  </a:lnTo>
                  <a:lnTo>
                    <a:pt x="686" y="69"/>
                  </a:lnTo>
                  <a:lnTo>
                    <a:pt x="682" y="69"/>
                  </a:lnTo>
                  <a:lnTo>
                    <a:pt x="677" y="69"/>
                  </a:lnTo>
                  <a:lnTo>
                    <a:pt x="671" y="69"/>
                  </a:lnTo>
                  <a:lnTo>
                    <a:pt x="663" y="67"/>
                  </a:lnTo>
                  <a:lnTo>
                    <a:pt x="656" y="67"/>
                  </a:lnTo>
                  <a:lnTo>
                    <a:pt x="648" y="65"/>
                  </a:lnTo>
                  <a:lnTo>
                    <a:pt x="639" y="63"/>
                  </a:lnTo>
                  <a:lnTo>
                    <a:pt x="633" y="61"/>
                  </a:lnTo>
                  <a:lnTo>
                    <a:pt x="629" y="59"/>
                  </a:lnTo>
                  <a:lnTo>
                    <a:pt x="624" y="57"/>
                  </a:lnTo>
                  <a:lnTo>
                    <a:pt x="620" y="55"/>
                  </a:lnTo>
                  <a:lnTo>
                    <a:pt x="614" y="54"/>
                  </a:lnTo>
                  <a:lnTo>
                    <a:pt x="608" y="52"/>
                  </a:lnTo>
                  <a:lnTo>
                    <a:pt x="603" y="50"/>
                  </a:lnTo>
                  <a:lnTo>
                    <a:pt x="599" y="48"/>
                  </a:lnTo>
                  <a:lnTo>
                    <a:pt x="593" y="46"/>
                  </a:lnTo>
                  <a:lnTo>
                    <a:pt x="587" y="44"/>
                  </a:lnTo>
                  <a:lnTo>
                    <a:pt x="582" y="42"/>
                  </a:lnTo>
                  <a:lnTo>
                    <a:pt x="578" y="40"/>
                  </a:lnTo>
                  <a:lnTo>
                    <a:pt x="572" y="38"/>
                  </a:lnTo>
                  <a:lnTo>
                    <a:pt x="567" y="36"/>
                  </a:lnTo>
                  <a:lnTo>
                    <a:pt x="563" y="35"/>
                  </a:lnTo>
                  <a:lnTo>
                    <a:pt x="559" y="33"/>
                  </a:lnTo>
                  <a:lnTo>
                    <a:pt x="553" y="31"/>
                  </a:lnTo>
                  <a:lnTo>
                    <a:pt x="547" y="29"/>
                  </a:lnTo>
                  <a:lnTo>
                    <a:pt x="544" y="27"/>
                  </a:lnTo>
                  <a:lnTo>
                    <a:pt x="540" y="25"/>
                  </a:lnTo>
                  <a:lnTo>
                    <a:pt x="532" y="21"/>
                  </a:lnTo>
                  <a:lnTo>
                    <a:pt x="527" y="19"/>
                  </a:lnTo>
                  <a:lnTo>
                    <a:pt x="521" y="16"/>
                  </a:lnTo>
                  <a:lnTo>
                    <a:pt x="515" y="16"/>
                  </a:lnTo>
                  <a:lnTo>
                    <a:pt x="513" y="14"/>
                  </a:lnTo>
                  <a:lnTo>
                    <a:pt x="433" y="40"/>
                  </a:lnTo>
                  <a:lnTo>
                    <a:pt x="430" y="40"/>
                  </a:lnTo>
                  <a:lnTo>
                    <a:pt x="424" y="40"/>
                  </a:lnTo>
                  <a:lnTo>
                    <a:pt x="418" y="42"/>
                  </a:lnTo>
                  <a:lnTo>
                    <a:pt x="413" y="42"/>
                  </a:lnTo>
                  <a:lnTo>
                    <a:pt x="409" y="42"/>
                  </a:lnTo>
                  <a:lnTo>
                    <a:pt x="403" y="44"/>
                  </a:lnTo>
                  <a:lnTo>
                    <a:pt x="397" y="44"/>
                  </a:lnTo>
                  <a:lnTo>
                    <a:pt x="392" y="46"/>
                  </a:lnTo>
                  <a:lnTo>
                    <a:pt x="386" y="48"/>
                  </a:lnTo>
                  <a:lnTo>
                    <a:pt x="378" y="48"/>
                  </a:lnTo>
                  <a:lnTo>
                    <a:pt x="373" y="50"/>
                  </a:lnTo>
                  <a:lnTo>
                    <a:pt x="365" y="50"/>
                  </a:lnTo>
                  <a:lnTo>
                    <a:pt x="357" y="52"/>
                  </a:lnTo>
                  <a:lnTo>
                    <a:pt x="348" y="54"/>
                  </a:lnTo>
                  <a:lnTo>
                    <a:pt x="340" y="54"/>
                  </a:lnTo>
                  <a:lnTo>
                    <a:pt x="337" y="54"/>
                  </a:lnTo>
                  <a:lnTo>
                    <a:pt x="333" y="55"/>
                  </a:lnTo>
                  <a:lnTo>
                    <a:pt x="327" y="55"/>
                  </a:lnTo>
                  <a:lnTo>
                    <a:pt x="323" y="57"/>
                  </a:lnTo>
                  <a:lnTo>
                    <a:pt x="314" y="59"/>
                  </a:lnTo>
                  <a:lnTo>
                    <a:pt x="306" y="61"/>
                  </a:lnTo>
                  <a:lnTo>
                    <a:pt x="300" y="61"/>
                  </a:lnTo>
                  <a:lnTo>
                    <a:pt x="297" y="61"/>
                  </a:lnTo>
                  <a:lnTo>
                    <a:pt x="291" y="63"/>
                  </a:lnTo>
                  <a:lnTo>
                    <a:pt x="287" y="63"/>
                  </a:lnTo>
                  <a:lnTo>
                    <a:pt x="281" y="65"/>
                  </a:lnTo>
                  <a:lnTo>
                    <a:pt x="278" y="65"/>
                  </a:lnTo>
                  <a:lnTo>
                    <a:pt x="272" y="65"/>
                  </a:lnTo>
                  <a:lnTo>
                    <a:pt x="268" y="67"/>
                  </a:lnTo>
                  <a:lnTo>
                    <a:pt x="262" y="67"/>
                  </a:lnTo>
                  <a:lnTo>
                    <a:pt x="257" y="69"/>
                  </a:lnTo>
                  <a:lnTo>
                    <a:pt x="251" y="69"/>
                  </a:lnTo>
                  <a:lnTo>
                    <a:pt x="247" y="71"/>
                  </a:lnTo>
                  <a:lnTo>
                    <a:pt x="242" y="71"/>
                  </a:lnTo>
                  <a:lnTo>
                    <a:pt x="236" y="73"/>
                  </a:lnTo>
                  <a:lnTo>
                    <a:pt x="232" y="74"/>
                  </a:lnTo>
                  <a:lnTo>
                    <a:pt x="226" y="74"/>
                  </a:lnTo>
                  <a:lnTo>
                    <a:pt x="221" y="74"/>
                  </a:lnTo>
                  <a:lnTo>
                    <a:pt x="215" y="76"/>
                  </a:lnTo>
                  <a:lnTo>
                    <a:pt x="209" y="78"/>
                  </a:lnTo>
                  <a:lnTo>
                    <a:pt x="204" y="80"/>
                  </a:lnTo>
                  <a:lnTo>
                    <a:pt x="198" y="80"/>
                  </a:lnTo>
                  <a:lnTo>
                    <a:pt x="194" y="80"/>
                  </a:lnTo>
                  <a:lnTo>
                    <a:pt x="188" y="82"/>
                  </a:lnTo>
                  <a:lnTo>
                    <a:pt x="183" y="84"/>
                  </a:lnTo>
                  <a:lnTo>
                    <a:pt x="177" y="84"/>
                  </a:lnTo>
                  <a:lnTo>
                    <a:pt x="171" y="86"/>
                  </a:lnTo>
                  <a:lnTo>
                    <a:pt x="166" y="86"/>
                  </a:lnTo>
                  <a:lnTo>
                    <a:pt x="162" y="88"/>
                  </a:lnTo>
                  <a:lnTo>
                    <a:pt x="156" y="88"/>
                  </a:lnTo>
                  <a:lnTo>
                    <a:pt x="150" y="90"/>
                  </a:lnTo>
                  <a:lnTo>
                    <a:pt x="145" y="92"/>
                  </a:lnTo>
                  <a:lnTo>
                    <a:pt x="141" y="92"/>
                  </a:lnTo>
                  <a:lnTo>
                    <a:pt x="135" y="92"/>
                  </a:lnTo>
                  <a:lnTo>
                    <a:pt x="129" y="93"/>
                  </a:lnTo>
                  <a:lnTo>
                    <a:pt x="124" y="93"/>
                  </a:lnTo>
                  <a:lnTo>
                    <a:pt x="118" y="95"/>
                  </a:lnTo>
                  <a:lnTo>
                    <a:pt x="114" y="95"/>
                  </a:lnTo>
                  <a:lnTo>
                    <a:pt x="108" y="97"/>
                  </a:lnTo>
                  <a:lnTo>
                    <a:pt x="105" y="97"/>
                  </a:lnTo>
                  <a:lnTo>
                    <a:pt x="99" y="99"/>
                  </a:lnTo>
                  <a:lnTo>
                    <a:pt x="95" y="99"/>
                  </a:lnTo>
                  <a:lnTo>
                    <a:pt x="89" y="101"/>
                  </a:lnTo>
                  <a:lnTo>
                    <a:pt x="86" y="101"/>
                  </a:lnTo>
                  <a:lnTo>
                    <a:pt x="80" y="103"/>
                  </a:lnTo>
                  <a:lnTo>
                    <a:pt x="70" y="105"/>
                  </a:lnTo>
                  <a:lnTo>
                    <a:pt x="63" y="107"/>
                  </a:lnTo>
                  <a:lnTo>
                    <a:pt x="59" y="107"/>
                  </a:lnTo>
                  <a:lnTo>
                    <a:pt x="53" y="109"/>
                  </a:lnTo>
                  <a:lnTo>
                    <a:pt x="50" y="109"/>
                  </a:lnTo>
                  <a:lnTo>
                    <a:pt x="46" y="109"/>
                  </a:lnTo>
                  <a:lnTo>
                    <a:pt x="38" y="111"/>
                  </a:lnTo>
                  <a:lnTo>
                    <a:pt x="31" y="112"/>
                  </a:lnTo>
                  <a:lnTo>
                    <a:pt x="23" y="112"/>
                  </a:lnTo>
                  <a:lnTo>
                    <a:pt x="17" y="114"/>
                  </a:lnTo>
                  <a:lnTo>
                    <a:pt x="12" y="116"/>
                  </a:lnTo>
                  <a:lnTo>
                    <a:pt x="0" y="118"/>
                  </a:lnTo>
                  <a:lnTo>
                    <a:pt x="145" y="71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Freeform 79"/>
            <p:cNvSpPr>
              <a:spLocks/>
            </p:cNvSpPr>
            <p:nvPr/>
          </p:nvSpPr>
          <p:spPr bwMode="auto">
            <a:xfrm>
              <a:off x="2373" y="2746"/>
              <a:ext cx="73" cy="12"/>
            </a:xfrm>
            <a:custGeom>
              <a:avLst/>
              <a:gdLst>
                <a:gd name="T0" fmla="*/ 0 w 146"/>
                <a:gd name="T1" fmla="*/ 3 h 25"/>
                <a:gd name="T2" fmla="*/ 5 w 146"/>
                <a:gd name="T3" fmla="*/ 0 h 25"/>
                <a:gd name="T4" fmla="*/ 18 w 146"/>
                <a:gd name="T5" fmla="*/ 1 h 25"/>
                <a:gd name="T6" fmla="*/ 13 w 146"/>
                <a:gd name="T7" fmla="*/ 2 h 25"/>
                <a:gd name="T8" fmla="*/ 5 w 146"/>
                <a:gd name="T9" fmla="*/ 2 h 25"/>
                <a:gd name="T10" fmla="*/ 0 w 146"/>
                <a:gd name="T11" fmla="*/ 3 h 25"/>
                <a:gd name="T12" fmla="*/ 0 w 146"/>
                <a:gd name="T13" fmla="*/ 3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6"/>
                <a:gd name="T22" fmla="*/ 0 h 25"/>
                <a:gd name="T23" fmla="*/ 146 w 146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6" h="25">
                  <a:moveTo>
                    <a:pt x="0" y="25"/>
                  </a:moveTo>
                  <a:lnTo>
                    <a:pt x="41" y="0"/>
                  </a:lnTo>
                  <a:lnTo>
                    <a:pt x="146" y="8"/>
                  </a:lnTo>
                  <a:lnTo>
                    <a:pt x="110" y="21"/>
                  </a:lnTo>
                  <a:lnTo>
                    <a:pt x="41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6" name="Freeform 80"/>
            <p:cNvSpPr>
              <a:spLocks/>
            </p:cNvSpPr>
            <p:nvPr/>
          </p:nvSpPr>
          <p:spPr bwMode="auto">
            <a:xfrm>
              <a:off x="2402" y="2743"/>
              <a:ext cx="219" cy="30"/>
            </a:xfrm>
            <a:custGeom>
              <a:avLst/>
              <a:gdLst>
                <a:gd name="T0" fmla="*/ 1 w 438"/>
                <a:gd name="T1" fmla="*/ 7 h 61"/>
                <a:gd name="T2" fmla="*/ 3 w 438"/>
                <a:gd name="T3" fmla="*/ 6 h 61"/>
                <a:gd name="T4" fmla="*/ 5 w 438"/>
                <a:gd name="T5" fmla="*/ 6 h 61"/>
                <a:gd name="T6" fmla="*/ 7 w 438"/>
                <a:gd name="T7" fmla="*/ 6 h 61"/>
                <a:gd name="T8" fmla="*/ 10 w 438"/>
                <a:gd name="T9" fmla="*/ 5 h 61"/>
                <a:gd name="T10" fmla="*/ 13 w 438"/>
                <a:gd name="T11" fmla="*/ 5 h 61"/>
                <a:gd name="T12" fmla="*/ 15 w 438"/>
                <a:gd name="T13" fmla="*/ 4 h 61"/>
                <a:gd name="T14" fmla="*/ 18 w 438"/>
                <a:gd name="T15" fmla="*/ 4 h 61"/>
                <a:gd name="T16" fmla="*/ 19 w 438"/>
                <a:gd name="T17" fmla="*/ 3 h 61"/>
                <a:gd name="T18" fmla="*/ 21 w 438"/>
                <a:gd name="T19" fmla="*/ 3 h 61"/>
                <a:gd name="T20" fmla="*/ 23 w 438"/>
                <a:gd name="T21" fmla="*/ 3 h 61"/>
                <a:gd name="T22" fmla="*/ 25 w 438"/>
                <a:gd name="T23" fmla="*/ 3 h 61"/>
                <a:gd name="T24" fmla="*/ 27 w 438"/>
                <a:gd name="T25" fmla="*/ 2 h 61"/>
                <a:gd name="T26" fmla="*/ 28 w 438"/>
                <a:gd name="T27" fmla="*/ 2 h 61"/>
                <a:gd name="T28" fmla="*/ 30 w 438"/>
                <a:gd name="T29" fmla="*/ 2 h 61"/>
                <a:gd name="T30" fmla="*/ 33 w 438"/>
                <a:gd name="T31" fmla="*/ 2 h 61"/>
                <a:gd name="T32" fmla="*/ 35 w 438"/>
                <a:gd name="T33" fmla="*/ 1 h 61"/>
                <a:gd name="T34" fmla="*/ 37 w 438"/>
                <a:gd name="T35" fmla="*/ 1 h 61"/>
                <a:gd name="T36" fmla="*/ 39 w 438"/>
                <a:gd name="T37" fmla="*/ 1 h 61"/>
                <a:gd name="T38" fmla="*/ 41 w 438"/>
                <a:gd name="T39" fmla="*/ 1 h 61"/>
                <a:gd name="T40" fmla="*/ 43 w 438"/>
                <a:gd name="T41" fmla="*/ 0 h 61"/>
                <a:gd name="T42" fmla="*/ 45 w 438"/>
                <a:gd name="T43" fmla="*/ 0 h 61"/>
                <a:gd name="T44" fmla="*/ 47 w 438"/>
                <a:gd name="T45" fmla="*/ 0 h 61"/>
                <a:gd name="T46" fmla="*/ 49 w 438"/>
                <a:gd name="T47" fmla="*/ 0 h 61"/>
                <a:gd name="T48" fmla="*/ 52 w 438"/>
                <a:gd name="T49" fmla="*/ 0 h 61"/>
                <a:gd name="T50" fmla="*/ 54 w 438"/>
                <a:gd name="T51" fmla="*/ 0 h 61"/>
                <a:gd name="T52" fmla="*/ 55 w 438"/>
                <a:gd name="T53" fmla="*/ 0 h 61"/>
                <a:gd name="T54" fmla="*/ 46 w 438"/>
                <a:gd name="T55" fmla="*/ 3 h 61"/>
                <a:gd name="T56" fmla="*/ 45 w 438"/>
                <a:gd name="T57" fmla="*/ 3 h 61"/>
                <a:gd name="T58" fmla="*/ 43 w 438"/>
                <a:gd name="T59" fmla="*/ 3 h 61"/>
                <a:gd name="T60" fmla="*/ 40 w 438"/>
                <a:gd name="T61" fmla="*/ 3 h 61"/>
                <a:gd name="T62" fmla="*/ 37 w 438"/>
                <a:gd name="T63" fmla="*/ 4 h 61"/>
                <a:gd name="T64" fmla="*/ 36 w 438"/>
                <a:gd name="T65" fmla="*/ 4 h 61"/>
                <a:gd name="T66" fmla="*/ 34 w 438"/>
                <a:gd name="T67" fmla="*/ 4 h 61"/>
                <a:gd name="T68" fmla="*/ 31 w 438"/>
                <a:gd name="T69" fmla="*/ 4 h 61"/>
                <a:gd name="T70" fmla="*/ 30 w 438"/>
                <a:gd name="T71" fmla="*/ 4 h 61"/>
                <a:gd name="T72" fmla="*/ 28 w 438"/>
                <a:gd name="T73" fmla="*/ 5 h 61"/>
                <a:gd name="T74" fmla="*/ 27 w 438"/>
                <a:gd name="T75" fmla="*/ 5 h 61"/>
                <a:gd name="T76" fmla="*/ 25 w 438"/>
                <a:gd name="T77" fmla="*/ 5 h 61"/>
                <a:gd name="T78" fmla="*/ 24 w 438"/>
                <a:gd name="T79" fmla="*/ 5 h 61"/>
                <a:gd name="T80" fmla="*/ 22 w 438"/>
                <a:gd name="T81" fmla="*/ 5 h 61"/>
                <a:gd name="T82" fmla="*/ 19 w 438"/>
                <a:gd name="T83" fmla="*/ 5 h 61"/>
                <a:gd name="T84" fmla="*/ 15 w 438"/>
                <a:gd name="T85" fmla="*/ 6 h 61"/>
                <a:gd name="T86" fmla="*/ 13 w 438"/>
                <a:gd name="T87" fmla="*/ 6 h 61"/>
                <a:gd name="T88" fmla="*/ 11 w 438"/>
                <a:gd name="T89" fmla="*/ 6 h 61"/>
                <a:gd name="T90" fmla="*/ 7 w 438"/>
                <a:gd name="T91" fmla="*/ 6 h 61"/>
                <a:gd name="T92" fmla="*/ 6 w 438"/>
                <a:gd name="T93" fmla="*/ 7 h 61"/>
                <a:gd name="T94" fmla="*/ 5 w 438"/>
                <a:gd name="T95" fmla="*/ 7 h 61"/>
                <a:gd name="T96" fmla="*/ 3 w 438"/>
                <a:gd name="T97" fmla="*/ 7 h 61"/>
                <a:gd name="T98" fmla="*/ 1 w 438"/>
                <a:gd name="T99" fmla="*/ 7 h 61"/>
                <a:gd name="T100" fmla="*/ 0 w 438"/>
                <a:gd name="T101" fmla="*/ 7 h 6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8"/>
                <a:gd name="T154" fmla="*/ 0 h 61"/>
                <a:gd name="T155" fmla="*/ 438 w 438"/>
                <a:gd name="T156" fmla="*/ 61 h 6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8" h="61">
                  <a:moveTo>
                    <a:pt x="0" y="61"/>
                  </a:moveTo>
                  <a:lnTo>
                    <a:pt x="0" y="61"/>
                  </a:lnTo>
                  <a:lnTo>
                    <a:pt x="4" y="61"/>
                  </a:lnTo>
                  <a:lnTo>
                    <a:pt x="8" y="59"/>
                  </a:lnTo>
                  <a:lnTo>
                    <a:pt x="14" y="59"/>
                  </a:lnTo>
                  <a:lnTo>
                    <a:pt x="19" y="55"/>
                  </a:lnTo>
                  <a:lnTo>
                    <a:pt x="27" y="55"/>
                  </a:lnTo>
                  <a:lnTo>
                    <a:pt x="33" y="53"/>
                  </a:lnTo>
                  <a:lnTo>
                    <a:pt x="38" y="51"/>
                  </a:lnTo>
                  <a:lnTo>
                    <a:pt x="44" y="51"/>
                  </a:lnTo>
                  <a:lnTo>
                    <a:pt x="50" y="49"/>
                  </a:lnTo>
                  <a:lnTo>
                    <a:pt x="54" y="49"/>
                  </a:lnTo>
                  <a:lnTo>
                    <a:pt x="61" y="47"/>
                  </a:lnTo>
                  <a:lnTo>
                    <a:pt x="69" y="45"/>
                  </a:lnTo>
                  <a:lnTo>
                    <a:pt x="76" y="43"/>
                  </a:lnTo>
                  <a:lnTo>
                    <a:pt x="82" y="43"/>
                  </a:lnTo>
                  <a:lnTo>
                    <a:pt x="90" y="42"/>
                  </a:lnTo>
                  <a:lnTo>
                    <a:pt x="97" y="40"/>
                  </a:lnTo>
                  <a:lnTo>
                    <a:pt x="107" y="40"/>
                  </a:lnTo>
                  <a:lnTo>
                    <a:pt x="114" y="36"/>
                  </a:lnTo>
                  <a:lnTo>
                    <a:pt x="124" y="36"/>
                  </a:lnTo>
                  <a:lnTo>
                    <a:pt x="128" y="34"/>
                  </a:lnTo>
                  <a:lnTo>
                    <a:pt x="132" y="34"/>
                  </a:lnTo>
                  <a:lnTo>
                    <a:pt x="137" y="32"/>
                  </a:lnTo>
                  <a:lnTo>
                    <a:pt x="141" y="32"/>
                  </a:lnTo>
                  <a:lnTo>
                    <a:pt x="145" y="32"/>
                  </a:lnTo>
                  <a:lnTo>
                    <a:pt x="151" y="30"/>
                  </a:lnTo>
                  <a:lnTo>
                    <a:pt x="156" y="30"/>
                  </a:lnTo>
                  <a:lnTo>
                    <a:pt x="160" y="30"/>
                  </a:lnTo>
                  <a:lnTo>
                    <a:pt x="166" y="28"/>
                  </a:lnTo>
                  <a:lnTo>
                    <a:pt x="172" y="28"/>
                  </a:lnTo>
                  <a:lnTo>
                    <a:pt x="175" y="26"/>
                  </a:lnTo>
                  <a:lnTo>
                    <a:pt x="181" y="26"/>
                  </a:lnTo>
                  <a:lnTo>
                    <a:pt x="187" y="26"/>
                  </a:lnTo>
                  <a:lnTo>
                    <a:pt x="191" y="24"/>
                  </a:lnTo>
                  <a:lnTo>
                    <a:pt x="196" y="24"/>
                  </a:lnTo>
                  <a:lnTo>
                    <a:pt x="202" y="24"/>
                  </a:lnTo>
                  <a:lnTo>
                    <a:pt x="206" y="23"/>
                  </a:lnTo>
                  <a:lnTo>
                    <a:pt x="211" y="23"/>
                  </a:lnTo>
                  <a:lnTo>
                    <a:pt x="217" y="23"/>
                  </a:lnTo>
                  <a:lnTo>
                    <a:pt x="223" y="23"/>
                  </a:lnTo>
                  <a:lnTo>
                    <a:pt x="229" y="21"/>
                  </a:lnTo>
                  <a:lnTo>
                    <a:pt x="234" y="19"/>
                  </a:lnTo>
                  <a:lnTo>
                    <a:pt x="240" y="19"/>
                  </a:lnTo>
                  <a:lnTo>
                    <a:pt x="246" y="19"/>
                  </a:lnTo>
                  <a:lnTo>
                    <a:pt x="249" y="17"/>
                  </a:lnTo>
                  <a:lnTo>
                    <a:pt x="257" y="17"/>
                  </a:lnTo>
                  <a:lnTo>
                    <a:pt x="261" y="17"/>
                  </a:lnTo>
                  <a:lnTo>
                    <a:pt x="268" y="17"/>
                  </a:lnTo>
                  <a:lnTo>
                    <a:pt x="272" y="15"/>
                  </a:lnTo>
                  <a:lnTo>
                    <a:pt x="278" y="15"/>
                  </a:lnTo>
                  <a:lnTo>
                    <a:pt x="284" y="13"/>
                  </a:lnTo>
                  <a:lnTo>
                    <a:pt x="289" y="13"/>
                  </a:lnTo>
                  <a:lnTo>
                    <a:pt x="293" y="13"/>
                  </a:lnTo>
                  <a:lnTo>
                    <a:pt x="299" y="11"/>
                  </a:lnTo>
                  <a:lnTo>
                    <a:pt x="305" y="11"/>
                  </a:lnTo>
                  <a:lnTo>
                    <a:pt x="310" y="11"/>
                  </a:lnTo>
                  <a:lnTo>
                    <a:pt x="316" y="11"/>
                  </a:lnTo>
                  <a:lnTo>
                    <a:pt x="320" y="9"/>
                  </a:lnTo>
                  <a:lnTo>
                    <a:pt x="325" y="9"/>
                  </a:lnTo>
                  <a:lnTo>
                    <a:pt x="331" y="9"/>
                  </a:lnTo>
                  <a:lnTo>
                    <a:pt x="335" y="9"/>
                  </a:lnTo>
                  <a:lnTo>
                    <a:pt x="341" y="7"/>
                  </a:lnTo>
                  <a:lnTo>
                    <a:pt x="344" y="7"/>
                  </a:lnTo>
                  <a:lnTo>
                    <a:pt x="350" y="7"/>
                  </a:lnTo>
                  <a:lnTo>
                    <a:pt x="354" y="7"/>
                  </a:lnTo>
                  <a:lnTo>
                    <a:pt x="360" y="5"/>
                  </a:lnTo>
                  <a:lnTo>
                    <a:pt x="363" y="5"/>
                  </a:lnTo>
                  <a:lnTo>
                    <a:pt x="369" y="5"/>
                  </a:lnTo>
                  <a:lnTo>
                    <a:pt x="377" y="5"/>
                  </a:lnTo>
                  <a:lnTo>
                    <a:pt x="386" y="4"/>
                  </a:lnTo>
                  <a:lnTo>
                    <a:pt x="392" y="4"/>
                  </a:lnTo>
                  <a:lnTo>
                    <a:pt x="400" y="2"/>
                  </a:lnTo>
                  <a:lnTo>
                    <a:pt x="407" y="2"/>
                  </a:lnTo>
                  <a:lnTo>
                    <a:pt x="413" y="2"/>
                  </a:lnTo>
                  <a:lnTo>
                    <a:pt x="419" y="0"/>
                  </a:lnTo>
                  <a:lnTo>
                    <a:pt x="422" y="0"/>
                  </a:lnTo>
                  <a:lnTo>
                    <a:pt x="426" y="0"/>
                  </a:lnTo>
                  <a:lnTo>
                    <a:pt x="430" y="0"/>
                  </a:lnTo>
                  <a:lnTo>
                    <a:pt x="436" y="0"/>
                  </a:lnTo>
                  <a:lnTo>
                    <a:pt x="438" y="0"/>
                  </a:lnTo>
                  <a:lnTo>
                    <a:pt x="373" y="26"/>
                  </a:lnTo>
                  <a:lnTo>
                    <a:pt x="371" y="26"/>
                  </a:lnTo>
                  <a:lnTo>
                    <a:pt x="365" y="26"/>
                  </a:lnTo>
                  <a:lnTo>
                    <a:pt x="362" y="26"/>
                  </a:lnTo>
                  <a:lnTo>
                    <a:pt x="360" y="26"/>
                  </a:lnTo>
                  <a:lnTo>
                    <a:pt x="354" y="28"/>
                  </a:lnTo>
                  <a:lnTo>
                    <a:pt x="350" y="28"/>
                  </a:lnTo>
                  <a:lnTo>
                    <a:pt x="344" y="28"/>
                  </a:lnTo>
                  <a:lnTo>
                    <a:pt x="339" y="28"/>
                  </a:lnTo>
                  <a:lnTo>
                    <a:pt x="331" y="30"/>
                  </a:lnTo>
                  <a:lnTo>
                    <a:pt x="325" y="30"/>
                  </a:lnTo>
                  <a:lnTo>
                    <a:pt x="318" y="30"/>
                  </a:lnTo>
                  <a:lnTo>
                    <a:pt x="310" y="32"/>
                  </a:lnTo>
                  <a:lnTo>
                    <a:pt x="303" y="32"/>
                  </a:lnTo>
                  <a:lnTo>
                    <a:pt x="295" y="34"/>
                  </a:lnTo>
                  <a:lnTo>
                    <a:pt x="289" y="34"/>
                  </a:lnTo>
                  <a:lnTo>
                    <a:pt x="286" y="34"/>
                  </a:lnTo>
                  <a:lnTo>
                    <a:pt x="282" y="34"/>
                  </a:lnTo>
                  <a:lnTo>
                    <a:pt x="278" y="34"/>
                  </a:lnTo>
                  <a:lnTo>
                    <a:pt x="272" y="34"/>
                  </a:lnTo>
                  <a:lnTo>
                    <a:pt x="268" y="36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5" y="36"/>
                  </a:lnTo>
                  <a:lnTo>
                    <a:pt x="249" y="38"/>
                  </a:lnTo>
                  <a:lnTo>
                    <a:pt x="246" y="38"/>
                  </a:lnTo>
                  <a:lnTo>
                    <a:pt x="242" y="38"/>
                  </a:lnTo>
                  <a:lnTo>
                    <a:pt x="236" y="38"/>
                  </a:lnTo>
                  <a:lnTo>
                    <a:pt x="232" y="40"/>
                  </a:lnTo>
                  <a:lnTo>
                    <a:pt x="227" y="40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0"/>
                  </a:lnTo>
                  <a:lnTo>
                    <a:pt x="208" y="40"/>
                  </a:lnTo>
                  <a:lnTo>
                    <a:pt x="204" y="42"/>
                  </a:lnTo>
                  <a:lnTo>
                    <a:pt x="198" y="42"/>
                  </a:lnTo>
                  <a:lnTo>
                    <a:pt x="194" y="42"/>
                  </a:lnTo>
                  <a:lnTo>
                    <a:pt x="189" y="42"/>
                  </a:lnTo>
                  <a:lnTo>
                    <a:pt x="185" y="43"/>
                  </a:lnTo>
                  <a:lnTo>
                    <a:pt x="179" y="43"/>
                  </a:lnTo>
                  <a:lnTo>
                    <a:pt x="175" y="43"/>
                  </a:lnTo>
                  <a:lnTo>
                    <a:pt x="172" y="43"/>
                  </a:lnTo>
                  <a:lnTo>
                    <a:pt x="168" y="43"/>
                  </a:lnTo>
                  <a:lnTo>
                    <a:pt x="158" y="45"/>
                  </a:lnTo>
                  <a:lnTo>
                    <a:pt x="151" y="47"/>
                  </a:lnTo>
                  <a:lnTo>
                    <a:pt x="141" y="47"/>
                  </a:lnTo>
                  <a:lnTo>
                    <a:pt x="133" y="47"/>
                  </a:lnTo>
                  <a:lnTo>
                    <a:pt x="124" y="49"/>
                  </a:lnTo>
                  <a:lnTo>
                    <a:pt x="118" y="49"/>
                  </a:lnTo>
                  <a:lnTo>
                    <a:pt x="109" y="49"/>
                  </a:lnTo>
                  <a:lnTo>
                    <a:pt x="103" y="51"/>
                  </a:lnTo>
                  <a:lnTo>
                    <a:pt x="95" y="51"/>
                  </a:lnTo>
                  <a:lnTo>
                    <a:pt x="88" y="53"/>
                  </a:lnTo>
                  <a:lnTo>
                    <a:pt x="82" y="53"/>
                  </a:lnTo>
                  <a:lnTo>
                    <a:pt x="75" y="55"/>
                  </a:lnTo>
                  <a:lnTo>
                    <a:pt x="69" y="55"/>
                  </a:lnTo>
                  <a:lnTo>
                    <a:pt x="63" y="55"/>
                  </a:lnTo>
                  <a:lnTo>
                    <a:pt x="57" y="55"/>
                  </a:lnTo>
                  <a:lnTo>
                    <a:pt x="52" y="55"/>
                  </a:lnTo>
                  <a:lnTo>
                    <a:pt x="46" y="57"/>
                  </a:lnTo>
                  <a:lnTo>
                    <a:pt x="42" y="57"/>
                  </a:lnTo>
                  <a:lnTo>
                    <a:pt x="37" y="57"/>
                  </a:lnTo>
                  <a:lnTo>
                    <a:pt x="33" y="57"/>
                  </a:lnTo>
                  <a:lnTo>
                    <a:pt x="27" y="57"/>
                  </a:lnTo>
                  <a:lnTo>
                    <a:pt x="23" y="59"/>
                  </a:lnTo>
                  <a:lnTo>
                    <a:pt x="18" y="59"/>
                  </a:lnTo>
                  <a:lnTo>
                    <a:pt x="12" y="61"/>
                  </a:lnTo>
                  <a:lnTo>
                    <a:pt x="6" y="61"/>
                  </a:lnTo>
                  <a:lnTo>
                    <a:pt x="4" y="61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Freeform 81"/>
            <p:cNvSpPr>
              <a:spLocks/>
            </p:cNvSpPr>
            <p:nvPr/>
          </p:nvSpPr>
          <p:spPr bwMode="auto">
            <a:xfrm>
              <a:off x="2357" y="2767"/>
              <a:ext cx="227" cy="39"/>
            </a:xfrm>
            <a:custGeom>
              <a:avLst/>
              <a:gdLst>
                <a:gd name="T0" fmla="*/ 7 w 454"/>
                <a:gd name="T1" fmla="*/ 6 h 78"/>
                <a:gd name="T2" fmla="*/ 7 w 454"/>
                <a:gd name="T3" fmla="*/ 6 h 78"/>
                <a:gd name="T4" fmla="*/ 9 w 454"/>
                <a:gd name="T5" fmla="*/ 5 h 78"/>
                <a:gd name="T6" fmla="*/ 10 w 454"/>
                <a:gd name="T7" fmla="*/ 5 h 78"/>
                <a:gd name="T8" fmla="*/ 11 w 454"/>
                <a:gd name="T9" fmla="*/ 5 h 78"/>
                <a:gd name="T10" fmla="*/ 13 w 454"/>
                <a:gd name="T11" fmla="*/ 5 h 78"/>
                <a:gd name="T12" fmla="*/ 14 w 454"/>
                <a:gd name="T13" fmla="*/ 5 h 78"/>
                <a:gd name="T14" fmla="*/ 16 w 454"/>
                <a:gd name="T15" fmla="*/ 5 h 78"/>
                <a:gd name="T16" fmla="*/ 18 w 454"/>
                <a:gd name="T17" fmla="*/ 3 h 78"/>
                <a:gd name="T18" fmla="*/ 20 w 454"/>
                <a:gd name="T19" fmla="*/ 3 h 78"/>
                <a:gd name="T20" fmla="*/ 23 w 454"/>
                <a:gd name="T21" fmla="*/ 3 h 78"/>
                <a:gd name="T22" fmla="*/ 24 w 454"/>
                <a:gd name="T23" fmla="*/ 2 h 78"/>
                <a:gd name="T24" fmla="*/ 25 w 454"/>
                <a:gd name="T25" fmla="*/ 2 h 78"/>
                <a:gd name="T26" fmla="*/ 27 w 454"/>
                <a:gd name="T27" fmla="*/ 2 h 78"/>
                <a:gd name="T28" fmla="*/ 28 w 454"/>
                <a:gd name="T29" fmla="*/ 2 h 78"/>
                <a:gd name="T30" fmla="*/ 28 w 454"/>
                <a:gd name="T31" fmla="*/ 2 h 78"/>
                <a:gd name="T32" fmla="*/ 29 w 454"/>
                <a:gd name="T33" fmla="*/ 2 h 78"/>
                <a:gd name="T34" fmla="*/ 30 w 454"/>
                <a:gd name="T35" fmla="*/ 1 h 78"/>
                <a:gd name="T36" fmla="*/ 33 w 454"/>
                <a:gd name="T37" fmla="*/ 1 h 78"/>
                <a:gd name="T38" fmla="*/ 34 w 454"/>
                <a:gd name="T39" fmla="*/ 1 h 78"/>
                <a:gd name="T40" fmla="*/ 35 w 454"/>
                <a:gd name="T41" fmla="*/ 1 h 78"/>
                <a:gd name="T42" fmla="*/ 36 w 454"/>
                <a:gd name="T43" fmla="*/ 1 h 78"/>
                <a:gd name="T44" fmla="*/ 37 w 454"/>
                <a:gd name="T45" fmla="*/ 1 h 78"/>
                <a:gd name="T46" fmla="*/ 38 w 454"/>
                <a:gd name="T47" fmla="*/ 1 h 78"/>
                <a:gd name="T48" fmla="*/ 40 w 454"/>
                <a:gd name="T49" fmla="*/ 1 h 78"/>
                <a:gd name="T50" fmla="*/ 41 w 454"/>
                <a:gd name="T51" fmla="*/ 1 h 78"/>
                <a:gd name="T52" fmla="*/ 42 w 454"/>
                <a:gd name="T53" fmla="*/ 1 h 78"/>
                <a:gd name="T54" fmla="*/ 43 w 454"/>
                <a:gd name="T55" fmla="*/ 1 h 78"/>
                <a:gd name="T56" fmla="*/ 44 w 454"/>
                <a:gd name="T57" fmla="*/ 1 h 78"/>
                <a:gd name="T58" fmla="*/ 46 w 454"/>
                <a:gd name="T59" fmla="*/ 1 h 78"/>
                <a:gd name="T60" fmla="*/ 48 w 454"/>
                <a:gd name="T61" fmla="*/ 1 h 78"/>
                <a:gd name="T62" fmla="*/ 50 w 454"/>
                <a:gd name="T63" fmla="*/ 1 h 78"/>
                <a:gd name="T64" fmla="*/ 51 w 454"/>
                <a:gd name="T65" fmla="*/ 0 h 78"/>
                <a:gd name="T66" fmla="*/ 53 w 454"/>
                <a:gd name="T67" fmla="*/ 0 h 78"/>
                <a:gd name="T68" fmla="*/ 54 w 454"/>
                <a:gd name="T69" fmla="*/ 0 h 78"/>
                <a:gd name="T70" fmla="*/ 56 w 454"/>
                <a:gd name="T71" fmla="*/ 0 h 78"/>
                <a:gd name="T72" fmla="*/ 57 w 454"/>
                <a:gd name="T73" fmla="*/ 0 h 78"/>
                <a:gd name="T74" fmla="*/ 42 w 454"/>
                <a:gd name="T75" fmla="*/ 5 h 78"/>
                <a:gd name="T76" fmla="*/ 0 w 454"/>
                <a:gd name="T77" fmla="*/ 10 h 78"/>
                <a:gd name="T78" fmla="*/ 6 w 454"/>
                <a:gd name="T79" fmla="*/ 6 h 7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4"/>
                <a:gd name="T121" fmla="*/ 0 h 78"/>
                <a:gd name="T122" fmla="*/ 454 w 454"/>
                <a:gd name="T123" fmla="*/ 78 h 7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4" h="78">
                  <a:moveTo>
                    <a:pt x="48" y="50"/>
                  </a:moveTo>
                  <a:lnTo>
                    <a:pt x="50" y="50"/>
                  </a:lnTo>
                  <a:lnTo>
                    <a:pt x="52" y="50"/>
                  </a:lnTo>
                  <a:lnTo>
                    <a:pt x="57" y="48"/>
                  </a:lnTo>
                  <a:lnTo>
                    <a:pt x="65" y="46"/>
                  </a:lnTo>
                  <a:lnTo>
                    <a:pt x="67" y="46"/>
                  </a:lnTo>
                  <a:lnTo>
                    <a:pt x="71" y="44"/>
                  </a:lnTo>
                  <a:lnTo>
                    <a:pt x="76" y="44"/>
                  </a:lnTo>
                  <a:lnTo>
                    <a:pt x="82" y="42"/>
                  </a:lnTo>
                  <a:lnTo>
                    <a:pt x="86" y="40"/>
                  </a:lnTo>
                  <a:lnTo>
                    <a:pt x="93" y="40"/>
                  </a:lnTo>
                  <a:lnTo>
                    <a:pt x="99" y="40"/>
                  </a:lnTo>
                  <a:lnTo>
                    <a:pt x="107" y="38"/>
                  </a:lnTo>
                  <a:lnTo>
                    <a:pt x="114" y="36"/>
                  </a:lnTo>
                  <a:lnTo>
                    <a:pt x="120" y="34"/>
                  </a:lnTo>
                  <a:lnTo>
                    <a:pt x="128" y="33"/>
                  </a:lnTo>
                  <a:lnTo>
                    <a:pt x="135" y="33"/>
                  </a:lnTo>
                  <a:lnTo>
                    <a:pt x="143" y="31"/>
                  </a:lnTo>
                  <a:lnTo>
                    <a:pt x="152" y="29"/>
                  </a:lnTo>
                  <a:lnTo>
                    <a:pt x="160" y="29"/>
                  </a:lnTo>
                  <a:lnTo>
                    <a:pt x="169" y="27"/>
                  </a:lnTo>
                  <a:lnTo>
                    <a:pt x="177" y="25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4" y="23"/>
                  </a:lnTo>
                  <a:lnTo>
                    <a:pt x="200" y="21"/>
                  </a:lnTo>
                  <a:lnTo>
                    <a:pt x="204" y="21"/>
                  </a:lnTo>
                  <a:lnTo>
                    <a:pt x="209" y="21"/>
                  </a:lnTo>
                  <a:lnTo>
                    <a:pt x="215" y="19"/>
                  </a:lnTo>
                  <a:lnTo>
                    <a:pt x="219" y="19"/>
                  </a:lnTo>
                  <a:lnTo>
                    <a:pt x="224" y="19"/>
                  </a:lnTo>
                  <a:lnTo>
                    <a:pt x="228" y="19"/>
                  </a:lnTo>
                  <a:lnTo>
                    <a:pt x="234" y="17"/>
                  </a:lnTo>
                  <a:lnTo>
                    <a:pt x="238" y="17"/>
                  </a:lnTo>
                  <a:lnTo>
                    <a:pt x="243" y="17"/>
                  </a:lnTo>
                  <a:lnTo>
                    <a:pt x="247" y="15"/>
                  </a:lnTo>
                  <a:lnTo>
                    <a:pt x="253" y="15"/>
                  </a:lnTo>
                  <a:lnTo>
                    <a:pt x="257" y="14"/>
                  </a:lnTo>
                  <a:lnTo>
                    <a:pt x="263" y="14"/>
                  </a:lnTo>
                  <a:lnTo>
                    <a:pt x="266" y="14"/>
                  </a:lnTo>
                  <a:lnTo>
                    <a:pt x="270" y="14"/>
                  </a:lnTo>
                  <a:lnTo>
                    <a:pt x="276" y="12"/>
                  </a:lnTo>
                  <a:lnTo>
                    <a:pt x="280" y="12"/>
                  </a:lnTo>
                  <a:lnTo>
                    <a:pt x="285" y="12"/>
                  </a:lnTo>
                  <a:lnTo>
                    <a:pt x="289" y="10"/>
                  </a:lnTo>
                  <a:lnTo>
                    <a:pt x="295" y="10"/>
                  </a:lnTo>
                  <a:lnTo>
                    <a:pt x="299" y="10"/>
                  </a:lnTo>
                  <a:lnTo>
                    <a:pt x="304" y="8"/>
                  </a:lnTo>
                  <a:lnTo>
                    <a:pt x="308" y="8"/>
                  </a:lnTo>
                  <a:lnTo>
                    <a:pt x="314" y="8"/>
                  </a:lnTo>
                  <a:lnTo>
                    <a:pt x="318" y="8"/>
                  </a:lnTo>
                  <a:lnTo>
                    <a:pt x="323" y="8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7" y="6"/>
                  </a:lnTo>
                  <a:lnTo>
                    <a:pt x="340" y="4"/>
                  </a:lnTo>
                  <a:lnTo>
                    <a:pt x="344" y="4"/>
                  </a:lnTo>
                  <a:lnTo>
                    <a:pt x="350" y="4"/>
                  </a:lnTo>
                  <a:lnTo>
                    <a:pt x="354" y="4"/>
                  </a:lnTo>
                  <a:lnTo>
                    <a:pt x="361" y="4"/>
                  </a:lnTo>
                  <a:lnTo>
                    <a:pt x="371" y="2"/>
                  </a:lnTo>
                  <a:lnTo>
                    <a:pt x="378" y="2"/>
                  </a:lnTo>
                  <a:lnTo>
                    <a:pt x="386" y="2"/>
                  </a:lnTo>
                  <a:lnTo>
                    <a:pt x="394" y="2"/>
                  </a:lnTo>
                  <a:lnTo>
                    <a:pt x="401" y="2"/>
                  </a:lnTo>
                  <a:lnTo>
                    <a:pt x="407" y="0"/>
                  </a:lnTo>
                  <a:lnTo>
                    <a:pt x="415" y="0"/>
                  </a:lnTo>
                  <a:lnTo>
                    <a:pt x="420" y="0"/>
                  </a:lnTo>
                  <a:lnTo>
                    <a:pt x="426" y="0"/>
                  </a:lnTo>
                  <a:lnTo>
                    <a:pt x="430" y="0"/>
                  </a:lnTo>
                  <a:lnTo>
                    <a:pt x="435" y="0"/>
                  </a:lnTo>
                  <a:lnTo>
                    <a:pt x="443" y="0"/>
                  </a:lnTo>
                  <a:lnTo>
                    <a:pt x="449" y="0"/>
                  </a:lnTo>
                  <a:lnTo>
                    <a:pt x="453" y="0"/>
                  </a:lnTo>
                  <a:lnTo>
                    <a:pt x="454" y="0"/>
                  </a:lnTo>
                  <a:lnTo>
                    <a:pt x="329" y="36"/>
                  </a:lnTo>
                  <a:lnTo>
                    <a:pt x="150" y="44"/>
                  </a:lnTo>
                  <a:lnTo>
                    <a:pt x="0" y="78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Freeform 82"/>
            <p:cNvSpPr>
              <a:spLocks/>
            </p:cNvSpPr>
            <p:nvPr/>
          </p:nvSpPr>
          <p:spPr bwMode="auto">
            <a:xfrm>
              <a:off x="2535" y="2808"/>
              <a:ext cx="155" cy="60"/>
            </a:xfrm>
            <a:custGeom>
              <a:avLst/>
              <a:gdLst>
                <a:gd name="T0" fmla="*/ 0 w 309"/>
                <a:gd name="T1" fmla="*/ 0 h 122"/>
                <a:gd name="T2" fmla="*/ 39 w 309"/>
                <a:gd name="T3" fmla="*/ 12 h 122"/>
                <a:gd name="T4" fmla="*/ 36 w 309"/>
                <a:gd name="T5" fmla="*/ 15 h 122"/>
                <a:gd name="T6" fmla="*/ 0 w 309"/>
                <a:gd name="T7" fmla="*/ 0 h 122"/>
                <a:gd name="T8" fmla="*/ 0 w 309"/>
                <a:gd name="T9" fmla="*/ 0 h 1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"/>
                <a:gd name="T16" fmla="*/ 0 h 122"/>
                <a:gd name="T17" fmla="*/ 309 w 309"/>
                <a:gd name="T18" fmla="*/ 122 h 1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" h="122">
                  <a:moveTo>
                    <a:pt x="0" y="0"/>
                  </a:moveTo>
                  <a:lnTo>
                    <a:pt x="309" y="97"/>
                  </a:lnTo>
                  <a:lnTo>
                    <a:pt x="286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Freeform 83"/>
            <p:cNvSpPr>
              <a:spLocks/>
            </p:cNvSpPr>
            <p:nvPr/>
          </p:nvSpPr>
          <p:spPr bwMode="auto">
            <a:xfrm>
              <a:off x="2534" y="2831"/>
              <a:ext cx="119" cy="65"/>
            </a:xfrm>
            <a:custGeom>
              <a:avLst/>
              <a:gdLst>
                <a:gd name="T0" fmla="*/ 0 w 237"/>
                <a:gd name="T1" fmla="*/ 0 h 129"/>
                <a:gd name="T2" fmla="*/ 30 w 237"/>
                <a:gd name="T3" fmla="*/ 14 h 129"/>
                <a:gd name="T4" fmla="*/ 25 w 237"/>
                <a:gd name="T5" fmla="*/ 17 h 129"/>
                <a:gd name="T6" fmla="*/ 0 w 237"/>
                <a:gd name="T7" fmla="*/ 0 h 129"/>
                <a:gd name="T8" fmla="*/ 0 w 237"/>
                <a:gd name="T9" fmla="*/ 0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7"/>
                <a:gd name="T16" fmla="*/ 0 h 129"/>
                <a:gd name="T17" fmla="*/ 237 w 237"/>
                <a:gd name="T18" fmla="*/ 129 h 1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7" h="129">
                  <a:moveTo>
                    <a:pt x="0" y="0"/>
                  </a:moveTo>
                  <a:lnTo>
                    <a:pt x="237" y="108"/>
                  </a:lnTo>
                  <a:lnTo>
                    <a:pt x="197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Freeform 84"/>
            <p:cNvSpPr>
              <a:spLocks/>
            </p:cNvSpPr>
            <p:nvPr/>
          </p:nvSpPr>
          <p:spPr bwMode="auto">
            <a:xfrm>
              <a:off x="2495" y="2846"/>
              <a:ext cx="93" cy="96"/>
            </a:xfrm>
            <a:custGeom>
              <a:avLst/>
              <a:gdLst>
                <a:gd name="T0" fmla="*/ 0 w 186"/>
                <a:gd name="T1" fmla="*/ 0 h 192"/>
                <a:gd name="T2" fmla="*/ 23 w 186"/>
                <a:gd name="T3" fmla="*/ 22 h 192"/>
                <a:gd name="T4" fmla="*/ 20 w 186"/>
                <a:gd name="T5" fmla="*/ 24 h 192"/>
                <a:gd name="T6" fmla="*/ 0 w 186"/>
                <a:gd name="T7" fmla="*/ 0 h 192"/>
                <a:gd name="T8" fmla="*/ 0 w 1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"/>
                <a:gd name="T16" fmla="*/ 0 h 192"/>
                <a:gd name="T17" fmla="*/ 186 w 1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" h="192">
                  <a:moveTo>
                    <a:pt x="0" y="0"/>
                  </a:moveTo>
                  <a:lnTo>
                    <a:pt x="186" y="169"/>
                  </a:lnTo>
                  <a:lnTo>
                    <a:pt x="157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1" name="Freeform 85"/>
            <p:cNvSpPr>
              <a:spLocks/>
            </p:cNvSpPr>
            <p:nvPr/>
          </p:nvSpPr>
          <p:spPr bwMode="auto">
            <a:xfrm>
              <a:off x="2602" y="2802"/>
              <a:ext cx="118" cy="31"/>
            </a:xfrm>
            <a:custGeom>
              <a:avLst/>
              <a:gdLst>
                <a:gd name="T0" fmla="*/ 0 w 235"/>
                <a:gd name="T1" fmla="*/ 0 h 62"/>
                <a:gd name="T2" fmla="*/ 30 w 235"/>
                <a:gd name="T3" fmla="*/ 5 h 62"/>
                <a:gd name="T4" fmla="*/ 26 w 235"/>
                <a:gd name="T5" fmla="*/ 8 h 62"/>
                <a:gd name="T6" fmla="*/ 0 w 235"/>
                <a:gd name="T7" fmla="*/ 0 h 62"/>
                <a:gd name="T8" fmla="*/ 0 w 235"/>
                <a:gd name="T9" fmla="*/ 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62"/>
                <a:gd name="T17" fmla="*/ 235 w 235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62">
                  <a:moveTo>
                    <a:pt x="0" y="0"/>
                  </a:moveTo>
                  <a:lnTo>
                    <a:pt x="235" y="40"/>
                  </a:lnTo>
                  <a:lnTo>
                    <a:pt x="203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2" name="Freeform 86"/>
            <p:cNvSpPr>
              <a:spLocks/>
            </p:cNvSpPr>
            <p:nvPr/>
          </p:nvSpPr>
          <p:spPr bwMode="auto">
            <a:xfrm>
              <a:off x="2106" y="2952"/>
              <a:ext cx="146" cy="69"/>
            </a:xfrm>
            <a:custGeom>
              <a:avLst/>
              <a:gdLst>
                <a:gd name="T0" fmla="*/ 0 w 292"/>
                <a:gd name="T1" fmla="*/ 15 h 139"/>
                <a:gd name="T2" fmla="*/ 1 w 292"/>
                <a:gd name="T3" fmla="*/ 15 h 139"/>
                <a:gd name="T4" fmla="*/ 1 w 292"/>
                <a:gd name="T5" fmla="*/ 14 h 139"/>
                <a:gd name="T6" fmla="*/ 1 w 292"/>
                <a:gd name="T7" fmla="*/ 14 h 139"/>
                <a:gd name="T8" fmla="*/ 2 w 292"/>
                <a:gd name="T9" fmla="*/ 14 h 139"/>
                <a:gd name="T10" fmla="*/ 3 w 292"/>
                <a:gd name="T11" fmla="*/ 13 h 139"/>
                <a:gd name="T12" fmla="*/ 4 w 292"/>
                <a:gd name="T13" fmla="*/ 13 h 139"/>
                <a:gd name="T14" fmla="*/ 5 w 292"/>
                <a:gd name="T15" fmla="*/ 12 h 139"/>
                <a:gd name="T16" fmla="*/ 5 w 292"/>
                <a:gd name="T17" fmla="*/ 12 h 139"/>
                <a:gd name="T18" fmla="*/ 6 w 292"/>
                <a:gd name="T19" fmla="*/ 12 h 139"/>
                <a:gd name="T20" fmla="*/ 7 w 292"/>
                <a:gd name="T21" fmla="*/ 11 h 139"/>
                <a:gd name="T22" fmla="*/ 7 w 292"/>
                <a:gd name="T23" fmla="*/ 11 h 139"/>
                <a:gd name="T24" fmla="*/ 9 w 292"/>
                <a:gd name="T25" fmla="*/ 11 h 139"/>
                <a:gd name="T26" fmla="*/ 9 w 292"/>
                <a:gd name="T27" fmla="*/ 11 h 139"/>
                <a:gd name="T28" fmla="*/ 9 w 292"/>
                <a:gd name="T29" fmla="*/ 10 h 139"/>
                <a:gd name="T30" fmla="*/ 10 w 292"/>
                <a:gd name="T31" fmla="*/ 10 h 139"/>
                <a:gd name="T32" fmla="*/ 11 w 292"/>
                <a:gd name="T33" fmla="*/ 10 h 139"/>
                <a:gd name="T34" fmla="*/ 11 w 292"/>
                <a:gd name="T35" fmla="*/ 10 h 139"/>
                <a:gd name="T36" fmla="*/ 12 w 292"/>
                <a:gd name="T37" fmla="*/ 9 h 139"/>
                <a:gd name="T38" fmla="*/ 13 w 292"/>
                <a:gd name="T39" fmla="*/ 9 h 139"/>
                <a:gd name="T40" fmla="*/ 14 w 292"/>
                <a:gd name="T41" fmla="*/ 9 h 139"/>
                <a:gd name="T42" fmla="*/ 14 w 292"/>
                <a:gd name="T43" fmla="*/ 8 h 139"/>
                <a:gd name="T44" fmla="*/ 15 w 292"/>
                <a:gd name="T45" fmla="*/ 8 h 139"/>
                <a:gd name="T46" fmla="*/ 17 w 292"/>
                <a:gd name="T47" fmla="*/ 8 h 139"/>
                <a:gd name="T48" fmla="*/ 18 w 292"/>
                <a:gd name="T49" fmla="*/ 8 h 139"/>
                <a:gd name="T50" fmla="*/ 18 w 292"/>
                <a:gd name="T51" fmla="*/ 7 h 139"/>
                <a:gd name="T52" fmla="*/ 19 w 292"/>
                <a:gd name="T53" fmla="*/ 7 h 139"/>
                <a:gd name="T54" fmla="*/ 20 w 292"/>
                <a:gd name="T55" fmla="*/ 6 h 139"/>
                <a:gd name="T56" fmla="*/ 21 w 292"/>
                <a:gd name="T57" fmla="*/ 6 h 139"/>
                <a:gd name="T58" fmla="*/ 22 w 292"/>
                <a:gd name="T59" fmla="*/ 5 h 139"/>
                <a:gd name="T60" fmla="*/ 23 w 292"/>
                <a:gd name="T61" fmla="*/ 5 h 139"/>
                <a:gd name="T62" fmla="*/ 23 w 292"/>
                <a:gd name="T63" fmla="*/ 5 h 139"/>
                <a:gd name="T64" fmla="*/ 24 w 292"/>
                <a:gd name="T65" fmla="*/ 5 h 139"/>
                <a:gd name="T66" fmla="*/ 25 w 292"/>
                <a:gd name="T67" fmla="*/ 4 h 139"/>
                <a:gd name="T68" fmla="*/ 26 w 292"/>
                <a:gd name="T69" fmla="*/ 4 h 139"/>
                <a:gd name="T70" fmla="*/ 27 w 292"/>
                <a:gd name="T71" fmla="*/ 3 h 139"/>
                <a:gd name="T72" fmla="*/ 28 w 292"/>
                <a:gd name="T73" fmla="*/ 3 h 139"/>
                <a:gd name="T74" fmla="*/ 29 w 292"/>
                <a:gd name="T75" fmla="*/ 3 h 139"/>
                <a:gd name="T76" fmla="*/ 30 w 292"/>
                <a:gd name="T77" fmla="*/ 2 h 139"/>
                <a:gd name="T78" fmla="*/ 30 w 292"/>
                <a:gd name="T79" fmla="*/ 2 h 139"/>
                <a:gd name="T80" fmla="*/ 31 w 292"/>
                <a:gd name="T81" fmla="*/ 2 h 139"/>
                <a:gd name="T82" fmla="*/ 33 w 292"/>
                <a:gd name="T83" fmla="*/ 1 h 139"/>
                <a:gd name="T84" fmla="*/ 33 w 292"/>
                <a:gd name="T85" fmla="*/ 1 h 139"/>
                <a:gd name="T86" fmla="*/ 34 w 292"/>
                <a:gd name="T87" fmla="*/ 1 h 139"/>
                <a:gd name="T88" fmla="*/ 35 w 292"/>
                <a:gd name="T89" fmla="*/ 0 h 139"/>
                <a:gd name="T90" fmla="*/ 36 w 292"/>
                <a:gd name="T91" fmla="*/ 0 h 139"/>
                <a:gd name="T92" fmla="*/ 36 w 292"/>
                <a:gd name="T93" fmla="*/ 0 h 139"/>
                <a:gd name="T94" fmla="*/ 37 w 292"/>
                <a:gd name="T95" fmla="*/ 0 h 139"/>
                <a:gd name="T96" fmla="*/ 37 w 292"/>
                <a:gd name="T97" fmla="*/ 0 h 139"/>
                <a:gd name="T98" fmla="*/ 13 w 292"/>
                <a:gd name="T99" fmla="*/ 13 h 139"/>
                <a:gd name="T100" fmla="*/ 3 w 292"/>
                <a:gd name="T101" fmla="*/ 17 h 139"/>
                <a:gd name="T102" fmla="*/ 0 w 292"/>
                <a:gd name="T103" fmla="*/ 15 h 139"/>
                <a:gd name="T104" fmla="*/ 0 w 292"/>
                <a:gd name="T105" fmla="*/ 15 h 1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92"/>
                <a:gd name="T160" fmla="*/ 0 h 139"/>
                <a:gd name="T161" fmla="*/ 292 w 292"/>
                <a:gd name="T162" fmla="*/ 139 h 1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92" h="139">
                  <a:moveTo>
                    <a:pt x="0" y="122"/>
                  </a:moveTo>
                  <a:lnTo>
                    <a:pt x="1" y="120"/>
                  </a:lnTo>
                  <a:lnTo>
                    <a:pt x="9" y="118"/>
                  </a:lnTo>
                  <a:lnTo>
                    <a:pt x="13" y="114"/>
                  </a:lnTo>
                  <a:lnTo>
                    <a:pt x="17" y="112"/>
                  </a:lnTo>
                  <a:lnTo>
                    <a:pt x="24" y="110"/>
                  </a:lnTo>
                  <a:lnTo>
                    <a:pt x="32" y="106"/>
                  </a:lnTo>
                  <a:lnTo>
                    <a:pt x="39" y="103"/>
                  </a:lnTo>
                  <a:lnTo>
                    <a:pt x="47" y="99"/>
                  </a:lnTo>
                  <a:lnTo>
                    <a:pt x="51" y="97"/>
                  </a:lnTo>
                  <a:lnTo>
                    <a:pt x="57" y="95"/>
                  </a:lnTo>
                  <a:lnTo>
                    <a:pt x="60" y="93"/>
                  </a:lnTo>
                  <a:lnTo>
                    <a:pt x="66" y="91"/>
                  </a:lnTo>
                  <a:lnTo>
                    <a:pt x="72" y="89"/>
                  </a:lnTo>
                  <a:lnTo>
                    <a:pt x="76" y="87"/>
                  </a:lnTo>
                  <a:lnTo>
                    <a:pt x="81" y="85"/>
                  </a:lnTo>
                  <a:lnTo>
                    <a:pt x="89" y="83"/>
                  </a:lnTo>
                  <a:lnTo>
                    <a:pt x="93" y="80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4"/>
                  </a:lnTo>
                  <a:lnTo>
                    <a:pt x="117" y="70"/>
                  </a:lnTo>
                  <a:lnTo>
                    <a:pt x="125" y="68"/>
                  </a:lnTo>
                  <a:lnTo>
                    <a:pt x="131" y="66"/>
                  </a:lnTo>
                  <a:lnTo>
                    <a:pt x="138" y="64"/>
                  </a:lnTo>
                  <a:lnTo>
                    <a:pt x="146" y="61"/>
                  </a:lnTo>
                  <a:lnTo>
                    <a:pt x="153" y="59"/>
                  </a:lnTo>
                  <a:lnTo>
                    <a:pt x="161" y="55"/>
                  </a:lnTo>
                  <a:lnTo>
                    <a:pt x="169" y="53"/>
                  </a:lnTo>
                  <a:lnTo>
                    <a:pt x="176" y="47"/>
                  </a:lnTo>
                  <a:lnTo>
                    <a:pt x="184" y="45"/>
                  </a:lnTo>
                  <a:lnTo>
                    <a:pt x="190" y="42"/>
                  </a:lnTo>
                  <a:lnTo>
                    <a:pt x="199" y="40"/>
                  </a:lnTo>
                  <a:lnTo>
                    <a:pt x="207" y="36"/>
                  </a:lnTo>
                  <a:lnTo>
                    <a:pt x="212" y="32"/>
                  </a:lnTo>
                  <a:lnTo>
                    <a:pt x="220" y="30"/>
                  </a:lnTo>
                  <a:lnTo>
                    <a:pt x="228" y="28"/>
                  </a:lnTo>
                  <a:lnTo>
                    <a:pt x="233" y="25"/>
                  </a:lnTo>
                  <a:lnTo>
                    <a:pt x="241" y="21"/>
                  </a:lnTo>
                  <a:lnTo>
                    <a:pt x="247" y="19"/>
                  </a:lnTo>
                  <a:lnTo>
                    <a:pt x="252" y="17"/>
                  </a:lnTo>
                  <a:lnTo>
                    <a:pt x="258" y="13"/>
                  </a:lnTo>
                  <a:lnTo>
                    <a:pt x="264" y="11"/>
                  </a:lnTo>
                  <a:lnTo>
                    <a:pt x="269" y="9"/>
                  </a:lnTo>
                  <a:lnTo>
                    <a:pt x="273" y="7"/>
                  </a:lnTo>
                  <a:lnTo>
                    <a:pt x="281" y="4"/>
                  </a:lnTo>
                  <a:lnTo>
                    <a:pt x="288" y="2"/>
                  </a:lnTo>
                  <a:lnTo>
                    <a:pt x="292" y="0"/>
                  </a:lnTo>
                  <a:lnTo>
                    <a:pt x="108" y="104"/>
                  </a:lnTo>
                  <a:lnTo>
                    <a:pt x="28" y="139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7885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Freeform 87"/>
            <p:cNvSpPr>
              <a:spLocks/>
            </p:cNvSpPr>
            <p:nvPr/>
          </p:nvSpPr>
          <p:spPr bwMode="auto">
            <a:xfrm>
              <a:off x="2143" y="2959"/>
              <a:ext cx="120" cy="69"/>
            </a:xfrm>
            <a:custGeom>
              <a:avLst/>
              <a:gdLst>
                <a:gd name="T0" fmla="*/ 0 w 239"/>
                <a:gd name="T1" fmla="*/ 15 h 139"/>
                <a:gd name="T2" fmla="*/ 0 w 239"/>
                <a:gd name="T3" fmla="*/ 15 h 139"/>
                <a:gd name="T4" fmla="*/ 1 w 239"/>
                <a:gd name="T5" fmla="*/ 15 h 139"/>
                <a:gd name="T6" fmla="*/ 1 w 239"/>
                <a:gd name="T7" fmla="*/ 15 h 139"/>
                <a:gd name="T8" fmla="*/ 1 w 239"/>
                <a:gd name="T9" fmla="*/ 14 h 139"/>
                <a:gd name="T10" fmla="*/ 2 w 239"/>
                <a:gd name="T11" fmla="*/ 14 h 139"/>
                <a:gd name="T12" fmla="*/ 3 w 239"/>
                <a:gd name="T13" fmla="*/ 14 h 139"/>
                <a:gd name="T14" fmla="*/ 3 w 239"/>
                <a:gd name="T15" fmla="*/ 14 h 139"/>
                <a:gd name="T16" fmla="*/ 4 w 239"/>
                <a:gd name="T17" fmla="*/ 13 h 139"/>
                <a:gd name="T18" fmla="*/ 4 w 239"/>
                <a:gd name="T19" fmla="*/ 13 h 139"/>
                <a:gd name="T20" fmla="*/ 6 w 239"/>
                <a:gd name="T21" fmla="*/ 13 h 139"/>
                <a:gd name="T22" fmla="*/ 6 w 239"/>
                <a:gd name="T23" fmla="*/ 12 h 139"/>
                <a:gd name="T24" fmla="*/ 6 w 239"/>
                <a:gd name="T25" fmla="*/ 12 h 139"/>
                <a:gd name="T26" fmla="*/ 7 w 239"/>
                <a:gd name="T27" fmla="*/ 12 h 139"/>
                <a:gd name="T28" fmla="*/ 8 w 239"/>
                <a:gd name="T29" fmla="*/ 12 h 139"/>
                <a:gd name="T30" fmla="*/ 8 w 239"/>
                <a:gd name="T31" fmla="*/ 11 h 139"/>
                <a:gd name="T32" fmla="*/ 9 w 239"/>
                <a:gd name="T33" fmla="*/ 11 h 139"/>
                <a:gd name="T34" fmla="*/ 9 w 239"/>
                <a:gd name="T35" fmla="*/ 11 h 139"/>
                <a:gd name="T36" fmla="*/ 10 w 239"/>
                <a:gd name="T37" fmla="*/ 11 h 139"/>
                <a:gd name="T38" fmla="*/ 11 w 239"/>
                <a:gd name="T39" fmla="*/ 10 h 139"/>
                <a:gd name="T40" fmla="*/ 12 w 239"/>
                <a:gd name="T41" fmla="*/ 10 h 139"/>
                <a:gd name="T42" fmla="*/ 12 w 239"/>
                <a:gd name="T43" fmla="*/ 9 h 139"/>
                <a:gd name="T44" fmla="*/ 13 w 239"/>
                <a:gd name="T45" fmla="*/ 9 h 139"/>
                <a:gd name="T46" fmla="*/ 14 w 239"/>
                <a:gd name="T47" fmla="*/ 8 h 139"/>
                <a:gd name="T48" fmla="*/ 15 w 239"/>
                <a:gd name="T49" fmla="*/ 8 h 139"/>
                <a:gd name="T50" fmla="*/ 16 w 239"/>
                <a:gd name="T51" fmla="*/ 7 h 139"/>
                <a:gd name="T52" fmla="*/ 17 w 239"/>
                <a:gd name="T53" fmla="*/ 7 h 139"/>
                <a:gd name="T54" fmla="*/ 17 w 239"/>
                <a:gd name="T55" fmla="*/ 6 h 139"/>
                <a:gd name="T56" fmla="*/ 18 w 239"/>
                <a:gd name="T57" fmla="*/ 6 h 139"/>
                <a:gd name="T58" fmla="*/ 19 w 239"/>
                <a:gd name="T59" fmla="*/ 6 h 139"/>
                <a:gd name="T60" fmla="*/ 20 w 239"/>
                <a:gd name="T61" fmla="*/ 5 h 139"/>
                <a:gd name="T62" fmla="*/ 21 w 239"/>
                <a:gd name="T63" fmla="*/ 5 h 139"/>
                <a:gd name="T64" fmla="*/ 22 w 239"/>
                <a:gd name="T65" fmla="*/ 4 h 139"/>
                <a:gd name="T66" fmla="*/ 22 w 239"/>
                <a:gd name="T67" fmla="*/ 4 h 139"/>
                <a:gd name="T68" fmla="*/ 23 w 239"/>
                <a:gd name="T69" fmla="*/ 3 h 139"/>
                <a:gd name="T70" fmla="*/ 24 w 239"/>
                <a:gd name="T71" fmla="*/ 3 h 139"/>
                <a:gd name="T72" fmla="*/ 25 w 239"/>
                <a:gd name="T73" fmla="*/ 2 h 139"/>
                <a:gd name="T74" fmla="*/ 25 w 239"/>
                <a:gd name="T75" fmla="*/ 2 h 139"/>
                <a:gd name="T76" fmla="*/ 26 w 239"/>
                <a:gd name="T77" fmla="*/ 2 h 139"/>
                <a:gd name="T78" fmla="*/ 27 w 239"/>
                <a:gd name="T79" fmla="*/ 1 h 139"/>
                <a:gd name="T80" fmla="*/ 27 w 239"/>
                <a:gd name="T81" fmla="*/ 1 h 139"/>
                <a:gd name="T82" fmla="*/ 28 w 239"/>
                <a:gd name="T83" fmla="*/ 1 h 139"/>
                <a:gd name="T84" fmla="*/ 28 w 239"/>
                <a:gd name="T85" fmla="*/ 1 h 139"/>
                <a:gd name="T86" fmla="*/ 29 w 239"/>
                <a:gd name="T87" fmla="*/ 0 h 139"/>
                <a:gd name="T88" fmla="*/ 30 w 239"/>
                <a:gd name="T89" fmla="*/ 0 h 139"/>
                <a:gd name="T90" fmla="*/ 30 w 239"/>
                <a:gd name="T91" fmla="*/ 0 h 139"/>
                <a:gd name="T92" fmla="*/ 30 w 239"/>
                <a:gd name="T93" fmla="*/ 0 h 139"/>
                <a:gd name="T94" fmla="*/ 13 w 239"/>
                <a:gd name="T95" fmla="*/ 12 h 139"/>
                <a:gd name="T96" fmla="*/ 5 w 239"/>
                <a:gd name="T97" fmla="*/ 17 h 139"/>
                <a:gd name="T98" fmla="*/ 0 w 239"/>
                <a:gd name="T99" fmla="*/ 15 h 139"/>
                <a:gd name="T100" fmla="*/ 0 w 239"/>
                <a:gd name="T101" fmla="*/ 15 h 13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39"/>
                <a:gd name="T154" fmla="*/ 0 h 139"/>
                <a:gd name="T155" fmla="*/ 239 w 239"/>
                <a:gd name="T156" fmla="*/ 139 h 13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39" h="139">
                  <a:moveTo>
                    <a:pt x="0" y="122"/>
                  </a:moveTo>
                  <a:lnTo>
                    <a:pt x="0" y="122"/>
                  </a:lnTo>
                  <a:lnTo>
                    <a:pt x="3" y="122"/>
                  </a:lnTo>
                  <a:lnTo>
                    <a:pt x="3" y="120"/>
                  </a:lnTo>
                  <a:lnTo>
                    <a:pt x="7" y="118"/>
                  </a:lnTo>
                  <a:lnTo>
                    <a:pt x="11" y="116"/>
                  </a:lnTo>
                  <a:lnTo>
                    <a:pt x="17" y="116"/>
                  </a:lnTo>
                  <a:lnTo>
                    <a:pt x="21" y="112"/>
                  </a:lnTo>
                  <a:lnTo>
                    <a:pt x="26" y="110"/>
                  </a:lnTo>
                  <a:lnTo>
                    <a:pt x="32" y="107"/>
                  </a:lnTo>
                  <a:lnTo>
                    <a:pt x="41" y="105"/>
                  </a:lnTo>
                  <a:lnTo>
                    <a:pt x="43" y="103"/>
                  </a:lnTo>
                  <a:lnTo>
                    <a:pt x="47" y="101"/>
                  </a:lnTo>
                  <a:lnTo>
                    <a:pt x="53" y="99"/>
                  </a:lnTo>
                  <a:lnTo>
                    <a:pt x="57" y="97"/>
                  </a:lnTo>
                  <a:lnTo>
                    <a:pt x="62" y="93"/>
                  </a:lnTo>
                  <a:lnTo>
                    <a:pt x="68" y="91"/>
                  </a:lnTo>
                  <a:lnTo>
                    <a:pt x="72" y="90"/>
                  </a:lnTo>
                  <a:lnTo>
                    <a:pt x="79" y="88"/>
                  </a:lnTo>
                  <a:lnTo>
                    <a:pt x="83" y="84"/>
                  </a:lnTo>
                  <a:lnTo>
                    <a:pt x="89" y="80"/>
                  </a:lnTo>
                  <a:lnTo>
                    <a:pt x="95" y="76"/>
                  </a:lnTo>
                  <a:lnTo>
                    <a:pt x="102" y="72"/>
                  </a:lnTo>
                  <a:lnTo>
                    <a:pt x="110" y="69"/>
                  </a:lnTo>
                  <a:lnTo>
                    <a:pt x="116" y="67"/>
                  </a:lnTo>
                  <a:lnTo>
                    <a:pt x="121" y="63"/>
                  </a:lnTo>
                  <a:lnTo>
                    <a:pt x="129" y="59"/>
                  </a:lnTo>
                  <a:lnTo>
                    <a:pt x="136" y="55"/>
                  </a:lnTo>
                  <a:lnTo>
                    <a:pt x="142" y="51"/>
                  </a:lnTo>
                  <a:lnTo>
                    <a:pt x="150" y="48"/>
                  </a:lnTo>
                  <a:lnTo>
                    <a:pt x="155" y="46"/>
                  </a:lnTo>
                  <a:lnTo>
                    <a:pt x="163" y="40"/>
                  </a:lnTo>
                  <a:lnTo>
                    <a:pt x="169" y="38"/>
                  </a:lnTo>
                  <a:lnTo>
                    <a:pt x="174" y="34"/>
                  </a:lnTo>
                  <a:lnTo>
                    <a:pt x="182" y="31"/>
                  </a:lnTo>
                  <a:lnTo>
                    <a:pt x="188" y="27"/>
                  </a:lnTo>
                  <a:lnTo>
                    <a:pt x="193" y="23"/>
                  </a:lnTo>
                  <a:lnTo>
                    <a:pt x="199" y="21"/>
                  </a:lnTo>
                  <a:lnTo>
                    <a:pt x="205" y="17"/>
                  </a:lnTo>
                  <a:lnTo>
                    <a:pt x="209" y="15"/>
                  </a:lnTo>
                  <a:lnTo>
                    <a:pt x="214" y="13"/>
                  </a:lnTo>
                  <a:lnTo>
                    <a:pt x="218" y="10"/>
                  </a:lnTo>
                  <a:lnTo>
                    <a:pt x="224" y="8"/>
                  </a:lnTo>
                  <a:lnTo>
                    <a:pt x="230" y="4"/>
                  </a:lnTo>
                  <a:lnTo>
                    <a:pt x="235" y="2"/>
                  </a:lnTo>
                  <a:lnTo>
                    <a:pt x="239" y="0"/>
                  </a:lnTo>
                  <a:lnTo>
                    <a:pt x="100" y="101"/>
                  </a:lnTo>
                  <a:lnTo>
                    <a:pt x="34" y="139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7885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Freeform 88"/>
            <p:cNvSpPr>
              <a:spLocks/>
            </p:cNvSpPr>
            <p:nvPr/>
          </p:nvSpPr>
          <p:spPr bwMode="auto">
            <a:xfrm>
              <a:off x="2195" y="2973"/>
              <a:ext cx="85" cy="51"/>
            </a:xfrm>
            <a:custGeom>
              <a:avLst/>
              <a:gdLst>
                <a:gd name="T0" fmla="*/ 0 w 169"/>
                <a:gd name="T1" fmla="*/ 13 h 102"/>
                <a:gd name="T2" fmla="*/ 11 w 169"/>
                <a:gd name="T3" fmla="*/ 6 h 102"/>
                <a:gd name="T4" fmla="*/ 22 w 169"/>
                <a:gd name="T5" fmla="*/ 0 h 102"/>
                <a:gd name="T6" fmla="*/ 7 w 169"/>
                <a:gd name="T7" fmla="*/ 13 h 102"/>
                <a:gd name="T8" fmla="*/ 0 w 169"/>
                <a:gd name="T9" fmla="*/ 13 h 102"/>
                <a:gd name="T10" fmla="*/ 0 w 169"/>
                <a:gd name="T11" fmla="*/ 13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9"/>
                <a:gd name="T19" fmla="*/ 0 h 102"/>
                <a:gd name="T20" fmla="*/ 169 w 169"/>
                <a:gd name="T21" fmla="*/ 102 h 1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9" h="102">
                  <a:moveTo>
                    <a:pt x="0" y="100"/>
                  </a:moveTo>
                  <a:lnTo>
                    <a:pt x="86" y="55"/>
                  </a:lnTo>
                  <a:lnTo>
                    <a:pt x="169" y="0"/>
                  </a:lnTo>
                  <a:lnTo>
                    <a:pt x="50" y="102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7885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5" name="Freeform 89"/>
            <p:cNvSpPr>
              <a:spLocks/>
            </p:cNvSpPr>
            <p:nvPr/>
          </p:nvSpPr>
          <p:spPr bwMode="auto">
            <a:xfrm>
              <a:off x="2064" y="2898"/>
              <a:ext cx="230" cy="116"/>
            </a:xfrm>
            <a:custGeom>
              <a:avLst/>
              <a:gdLst>
                <a:gd name="T0" fmla="*/ 4 w 460"/>
                <a:gd name="T1" fmla="*/ 29 h 231"/>
                <a:gd name="T2" fmla="*/ 6 w 460"/>
                <a:gd name="T3" fmla="*/ 29 h 231"/>
                <a:gd name="T4" fmla="*/ 7 w 460"/>
                <a:gd name="T5" fmla="*/ 28 h 231"/>
                <a:gd name="T6" fmla="*/ 10 w 460"/>
                <a:gd name="T7" fmla="*/ 27 h 231"/>
                <a:gd name="T8" fmla="*/ 13 w 460"/>
                <a:gd name="T9" fmla="*/ 26 h 231"/>
                <a:gd name="T10" fmla="*/ 15 w 460"/>
                <a:gd name="T11" fmla="*/ 25 h 231"/>
                <a:gd name="T12" fmla="*/ 18 w 460"/>
                <a:gd name="T13" fmla="*/ 24 h 231"/>
                <a:gd name="T14" fmla="*/ 19 w 460"/>
                <a:gd name="T15" fmla="*/ 24 h 231"/>
                <a:gd name="T16" fmla="*/ 21 w 460"/>
                <a:gd name="T17" fmla="*/ 23 h 231"/>
                <a:gd name="T18" fmla="*/ 23 w 460"/>
                <a:gd name="T19" fmla="*/ 22 h 231"/>
                <a:gd name="T20" fmla="*/ 25 w 460"/>
                <a:gd name="T21" fmla="*/ 22 h 231"/>
                <a:gd name="T22" fmla="*/ 26 w 460"/>
                <a:gd name="T23" fmla="*/ 21 h 231"/>
                <a:gd name="T24" fmla="*/ 28 w 460"/>
                <a:gd name="T25" fmla="*/ 20 h 231"/>
                <a:gd name="T26" fmla="*/ 31 w 460"/>
                <a:gd name="T27" fmla="*/ 19 h 231"/>
                <a:gd name="T28" fmla="*/ 35 w 460"/>
                <a:gd name="T29" fmla="*/ 17 h 231"/>
                <a:gd name="T30" fmla="*/ 38 w 460"/>
                <a:gd name="T31" fmla="*/ 15 h 231"/>
                <a:gd name="T32" fmla="*/ 39 w 460"/>
                <a:gd name="T33" fmla="*/ 14 h 231"/>
                <a:gd name="T34" fmla="*/ 42 w 460"/>
                <a:gd name="T35" fmla="*/ 12 h 231"/>
                <a:gd name="T36" fmla="*/ 44 w 460"/>
                <a:gd name="T37" fmla="*/ 11 h 231"/>
                <a:gd name="T38" fmla="*/ 47 w 460"/>
                <a:gd name="T39" fmla="*/ 9 h 231"/>
                <a:gd name="T40" fmla="*/ 50 w 460"/>
                <a:gd name="T41" fmla="*/ 7 h 231"/>
                <a:gd name="T42" fmla="*/ 52 w 460"/>
                <a:gd name="T43" fmla="*/ 5 h 231"/>
                <a:gd name="T44" fmla="*/ 54 w 460"/>
                <a:gd name="T45" fmla="*/ 3 h 231"/>
                <a:gd name="T46" fmla="*/ 56 w 460"/>
                <a:gd name="T47" fmla="*/ 2 h 231"/>
                <a:gd name="T48" fmla="*/ 58 w 460"/>
                <a:gd name="T49" fmla="*/ 1 h 231"/>
                <a:gd name="T50" fmla="*/ 57 w 460"/>
                <a:gd name="T51" fmla="*/ 1 h 231"/>
                <a:gd name="T52" fmla="*/ 56 w 460"/>
                <a:gd name="T53" fmla="*/ 2 h 231"/>
                <a:gd name="T54" fmla="*/ 53 w 460"/>
                <a:gd name="T55" fmla="*/ 3 h 231"/>
                <a:gd name="T56" fmla="*/ 51 w 460"/>
                <a:gd name="T57" fmla="*/ 5 h 231"/>
                <a:gd name="T58" fmla="*/ 48 w 460"/>
                <a:gd name="T59" fmla="*/ 7 h 231"/>
                <a:gd name="T60" fmla="*/ 46 w 460"/>
                <a:gd name="T61" fmla="*/ 8 h 231"/>
                <a:gd name="T62" fmla="*/ 45 w 460"/>
                <a:gd name="T63" fmla="*/ 8 h 231"/>
                <a:gd name="T64" fmla="*/ 43 w 460"/>
                <a:gd name="T65" fmla="*/ 10 h 231"/>
                <a:gd name="T66" fmla="*/ 41 w 460"/>
                <a:gd name="T67" fmla="*/ 11 h 231"/>
                <a:gd name="T68" fmla="*/ 39 w 460"/>
                <a:gd name="T69" fmla="*/ 12 h 231"/>
                <a:gd name="T70" fmla="*/ 38 w 460"/>
                <a:gd name="T71" fmla="*/ 12 h 231"/>
                <a:gd name="T72" fmla="*/ 36 w 460"/>
                <a:gd name="T73" fmla="*/ 13 h 231"/>
                <a:gd name="T74" fmla="*/ 34 w 460"/>
                <a:gd name="T75" fmla="*/ 14 h 231"/>
                <a:gd name="T76" fmla="*/ 32 w 460"/>
                <a:gd name="T77" fmla="*/ 15 h 231"/>
                <a:gd name="T78" fmla="*/ 29 w 460"/>
                <a:gd name="T79" fmla="*/ 16 h 231"/>
                <a:gd name="T80" fmla="*/ 28 w 460"/>
                <a:gd name="T81" fmla="*/ 17 h 231"/>
                <a:gd name="T82" fmla="*/ 26 w 460"/>
                <a:gd name="T83" fmla="*/ 17 h 231"/>
                <a:gd name="T84" fmla="*/ 25 w 460"/>
                <a:gd name="T85" fmla="*/ 18 h 231"/>
                <a:gd name="T86" fmla="*/ 23 w 460"/>
                <a:gd name="T87" fmla="*/ 19 h 231"/>
                <a:gd name="T88" fmla="*/ 21 w 460"/>
                <a:gd name="T89" fmla="*/ 20 h 231"/>
                <a:gd name="T90" fmla="*/ 19 w 460"/>
                <a:gd name="T91" fmla="*/ 21 h 231"/>
                <a:gd name="T92" fmla="*/ 17 w 460"/>
                <a:gd name="T93" fmla="*/ 21 h 231"/>
                <a:gd name="T94" fmla="*/ 15 w 460"/>
                <a:gd name="T95" fmla="*/ 22 h 231"/>
                <a:gd name="T96" fmla="*/ 13 w 460"/>
                <a:gd name="T97" fmla="*/ 23 h 231"/>
                <a:gd name="T98" fmla="*/ 12 w 460"/>
                <a:gd name="T99" fmla="*/ 23 h 231"/>
                <a:gd name="T100" fmla="*/ 10 w 460"/>
                <a:gd name="T101" fmla="*/ 24 h 231"/>
                <a:gd name="T102" fmla="*/ 9 w 460"/>
                <a:gd name="T103" fmla="*/ 25 h 231"/>
                <a:gd name="T104" fmla="*/ 6 w 460"/>
                <a:gd name="T105" fmla="*/ 26 h 231"/>
                <a:gd name="T106" fmla="*/ 3 w 460"/>
                <a:gd name="T107" fmla="*/ 27 h 231"/>
                <a:gd name="T108" fmla="*/ 1 w 460"/>
                <a:gd name="T109" fmla="*/ 28 h 231"/>
                <a:gd name="T110" fmla="*/ 0 w 460"/>
                <a:gd name="T111" fmla="*/ 28 h 23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60"/>
                <a:gd name="T169" fmla="*/ 0 h 231"/>
                <a:gd name="T170" fmla="*/ 460 w 460"/>
                <a:gd name="T171" fmla="*/ 231 h 23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60" h="231">
                  <a:moveTo>
                    <a:pt x="0" y="222"/>
                  </a:moveTo>
                  <a:lnTo>
                    <a:pt x="28" y="231"/>
                  </a:lnTo>
                  <a:lnTo>
                    <a:pt x="30" y="231"/>
                  </a:lnTo>
                  <a:lnTo>
                    <a:pt x="34" y="230"/>
                  </a:lnTo>
                  <a:lnTo>
                    <a:pt x="38" y="228"/>
                  </a:lnTo>
                  <a:lnTo>
                    <a:pt x="42" y="226"/>
                  </a:lnTo>
                  <a:lnTo>
                    <a:pt x="46" y="224"/>
                  </a:lnTo>
                  <a:lnTo>
                    <a:pt x="51" y="224"/>
                  </a:lnTo>
                  <a:lnTo>
                    <a:pt x="57" y="220"/>
                  </a:lnTo>
                  <a:lnTo>
                    <a:pt x="63" y="218"/>
                  </a:lnTo>
                  <a:lnTo>
                    <a:pt x="68" y="216"/>
                  </a:lnTo>
                  <a:lnTo>
                    <a:pt x="76" y="214"/>
                  </a:lnTo>
                  <a:lnTo>
                    <a:pt x="84" y="211"/>
                  </a:lnTo>
                  <a:lnTo>
                    <a:pt x="91" y="209"/>
                  </a:lnTo>
                  <a:lnTo>
                    <a:pt x="99" y="207"/>
                  </a:lnTo>
                  <a:lnTo>
                    <a:pt x="108" y="205"/>
                  </a:lnTo>
                  <a:lnTo>
                    <a:pt x="116" y="199"/>
                  </a:lnTo>
                  <a:lnTo>
                    <a:pt x="123" y="197"/>
                  </a:lnTo>
                  <a:lnTo>
                    <a:pt x="129" y="195"/>
                  </a:lnTo>
                  <a:lnTo>
                    <a:pt x="133" y="193"/>
                  </a:lnTo>
                  <a:lnTo>
                    <a:pt x="139" y="191"/>
                  </a:lnTo>
                  <a:lnTo>
                    <a:pt x="142" y="190"/>
                  </a:lnTo>
                  <a:lnTo>
                    <a:pt x="146" y="188"/>
                  </a:lnTo>
                  <a:lnTo>
                    <a:pt x="152" y="186"/>
                  </a:lnTo>
                  <a:lnTo>
                    <a:pt x="156" y="184"/>
                  </a:lnTo>
                  <a:lnTo>
                    <a:pt x="161" y="182"/>
                  </a:lnTo>
                  <a:lnTo>
                    <a:pt x="165" y="182"/>
                  </a:lnTo>
                  <a:lnTo>
                    <a:pt x="171" y="180"/>
                  </a:lnTo>
                  <a:lnTo>
                    <a:pt x="175" y="178"/>
                  </a:lnTo>
                  <a:lnTo>
                    <a:pt x="180" y="176"/>
                  </a:lnTo>
                  <a:lnTo>
                    <a:pt x="184" y="174"/>
                  </a:lnTo>
                  <a:lnTo>
                    <a:pt x="188" y="172"/>
                  </a:lnTo>
                  <a:lnTo>
                    <a:pt x="194" y="171"/>
                  </a:lnTo>
                  <a:lnTo>
                    <a:pt x="198" y="169"/>
                  </a:lnTo>
                  <a:lnTo>
                    <a:pt x="201" y="167"/>
                  </a:lnTo>
                  <a:lnTo>
                    <a:pt x="207" y="165"/>
                  </a:lnTo>
                  <a:lnTo>
                    <a:pt x="211" y="163"/>
                  </a:lnTo>
                  <a:lnTo>
                    <a:pt x="215" y="161"/>
                  </a:lnTo>
                  <a:lnTo>
                    <a:pt x="224" y="157"/>
                  </a:lnTo>
                  <a:lnTo>
                    <a:pt x="232" y="153"/>
                  </a:lnTo>
                  <a:lnTo>
                    <a:pt x="241" y="150"/>
                  </a:lnTo>
                  <a:lnTo>
                    <a:pt x="249" y="146"/>
                  </a:lnTo>
                  <a:lnTo>
                    <a:pt x="256" y="142"/>
                  </a:lnTo>
                  <a:lnTo>
                    <a:pt x="264" y="138"/>
                  </a:lnTo>
                  <a:lnTo>
                    <a:pt x="274" y="133"/>
                  </a:lnTo>
                  <a:lnTo>
                    <a:pt x="281" y="129"/>
                  </a:lnTo>
                  <a:lnTo>
                    <a:pt x="291" y="123"/>
                  </a:lnTo>
                  <a:lnTo>
                    <a:pt x="298" y="117"/>
                  </a:lnTo>
                  <a:lnTo>
                    <a:pt x="302" y="114"/>
                  </a:lnTo>
                  <a:lnTo>
                    <a:pt x="308" y="112"/>
                  </a:lnTo>
                  <a:lnTo>
                    <a:pt x="312" y="110"/>
                  </a:lnTo>
                  <a:lnTo>
                    <a:pt x="317" y="108"/>
                  </a:lnTo>
                  <a:lnTo>
                    <a:pt x="325" y="100"/>
                  </a:lnTo>
                  <a:lnTo>
                    <a:pt x="332" y="95"/>
                  </a:lnTo>
                  <a:lnTo>
                    <a:pt x="338" y="91"/>
                  </a:lnTo>
                  <a:lnTo>
                    <a:pt x="342" y="87"/>
                  </a:lnTo>
                  <a:lnTo>
                    <a:pt x="346" y="85"/>
                  </a:lnTo>
                  <a:lnTo>
                    <a:pt x="351" y="81"/>
                  </a:lnTo>
                  <a:lnTo>
                    <a:pt x="359" y="76"/>
                  </a:lnTo>
                  <a:lnTo>
                    <a:pt x="369" y="70"/>
                  </a:lnTo>
                  <a:lnTo>
                    <a:pt x="376" y="64"/>
                  </a:lnTo>
                  <a:lnTo>
                    <a:pt x="386" y="58"/>
                  </a:lnTo>
                  <a:lnTo>
                    <a:pt x="393" y="53"/>
                  </a:lnTo>
                  <a:lnTo>
                    <a:pt x="399" y="47"/>
                  </a:lnTo>
                  <a:lnTo>
                    <a:pt x="407" y="39"/>
                  </a:lnTo>
                  <a:lnTo>
                    <a:pt x="414" y="36"/>
                  </a:lnTo>
                  <a:lnTo>
                    <a:pt x="420" y="30"/>
                  </a:lnTo>
                  <a:lnTo>
                    <a:pt x="426" y="26"/>
                  </a:lnTo>
                  <a:lnTo>
                    <a:pt x="431" y="20"/>
                  </a:lnTo>
                  <a:lnTo>
                    <a:pt x="437" y="17"/>
                  </a:lnTo>
                  <a:lnTo>
                    <a:pt x="441" y="13"/>
                  </a:lnTo>
                  <a:lnTo>
                    <a:pt x="447" y="9"/>
                  </a:lnTo>
                  <a:lnTo>
                    <a:pt x="450" y="7"/>
                  </a:lnTo>
                  <a:lnTo>
                    <a:pt x="452" y="3"/>
                  </a:lnTo>
                  <a:lnTo>
                    <a:pt x="458" y="1"/>
                  </a:lnTo>
                  <a:lnTo>
                    <a:pt x="460" y="0"/>
                  </a:lnTo>
                  <a:lnTo>
                    <a:pt x="458" y="0"/>
                  </a:lnTo>
                  <a:lnTo>
                    <a:pt x="452" y="3"/>
                  </a:lnTo>
                  <a:lnTo>
                    <a:pt x="448" y="5"/>
                  </a:lnTo>
                  <a:lnTo>
                    <a:pt x="445" y="9"/>
                  </a:lnTo>
                  <a:lnTo>
                    <a:pt x="441" y="11"/>
                  </a:lnTo>
                  <a:lnTo>
                    <a:pt x="437" y="15"/>
                  </a:lnTo>
                  <a:lnTo>
                    <a:pt x="429" y="17"/>
                  </a:lnTo>
                  <a:lnTo>
                    <a:pt x="424" y="20"/>
                  </a:lnTo>
                  <a:lnTo>
                    <a:pt x="418" y="26"/>
                  </a:lnTo>
                  <a:lnTo>
                    <a:pt x="410" y="30"/>
                  </a:lnTo>
                  <a:lnTo>
                    <a:pt x="403" y="34"/>
                  </a:lnTo>
                  <a:lnTo>
                    <a:pt x="397" y="39"/>
                  </a:lnTo>
                  <a:lnTo>
                    <a:pt x="388" y="43"/>
                  </a:lnTo>
                  <a:lnTo>
                    <a:pt x="382" y="49"/>
                  </a:lnTo>
                  <a:lnTo>
                    <a:pt x="376" y="53"/>
                  </a:lnTo>
                  <a:lnTo>
                    <a:pt x="372" y="55"/>
                  </a:lnTo>
                  <a:lnTo>
                    <a:pt x="367" y="57"/>
                  </a:lnTo>
                  <a:lnTo>
                    <a:pt x="363" y="58"/>
                  </a:lnTo>
                  <a:lnTo>
                    <a:pt x="359" y="62"/>
                  </a:lnTo>
                  <a:lnTo>
                    <a:pt x="355" y="64"/>
                  </a:lnTo>
                  <a:lnTo>
                    <a:pt x="350" y="68"/>
                  </a:lnTo>
                  <a:lnTo>
                    <a:pt x="346" y="70"/>
                  </a:lnTo>
                  <a:lnTo>
                    <a:pt x="340" y="74"/>
                  </a:lnTo>
                  <a:lnTo>
                    <a:pt x="336" y="76"/>
                  </a:lnTo>
                  <a:lnTo>
                    <a:pt x="331" y="77"/>
                  </a:lnTo>
                  <a:lnTo>
                    <a:pt x="327" y="81"/>
                  </a:lnTo>
                  <a:lnTo>
                    <a:pt x="321" y="83"/>
                  </a:lnTo>
                  <a:lnTo>
                    <a:pt x="317" y="85"/>
                  </a:lnTo>
                  <a:lnTo>
                    <a:pt x="312" y="89"/>
                  </a:lnTo>
                  <a:lnTo>
                    <a:pt x="308" y="91"/>
                  </a:lnTo>
                  <a:lnTo>
                    <a:pt x="302" y="93"/>
                  </a:lnTo>
                  <a:lnTo>
                    <a:pt x="298" y="96"/>
                  </a:lnTo>
                  <a:lnTo>
                    <a:pt x="293" y="98"/>
                  </a:lnTo>
                  <a:lnTo>
                    <a:pt x="289" y="100"/>
                  </a:lnTo>
                  <a:lnTo>
                    <a:pt x="283" y="102"/>
                  </a:lnTo>
                  <a:lnTo>
                    <a:pt x="279" y="106"/>
                  </a:lnTo>
                  <a:lnTo>
                    <a:pt x="274" y="108"/>
                  </a:lnTo>
                  <a:lnTo>
                    <a:pt x="270" y="110"/>
                  </a:lnTo>
                  <a:lnTo>
                    <a:pt x="264" y="112"/>
                  </a:lnTo>
                  <a:lnTo>
                    <a:pt x="260" y="114"/>
                  </a:lnTo>
                  <a:lnTo>
                    <a:pt x="256" y="117"/>
                  </a:lnTo>
                  <a:lnTo>
                    <a:pt x="253" y="119"/>
                  </a:lnTo>
                  <a:lnTo>
                    <a:pt x="243" y="123"/>
                  </a:lnTo>
                  <a:lnTo>
                    <a:pt x="236" y="127"/>
                  </a:lnTo>
                  <a:lnTo>
                    <a:pt x="230" y="129"/>
                  </a:lnTo>
                  <a:lnTo>
                    <a:pt x="226" y="129"/>
                  </a:lnTo>
                  <a:lnTo>
                    <a:pt x="220" y="131"/>
                  </a:lnTo>
                  <a:lnTo>
                    <a:pt x="217" y="134"/>
                  </a:lnTo>
                  <a:lnTo>
                    <a:pt x="211" y="134"/>
                  </a:lnTo>
                  <a:lnTo>
                    <a:pt x="207" y="136"/>
                  </a:lnTo>
                  <a:lnTo>
                    <a:pt x="201" y="138"/>
                  </a:lnTo>
                  <a:lnTo>
                    <a:pt x="198" y="140"/>
                  </a:lnTo>
                  <a:lnTo>
                    <a:pt x="194" y="142"/>
                  </a:lnTo>
                  <a:lnTo>
                    <a:pt x="188" y="144"/>
                  </a:lnTo>
                  <a:lnTo>
                    <a:pt x="182" y="146"/>
                  </a:lnTo>
                  <a:lnTo>
                    <a:pt x="179" y="150"/>
                  </a:lnTo>
                  <a:lnTo>
                    <a:pt x="173" y="150"/>
                  </a:lnTo>
                  <a:lnTo>
                    <a:pt x="169" y="152"/>
                  </a:lnTo>
                  <a:lnTo>
                    <a:pt x="163" y="155"/>
                  </a:lnTo>
                  <a:lnTo>
                    <a:pt x="160" y="157"/>
                  </a:lnTo>
                  <a:lnTo>
                    <a:pt x="154" y="159"/>
                  </a:lnTo>
                  <a:lnTo>
                    <a:pt x="148" y="161"/>
                  </a:lnTo>
                  <a:lnTo>
                    <a:pt x="144" y="161"/>
                  </a:lnTo>
                  <a:lnTo>
                    <a:pt x="139" y="165"/>
                  </a:lnTo>
                  <a:lnTo>
                    <a:pt x="135" y="167"/>
                  </a:lnTo>
                  <a:lnTo>
                    <a:pt x="129" y="169"/>
                  </a:lnTo>
                  <a:lnTo>
                    <a:pt x="123" y="171"/>
                  </a:lnTo>
                  <a:lnTo>
                    <a:pt x="120" y="172"/>
                  </a:lnTo>
                  <a:lnTo>
                    <a:pt x="114" y="174"/>
                  </a:lnTo>
                  <a:lnTo>
                    <a:pt x="110" y="176"/>
                  </a:lnTo>
                  <a:lnTo>
                    <a:pt x="104" y="178"/>
                  </a:lnTo>
                  <a:lnTo>
                    <a:pt x="101" y="180"/>
                  </a:lnTo>
                  <a:lnTo>
                    <a:pt x="95" y="182"/>
                  </a:lnTo>
                  <a:lnTo>
                    <a:pt x="91" y="184"/>
                  </a:lnTo>
                  <a:lnTo>
                    <a:pt x="87" y="186"/>
                  </a:lnTo>
                  <a:lnTo>
                    <a:pt x="82" y="188"/>
                  </a:lnTo>
                  <a:lnTo>
                    <a:pt x="78" y="188"/>
                  </a:lnTo>
                  <a:lnTo>
                    <a:pt x="72" y="191"/>
                  </a:lnTo>
                  <a:lnTo>
                    <a:pt x="68" y="191"/>
                  </a:lnTo>
                  <a:lnTo>
                    <a:pt x="65" y="193"/>
                  </a:lnTo>
                  <a:lnTo>
                    <a:pt x="55" y="197"/>
                  </a:lnTo>
                  <a:lnTo>
                    <a:pt x="49" y="201"/>
                  </a:lnTo>
                  <a:lnTo>
                    <a:pt x="42" y="203"/>
                  </a:lnTo>
                  <a:lnTo>
                    <a:pt x="34" y="207"/>
                  </a:lnTo>
                  <a:lnTo>
                    <a:pt x="28" y="209"/>
                  </a:lnTo>
                  <a:lnTo>
                    <a:pt x="23" y="212"/>
                  </a:lnTo>
                  <a:lnTo>
                    <a:pt x="17" y="214"/>
                  </a:lnTo>
                  <a:lnTo>
                    <a:pt x="11" y="216"/>
                  </a:lnTo>
                  <a:lnTo>
                    <a:pt x="7" y="218"/>
                  </a:lnTo>
                  <a:lnTo>
                    <a:pt x="6" y="220"/>
                  </a:lnTo>
                  <a:lnTo>
                    <a:pt x="0" y="220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7885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6" name="Freeform 90"/>
            <p:cNvSpPr>
              <a:spLocks/>
            </p:cNvSpPr>
            <p:nvPr/>
          </p:nvSpPr>
          <p:spPr bwMode="auto">
            <a:xfrm>
              <a:off x="2346" y="2843"/>
              <a:ext cx="114" cy="187"/>
            </a:xfrm>
            <a:custGeom>
              <a:avLst/>
              <a:gdLst>
                <a:gd name="T0" fmla="*/ 2 w 228"/>
                <a:gd name="T1" fmla="*/ 1 h 375"/>
                <a:gd name="T2" fmla="*/ 5 w 228"/>
                <a:gd name="T3" fmla="*/ 2 h 375"/>
                <a:gd name="T4" fmla="*/ 7 w 228"/>
                <a:gd name="T5" fmla="*/ 3 h 375"/>
                <a:gd name="T6" fmla="*/ 11 w 228"/>
                <a:gd name="T7" fmla="*/ 3 h 375"/>
                <a:gd name="T8" fmla="*/ 14 w 228"/>
                <a:gd name="T9" fmla="*/ 3 h 375"/>
                <a:gd name="T10" fmla="*/ 19 w 228"/>
                <a:gd name="T11" fmla="*/ 3 h 375"/>
                <a:gd name="T12" fmla="*/ 22 w 228"/>
                <a:gd name="T13" fmla="*/ 3 h 375"/>
                <a:gd name="T14" fmla="*/ 25 w 228"/>
                <a:gd name="T15" fmla="*/ 3 h 375"/>
                <a:gd name="T16" fmla="*/ 23 w 228"/>
                <a:gd name="T17" fmla="*/ 3 h 375"/>
                <a:gd name="T18" fmla="*/ 20 w 228"/>
                <a:gd name="T19" fmla="*/ 4 h 375"/>
                <a:gd name="T20" fmla="*/ 17 w 228"/>
                <a:gd name="T21" fmla="*/ 4 h 375"/>
                <a:gd name="T22" fmla="*/ 13 w 228"/>
                <a:gd name="T23" fmla="*/ 4 h 375"/>
                <a:gd name="T24" fmla="*/ 11 w 228"/>
                <a:gd name="T25" fmla="*/ 5 h 375"/>
                <a:gd name="T26" fmla="*/ 13 w 228"/>
                <a:gd name="T27" fmla="*/ 6 h 375"/>
                <a:gd name="T28" fmla="*/ 15 w 228"/>
                <a:gd name="T29" fmla="*/ 7 h 375"/>
                <a:gd name="T30" fmla="*/ 20 w 228"/>
                <a:gd name="T31" fmla="*/ 8 h 375"/>
                <a:gd name="T32" fmla="*/ 24 w 228"/>
                <a:gd name="T33" fmla="*/ 9 h 375"/>
                <a:gd name="T34" fmla="*/ 27 w 228"/>
                <a:gd name="T35" fmla="*/ 9 h 375"/>
                <a:gd name="T36" fmla="*/ 29 w 228"/>
                <a:gd name="T37" fmla="*/ 11 h 375"/>
                <a:gd name="T38" fmla="*/ 26 w 228"/>
                <a:gd name="T39" fmla="*/ 11 h 375"/>
                <a:gd name="T40" fmla="*/ 22 w 228"/>
                <a:gd name="T41" fmla="*/ 12 h 375"/>
                <a:gd name="T42" fmla="*/ 17 w 228"/>
                <a:gd name="T43" fmla="*/ 12 h 375"/>
                <a:gd name="T44" fmla="*/ 13 w 228"/>
                <a:gd name="T45" fmla="*/ 13 h 375"/>
                <a:gd name="T46" fmla="*/ 10 w 228"/>
                <a:gd name="T47" fmla="*/ 13 h 375"/>
                <a:gd name="T48" fmla="*/ 25 w 228"/>
                <a:gd name="T49" fmla="*/ 35 h 375"/>
                <a:gd name="T50" fmla="*/ 23 w 228"/>
                <a:gd name="T51" fmla="*/ 32 h 375"/>
                <a:gd name="T52" fmla="*/ 20 w 228"/>
                <a:gd name="T53" fmla="*/ 28 h 375"/>
                <a:gd name="T54" fmla="*/ 17 w 228"/>
                <a:gd name="T55" fmla="*/ 23 h 375"/>
                <a:gd name="T56" fmla="*/ 14 w 228"/>
                <a:gd name="T57" fmla="*/ 20 h 375"/>
                <a:gd name="T58" fmla="*/ 12 w 228"/>
                <a:gd name="T59" fmla="*/ 17 h 375"/>
                <a:gd name="T60" fmla="*/ 19 w 228"/>
                <a:gd name="T61" fmla="*/ 42 h 375"/>
                <a:gd name="T62" fmla="*/ 18 w 228"/>
                <a:gd name="T63" fmla="*/ 39 h 375"/>
                <a:gd name="T64" fmla="*/ 15 w 228"/>
                <a:gd name="T65" fmla="*/ 34 h 375"/>
                <a:gd name="T66" fmla="*/ 14 w 228"/>
                <a:gd name="T67" fmla="*/ 31 h 375"/>
                <a:gd name="T68" fmla="*/ 14 w 228"/>
                <a:gd name="T69" fmla="*/ 28 h 375"/>
                <a:gd name="T70" fmla="*/ 12 w 228"/>
                <a:gd name="T71" fmla="*/ 24 h 375"/>
                <a:gd name="T72" fmla="*/ 10 w 228"/>
                <a:gd name="T73" fmla="*/ 21 h 375"/>
                <a:gd name="T74" fmla="*/ 9 w 228"/>
                <a:gd name="T75" fmla="*/ 18 h 375"/>
                <a:gd name="T76" fmla="*/ 7 w 228"/>
                <a:gd name="T77" fmla="*/ 14 h 375"/>
                <a:gd name="T78" fmla="*/ 11 w 228"/>
                <a:gd name="T79" fmla="*/ 46 h 375"/>
                <a:gd name="T80" fmla="*/ 11 w 228"/>
                <a:gd name="T81" fmla="*/ 44 h 375"/>
                <a:gd name="T82" fmla="*/ 10 w 228"/>
                <a:gd name="T83" fmla="*/ 40 h 375"/>
                <a:gd name="T84" fmla="*/ 9 w 228"/>
                <a:gd name="T85" fmla="*/ 36 h 375"/>
                <a:gd name="T86" fmla="*/ 7 w 228"/>
                <a:gd name="T87" fmla="*/ 32 h 375"/>
                <a:gd name="T88" fmla="*/ 7 w 228"/>
                <a:gd name="T89" fmla="*/ 28 h 375"/>
                <a:gd name="T90" fmla="*/ 7 w 228"/>
                <a:gd name="T91" fmla="*/ 24 h 375"/>
                <a:gd name="T92" fmla="*/ 6 w 228"/>
                <a:gd name="T93" fmla="*/ 20 h 375"/>
                <a:gd name="T94" fmla="*/ 5 w 228"/>
                <a:gd name="T95" fmla="*/ 16 h 375"/>
                <a:gd name="T96" fmla="*/ 5 w 228"/>
                <a:gd name="T97" fmla="*/ 13 h 375"/>
                <a:gd name="T98" fmla="*/ 4 w 228"/>
                <a:gd name="T99" fmla="*/ 10 h 375"/>
                <a:gd name="T100" fmla="*/ 12 w 228"/>
                <a:gd name="T101" fmla="*/ 9 h 375"/>
                <a:gd name="T102" fmla="*/ 9 w 228"/>
                <a:gd name="T103" fmla="*/ 8 h 375"/>
                <a:gd name="T104" fmla="*/ 5 w 228"/>
                <a:gd name="T105" fmla="*/ 7 h 375"/>
                <a:gd name="T106" fmla="*/ 2 w 228"/>
                <a:gd name="T107" fmla="*/ 4 h 375"/>
                <a:gd name="T108" fmla="*/ 0 w 228"/>
                <a:gd name="T109" fmla="*/ 1 h 3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28"/>
                <a:gd name="T166" fmla="*/ 0 h 375"/>
                <a:gd name="T167" fmla="*/ 228 w 228"/>
                <a:gd name="T168" fmla="*/ 375 h 3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28" h="375">
                  <a:moveTo>
                    <a:pt x="0" y="0"/>
                  </a:moveTo>
                  <a:lnTo>
                    <a:pt x="0" y="2"/>
                  </a:lnTo>
                  <a:lnTo>
                    <a:pt x="2" y="6"/>
                  </a:lnTo>
                  <a:lnTo>
                    <a:pt x="8" y="10"/>
                  </a:lnTo>
                  <a:lnTo>
                    <a:pt x="10" y="12"/>
                  </a:lnTo>
                  <a:lnTo>
                    <a:pt x="16" y="14"/>
                  </a:lnTo>
                  <a:lnTo>
                    <a:pt x="19" y="16"/>
                  </a:lnTo>
                  <a:lnTo>
                    <a:pt x="25" y="17"/>
                  </a:lnTo>
                  <a:lnTo>
                    <a:pt x="31" y="19"/>
                  </a:lnTo>
                  <a:lnTo>
                    <a:pt x="38" y="21"/>
                  </a:lnTo>
                  <a:lnTo>
                    <a:pt x="42" y="23"/>
                  </a:lnTo>
                  <a:lnTo>
                    <a:pt x="46" y="23"/>
                  </a:lnTo>
                  <a:lnTo>
                    <a:pt x="52" y="25"/>
                  </a:lnTo>
                  <a:lnTo>
                    <a:pt x="55" y="27"/>
                  </a:lnTo>
                  <a:lnTo>
                    <a:pt x="59" y="27"/>
                  </a:lnTo>
                  <a:lnTo>
                    <a:pt x="65" y="27"/>
                  </a:lnTo>
                  <a:lnTo>
                    <a:pt x="71" y="27"/>
                  </a:lnTo>
                  <a:lnTo>
                    <a:pt x="76" y="27"/>
                  </a:lnTo>
                  <a:lnTo>
                    <a:pt x="80" y="27"/>
                  </a:lnTo>
                  <a:lnTo>
                    <a:pt x="86" y="27"/>
                  </a:lnTo>
                  <a:lnTo>
                    <a:pt x="92" y="27"/>
                  </a:lnTo>
                  <a:lnTo>
                    <a:pt x="99" y="29"/>
                  </a:lnTo>
                  <a:lnTo>
                    <a:pt x="105" y="29"/>
                  </a:lnTo>
                  <a:lnTo>
                    <a:pt x="111" y="29"/>
                  </a:lnTo>
                  <a:lnTo>
                    <a:pt x="116" y="29"/>
                  </a:lnTo>
                  <a:lnTo>
                    <a:pt x="124" y="29"/>
                  </a:lnTo>
                  <a:lnTo>
                    <a:pt x="130" y="29"/>
                  </a:lnTo>
                  <a:lnTo>
                    <a:pt x="135" y="29"/>
                  </a:lnTo>
                  <a:lnTo>
                    <a:pt x="139" y="29"/>
                  </a:lnTo>
                  <a:lnTo>
                    <a:pt x="147" y="29"/>
                  </a:lnTo>
                  <a:lnTo>
                    <a:pt x="150" y="29"/>
                  </a:lnTo>
                  <a:lnTo>
                    <a:pt x="156" y="29"/>
                  </a:lnTo>
                  <a:lnTo>
                    <a:pt x="160" y="29"/>
                  </a:lnTo>
                  <a:lnTo>
                    <a:pt x="166" y="29"/>
                  </a:lnTo>
                  <a:lnTo>
                    <a:pt x="171" y="29"/>
                  </a:lnTo>
                  <a:lnTo>
                    <a:pt x="175" y="29"/>
                  </a:lnTo>
                  <a:lnTo>
                    <a:pt x="179" y="29"/>
                  </a:lnTo>
                  <a:lnTo>
                    <a:pt x="183" y="29"/>
                  </a:lnTo>
                  <a:lnTo>
                    <a:pt x="188" y="29"/>
                  </a:lnTo>
                  <a:lnTo>
                    <a:pt x="194" y="29"/>
                  </a:lnTo>
                  <a:lnTo>
                    <a:pt x="196" y="29"/>
                  </a:lnTo>
                  <a:lnTo>
                    <a:pt x="196" y="31"/>
                  </a:lnTo>
                  <a:lnTo>
                    <a:pt x="194" y="31"/>
                  </a:lnTo>
                  <a:lnTo>
                    <a:pt x="188" y="31"/>
                  </a:lnTo>
                  <a:lnTo>
                    <a:pt x="183" y="31"/>
                  </a:lnTo>
                  <a:lnTo>
                    <a:pt x="175" y="33"/>
                  </a:lnTo>
                  <a:lnTo>
                    <a:pt x="169" y="33"/>
                  </a:lnTo>
                  <a:lnTo>
                    <a:pt x="164" y="33"/>
                  </a:lnTo>
                  <a:lnTo>
                    <a:pt x="160" y="33"/>
                  </a:lnTo>
                  <a:lnTo>
                    <a:pt x="154" y="33"/>
                  </a:lnTo>
                  <a:lnTo>
                    <a:pt x="149" y="33"/>
                  </a:lnTo>
                  <a:lnTo>
                    <a:pt x="145" y="35"/>
                  </a:lnTo>
                  <a:lnTo>
                    <a:pt x="139" y="35"/>
                  </a:lnTo>
                  <a:lnTo>
                    <a:pt x="135" y="35"/>
                  </a:lnTo>
                  <a:lnTo>
                    <a:pt x="130" y="35"/>
                  </a:lnTo>
                  <a:lnTo>
                    <a:pt x="124" y="35"/>
                  </a:lnTo>
                  <a:lnTo>
                    <a:pt x="118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3" y="38"/>
                  </a:lnTo>
                  <a:lnTo>
                    <a:pt x="99" y="38"/>
                  </a:lnTo>
                  <a:lnTo>
                    <a:pt x="95" y="40"/>
                  </a:lnTo>
                  <a:lnTo>
                    <a:pt x="90" y="40"/>
                  </a:lnTo>
                  <a:lnTo>
                    <a:pt x="86" y="42"/>
                  </a:lnTo>
                  <a:lnTo>
                    <a:pt x="84" y="44"/>
                  </a:lnTo>
                  <a:lnTo>
                    <a:pt x="84" y="48"/>
                  </a:lnTo>
                  <a:lnTo>
                    <a:pt x="86" y="50"/>
                  </a:lnTo>
                  <a:lnTo>
                    <a:pt x="92" y="52"/>
                  </a:lnTo>
                  <a:lnTo>
                    <a:pt x="95" y="52"/>
                  </a:lnTo>
                  <a:lnTo>
                    <a:pt x="99" y="54"/>
                  </a:lnTo>
                  <a:lnTo>
                    <a:pt x="105" y="55"/>
                  </a:lnTo>
                  <a:lnTo>
                    <a:pt x="111" y="55"/>
                  </a:lnTo>
                  <a:lnTo>
                    <a:pt x="114" y="57"/>
                  </a:lnTo>
                  <a:lnTo>
                    <a:pt x="120" y="59"/>
                  </a:lnTo>
                  <a:lnTo>
                    <a:pt x="126" y="59"/>
                  </a:lnTo>
                  <a:lnTo>
                    <a:pt x="133" y="61"/>
                  </a:lnTo>
                  <a:lnTo>
                    <a:pt x="139" y="61"/>
                  </a:lnTo>
                  <a:lnTo>
                    <a:pt x="147" y="63"/>
                  </a:lnTo>
                  <a:lnTo>
                    <a:pt x="152" y="65"/>
                  </a:lnTo>
                  <a:lnTo>
                    <a:pt x="160" y="67"/>
                  </a:lnTo>
                  <a:lnTo>
                    <a:pt x="166" y="67"/>
                  </a:lnTo>
                  <a:lnTo>
                    <a:pt x="171" y="69"/>
                  </a:lnTo>
                  <a:lnTo>
                    <a:pt x="179" y="69"/>
                  </a:lnTo>
                  <a:lnTo>
                    <a:pt x="185" y="71"/>
                  </a:lnTo>
                  <a:lnTo>
                    <a:pt x="190" y="73"/>
                  </a:lnTo>
                  <a:lnTo>
                    <a:pt x="196" y="73"/>
                  </a:lnTo>
                  <a:lnTo>
                    <a:pt x="202" y="74"/>
                  </a:lnTo>
                  <a:lnTo>
                    <a:pt x="207" y="76"/>
                  </a:lnTo>
                  <a:lnTo>
                    <a:pt x="211" y="76"/>
                  </a:lnTo>
                  <a:lnTo>
                    <a:pt x="215" y="78"/>
                  </a:lnTo>
                  <a:lnTo>
                    <a:pt x="219" y="78"/>
                  </a:lnTo>
                  <a:lnTo>
                    <a:pt x="223" y="80"/>
                  </a:lnTo>
                  <a:lnTo>
                    <a:pt x="226" y="82"/>
                  </a:lnTo>
                  <a:lnTo>
                    <a:pt x="228" y="86"/>
                  </a:lnTo>
                  <a:lnTo>
                    <a:pt x="225" y="88"/>
                  </a:lnTo>
                  <a:lnTo>
                    <a:pt x="221" y="90"/>
                  </a:lnTo>
                  <a:lnTo>
                    <a:pt x="215" y="90"/>
                  </a:lnTo>
                  <a:lnTo>
                    <a:pt x="211" y="92"/>
                  </a:lnTo>
                  <a:lnTo>
                    <a:pt x="207" y="93"/>
                  </a:lnTo>
                  <a:lnTo>
                    <a:pt x="202" y="93"/>
                  </a:lnTo>
                  <a:lnTo>
                    <a:pt x="196" y="93"/>
                  </a:lnTo>
                  <a:lnTo>
                    <a:pt x="190" y="95"/>
                  </a:lnTo>
                  <a:lnTo>
                    <a:pt x="183" y="95"/>
                  </a:lnTo>
                  <a:lnTo>
                    <a:pt x="177" y="97"/>
                  </a:lnTo>
                  <a:lnTo>
                    <a:pt x="169" y="99"/>
                  </a:lnTo>
                  <a:lnTo>
                    <a:pt x="164" y="99"/>
                  </a:lnTo>
                  <a:lnTo>
                    <a:pt x="156" y="99"/>
                  </a:lnTo>
                  <a:lnTo>
                    <a:pt x="150" y="101"/>
                  </a:lnTo>
                  <a:lnTo>
                    <a:pt x="143" y="101"/>
                  </a:lnTo>
                  <a:lnTo>
                    <a:pt x="135" y="103"/>
                  </a:lnTo>
                  <a:lnTo>
                    <a:pt x="130" y="103"/>
                  </a:lnTo>
                  <a:lnTo>
                    <a:pt x="122" y="105"/>
                  </a:lnTo>
                  <a:lnTo>
                    <a:pt x="114" y="105"/>
                  </a:lnTo>
                  <a:lnTo>
                    <a:pt x="109" y="105"/>
                  </a:lnTo>
                  <a:lnTo>
                    <a:pt x="103" y="105"/>
                  </a:lnTo>
                  <a:lnTo>
                    <a:pt x="97" y="107"/>
                  </a:lnTo>
                  <a:lnTo>
                    <a:pt x="92" y="107"/>
                  </a:lnTo>
                  <a:lnTo>
                    <a:pt x="88" y="107"/>
                  </a:lnTo>
                  <a:lnTo>
                    <a:pt x="84" y="107"/>
                  </a:lnTo>
                  <a:lnTo>
                    <a:pt x="80" y="109"/>
                  </a:lnTo>
                  <a:lnTo>
                    <a:pt x="76" y="109"/>
                  </a:lnTo>
                  <a:lnTo>
                    <a:pt x="74" y="109"/>
                  </a:lnTo>
                  <a:lnTo>
                    <a:pt x="147" y="173"/>
                  </a:lnTo>
                  <a:lnTo>
                    <a:pt x="207" y="249"/>
                  </a:lnTo>
                  <a:lnTo>
                    <a:pt x="194" y="287"/>
                  </a:lnTo>
                  <a:lnTo>
                    <a:pt x="192" y="283"/>
                  </a:lnTo>
                  <a:lnTo>
                    <a:pt x="188" y="278"/>
                  </a:lnTo>
                  <a:lnTo>
                    <a:pt x="187" y="272"/>
                  </a:lnTo>
                  <a:lnTo>
                    <a:pt x="183" y="266"/>
                  </a:lnTo>
                  <a:lnTo>
                    <a:pt x="181" y="261"/>
                  </a:lnTo>
                  <a:lnTo>
                    <a:pt x="177" y="255"/>
                  </a:lnTo>
                  <a:lnTo>
                    <a:pt x="171" y="247"/>
                  </a:lnTo>
                  <a:lnTo>
                    <a:pt x="168" y="240"/>
                  </a:lnTo>
                  <a:lnTo>
                    <a:pt x="164" y="234"/>
                  </a:lnTo>
                  <a:lnTo>
                    <a:pt x="160" y="226"/>
                  </a:lnTo>
                  <a:lnTo>
                    <a:pt x="154" y="219"/>
                  </a:lnTo>
                  <a:lnTo>
                    <a:pt x="150" y="211"/>
                  </a:lnTo>
                  <a:lnTo>
                    <a:pt x="145" y="204"/>
                  </a:lnTo>
                  <a:lnTo>
                    <a:pt x="141" y="198"/>
                  </a:lnTo>
                  <a:lnTo>
                    <a:pt x="135" y="190"/>
                  </a:lnTo>
                  <a:lnTo>
                    <a:pt x="130" y="183"/>
                  </a:lnTo>
                  <a:lnTo>
                    <a:pt x="126" y="177"/>
                  </a:lnTo>
                  <a:lnTo>
                    <a:pt x="120" y="171"/>
                  </a:lnTo>
                  <a:lnTo>
                    <a:pt x="116" y="166"/>
                  </a:lnTo>
                  <a:lnTo>
                    <a:pt x="111" y="160"/>
                  </a:lnTo>
                  <a:lnTo>
                    <a:pt x="107" y="156"/>
                  </a:lnTo>
                  <a:lnTo>
                    <a:pt x="103" y="152"/>
                  </a:lnTo>
                  <a:lnTo>
                    <a:pt x="95" y="145"/>
                  </a:lnTo>
                  <a:lnTo>
                    <a:pt x="92" y="141"/>
                  </a:lnTo>
                  <a:lnTo>
                    <a:pt x="90" y="137"/>
                  </a:lnTo>
                  <a:lnTo>
                    <a:pt x="88" y="137"/>
                  </a:lnTo>
                  <a:lnTo>
                    <a:pt x="141" y="247"/>
                  </a:lnTo>
                  <a:lnTo>
                    <a:pt x="156" y="302"/>
                  </a:lnTo>
                  <a:lnTo>
                    <a:pt x="147" y="342"/>
                  </a:lnTo>
                  <a:lnTo>
                    <a:pt x="147" y="341"/>
                  </a:lnTo>
                  <a:lnTo>
                    <a:pt x="145" y="335"/>
                  </a:lnTo>
                  <a:lnTo>
                    <a:pt x="143" y="329"/>
                  </a:lnTo>
                  <a:lnTo>
                    <a:pt x="141" y="325"/>
                  </a:lnTo>
                  <a:lnTo>
                    <a:pt x="139" y="320"/>
                  </a:lnTo>
                  <a:lnTo>
                    <a:pt x="139" y="314"/>
                  </a:lnTo>
                  <a:lnTo>
                    <a:pt x="135" y="304"/>
                  </a:lnTo>
                  <a:lnTo>
                    <a:pt x="133" y="299"/>
                  </a:lnTo>
                  <a:lnTo>
                    <a:pt x="130" y="289"/>
                  </a:lnTo>
                  <a:lnTo>
                    <a:pt x="128" y="282"/>
                  </a:lnTo>
                  <a:lnTo>
                    <a:pt x="126" y="276"/>
                  </a:lnTo>
                  <a:lnTo>
                    <a:pt x="124" y="272"/>
                  </a:lnTo>
                  <a:lnTo>
                    <a:pt x="122" y="266"/>
                  </a:lnTo>
                  <a:lnTo>
                    <a:pt x="120" y="263"/>
                  </a:lnTo>
                  <a:lnTo>
                    <a:pt x="118" y="257"/>
                  </a:lnTo>
                  <a:lnTo>
                    <a:pt x="116" y="251"/>
                  </a:lnTo>
                  <a:lnTo>
                    <a:pt x="114" y="247"/>
                  </a:lnTo>
                  <a:lnTo>
                    <a:pt x="112" y="242"/>
                  </a:lnTo>
                  <a:lnTo>
                    <a:pt x="111" y="236"/>
                  </a:lnTo>
                  <a:lnTo>
                    <a:pt x="107" y="230"/>
                  </a:lnTo>
                  <a:lnTo>
                    <a:pt x="105" y="225"/>
                  </a:lnTo>
                  <a:lnTo>
                    <a:pt x="103" y="219"/>
                  </a:lnTo>
                  <a:lnTo>
                    <a:pt x="101" y="213"/>
                  </a:lnTo>
                  <a:lnTo>
                    <a:pt x="97" y="207"/>
                  </a:lnTo>
                  <a:lnTo>
                    <a:pt x="95" y="202"/>
                  </a:lnTo>
                  <a:lnTo>
                    <a:pt x="93" y="196"/>
                  </a:lnTo>
                  <a:lnTo>
                    <a:pt x="90" y="192"/>
                  </a:lnTo>
                  <a:lnTo>
                    <a:pt x="88" y="185"/>
                  </a:lnTo>
                  <a:lnTo>
                    <a:pt x="86" y="179"/>
                  </a:lnTo>
                  <a:lnTo>
                    <a:pt x="82" y="175"/>
                  </a:lnTo>
                  <a:lnTo>
                    <a:pt x="80" y="169"/>
                  </a:lnTo>
                  <a:lnTo>
                    <a:pt x="78" y="164"/>
                  </a:lnTo>
                  <a:lnTo>
                    <a:pt x="74" y="160"/>
                  </a:lnTo>
                  <a:lnTo>
                    <a:pt x="73" y="156"/>
                  </a:lnTo>
                  <a:lnTo>
                    <a:pt x="71" y="150"/>
                  </a:lnTo>
                  <a:lnTo>
                    <a:pt x="69" y="147"/>
                  </a:lnTo>
                  <a:lnTo>
                    <a:pt x="65" y="141"/>
                  </a:lnTo>
                  <a:lnTo>
                    <a:pt x="63" y="137"/>
                  </a:lnTo>
                  <a:lnTo>
                    <a:pt x="59" y="130"/>
                  </a:lnTo>
                  <a:lnTo>
                    <a:pt x="57" y="124"/>
                  </a:lnTo>
                  <a:lnTo>
                    <a:pt x="54" y="118"/>
                  </a:lnTo>
                  <a:lnTo>
                    <a:pt x="52" y="114"/>
                  </a:lnTo>
                  <a:lnTo>
                    <a:pt x="50" y="112"/>
                  </a:lnTo>
                  <a:lnTo>
                    <a:pt x="99" y="276"/>
                  </a:lnTo>
                  <a:lnTo>
                    <a:pt x="107" y="327"/>
                  </a:lnTo>
                  <a:lnTo>
                    <a:pt x="88" y="375"/>
                  </a:lnTo>
                  <a:lnTo>
                    <a:pt x="88" y="373"/>
                  </a:lnTo>
                  <a:lnTo>
                    <a:pt x="86" y="369"/>
                  </a:lnTo>
                  <a:lnTo>
                    <a:pt x="86" y="365"/>
                  </a:lnTo>
                  <a:lnTo>
                    <a:pt x="86" y="360"/>
                  </a:lnTo>
                  <a:lnTo>
                    <a:pt x="82" y="352"/>
                  </a:lnTo>
                  <a:lnTo>
                    <a:pt x="80" y="344"/>
                  </a:lnTo>
                  <a:lnTo>
                    <a:pt x="80" y="339"/>
                  </a:lnTo>
                  <a:lnTo>
                    <a:pt x="78" y="333"/>
                  </a:lnTo>
                  <a:lnTo>
                    <a:pt x="78" y="329"/>
                  </a:lnTo>
                  <a:lnTo>
                    <a:pt x="76" y="323"/>
                  </a:lnTo>
                  <a:lnTo>
                    <a:pt x="74" y="318"/>
                  </a:lnTo>
                  <a:lnTo>
                    <a:pt x="74" y="312"/>
                  </a:lnTo>
                  <a:lnTo>
                    <a:pt x="73" y="306"/>
                  </a:lnTo>
                  <a:lnTo>
                    <a:pt x="71" y="301"/>
                  </a:lnTo>
                  <a:lnTo>
                    <a:pt x="71" y="293"/>
                  </a:lnTo>
                  <a:lnTo>
                    <a:pt x="69" y="287"/>
                  </a:lnTo>
                  <a:lnTo>
                    <a:pt x="67" y="280"/>
                  </a:lnTo>
                  <a:lnTo>
                    <a:pt x="67" y="274"/>
                  </a:lnTo>
                  <a:lnTo>
                    <a:pt x="65" y="266"/>
                  </a:lnTo>
                  <a:lnTo>
                    <a:pt x="63" y="261"/>
                  </a:lnTo>
                  <a:lnTo>
                    <a:pt x="61" y="255"/>
                  </a:lnTo>
                  <a:lnTo>
                    <a:pt x="61" y="247"/>
                  </a:lnTo>
                  <a:lnTo>
                    <a:pt x="59" y="240"/>
                  </a:lnTo>
                  <a:lnTo>
                    <a:pt x="59" y="234"/>
                  </a:lnTo>
                  <a:lnTo>
                    <a:pt x="57" y="228"/>
                  </a:lnTo>
                  <a:lnTo>
                    <a:pt x="55" y="221"/>
                  </a:lnTo>
                  <a:lnTo>
                    <a:pt x="54" y="213"/>
                  </a:lnTo>
                  <a:lnTo>
                    <a:pt x="54" y="207"/>
                  </a:lnTo>
                  <a:lnTo>
                    <a:pt x="52" y="200"/>
                  </a:lnTo>
                  <a:lnTo>
                    <a:pt x="50" y="194"/>
                  </a:lnTo>
                  <a:lnTo>
                    <a:pt x="48" y="187"/>
                  </a:lnTo>
                  <a:lnTo>
                    <a:pt x="48" y="181"/>
                  </a:lnTo>
                  <a:lnTo>
                    <a:pt x="46" y="175"/>
                  </a:lnTo>
                  <a:lnTo>
                    <a:pt x="46" y="169"/>
                  </a:lnTo>
                  <a:lnTo>
                    <a:pt x="44" y="162"/>
                  </a:lnTo>
                  <a:lnTo>
                    <a:pt x="44" y="156"/>
                  </a:lnTo>
                  <a:lnTo>
                    <a:pt x="42" y="150"/>
                  </a:lnTo>
                  <a:lnTo>
                    <a:pt x="40" y="145"/>
                  </a:lnTo>
                  <a:lnTo>
                    <a:pt x="38" y="139"/>
                  </a:lnTo>
                  <a:lnTo>
                    <a:pt x="38" y="133"/>
                  </a:lnTo>
                  <a:lnTo>
                    <a:pt x="38" y="130"/>
                  </a:lnTo>
                  <a:lnTo>
                    <a:pt x="38" y="126"/>
                  </a:lnTo>
                  <a:lnTo>
                    <a:pt x="36" y="120"/>
                  </a:lnTo>
                  <a:lnTo>
                    <a:pt x="35" y="114"/>
                  </a:lnTo>
                  <a:lnTo>
                    <a:pt x="35" y="111"/>
                  </a:lnTo>
                  <a:lnTo>
                    <a:pt x="35" y="107"/>
                  </a:lnTo>
                  <a:lnTo>
                    <a:pt x="33" y="99"/>
                  </a:lnTo>
                  <a:lnTo>
                    <a:pt x="33" y="93"/>
                  </a:lnTo>
                  <a:lnTo>
                    <a:pt x="31" y="88"/>
                  </a:lnTo>
                  <a:lnTo>
                    <a:pt x="31" y="86"/>
                  </a:lnTo>
                  <a:lnTo>
                    <a:pt x="31" y="82"/>
                  </a:lnTo>
                  <a:lnTo>
                    <a:pt x="109" y="82"/>
                  </a:lnTo>
                  <a:lnTo>
                    <a:pt x="107" y="80"/>
                  </a:lnTo>
                  <a:lnTo>
                    <a:pt x="101" y="80"/>
                  </a:lnTo>
                  <a:lnTo>
                    <a:pt x="95" y="78"/>
                  </a:lnTo>
                  <a:lnTo>
                    <a:pt x="92" y="78"/>
                  </a:lnTo>
                  <a:lnTo>
                    <a:pt x="86" y="76"/>
                  </a:lnTo>
                  <a:lnTo>
                    <a:pt x="80" y="74"/>
                  </a:lnTo>
                  <a:lnTo>
                    <a:pt x="74" y="73"/>
                  </a:lnTo>
                  <a:lnTo>
                    <a:pt x="69" y="71"/>
                  </a:lnTo>
                  <a:lnTo>
                    <a:pt x="61" y="69"/>
                  </a:lnTo>
                  <a:lnTo>
                    <a:pt x="55" y="67"/>
                  </a:lnTo>
                  <a:lnTo>
                    <a:pt x="48" y="63"/>
                  </a:lnTo>
                  <a:lnTo>
                    <a:pt x="42" y="61"/>
                  </a:lnTo>
                  <a:lnTo>
                    <a:pt x="36" y="57"/>
                  </a:lnTo>
                  <a:lnTo>
                    <a:pt x="31" y="54"/>
                  </a:lnTo>
                  <a:lnTo>
                    <a:pt x="25" y="50"/>
                  </a:lnTo>
                  <a:lnTo>
                    <a:pt x="21" y="44"/>
                  </a:lnTo>
                  <a:lnTo>
                    <a:pt x="16" y="40"/>
                  </a:lnTo>
                  <a:lnTo>
                    <a:pt x="14" y="36"/>
                  </a:lnTo>
                  <a:lnTo>
                    <a:pt x="10" y="33"/>
                  </a:lnTo>
                  <a:lnTo>
                    <a:pt x="8" y="29"/>
                  </a:lnTo>
                  <a:lnTo>
                    <a:pt x="6" y="23"/>
                  </a:lnTo>
                  <a:lnTo>
                    <a:pt x="4" y="19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3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7" name="Freeform 91"/>
            <p:cNvSpPr>
              <a:spLocks/>
            </p:cNvSpPr>
            <p:nvPr/>
          </p:nvSpPr>
          <p:spPr bwMode="auto">
            <a:xfrm>
              <a:off x="2482" y="2894"/>
              <a:ext cx="76" cy="66"/>
            </a:xfrm>
            <a:custGeom>
              <a:avLst/>
              <a:gdLst>
                <a:gd name="T0" fmla="*/ 18 w 152"/>
                <a:gd name="T1" fmla="*/ 16 h 133"/>
                <a:gd name="T2" fmla="*/ 19 w 152"/>
                <a:gd name="T3" fmla="*/ 13 h 133"/>
                <a:gd name="T4" fmla="*/ 6 w 152"/>
                <a:gd name="T5" fmla="*/ 0 h 133"/>
                <a:gd name="T6" fmla="*/ 0 w 152"/>
                <a:gd name="T7" fmla="*/ 0 h 133"/>
                <a:gd name="T8" fmla="*/ 7 w 152"/>
                <a:gd name="T9" fmla="*/ 3 h 133"/>
                <a:gd name="T10" fmla="*/ 18 w 152"/>
                <a:gd name="T11" fmla="*/ 16 h 133"/>
                <a:gd name="T12" fmla="*/ 18 w 152"/>
                <a:gd name="T13" fmla="*/ 16 h 1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2"/>
                <a:gd name="T22" fmla="*/ 0 h 133"/>
                <a:gd name="T23" fmla="*/ 152 w 152"/>
                <a:gd name="T24" fmla="*/ 133 h 1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2" h="133">
                  <a:moveTo>
                    <a:pt x="143" y="133"/>
                  </a:moveTo>
                  <a:lnTo>
                    <a:pt x="152" y="104"/>
                  </a:lnTo>
                  <a:lnTo>
                    <a:pt x="53" y="6"/>
                  </a:lnTo>
                  <a:lnTo>
                    <a:pt x="0" y="0"/>
                  </a:lnTo>
                  <a:lnTo>
                    <a:pt x="61" y="27"/>
                  </a:lnTo>
                  <a:lnTo>
                    <a:pt x="143" y="133"/>
                  </a:lnTo>
                  <a:close/>
                </a:path>
              </a:pathLst>
            </a:custGeom>
            <a:solidFill>
              <a:srgbClr val="2E33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Freeform 92"/>
            <p:cNvSpPr>
              <a:spLocks/>
            </p:cNvSpPr>
            <p:nvPr/>
          </p:nvSpPr>
          <p:spPr bwMode="auto">
            <a:xfrm>
              <a:off x="2471" y="2911"/>
              <a:ext cx="44" cy="75"/>
            </a:xfrm>
            <a:custGeom>
              <a:avLst/>
              <a:gdLst>
                <a:gd name="T0" fmla="*/ 11 w 90"/>
                <a:gd name="T1" fmla="*/ 15 h 150"/>
                <a:gd name="T2" fmla="*/ 6 w 90"/>
                <a:gd name="T3" fmla="*/ 2 h 150"/>
                <a:gd name="T4" fmla="*/ 0 w 90"/>
                <a:gd name="T5" fmla="*/ 0 h 150"/>
                <a:gd name="T6" fmla="*/ 5 w 90"/>
                <a:gd name="T7" fmla="*/ 5 h 150"/>
                <a:gd name="T8" fmla="*/ 7 w 90"/>
                <a:gd name="T9" fmla="*/ 19 h 150"/>
                <a:gd name="T10" fmla="*/ 11 w 90"/>
                <a:gd name="T11" fmla="*/ 15 h 150"/>
                <a:gd name="T12" fmla="*/ 11 w 90"/>
                <a:gd name="T13" fmla="*/ 15 h 1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0"/>
                <a:gd name="T22" fmla="*/ 0 h 150"/>
                <a:gd name="T23" fmla="*/ 90 w 90"/>
                <a:gd name="T24" fmla="*/ 150 h 1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0" h="150">
                  <a:moveTo>
                    <a:pt x="90" y="127"/>
                  </a:moveTo>
                  <a:lnTo>
                    <a:pt x="52" y="19"/>
                  </a:lnTo>
                  <a:lnTo>
                    <a:pt x="0" y="0"/>
                  </a:lnTo>
                  <a:lnTo>
                    <a:pt x="42" y="40"/>
                  </a:lnTo>
                  <a:lnTo>
                    <a:pt x="57" y="150"/>
                  </a:lnTo>
                  <a:lnTo>
                    <a:pt x="90" y="127"/>
                  </a:lnTo>
                  <a:close/>
                </a:path>
              </a:pathLst>
            </a:custGeom>
            <a:solidFill>
              <a:srgbClr val="2E33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99" name="WordArt 95"/>
          <p:cNvSpPr>
            <a:spLocks noChangeArrowheads="1" noChangeShapeType="1" noTextEdit="1"/>
          </p:cNvSpPr>
          <p:nvPr/>
        </p:nvSpPr>
        <p:spPr bwMode="auto">
          <a:xfrm>
            <a:off x="5181600" y="3276600"/>
            <a:ext cx="1800225" cy="8747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Research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1577, act of searching closely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Current definition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A close and careful study to find out new facts or information </a:t>
            </a:r>
          </a:p>
        </p:txBody>
      </p:sp>
      <p:pic>
        <p:nvPicPr>
          <p:cNvPr id="48135" name="Picture 7" descr="MCj033426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429000"/>
            <a:ext cx="30178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What You Can Learn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Learn from the processes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Identify the problem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Gather information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Develop the method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Analyze and Justify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Identify The Problem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Predict problems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Filter unneeded data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Isolate the key point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Make hypothesis</a:t>
            </a:r>
          </a:p>
          <a:p>
            <a:pPr lvl="1" eaLnBrk="1" hangingPunct="1"/>
            <a:endParaRPr lang="en-US" altLang="zh-TW" smtClean="0">
              <a:ea typeface="新細明體" pitchFamily="18" charset="-120"/>
            </a:endParaRPr>
          </a:p>
          <a:p>
            <a:pPr lvl="1" eaLnBrk="1" hangingPunct="1"/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Gather Information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Where we are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Validate the information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Are the sources OK?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The credibility of the data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Filter the biased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Develop The Method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On top of the previous methods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Evaluate the strength and the weakness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For your method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For your ability</a:t>
            </a:r>
          </a:p>
          <a:p>
            <a:pPr lvl="2" eaLnBrk="1" hangingPunct="1"/>
            <a:r>
              <a:rPr lang="en-US" altLang="zh-TW" smtClean="0">
                <a:ea typeface="新細明體" pitchFamily="18" charset="-120"/>
              </a:rPr>
              <a:t>Additional help?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Fair evaluation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Gradually improve it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Might need to start from zero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Analyze and Justify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Gather enough good data to validate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Design fair mechanisms to compare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Logic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Criteria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Stand on top of giants’ shoulders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Bit by bit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NOT just believe what you want to believe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Fair, fair, fair….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Presentation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Wrap the content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Nice package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Persuade others with reasons and logic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Practices</a:t>
            </a:r>
          </a:p>
          <a:p>
            <a:pPr eaLnBrk="1" hangingPunct="1"/>
            <a:endParaRPr lang="en-US" altLang="zh-TW" smtClean="0">
              <a:ea typeface="新細明體" pitchFamily="18" charset="-120"/>
            </a:endParaRPr>
          </a:p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0181" name="WordArt 5"/>
          <p:cNvSpPr>
            <a:spLocks noChangeArrowheads="1" noChangeShapeType="1" noTextEdit="1"/>
          </p:cNvSpPr>
          <p:nvPr/>
        </p:nvSpPr>
        <p:spPr bwMode="auto">
          <a:xfrm>
            <a:off x="1676400" y="4724400"/>
            <a:ext cx="5172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Learn from Listening &amp;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Patient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524000" y="2209800"/>
            <a:ext cx="6172200" cy="4191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Freeform 6"/>
          <p:cNvSpPr>
            <a:spLocks/>
          </p:cNvSpPr>
          <p:nvPr/>
        </p:nvSpPr>
        <p:spPr bwMode="auto">
          <a:xfrm>
            <a:off x="1905000" y="2914650"/>
            <a:ext cx="4954588" cy="2717800"/>
          </a:xfrm>
          <a:custGeom>
            <a:avLst/>
            <a:gdLst>
              <a:gd name="T0" fmla="*/ 0 w 3121"/>
              <a:gd name="T1" fmla="*/ 2147483647 h 1712"/>
              <a:gd name="T2" fmla="*/ 2147483647 w 3121"/>
              <a:gd name="T3" fmla="*/ 2147483647 h 1712"/>
              <a:gd name="T4" fmla="*/ 2147483647 w 3121"/>
              <a:gd name="T5" fmla="*/ 2147483647 h 1712"/>
              <a:gd name="T6" fmla="*/ 2147483647 w 3121"/>
              <a:gd name="T7" fmla="*/ 2147483647 h 1712"/>
              <a:gd name="T8" fmla="*/ 2147483647 w 3121"/>
              <a:gd name="T9" fmla="*/ 2147483647 h 1712"/>
              <a:gd name="T10" fmla="*/ 2147483647 w 3121"/>
              <a:gd name="T11" fmla="*/ 2147483647 h 1712"/>
              <a:gd name="T12" fmla="*/ 2147483647 w 3121"/>
              <a:gd name="T13" fmla="*/ 2147483647 h 17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21"/>
              <a:gd name="T22" fmla="*/ 0 h 1712"/>
              <a:gd name="T23" fmla="*/ 3121 w 3121"/>
              <a:gd name="T24" fmla="*/ 1712 h 17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21" h="1712">
                <a:moveTo>
                  <a:pt x="0" y="1380"/>
                </a:moveTo>
                <a:cubicBezTo>
                  <a:pt x="65" y="1410"/>
                  <a:pt x="220" y="1513"/>
                  <a:pt x="388" y="1557"/>
                </a:cubicBezTo>
                <a:cubicBezTo>
                  <a:pt x="556" y="1601"/>
                  <a:pt x="804" y="1712"/>
                  <a:pt x="1005" y="1645"/>
                </a:cubicBezTo>
                <a:cubicBezTo>
                  <a:pt x="1206" y="1578"/>
                  <a:pt x="1436" y="1332"/>
                  <a:pt x="1594" y="1156"/>
                </a:cubicBezTo>
                <a:cubicBezTo>
                  <a:pt x="1752" y="980"/>
                  <a:pt x="1832" y="763"/>
                  <a:pt x="1956" y="586"/>
                </a:cubicBezTo>
                <a:cubicBezTo>
                  <a:pt x="2080" y="409"/>
                  <a:pt x="2143" y="182"/>
                  <a:pt x="2337" y="91"/>
                </a:cubicBezTo>
                <a:cubicBezTo>
                  <a:pt x="2531" y="0"/>
                  <a:pt x="2958" y="48"/>
                  <a:pt x="3121" y="37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609600" y="22860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Achievement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7010400" y="64008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Effort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Let’s See Some Story</a:t>
            </a:r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450"/>
          <a:stretch>
            <a:fillRect/>
          </a:stretch>
        </p:blipFill>
        <p:spPr>
          <a:xfrm>
            <a:off x="152400" y="1158875"/>
            <a:ext cx="7467600" cy="5699125"/>
          </a:xfrm>
          <a:noFill/>
        </p:spPr>
      </p:pic>
      <p:cxnSp>
        <p:nvCxnSpPr>
          <p:cNvPr id="7" name="Straight Connector 6"/>
          <p:cNvCxnSpPr/>
          <p:nvPr/>
        </p:nvCxnSpPr>
        <p:spPr>
          <a:xfrm>
            <a:off x="304800" y="4038600"/>
            <a:ext cx="3581400" cy="0"/>
          </a:xfrm>
          <a:prstGeom prst="line">
            <a:avLst/>
          </a:prstGeom>
          <a:ln w="793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Apply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Apply what you learn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In daily life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At your work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At your home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With your friends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While digesting information</a:t>
            </a:r>
          </a:p>
          <a:p>
            <a:pPr lvl="1" eaLnBrk="1" hangingPunct="1"/>
            <a:endParaRPr lang="en-US" altLang="zh-TW" smtClean="0">
              <a:ea typeface="新細明體" pitchFamily="18" charset="-120"/>
            </a:endParaRPr>
          </a:p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22532" name="WordArt 5"/>
          <p:cNvSpPr>
            <a:spLocks noChangeArrowheads="1" noChangeShapeType="1" noTextEdit="1"/>
          </p:cNvSpPr>
          <p:nvPr/>
        </p:nvSpPr>
        <p:spPr bwMode="auto">
          <a:xfrm>
            <a:off x="1600200" y="5181600"/>
            <a:ext cx="5486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Thus, you might bridge the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Let’s See Some Story</a:t>
            </a:r>
          </a:p>
        </p:txBody>
      </p:sp>
      <p:pic>
        <p:nvPicPr>
          <p:cNvPr id="512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135" r="8109"/>
          <a:stretch>
            <a:fillRect/>
          </a:stretch>
        </p:blipFill>
        <p:spPr>
          <a:xfrm>
            <a:off x="0" y="1752600"/>
            <a:ext cx="6248400" cy="4648200"/>
          </a:xfrm>
          <a:noFill/>
        </p:spPr>
      </p:pic>
      <p:cxnSp>
        <p:nvCxnSpPr>
          <p:cNvPr id="9" name="Straight Connector 8"/>
          <p:cNvCxnSpPr/>
          <p:nvPr/>
        </p:nvCxnSpPr>
        <p:spPr>
          <a:xfrm>
            <a:off x="152400" y="2971800"/>
            <a:ext cx="3581400" cy="0"/>
          </a:xfrm>
          <a:prstGeom prst="line">
            <a:avLst/>
          </a:prstGeom>
          <a:ln w="793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581400"/>
            <a:ext cx="3581400" cy="0"/>
          </a:xfrm>
          <a:prstGeom prst="line">
            <a:avLst/>
          </a:prstGeom>
          <a:ln w="793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2400" y="5715000"/>
            <a:ext cx="3581400" cy="0"/>
          </a:xfrm>
          <a:prstGeom prst="line">
            <a:avLst/>
          </a:prstGeom>
          <a:ln w="793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Story (Contd.)</a:t>
            </a:r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1727200"/>
            <a:ext cx="7086600" cy="5130800"/>
          </a:xfrm>
          <a:noFill/>
        </p:spPr>
      </p:pic>
      <p:cxnSp>
        <p:nvCxnSpPr>
          <p:cNvPr id="8" name="Straight Connector 7"/>
          <p:cNvCxnSpPr/>
          <p:nvPr/>
        </p:nvCxnSpPr>
        <p:spPr>
          <a:xfrm>
            <a:off x="533400" y="5029200"/>
            <a:ext cx="6553200" cy="0"/>
          </a:xfrm>
          <a:prstGeom prst="line">
            <a:avLst/>
          </a:prstGeom>
          <a:ln w="793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Story (Contd.)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52600"/>
            <a:ext cx="7772400" cy="4592638"/>
          </a:xfrm>
          <a:noFill/>
        </p:spPr>
      </p:pic>
      <p:cxnSp>
        <p:nvCxnSpPr>
          <p:cNvPr id="5" name="Straight Connector 4"/>
          <p:cNvCxnSpPr/>
          <p:nvPr/>
        </p:nvCxnSpPr>
        <p:spPr>
          <a:xfrm>
            <a:off x="457200" y="5715000"/>
            <a:ext cx="3581400" cy="0"/>
          </a:xfrm>
          <a:prstGeom prst="line">
            <a:avLst/>
          </a:prstGeom>
          <a:ln w="79375">
            <a:solidFill>
              <a:srgbClr val="FFC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True or False?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School training and industry training are totally different?!</a:t>
            </a:r>
          </a:p>
          <a:p>
            <a:endParaRPr lang="en-US" smtClean="0"/>
          </a:p>
          <a:p>
            <a:r>
              <a:rPr lang="en-US" smtClean="0"/>
              <a:t>No industry will work on your research topic, so why waste your time in graduate school?!</a:t>
            </a:r>
          </a:p>
          <a:p>
            <a:endParaRPr lang="en-US" smtClean="0"/>
          </a:p>
          <a:p>
            <a:r>
              <a:rPr lang="en-US" smtClean="0"/>
              <a:t>School can help us to get some “certificate”, and that’s the only thing matters to get in industry.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Universities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Latin </a:t>
            </a:r>
            <a:r>
              <a:rPr lang="en-US" altLang="zh-TW" i="1" smtClean="0">
                <a:solidFill>
                  <a:schemeClr val="hlink"/>
                </a:solidFill>
                <a:ea typeface="新細明體" pitchFamily="18" charset="-120"/>
              </a:rPr>
              <a:t>universitas magistrorum et scholarium</a:t>
            </a:r>
            <a:endParaRPr lang="en-US" altLang="zh-TW" smtClean="0">
              <a:ea typeface="新細明體" pitchFamily="18" charset="-12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Community of teachers and scholars</a:t>
            </a:r>
          </a:p>
          <a:p>
            <a:pPr lvl="1" eaLnBrk="1" hangingPunct="1">
              <a:lnSpc>
                <a:spcPct val="120000"/>
              </a:lnSpc>
            </a:pPr>
            <a:endParaRPr lang="en-US" altLang="zh-TW" smtClean="0">
              <a:ea typeface="新細明體" pitchFamily="18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Current definition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A</a:t>
            </a:r>
            <a:r>
              <a:rPr lang="en-US" altLang="en-US" smtClean="0"/>
              <a:t>n institution of </a:t>
            </a:r>
            <a:r>
              <a:rPr lang="en-US" altLang="en-US" i="1" smtClean="0">
                <a:solidFill>
                  <a:schemeClr val="hlink"/>
                </a:solidFill>
              </a:rPr>
              <a:t>learning</a:t>
            </a:r>
            <a:r>
              <a:rPr lang="en-US" altLang="en-US" smtClean="0"/>
              <a:t> of the highest level, having a college of liberal arts and a program of graduate studies together with several professional schools</a:t>
            </a:r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Industries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zh-TW" sz="2400" smtClean="0">
                <a:ea typeface="新細明體" pitchFamily="18" charset="-120"/>
              </a:rPr>
              <a:t>Latin word </a:t>
            </a:r>
            <a:r>
              <a:rPr lang="en-US" altLang="zh-TW" sz="2400" i="1" smtClean="0">
                <a:solidFill>
                  <a:schemeClr val="hlink"/>
                </a:solidFill>
                <a:ea typeface="新細明體" pitchFamily="18" charset="-120"/>
              </a:rPr>
              <a:t>industria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smtClean="0">
                <a:ea typeface="新細明體" pitchFamily="18" charset="-120"/>
              </a:rPr>
              <a:t>Diligent activity directed to some purpose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400" smtClean="0">
                <a:ea typeface="新細明體" pitchFamily="18" charset="-120"/>
              </a:rPr>
              <a:t>Old French </a:t>
            </a:r>
            <a:r>
              <a:rPr lang="en-US" altLang="zh-TW" sz="2400" i="1" smtClean="0">
                <a:solidFill>
                  <a:schemeClr val="hlink"/>
                </a:solidFill>
                <a:ea typeface="新細明體" pitchFamily="18" charset="-120"/>
              </a:rPr>
              <a:t>industrie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smtClean="0">
                <a:ea typeface="新細明體" pitchFamily="18" charset="-120"/>
              </a:rPr>
              <a:t>“Activity,” “ability,” and “a trade or occupation”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400" smtClean="0">
                <a:ea typeface="新細明體" pitchFamily="18" charset="-120"/>
              </a:rPr>
              <a:t>Current definition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smtClean="0">
                <a:ea typeface="新細明體" pitchFamily="18" charset="-120"/>
              </a:rPr>
              <a:t>The aggregate of </a:t>
            </a:r>
            <a:r>
              <a:rPr lang="en-US" altLang="zh-TW" sz="2000" i="1" smtClean="0">
                <a:solidFill>
                  <a:schemeClr val="hlink"/>
                </a:solidFill>
                <a:ea typeface="新細明體" pitchFamily="18" charset="-120"/>
              </a:rPr>
              <a:t>manufacturing</a:t>
            </a:r>
            <a:r>
              <a:rPr lang="en-US" altLang="zh-TW" sz="2000" smtClean="0">
                <a:ea typeface="新細明體" pitchFamily="18" charset="-120"/>
              </a:rPr>
              <a:t> or technically </a:t>
            </a:r>
            <a:r>
              <a:rPr lang="en-US" altLang="zh-TW" sz="2000" i="1" smtClean="0">
                <a:solidFill>
                  <a:schemeClr val="hlink"/>
                </a:solidFill>
                <a:ea typeface="新細明體" pitchFamily="18" charset="-120"/>
              </a:rPr>
              <a:t>productive</a:t>
            </a:r>
            <a:r>
              <a:rPr lang="en-US" altLang="zh-TW" sz="2000" smtClean="0">
                <a:ea typeface="新細明體" pitchFamily="18" charset="-120"/>
              </a:rPr>
              <a:t> enterprises in a particular field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smtClean="0">
                <a:ea typeface="新細明體" pitchFamily="18" charset="-120"/>
              </a:rPr>
              <a:t>Any general </a:t>
            </a:r>
            <a:r>
              <a:rPr lang="en-US" altLang="zh-TW" sz="2000" i="1" smtClean="0">
                <a:ea typeface="新細明體" pitchFamily="18" charset="-120"/>
              </a:rPr>
              <a:t>business</a:t>
            </a:r>
            <a:r>
              <a:rPr lang="en-US" altLang="zh-TW" sz="2000" smtClean="0">
                <a:ea typeface="新細明體" pitchFamily="18" charset="-120"/>
              </a:rPr>
              <a:t> activity; commercial enterprise</a:t>
            </a:r>
          </a:p>
          <a:p>
            <a:pPr lvl="1" eaLnBrk="1" hangingPunct="1"/>
            <a:endParaRPr lang="en-US" altLang="zh-TW" sz="2000" smtClean="0">
              <a:ea typeface="新細明體" pitchFamily="18" charset="-120"/>
            </a:endParaRPr>
          </a:p>
        </p:txBody>
      </p:sp>
      <p:pic>
        <p:nvPicPr>
          <p:cNvPr id="44036" name="Picture 4" descr="MCj04363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953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Gap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Between the universities and industries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Goal of universities: learning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Students learn through lectures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Lectures are organized by instructors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Instructors need to solve student problems</a:t>
            </a:r>
          </a:p>
          <a:p>
            <a:pPr lvl="2" eaLnBrk="1" hangingPunct="1">
              <a:lnSpc>
                <a:spcPct val="120000"/>
              </a:lnSpc>
            </a:pPr>
            <a:endParaRPr lang="en-US" altLang="zh-TW" smtClean="0">
              <a:ea typeface="新細明體" pitchFamily="18" charset="-12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Goal of industries: production </a:t>
            </a:r>
            <a:r>
              <a:rPr lang="en-US" altLang="zh-TW" smtClean="0">
                <a:ea typeface="新細明體" pitchFamily="18" charset="-120"/>
                <a:sym typeface="Symbol" pitchFamily="18" charset="2"/>
              </a:rPr>
              <a:t></a:t>
            </a:r>
            <a:r>
              <a:rPr lang="en-US" altLang="zh-TW" smtClean="0">
                <a:ea typeface="新細明體" pitchFamily="18" charset="-120"/>
              </a:rPr>
              <a:t> making money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TW" smtClean="0">
                <a:ea typeface="新細明體" pitchFamily="18" charset="-120"/>
              </a:rPr>
              <a:t>The workers solve the problems on their own</a:t>
            </a:r>
          </a:p>
          <a:p>
            <a:pPr lvl="2" eaLnBrk="1" hangingPunct="1"/>
            <a:endParaRPr lang="en-US" altLang="zh-TW" smtClean="0">
              <a:ea typeface="新細明體" pitchFamily="18" charset="-120"/>
            </a:endParaRPr>
          </a:p>
        </p:txBody>
      </p:sp>
      <p:pic>
        <p:nvPicPr>
          <p:cNvPr id="11268" name="Picture 4" descr="MCj04363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181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69" name="Group 95"/>
          <p:cNvGrpSpPr>
            <a:grpSpLocks/>
          </p:cNvGrpSpPr>
          <p:nvPr/>
        </p:nvGrpSpPr>
        <p:grpSpPr bwMode="auto">
          <a:xfrm>
            <a:off x="6900863" y="2343150"/>
            <a:ext cx="1766887" cy="1905000"/>
            <a:chOff x="4347" y="1476"/>
            <a:chExt cx="1113" cy="1200"/>
          </a:xfrm>
        </p:grpSpPr>
        <p:sp>
          <p:nvSpPr>
            <p:cNvPr id="11270" name="Freeform 10"/>
            <p:cNvSpPr>
              <a:spLocks/>
            </p:cNvSpPr>
            <p:nvPr/>
          </p:nvSpPr>
          <p:spPr bwMode="auto">
            <a:xfrm>
              <a:off x="4944" y="2102"/>
              <a:ext cx="239" cy="233"/>
            </a:xfrm>
            <a:custGeom>
              <a:avLst/>
              <a:gdLst>
                <a:gd name="T0" fmla="*/ 8 w 477"/>
                <a:gd name="T1" fmla="*/ 1 h 465"/>
                <a:gd name="T2" fmla="*/ 8 w 477"/>
                <a:gd name="T3" fmla="*/ 1 h 465"/>
                <a:gd name="T4" fmla="*/ 10 w 477"/>
                <a:gd name="T5" fmla="*/ 1 h 465"/>
                <a:gd name="T6" fmla="*/ 12 w 477"/>
                <a:gd name="T7" fmla="*/ 1 h 465"/>
                <a:gd name="T8" fmla="*/ 15 w 477"/>
                <a:gd name="T9" fmla="*/ 1 h 465"/>
                <a:gd name="T10" fmla="*/ 19 w 477"/>
                <a:gd name="T11" fmla="*/ 1 h 465"/>
                <a:gd name="T12" fmla="*/ 23 w 477"/>
                <a:gd name="T13" fmla="*/ 1 h 465"/>
                <a:gd name="T14" fmla="*/ 27 w 477"/>
                <a:gd name="T15" fmla="*/ 1 h 465"/>
                <a:gd name="T16" fmla="*/ 32 w 477"/>
                <a:gd name="T17" fmla="*/ 1 h 465"/>
                <a:gd name="T18" fmla="*/ 36 w 477"/>
                <a:gd name="T19" fmla="*/ 0 h 465"/>
                <a:gd name="T20" fmla="*/ 41 w 477"/>
                <a:gd name="T21" fmla="*/ 1 h 465"/>
                <a:gd name="T22" fmla="*/ 45 w 477"/>
                <a:gd name="T23" fmla="*/ 1 h 465"/>
                <a:gd name="T24" fmla="*/ 49 w 477"/>
                <a:gd name="T25" fmla="*/ 1 h 465"/>
                <a:gd name="T26" fmla="*/ 52 w 477"/>
                <a:gd name="T27" fmla="*/ 1 h 465"/>
                <a:gd name="T28" fmla="*/ 55 w 477"/>
                <a:gd name="T29" fmla="*/ 2 h 465"/>
                <a:gd name="T30" fmla="*/ 57 w 477"/>
                <a:gd name="T31" fmla="*/ 3 h 465"/>
                <a:gd name="T32" fmla="*/ 58 w 477"/>
                <a:gd name="T33" fmla="*/ 3 h 465"/>
                <a:gd name="T34" fmla="*/ 58 w 477"/>
                <a:gd name="T35" fmla="*/ 4 h 465"/>
                <a:gd name="T36" fmla="*/ 58 w 477"/>
                <a:gd name="T37" fmla="*/ 7 h 465"/>
                <a:gd name="T38" fmla="*/ 59 w 477"/>
                <a:gd name="T39" fmla="*/ 9 h 465"/>
                <a:gd name="T40" fmla="*/ 59 w 477"/>
                <a:gd name="T41" fmla="*/ 13 h 465"/>
                <a:gd name="T42" fmla="*/ 59 w 477"/>
                <a:gd name="T43" fmla="*/ 16 h 465"/>
                <a:gd name="T44" fmla="*/ 60 w 477"/>
                <a:gd name="T45" fmla="*/ 20 h 465"/>
                <a:gd name="T46" fmla="*/ 60 w 477"/>
                <a:gd name="T47" fmla="*/ 25 h 465"/>
                <a:gd name="T48" fmla="*/ 60 w 477"/>
                <a:gd name="T49" fmla="*/ 29 h 465"/>
                <a:gd name="T50" fmla="*/ 60 w 477"/>
                <a:gd name="T51" fmla="*/ 34 h 465"/>
                <a:gd name="T52" fmla="*/ 60 w 477"/>
                <a:gd name="T53" fmla="*/ 38 h 465"/>
                <a:gd name="T54" fmla="*/ 60 w 477"/>
                <a:gd name="T55" fmla="*/ 42 h 465"/>
                <a:gd name="T56" fmla="*/ 59 w 477"/>
                <a:gd name="T57" fmla="*/ 46 h 465"/>
                <a:gd name="T58" fmla="*/ 59 w 477"/>
                <a:gd name="T59" fmla="*/ 50 h 465"/>
                <a:gd name="T60" fmla="*/ 58 w 477"/>
                <a:gd name="T61" fmla="*/ 53 h 465"/>
                <a:gd name="T62" fmla="*/ 58 w 477"/>
                <a:gd name="T63" fmla="*/ 55 h 465"/>
                <a:gd name="T64" fmla="*/ 57 w 477"/>
                <a:gd name="T65" fmla="*/ 56 h 465"/>
                <a:gd name="T66" fmla="*/ 56 w 477"/>
                <a:gd name="T67" fmla="*/ 57 h 465"/>
                <a:gd name="T68" fmla="*/ 53 w 477"/>
                <a:gd name="T69" fmla="*/ 58 h 465"/>
                <a:gd name="T70" fmla="*/ 50 w 477"/>
                <a:gd name="T71" fmla="*/ 58 h 465"/>
                <a:gd name="T72" fmla="*/ 46 w 477"/>
                <a:gd name="T73" fmla="*/ 59 h 465"/>
                <a:gd name="T74" fmla="*/ 42 w 477"/>
                <a:gd name="T75" fmla="*/ 59 h 465"/>
                <a:gd name="T76" fmla="*/ 37 w 477"/>
                <a:gd name="T77" fmla="*/ 58 h 465"/>
                <a:gd name="T78" fmla="*/ 32 w 477"/>
                <a:gd name="T79" fmla="*/ 58 h 465"/>
                <a:gd name="T80" fmla="*/ 27 w 477"/>
                <a:gd name="T81" fmla="*/ 58 h 465"/>
                <a:gd name="T82" fmla="*/ 22 w 477"/>
                <a:gd name="T83" fmla="*/ 57 h 465"/>
                <a:gd name="T84" fmla="*/ 17 w 477"/>
                <a:gd name="T85" fmla="*/ 56 h 465"/>
                <a:gd name="T86" fmla="*/ 12 w 477"/>
                <a:gd name="T87" fmla="*/ 56 h 465"/>
                <a:gd name="T88" fmla="*/ 9 w 477"/>
                <a:gd name="T89" fmla="*/ 55 h 465"/>
                <a:gd name="T90" fmla="*/ 5 w 477"/>
                <a:gd name="T91" fmla="*/ 55 h 465"/>
                <a:gd name="T92" fmla="*/ 3 w 477"/>
                <a:gd name="T93" fmla="*/ 54 h 465"/>
                <a:gd name="T94" fmla="*/ 1 w 477"/>
                <a:gd name="T95" fmla="*/ 54 h 465"/>
                <a:gd name="T96" fmla="*/ 0 w 477"/>
                <a:gd name="T97" fmla="*/ 54 h 465"/>
                <a:gd name="T98" fmla="*/ 8 w 477"/>
                <a:gd name="T99" fmla="*/ 1 h 465"/>
                <a:gd name="T100" fmla="*/ 8 w 477"/>
                <a:gd name="T101" fmla="*/ 1 h 4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77"/>
                <a:gd name="T154" fmla="*/ 0 h 465"/>
                <a:gd name="T155" fmla="*/ 477 w 477"/>
                <a:gd name="T156" fmla="*/ 465 h 46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77" h="465">
                  <a:moveTo>
                    <a:pt x="57" y="7"/>
                  </a:moveTo>
                  <a:lnTo>
                    <a:pt x="61" y="7"/>
                  </a:lnTo>
                  <a:lnTo>
                    <a:pt x="74" y="5"/>
                  </a:lnTo>
                  <a:lnTo>
                    <a:pt x="93" y="5"/>
                  </a:lnTo>
                  <a:lnTo>
                    <a:pt x="118" y="4"/>
                  </a:lnTo>
                  <a:lnTo>
                    <a:pt x="146" y="2"/>
                  </a:lnTo>
                  <a:lnTo>
                    <a:pt x="181" y="2"/>
                  </a:lnTo>
                  <a:lnTo>
                    <a:pt x="215" y="2"/>
                  </a:lnTo>
                  <a:lnTo>
                    <a:pt x="253" y="2"/>
                  </a:lnTo>
                  <a:lnTo>
                    <a:pt x="287" y="0"/>
                  </a:lnTo>
                  <a:lnTo>
                    <a:pt x="325" y="2"/>
                  </a:lnTo>
                  <a:lnTo>
                    <a:pt x="357" y="2"/>
                  </a:lnTo>
                  <a:lnTo>
                    <a:pt x="390" y="4"/>
                  </a:lnTo>
                  <a:lnTo>
                    <a:pt x="416" y="7"/>
                  </a:lnTo>
                  <a:lnTo>
                    <a:pt x="437" y="11"/>
                  </a:lnTo>
                  <a:lnTo>
                    <a:pt x="452" y="17"/>
                  </a:lnTo>
                  <a:lnTo>
                    <a:pt x="460" y="23"/>
                  </a:lnTo>
                  <a:lnTo>
                    <a:pt x="462" y="32"/>
                  </a:lnTo>
                  <a:lnTo>
                    <a:pt x="464" y="49"/>
                  </a:lnTo>
                  <a:lnTo>
                    <a:pt x="468" y="70"/>
                  </a:lnTo>
                  <a:lnTo>
                    <a:pt x="471" y="97"/>
                  </a:lnTo>
                  <a:lnTo>
                    <a:pt x="471" y="125"/>
                  </a:lnTo>
                  <a:lnTo>
                    <a:pt x="473" y="159"/>
                  </a:lnTo>
                  <a:lnTo>
                    <a:pt x="475" y="194"/>
                  </a:lnTo>
                  <a:lnTo>
                    <a:pt x="477" y="230"/>
                  </a:lnTo>
                  <a:lnTo>
                    <a:pt x="475" y="266"/>
                  </a:lnTo>
                  <a:lnTo>
                    <a:pt x="475" y="300"/>
                  </a:lnTo>
                  <a:lnTo>
                    <a:pt x="473" y="334"/>
                  </a:lnTo>
                  <a:lnTo>
                    <a:pt x="471" y="367"/>
                  </a:lnTo>
                  <a:lnTo>
                    <a:pt x="468" y="393"/>
                  </a:lnTo>
                  <a:lnTo>
                    <a:pt x="464" y="418"/>
                  </a:lnTo>
                  <a:lnTo>
                    <a:pt x="460" y="435"/>
                  </a:lnTo>
                  <a:lnTo>
                    <a:pt x="452" y="448"/>
                  </a:lnTo>
                  <a:lnTo>
                    <a:pt x="441" y="456"/>
                  </a:lnTo>
                  <a:lnTo>
                    <a:pt x="422" y="462"/>
                  </a:lnTo>
                  <a:lnTo>
                    <a:pt x="397" y="464"/>
                  </a:lnTo>
                  <a:lnTo>
                    <a:pt x="365" y="465"/>
                  </a:lnTo>
                  <a:lnTo>
                    <a:pt x="331" y="465"/>
                  </a:lnTo>
                  <a:lnTo>
                    <a:pt x="291" y="464"/>
                  </a:lnTo>
                  <a:lnTo>
                    <a:pt x="251" y="460"/>
                  </a:lnTo>
                  <a:lnTo>
                    <a:pt x="211" y="458"/>
                  </a:lnTo>
                  <a:lnTo>
                    <a:pt x="171" y="452"/>
                  </a:lnTo>
                  <a:lnTo>
                    <a:pt x="131" y="448"/>
                  </a:lnTo>
                  <a:lnTo>
                    <a:pt x="95" y="441"/>
                  </a:lnTo>
                  <a:lnTo>
                    <a:pt x="65" y="437"/>
                  </a:lnTo>
                  <a:lnTo>
                    <a:pt x="36" y="433"/>
                  </a:lnTo>
                  <a:lnTo>
                    <a:pt x="17" y="429"/>
                  </a:lnTo>
                  <a:lnTo>
                    <a:pt x="4" y="427"/>
                  </a:lnTo>
                  <a:lnTo>
                    <a:pt x="0" y="427"/>
                  </a:lnTo>
                  <a:lnTo>
                    <a:pt x="57" y="7"/>
                  </a:lnTo>
                  <a:close/>
                </a:path>
              </a:pathLst>
            </a:custGeom>
            <a:solidFill>
              <a:srgbClr val="B3B0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Freeform 11"/>
            <p:cNvSpPr>
              <a:spLocks/>
            </p:cNvSpPr>
            <p:nvPr/>
          </p:nvSpPr>
          <p:spPr bwMode="auto">
            <a:xfrm>
              <a:off x="4567" y="1635"/>
              <a:ext cx="592" cy="705"/>
            </a:xfrm>
            <a:custGeom>
              <a:avLst/>
              <a:gdLst>
                <a:gd name="T0" fmla="*/ 86 w 1185"/>
                <a:gd name="T1" fmla="*/ 90 h 1410"/>
                <a:gd name="T2" fmla="*/ 90 w 1185"/>
                <a:gd name="T3" fmla="*/ 86 h 1410"/>
                <a:gd name="T4" fmla="*/ 96 w 1185"/>
                <a:gd name="T5" fmla="*/ 78 h 1410"/>
                <a:gd name="T6" fmla="*/ 103 w 1185"/>
                <a:gd name="T7" fmla="*/ 66 h 1410"/>
                <a:gd name="T8" fmla="*/ 112 w 1185"/>
                <a:gd name="T9" fmla="*/ 52 h 1410"/>
                <a:gd name="T10" fmla="*/ 119 w 1185"/>
                <a:gd name="T11" fmla="*/ 38 h 1410"/>
                <a:gd name="T12" fmla="*/ 126 w 1185"/>
                <a:gd name="T13" fmla="*/ 22 h 1410"/>
                <a:gd name="T14" fmla="*/ 130 w 1185"/>
                <a:gd name="T15" fmla="*/ 7 h 1410"/>
                <a:gd name="T16" fmla="*/ 148 w 1185"/>
                <a:gd name="T17" fmla="*/ 3 h 1410"/>
                <a:gd name="T18" fmla="*/ 147 w 1185"/>
                <a:gd name="T19" fmla="*/ 6 h 1410"/>
                <a:gd name="T20" fmla="*/ 144 w 1185"/>
                <a:gd name="T21" fmla="*/ 18 h 1410"/>
                <a:gd name="T22" fmla="*/ 140 w 1185"/>
                <a:gd name="T23" fmla="*/ 34 h 1410"/>
                <a:gd name="T24" fmla="*/ 134 w 1185"/>
                <a:gd name="T25" fmla="*/ 52 h 1410"/>
                <a:gd name="T26" fmla="*/ 128 w 1185"/>
                <a:gd name="T27" fmla="*/ 73 h 1410"/>
                <a:gd name="T28" fmla="*/ 121 w 1185"/>
                <a:gd name="T29" fmla="*/ 92 h 1410"/>
                <a:gd name="T30" fmla="*/ 113 w 1185"/>
                <a:gd name="T31" fmla="*/ 109 h 1410"/>
                <a:gd name="T32" fmla="*/ 105 w 1185"/>
                <a:gd name="T33" fmla="*/ 120 h 1410"/>
                <a:gd name="T34" fmla="*/ 105 w 1185"/>
                <a:gd name="T35" fmla="*/ 122 h 1410"/>
                <a:gd name="T36" fmla="*/ 106 w 1185"/>
                <a:gd name="T37" fmla="*/ 127 h 1410"/>
                <a:gd name="T38" fmla="*/ 106 w 1185"/>
                <a:gd name="T39" fmla="*/ 135 h 1410"/>
                <a:gd name="T40" fmla="*/ 106 w 1185"/>
                <a:gd name="T41" fmla="*/ 143 h 1410"/>
                <a:gd name="T42" fmla="*/ 106 w 1185"/>
                <a:gd name="T43" fmla="*/ 152 h 1410"/>
                <a:gd name="T44" fmla="*/ 105 w 1185"/>
                <a:gd name="T45" fmla="*/ 161 h 1410"/>
                <a:gd name="T46" fmla="*/ 104 w 1185"/>
                <a:gd name="T47" fmla="*/ 168 h 1410"/>
                <a:gd name="T48" fmla="*/ 102 w 1185"/>
                <a:gd name="T49" fmla="*/ 174 h 1410"/>
                <a:gd name="T50" fmla="*/ 16 w 1185"/>
                <a:gd name="T51" fmla="*/ 176 h 1410"/>
                <a:gd name="T52" fmla="*/ 0 w 1185"/>
                <a:gd name="T53" fmla="*/ 154 h 1410"/>
                <a:gd name="T54" fmla="*/ 0 w 1185"/>
                <a:gd name="T55" fmla="*/ 153 h 1410"/>
                <a:gd name="T56" fmla="*/ 1 w 1185"/>
                <a:gd name="T57" fmla="*/ 150 h 1410"/>
                <a:gd name="T58" fmla="*/ 2 w 1185"/>
                <a:gd name="T59" fmla="*/ 146 h 1410"/>
                <a:gd name="T60" fmla="*/ 4 w 1185"/>
                <a:gd name="T61" fmla="*/ 142 h 1410"/>
                <a:gd name="T62" fmla="*/ 6 w 1185"/>
                <a:gd name="T63" fmla="*/ 136 h 1410"/>
                <a:gd name="T64" fmla="*/ 10 w 1185"/>
                <a:gd name="T65" fmla="*/ 131 h 1410"/>
                <a:gd name="T66" fmla="*/ 13 w 1185"/>
                <a:gd name="T67" fmla="*/ 125 h 1410"/>
                <a:gd name="T68" fmla="*/ 18 w 1185"/>
                <a:gd name="T69" fmla="*/ 121 h 1410"/>
                <a:gd name="T70" fmla="*/ 22 w 1185"/>
                <a:gd name="T71" fmla="*/ 119 h 1410"/>
                <a:gd name="T72" fmla="*/ 31 w 1185"/>
                <a:gd name="T73" fmla="*/ 115 h 1410"/>
                <a:gd name="T74" fmla="*/ 42 w 1185"/>
                <a:gd name="T75" fmla="*/ 110 h 1410"/>
                <a:gd name="T76" fmla="*/ 54 w 1185"/>
                <a:gd name="T77" fmla="*/ 105 h 1410"/>
                <a:gd name="T78" fmla="*/ 66 w 1185"/>
                <a:gd name="T79" fmla="*/ 99 h 1410"/>
                <a:gd name="T80" fmla="*/ 76 w 1185"/>
                <a:gd name="T81" fmla="*/ 95 h 1410"/>
                <a:gd name="T82" fmla="*/ 83 w 1185"/>
                <a:gd name="T83" fmla="*/ 92 h 1410"/>
                <a:gd name="T84" fmla="*/ 86 w 1185"/>
                <a:gd name="T85" fmla="*/ 91 h 14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85"/>
                <a:gd name="T130" fmla="*/ 0 h 1410"/>
                <a:gd name="T131" fmla="*/ 1185 w 1185"/>
                <a:gd name="T132" fmla="*/ 1410 h 141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85" h="1410">
                  <a:moveTo>
                    <a:pt x="690" y="729"/>
                  </a:moveTo>
                  <a:lnTo>
                    <a:pt x="694" y="724"/>
                  </a:lnTo>
                  <a:lnTo>
                    <a:pt x="706" y="709"/>
                  </a:lnTo>
                  <a:lnTo>
                    <a:pt x="721" y="686"/>
                  </a:lnTo>
                  <a:lnTo>
                    <a:pt x="744" y="655"/>
                  </a:lnTo>
                  <a:lnTo>
                    <a:pt x="770" y="619"/>
                  </a:lnTo>
                  <a:lnTo>
                    <a:pt x="799" y="576"/>
                  </a:lnTo>
                  <a:lnTo>
                    <a:pt x="831" y="526"/>
                  </a:lnTo>
                  <a:lnTo>
                    <a:pt x="863" y="475"/>
                  </a:lnTo>
                  <a:lnTo>
                    <a:pt x="896" y="418"/>
                  </a:lnTo>
                  <a:lnTo>
                    <a:pt x="928" y="361"/>
                  </a:lnTo>
                  <a:lnTo>
                    <a:pt x="958" y="298"/>
                  </a:lnTo>
                  <a:lnTo>
                    <a:pt x="989" y="237"/>
                  </a:lnTo>
                  <a:lnTo>
                    <a:pt x="1012" y="174"/>
                  </a:lnTo>
                  <a:lnTo>
                    <a:pt x="1032" y="116"/>
                  </a:lnTo>
                  <a:lnTo>
                    <a:pt x="1046" y="57"/>
                  </a:lnTo>
                  <a:lnTo>
                    <a:pt x="1055" y="0"/>
                  </a:lnTo>
                  <a:lnTo>
                    <a:pt x="1185" y="21"/>
                  </a:lnTo>
                  <a:lnTo>
                    <a:pt x="1181" y="28"/>
                  </a:lnTo>
                  <a:lnTo>
                    <a:pt x="1177" y="55"/>
                  </a:lnTo>
                  <a:lnTo>
                    <a:pt x="1167" y="91"/>
                  </a:lnTo>
                  <a:lnTo>
                    <a:pt x="1154" y="142"/>
                  </a:lnTo>
                  <a:lnTo>
                    <a:pt x="1139" y="201"/>
                  </a:lnTo>
                  <a:lnTo>
                    <a:pt x="1120" y="270"/>
                  </a:lnTo>
                  <a:lnTo>
                    <a:pt x="1101" y="344"/>
                  </a:lnTo>
                  <a:lnTo>
                    <a:pt x="1078" y="423"/>
                  </a:lnTo>
                  <a:lnTo>
                    <a:pt x="1051" y="503"/>
                  </a:lnTo>
                  <a:lnTo>
                    <a:pt x="1027" y="583"/>
                  </a:lnTo>
                  <a:lnTo>
                    <a:pt x="998" y="663"/>
                  </a:lnTo>
                  <a:lnTo>
                    <a:pt x="970" y="739"/>
                  </a:lnTo>
                  <a:lnTo>
                    <a:pt x="939" y="809"/>
                  </a:lnTo>
                  <a:lnTo>
                    <a:pt x="909" y="872"/>
                  </a:lnTo>
                  <a:lnTo>
                    <a:pt x="877" y="925"/>
                  </a:lnTo>
                  <a:lnTo>
                    <a:pt x="846" y="967"/>
                  </a:lnTo>
                  <a:lnTo>
                    <a:pt x="846" y="971"/>
                  </a:lnTo>
                  <a:lnTo>
                    <a:pt x="846" y="980"/>
                  </a:lnTo>
                  <a:lnTo>
                    <a:pt x="846" y="997"/>
                  </a:lnTo>
                  <a:lnTo>
                    <a:pt x="848" y="1020"/>
                  </a:lnTo>
                  <a:lnTo>
                    <a:pt x="850" y="1045"/>
                  </a:lnTo>
                  <a:lnTo>
                    <a:pt x="850" y="1075"/>
                  </a:lnTo>
                  <a:lnTo>
                    <a:pt x="852" y="1108"/>
                  </a:lnTo>
                  <a:lnTo>
                    <a:pt x="852" y="1144"/>
                  </a:lnTo>
                  <a:lnTo>
                    <a:pt x="852" y="1178"/>
                  </a:lnTo>
                  <a:lnTo>
                    <a:pt x="850" y="1214"/>
                  </a:lnTo>
                  <a:lnTo>
                    <a:pt x="848" y="1248"/>
                  </a:lnTo>
                  <a:lnTo>
                    <a:pt x="844" y="1283"/>
                  </a:lnTo>
                  <a:lnTo>
                    <a:pt x="839" y="1315"/>
                  </a:lnTo>
                  <a:lnTo>
                    <a:pt x="833" y="1343"/>
                  </a:lnTo>
                  <a:lnTo>
                    <a:pt x="825" y="1366"/>
                  </a:lnTo>
                  <a:lnTo>
                    <a:pt x="816" y="1385"/>
                  </a:lnTo>
                  <a:lnTo>
                    <a:pt x="166" y="1395"/>
                  </a:lnTo>
                  <a:lnTo>
                    <a:pt x="130" y="1410"/>
                  </a:lnTo>
                  <a:lnTo>
                    <a:pt x="73" y="1408"/>
                  </a:lnTo>
                  <a:lnTo>
                    <a:pt x="0" y="1227"/>
                  </a:lnTo>
                  <a:lnTo>
                    <a:pt x="0" y="1224"/>
                  </a:lnTo>
                  <a:lnTo>
                    <a:pt x="2" y="1218"/>
                  </a:lnTo>
                  <a:lnTo>
                    <a:pt x="4" y="1210"/>
                  </a:lnTo>
                  <a:lnTo>
                    <a:pt x="8" y="1199"/>
                  </a:lnTo>
                  <a:lnTo>
                    <a:pt x="12" y="1184"/>
                  </a:lnTo>
                  <a:lnTo>
                    <a:pt x="19" y="1167"/>
                  </a:lnTo>
                  <a:lnTo>
                    <a:pt x="25" y="1148"/>
                  </a:lnTo>
                  <a:lnTo>
                    <a:pt x="34" y="1129"/>
                  </a:lnTo>
                  <a:lnTo>
                    <a:pt x="42" y="1108"/>
                  </a:lnTo>
                  <a:lnTo>
                    <a:pt x="54" y="1087"/>
                  </a:lnTo>
                  <a:lnTo>
                    <a:pt x="65" y="1064"/>
                  </a:lnTo>
                  <a:lnTo>
                    <a:pt x="80" y="1045"/>
                  </a:lnTo>
                  <a:lnTo>
                    <a:pt x="93" y="1024"/>
                  </a:lnTo>
                  <a:lnTo>
                    <a:pt x="111" y="1005"/>
                  </a:lnTo>
                  <a:lnTo>
                    <a:pt x="128" y="986"/>
                  </a:lnTo>
                  <a:lnTo>
                    <a:pt x="149" y="973"/>
                  </a:lnTo>
                  <a:lnTo>
                    <a:pt x="160" y="963"/>
                  </a:lnTo>
                  <a:lnTo>
                    <a:pt x="183" y="952"/>
                  </a:lnTo>
                  <a:lnTo>
                    <a:pt x="213" y="937"/>
                  </a:lnTo>
                  <a:lnTo>
                    <a:pt x="249" y="921"/>
                  </a:lnTo>
                  <a:lnTo>
                    <a:pt x="291" y="901"/>
                  </a:lnTo>
                  <a:lnTo>
                    <a:pt x="337" y="882"/>
                  </a:lnTo>
                  <a:lnTo>
                    <a:pt x="384" y="859"/>
                  </a:lnTo>
                  <a:lnTo>
                    <a:pt x="434" y="840"/>
                  </a:lnTo>
                  <a:lnTo>
                    <a:pt x="481" y="817"/>
                  </a:lnTo>
                  <a:lnTo>
                    <a:pt x="529" y="798"/>
                  </a:lnTo>
                  <a:lnTo>
                    <a:pt x="571" y="779"/>
                  </a:lnTo>
                  <a:lnTo>
                    <a:pt x="610" y="762"/>
                  </a:lnTo>
                  <a:lnTo>
                    <a:pt x="643" y="747"/>
                  </a:lnTo>
                  <a:lnTo>
                    <a:pt x="668" y="737"/>
                  </a:lnTo>
                  <a:lnTo>
                    <a:pt x="685" y="731"/>
                  </a:lnTo>
                  <a:lnTo>
                    <a:pt x="690" y="729"/>
                  </a:lnTo>
                  <a:close/>
                </a:path>
              </a:pathLst>
            </a:custGeom>
            <a:solidFill>
              <a:srgbClr val="FFB3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Freeform 12"/>
            <p:cNvSpPr>
              <a:spLocks/>
            </p:cNvSpPr>
            <p:nvPr/>
          </p:nvSpPr>
          <p:spPr bwMode="auto">
            <a:xfrm>
              <a:off x="4611" y="1757"/>
              <a:ext cx="245" cy="286"/>
            </a:xfrm>
            <a:custGeom>
              <a:avLst/>
              <a:gdLst>
                <a:gd name="T0" fmla="*/ 44 w 488"/>
                <a:gd name="T1" fmla="*/ 72 h 572"/>
                <a:gd name="T2" fmla="*/ 44 w 488"/>
                <a:gd name="T3" fmla="*/ 71 h 572"/>
                <a:gd name="T4" fmla="*/ 44 w 488"/>
                <a:gd name="T5" fmla="*/ 68 h 572"/>
                <a:gd name="T6" fmla="*/ 45 w 488"/>
                <a:gd name="T7" fmla="*/ 66 h 572"/>
                <a:gd name="T8" fmla="*/ 45 w 488"/>
                <a:gd name="T9" fmla="*/ 62 h 572"/>
                <a:gd name="T10" fmla="*/ 45 w 488"/>
                <a:gd name="T11" fmla="*/ 60 h 572"/>
                <a:gd name="T12" fmla="*/ 46 w 488"/>
                <a:gd name="T13" fmla="*/ 57 h 572"/>
                <a:gd name="T14" fmla="*/ 46 w 488"/>
                <a:gd name="T15" fmla="*/ 56 h 572"/>
                <a:gd name="T16" fmla="*/ 50 w 488"/>
                <a:gd name="T17" fmla="*/ 55 h 572"/>
                <a:gd name="T18" fmla="*/ 56 w 488"/>
                <a:gd name="T19" fmla="*/ 51 h 572"/>
                <a:gd name="T20" fmla="*/ 60 w 488"/>
                <a:gd name="T21" fmla="*/ 43 h 572"/>
                <a:gd name="T22" fmla="*/ 62 w 488"/>
                <a:gd name="T23" fmla="*/ 35 h 572"/>
                <a:gd name="T24" fmla="*/ 61 w 488"/>
                <a:gd name="T25" fmla="*/ 24 h 572"/>
                <a:gd name="T26" fmla="*/ 58 w 488"/>
                <a:gd name="T27" fmla="*/ 15 h 572"/>
                <a:gd name="T28" fmla="*/ 52 w 488"/>
                <a:gd name="T29" fmla="*/ 6 h 572"/>
                <a:gd name="T30" fmla="*/ 44 w 488"/>
                <a:gd name="T31" fmla="*/ 1 h 572"/>
                <a:gd name="T32" fmla="*/ 38 w 488"/>
                <a:gd name="T33" fmla="*/ 1 h 572"/>
                <a:gd name="T34" fmla="*/ 36 w 488"/>
                <a:gd name="T35" fmla="*/ 0 h 572"/>
                <a:gd name="T36" fmla="*/ 35 w 488"/>
                <a:gd name="T37" fmla="*/ 0 h 572"/>
                <a:gd name="T38" fmla="*/ 34 w 488"/>
                <a:gd name="T39" fmla="*/ 1 h 572"/>
                <a:gd name="T40" fmla="*/ 32 w 488"/>
                <a:gd name="T41" fmla="*/ 1 h 572"/>
                <a:gd name="T42" fmla="*/ 30 w 488"/>
                <a:gd name="T43" fmla="*/ 1 h 572"/>
                <a:gd name="T44" fmla="*/ 27 w 488"/>
                <a:gd name="T45" fmla="*/ 3 h 572"/>
                <a:gd name="T46" fmla="*/ 26 w 488"/>
                <a:gd name="T47" fmla="*/ 3 h 572"/>
                <a:gd name="T48" fmla="*/ 24 w 488"/>
                <a:gd name="T49" fmla="*/ 4 h 572"/>
                <a:gd name="T50" fmla="*/ 22 w 488"/>
                <a:gd name="T51" fmla="*/ 4 h 572"/>
                <a:gd name="T52" fmla="*/ 21 w 488"/>
                <a:gd name="T53" fmla="*/ 5 h 572"/>
                <a:gd name="T54" fmla="*/ 20 w 488"/>
                <a:gd name="T55" fmla="*/ 5 h 572"/>
                <a:gd name="T56" fmla="*/ 19 w 488"/>
                <a:gd name="T57" fmla="*/ 6 h 572"/>
                <a:gd name="T58" fmla="*/ 17 w 488"/>
                <a:gd name="T59" fmla="*/ 7 h 572"/>
                <a:gd name="T60" fmla="*/ 17 w 488"/>
                <a:gd name="T61" fmla="*/ 9 h 572"/>
                <a:gd name="T62" fmla="*/ 16 w 488"/>
                <a:gd name="T63" fmla="*/ 10 h 572"/>
                <a:gd name="T64" fmla="*/ 14 w 488"/>
                <a:gd name="T65" fmla="*/ 12 h 572"/>
                <a:gd name="T66" fmla="*/ 12 w 488"/>
                <a:gd name="T67" fmla="*/ 12 h 572"/>
                <a:gd name="T68" fmla="*/ 10 w 488"/>
                <a:gd name="T69" fmla="*/ 13 h 572"/>
                <a:gd name="T70" fmla="*/ 8 w 488"/>
                <a:gd name="T71" fmla="*/ 14 h 572"/>
                <a:gd name="T72" fmla="*/ 4 w 488"/>
                <a:gd name="T73" fmla="*/ 19 h 572"/>
                <a:gd name="T74" fmla="*/ 1 w 488"/>
                <a:gd name="T75" fmla="*/ 27 h 572"/>
                <a:gd name="T76" fmla="*/ 0 w 488"/>
                <a:gd name="T77" fmla="*/ 36 h 572"/>
                <a:gd name="T78" fmla="*/ 2 w 488"/>
                <a:gd name="T79" fmla="*/ 44 h 572"/>
                <a:gd name="T80" fmla="*/ 5 w 488"/>
                <a:gd name="T81" fmla="*/ 52 h 572"/>
                <a:gd name="T82" fmla="*/ 9 w 488"/>
                <a:gd name="T83" fmla="*/ 58 h 572"/>
                <a:gd name="T84" fmla="*/ 14 w 488"/>
                <a:gd name="T85" fmla="*/ 62 h 572"/>
                <a:gd name="T86" fmla="*/ 20 w 488"/>
                <a:gd name="T87" fmla="*/ 63 h 572"/>
                <a:gd name="T88" fmla="*/ 24 w 488"/>
                <a:gd name="T89" fmla="*/ 62 h 572"/>
                <a:gd name="T90" fmla="*/ 27 w 488"/>
                <a:gd name="T91" fmla="*/ 62 h 572"/>
                <a:gd name="T92" fmla="*/ 30 w 488"/>
                <a:gd name="T93" fmla="*/ 62 h 572"/>
                <a:gd name="T94" fmla="*/ 34 w 488"/>
                <a:gd name="T95" fmla="*/ 65 h 572"/>
                <a:gd name="T96" fmla="*/ 37 w 488"/>
                <a:gd name="T97" fmla="*/ 67 h 572"/>
                <a:gd name="T98" fmla="*/ 40 w 488"/>
                <a:gd name="T99" fmla="*/ 69 h 572"/>
                <a:gd name="T100" fmla="*/ 43 w 488"/>
                <a:gd name="T101" fmla="*/ 71 h 572"/>
                <a:gd name="T102" fmla="*/ 44 w 488"/>
                <a:gd name="T103" fmla="*/ 72 h 572"/>
                <a:gd name="T104" fmla="*/ 44 w 488"/>
                <a:gd name="T105" fmla="*/ 72 h 57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88"/>
                <a:gd name="T160" fmla="*/ 0 h 572"/>
                <a:gd name="T161" fmla="*/ 488 w 488"/>
                <a:gd name="T162" fmla="*/ 572 h 57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88" h="572">
                  <a:moveTo>
                    <a:pt x="349" y="572"/>
                  </a:moveTo>
                  <a:lnTo>
                    <a:pt x="349" y="570"/>
                  </a:lnTo>
                  <a:lnTo>
                    <a:pt x="349" y="566"/>
                  </a:lnTo>
                  <a:lnTo>
                    <a:pt x="349" y="561"/>
                  </a:lnTo>
                  <a:lnTo>
                    <a:pt x="351" y="553"/>
                  </a:lnTo>
                  <a:lnTo>
                    <a:pt x="351" y="543"/>
                  </a:lnTo>
                  <a:lnTo>
                    <a:pt x="353" y="534"/>
                  </a:lnTo>
                  <a:lnTo>
                    <a:pt x="353" y="524"/>
                  </a:lnTo>
                  <a:lnTo>
                    <a:pt x="355" y="513"/>
                  </a:lnTo>
                  <a:lnTo>
                    <a:pt x="357" y="502"/>
                  </a:lnTo>
                  <a:lnTo>
                    <a:pt x="359" y="490"/>
                  </a:lnTo>
                  <a:lnTo>
                    <a:pt x="359" y="481"/>
                  </a:lnTo>
                  <a:lnTo>
                    <a:pt x="363" y="471"/>
                  </a:lnTo>
                  <a:lnTo>
                    <a:pt x="363" y="462"/>
                  </a:lnTo>
                  <a:lnTo>
                    <a:pt x="365" y="456"/>
                  </a:lnTo>
                  <a:lnTo>
                    <a:pt x="367" y="450"/>
                  </a:lnTo>
                  <a:lnTo>
                    <a:pt x="368" y="448"/>
                  </a:lnTo>
                  <a:lnTo>
                    <a:pt x="397" y="445"/>
                  </a:lnTo>
                  <a:lnTo>
                    <a:pt x="424" y="429"/>
                  </a:lnTo>
                  <a:lnTo>
                    <a:pt x="444" y="408"/>
                  </a:lnTo>
                  <a:lnTo>
                    <a:pt x="462" y="384"/>
                  </a:lnTo>
                  <a:lnTo>
                    <a:pt x="475" y="351"/>
                  </a:lnTo>
                  <a:lnTo>
                    <a:pt x="484" y="315"/>
                  </a:lnTo>
                  <a:lnTo>
                    <a:pt x="488" y="277"/>
                  </a:lnTo>
                  <a:lnTo>
                    <a:pt x="488" y="239"/>
                  </a:lnTo>
                  <a:lnTo>
                    <a:pt x="482" y="197"/>
                  </a:lnTo>
                  <a:lnTo>
                    <a:pt x="473" y="158"/>
                  </a:lnTo>
                  <a:lnTo>
                    <a:pt x="458" y="120"/>
                  </a:lnTo>
                  <a:lnTo>
                    <a:pt x="439" y="87"/>
                  </a:lnTo>
                  <a:lnTo>
                    <a:pt x="412" y="55"/>
                  </a:lnTo>
                  <a:lnTo>
                    <a:pt x="382" y="32"/>
                  </a:lnTo>
                  <a:lnTo>
                    <a:pt x="346" y="13"/>
                  </a:lnTo>
                  <a:lnTo>
                    <a:pt x="304" y="4"/>
                  </a:lnTo>
                  <a:lnTo>
                    <a:pt x="298" y="2"/>
                  </a:lnTo>
                  <a:lnTo>
                    <a:pt x="292" y="0"/>
                  </a:lnTo>
                  <a:lnTo>
                    <a:pt x="287" y="0"/>
                  </a:lnTo>
                  <a:lnTo>
                    <a:pt x="281" y="0"/>
                  </a:lnTo>
                  <a:lnTo>
                    <a:pt x="275" y="0"/>
                  </a:lnTo>
                  <a:lnTo>
                    <a:pt x="270" y="0"/>
                  </a:lnTo>
                  <a:lnTo>
                    <a:pt x="264" y="2"/>
                  </a:lnTo>
                  <a:lnTo>
                    <a:pt x="260" y="4"/>
                  </a:lnTo>
                  <a:lnTo>
                    <a:pt x="251" y="6"/>
                  </a:lnTo>
                  <a:lnTo>
                    <a:pt x="241" y="9"/>
                  </a:lnTo>
                  <a:lnTo>
                    <a:pt x="233" y="15"/>
                  </a:lnTo>
                  <a:lnTo>
                    <a:pt x="224" y="21"/>
                  </a:lnTo>
                  <a:lnTo>
                    <a:pt x="214" y="25"/>
                  </a:lnTo>
                  <a:lnTo>
                    <a:pt x="209" y="28"/>
                  </a:lnTo>
                  <a:lnTo>
                    <a:pt x="201" y="30"/>
                  </a:lnTo>
                  <a:lnTo>
                    <a:pt x="195" y="32"/>
                  </a:lnTo>
                  <a:lnTo>
                    <a:pt x="188" y="34"/>
                  </a:lnTo>
                  <a:lnTo>
                    <a:pt x="180" y="36"/>
                  </a:lnTo>
                  <a:lnTo>
                    <a:pt x="176" y="38"/>
                  </a:lnTo>
                  <a:lnTo>
                    <a:pt x="171" y="40"/>
                  </a:lnTo>
                  <a:lnTo>
                    <a:pt x="165" y="42"/>
                  </a:lnTo>
                  <a:lnTo>
                    <a:pt x="161" y="45"/>
                  </a:lnTo>
                  <a:lnTo>
                    <a:pt x="154" y="47"/>
                  </a:lnTo>
                  <a:lnTo>
                    <a:pt x="150" y="49"/>
                  </a:lnTo>
                  <a:lnTo>
                    <a:pt x="146" y="51"/>
                  </a:lnTo>
                  <a:lnTo>
                    <a:pt x="142" y="55"/>
                  </a:lnTo>
                  <a:lnTo>
                    <a:pt x="136" y="59"/>
                  </a:lnTo>
                  <a:lnTo>
                    <a:pt x="135" y="64"/>
                  </a:lnTo>
                  <a:lnTo>
                    <a:pt x="131" y="70"/>
                  </a:lnTo>
                  <a:lnTo>
                    <a:pt x="127" y="76"/>
                  </a:lnTo>
                  <a:lnTo>
                    <a:pt x="123" y="82"/>
                  </a:lnTo>
                  <a:lnTo>
                    <a:pt x="117" y="91"/>
                  </a:lnTo>
                  <a:lnTo>
                    <a:pt x="108" y="97"/>
                  </a:lnTo>
                  <a:lnTo>
                    <a:pt x="98" y="101"/>
                  </a:lnTo>
                  <a:lnTo>
                    <a:pt x="91" y="102"/>
                  </a:lnTo>
                  <a:lnTo>
                    <a:pt x="83" y="104"/>
                  </a:lnTo>
                  <a:lnTo>
                    <a:pt x="74" y="106"/>
                  </a:lnTo>
                  <a:lnTo>
                    <a:pt x="66" y="110"/>
                  </a:lnTo>
                  <a:lnTo>
                    <a:pt x="59" y="116"/>
                  </a:lnTo>
                  <a:lnTo>
                    <a:pt x="51" y="123"/>
                  </a:lnTo>
                  <a:lnTo>
                    <a:pt x="30" y="152"/>
                  </a:lnTo>
                  <a:lnTo>
                    <a:pt x="15" y="184"/>
                  </a:lnTo>
                  <a:lnTo>
                    <a:pt x="5" y="218"/>
                  </a:lnTo>
                  <a:lnTo>
                    <a:pt x="2" y="255"/>
                  </a:lnTo>
                  <a:lnTo>
                    <a:pt x="0" y="289"/>
                  </a:lnTo>
                  <a:lnTo>
                    <a:pt x="3" y="325"/>
                  </a:lnTo>
                  <a:lnTo>
                    <a:pt x="11" y="359"/>
                  </a:lnTo>
                  <a:lnTo>
                    <a:pt x="22" y="391"/>
                  </a:lnTo>
                  <a:lnTo>
                    <a:pt x="34" y="420"/>
                  </a:lnTo>
                  <a:lnTo>
                    <a:pt x="51" y="446"/>
                  </a:lnTo>
                  <a:lnTo>
                    <a:pt x="68" y="469"/>
                  </a:lnTo>
                  <a:lnTo>
                    <a:pt x="89" y="486"/>
                  </a:lnTo>
                  <a:lnTo>
                    <a:pt x="110" y="500"/>
                  </a:lnTo>
                  <a:lnTo>
                    <a:pt x="133" y="507"/>
                  </a:lnTo>
                  <a:lnTo>
                    <a:pt x="156" y="507"/>
                  </a:lnTo>
                  <a:lnTo>
                    <a:pt x="178" y="500"/>
                  </a:lnTo>
                  <a:lnTo>
                    <a:pt x="188" y="496"/>
                  </a:lnTo>
                  <a:lnTo>
                    <a:pt x="199" y="496"/>
                  </a:lnTo>
                  <a:lnTo>
                    <a:pt x="211" y="496"/>
                  </a:lnTo>
                  <a:lnTo>
                    <a:pt x="226" y="500"/>
                  </a:lnTo>
                  <a:lnTo>
                    <a:pt x="239" y="503"/>
                  </a:lnTo>
                  <a:lnTo>
                    <a:pt x="252" y="511"/>
                  </a:lnTo>
                  <a:lnTo>
                    <a:pt x="268" y="517"/>
                  </a:lnTo>
                  <a:lnTo>
                    <a:pt x="283" y="526"/>
                  </a:lnTo>
                  <a:lnTo>
                    <a:pt x="294" y="534"/>
                  </a:lnTo>
                  <a:lnTo>
                    <a:pt x="306" y="542"/>
                  </a:lnTo>
                  <a:lnTo>
                    <a:pt x="317" y="549"/>
                  </a:lnTo>
                  <a:lnTo>
                    <a:pt x="328" y="557"/>
                  </a:lnTo>
                  <a:lnTo>
                    <a:pt x="336" y="561"/>
                  </a:lnTo>
                  <a:lnTo>
                    <a:pt x="342" y="566"/>
                  </a:lnTo>
                  <a:lnTo>
                    <a:pt x="347" y="570"/>
                  </a:lnTo>
                  <a:lnTo>
                    <a:pt x="349" y="5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Freeform 14"/>
            <p:cNvSpPr>
              <a:spLocks/>
            </p:cNvSpPr>
            <p:nvPr/>
          </p:nvSpPr>
          <p:spPr bwMode="auto">
            <a:xfrm>
              <a:off x="4347" y="2312"/>
              <a:ext cx="1096" cy="171"/>
            </a:xfrm>
            <a:custGeom>
              <a:avLst/>
              <a:gdLst>
                <a:gd name="T0" fmla="*/ 121 w 2192"/>
                <a:gd name="T1" fmla="*/ 42 h 342"/>
                <a:gd name="T2" fmla="*/ 121 w 2192"/>
                <a:gd name="T3" fmla="*/ 42 h 342"/>
                <a:gd name="T4" fmla="*/ 124 w 2192"/>
                <a:gd name="T5" fmla="*/ 42 h 342"/>
                <a:gd name="T6" fmla="*/ 130 w 2192"/>
                <a:gd name="T7" fmla="*/ 42 h 342"/>
                <a:gd name="T8" fmla="*/ 136 w 2192"/>
                <a:gd name="T9" fmla="*/ 42 h 342"/>
                <a:gd name="T10" fmla="*/ 143 w 2192"/>
                <a:gd name="T11" fmla="*/ 43 h 342"/>
                <a:gd name="T12" fmla="*/ 151 w 2192"/>
                <a:gd name="T13" fmla="*/ 43 h 342"/>
                <a:gd name="T14" fmla="*/ 160 w 2192"/>
                <a:gd name="T15" fmla="*/ 43 h 342"/>
                <a:gd name="T16" fmla="*/ 169 w 2192"/>
                <a:gd name="T17" fmla="*/ 43 h 342"/>
                <a:gd name="T18" fmla="*/ 179 w 2192"/>
                <a:gd name="T19" fmla="*/ 43 h 342"/>
                <a:gd name="T20" fmla="*/ 189 w 2192"/>
                <a:gd name="T21" fmla="*/ 43 h 342"/>
                <a:gd name="T22" fmla="*/ 198 w 2192"/>
                <a:gd name="T23" fmla="*/ 43 h 342"/>
                <a:gd name="T24" fmla="*/ 207 w 2192"/>
                <a:gd name="T25" fmla="*/ 43 h 342"/>
                <a:gd name="T26" fmla="*/ 214 w 2192"/>
                <a:gd name="T27" fmla="*/ 43 h 342"/>
                <a:gd name="T28" fmla="*/ 221 w 2192"/>
                <a:gd name="T29" fmla="*/ 43 h 342"/>
                <a:gd name="T30" fmla="*/ 227 w 2192"/>
                <a:gd name="T31" fmla="*/ 42 h 342"/>
                <a:gd name="T32" fmla="*/ 231 w 2192"/>
                <a:gd name="T33" fmla="*/ 42 h 342"/>
                <a:gd name="T34" fmla="*/ 234 w 2192"/>
                <a:gd name="T35" fmla="*/ 41 h 342"/>
                <a:gd name="T36" fmla="*/ 237 w 2192"/>
                <a:gd name="T37" fmla="*/ 40 h 342"/>
                <a:gd name="T38" fmla="*/ 241 w 2192"/>
                <a:gd name="T39" fmla="*/ 38 h 342"/>
                <a:gd name="T40" fmla="*/ 245 w 2192"/>
                <a:gd name="T41" fmla="*/ 36 h 342"/>
                <a:gd name="T42" fmla="*/ 249 w 2192"/>
                <a:gd name="T43" fmla="*/ 33 h 342"/>
                <a:gd name="T44" fmla="*/ 253 w 2192"/>
                <a:gd name="T45" fmla="*/ 29 h 342"/>
                <a:gd name="T46" fmla="*/ 258 w 2192"/>
                <a:gd name="T47" fmla="*/ 26 h 342"/>
                <a:gd name="T48" fmla="*/ 262 w 2192"/>
                <a:gd name="T49" fmla="*/ 23 h 342"/>
                <a:gd name="T50" fmla="*/ 265 w 2192"/>
                <a:gd name="T51" fmla="*/ 20 h 342"/>
                <a:gd name="T52" fmla="*/ 268 w 2192"/>
                <a:gd name="T53" fmla="*/ 17 h 342"/>
                <a:gd name="T54" fmla="*/ 271 w 2192"/>
                <a:gd name="T55" fmla="*/ 13 h 342"/>
                <a:gd name="T56" fmla="*/ 273 w 2192"/>
                <a:gd name="T57" fmla="*/ 11 h 342"/>
                <a:gd name="T58" fmla="*/ 274 w 2192"/>
                <a:gd name="T59" fmla="*/ 7 h 342"/>
                <a:gd name="T60" fmla="*/ 274 w 2192"/>
                <a:gd name="T61" fmla="*/ 5 h 342"/>
                <a:gd name="T62" fmla="*/ 274 w 2192"/>
                <a:gd name="T63" fmla="*/ 3 h 342"/>
                <a:gd name="T64" fmla="*/ 273 w 2192"/>
                <a:gd name="T65" fmla="*/ 3 h 342"/>
                <a:gd name="T66" fmla="*/ 268 w 2192"/>
                <a:gd name="T67" fmla="*/ 1 h 342"/>
                <a:gd name="T68" fmla="*/ 260 w 2192"/>
                <a:gd name="T69" fmla="*/ 1 h 342"/>
                <a:gd name="T70" fmla="*/ 247 w 2192"/>
                <a:gd name="T71" fmla="*/ 0 h 342"/>
                <a:gd name="T72" fmla="*/ 232 w 2192"/>
                <a:gd name="T73" fmla="*/ 0 h 342"/>
                <a:gd name="T74" fmla="*/ 215 w 2192"/>
                <a:gd name="T75" fmla="*/ 0 h 342"/>
                <a:gd name="T76" fmla="*/ 195 w 2192"/>
                <a:gd name="T77" fmla="*/ 1 h 342"/>
                <a:gd name="T78" fmla="*/ 175 w 2192"/>
                <a:gd name="T79" fmla="*/ 1 h 342"/>
                <a:gd name="T80" fmla="*/ 155 w 2192"/>
                <a:gd name="T81" fmla="*/ 1 h 342"/>
                <a:gd name="T82" fmla="*/ 134 w 2192"/>
                <a:gd name="T83" fmla="*/ 3 h 342"/>
                <a:gd name="T84" fmla="*/ 114 w 2192"/>
                <a:gd name="T85" fmla="*/ 3 h 342"/>
                <a:gd name="T86" fmla="*/ 95 w 2192"/>
                <a:gd name="T87" fmla="*/ 3 h 342"/>
                <a:gd name="T88" fmla="*/ 79 w 2192"/>
                <a:gd name="T89" fmla="*/ 5 h 342"/>
                <a:gd name="T90" fmla="*/ 66 w 2192"/>
                <a:gd name="T91" fmla="*/ 5 h 342"/>
                <a:gd name="T92" fmla="*/ 54 w 2192"/>
                <a:gd name="T93" fmla="*/ 5 h 342"/>
                <a:gd name="T94" fmla="*/ 47 w 2192"/>
                <a:gd name="T95" fmla="*/ 5 h 342"/>
                <a:gd name="T96" fmla="*/ 45 w 2192"/>
                <a:gd name="T97" fmla="*/ 5 h 342"/>
                <a:gd name="T98" fmla="*/ 0 w 2192"/>
                <a:gd name="T99" fmla="*/ 43 h 342"/>
                <a:gd name="T100" fmla="*/ 121 w 2192"/>
                <a:gd name="T101" fmla="*/ 42 h 342"/>
                <a:gd name="T102" fmla="*/ 121 w 2192"/>
                <a:gd name="T103" fmla="*/ 42 h 34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92"/>
                <a:gd name="T157" fmla="*/ 0 h 342"/>
                <a:gd name="T158" fmla="*/ 2192 w 2192"/>
                <a:gd name="T159" fmla="*/ 342 h 34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92" h="342">
                  <a:moveTo>
                    <a:pt x="968" y="334"/>
                  </a:moveTo>
                  <a:lnTo>
                    <a:pt x="975" y="334"/>
                  </a:lnTo>
                  <a:lnTo>
                    <a:pt x="998" y="334"/>
                  </a:lnTo>
                  <a:lnTo>
                    <a:pt x="1036" y="336"/>
                  </a:lnTo>
                  <a:lnTo>
                    <a:pt x="1086" y="336"/>
                  </a:lnTo>
                  <a:lnTo>
                    <a:pt x="1145" y="338"/>
                  </a:lnTo>
                  <a:lnTo>
                    <a:pt x="1211" y="338"/>
                  </a:lnTo>
                  <a:lnTo>
                    <a:pt x="1283" y="340"/>
                  </a:lnTo>
                  <a:lnTo>
                    <a:pt x="1359" y="342"/>
                  </a:lnTo>
                  <a:lnTo>
                    <a:pt x="1435" y="342"/>
                  </a:lnTo>
                  <a:lnTo>
                    <a:pt x="1513" y="342"/>
                  </a:lnTo>
                  <a:lnTo>
                    <a:pt x="1586" y="342"/>
                  </a:lnTo>
                  <a:lnTo>
                    <a:pt x="1656" y="342"/>
                  </a:lnTo>
                  <a:lnTo>
                    <a:pt x="1719" y="340"/>
                  </a:lnTo>
                  <a:lnTo>
                    <a:pt x="1774" y="338"/>
                  </a:lnTo>
                  <a:lnTo>
                    <a:pt x="1817" y="336"/>
                  </a:lnTo>
                  <a:lnTo>
                    <a:pt x="1850" y="332"/>
                  </a:lnTo>
                  <a:lnTo>
                    <a:pt x="1874" y="325"/>
                  </a:lnTo>
                  <a:lnTo>
                    <a:pt x="1903" y="313"/>
                  </a:lnTo>
                  <a:lnTo>
                    <a:pt x="1933" y="298"/>
                  </a:lnTo>
                  <a:lnTo>
                    <a:pt x="1966" y="281"/>
                  </a:lnTo>
                  <a:lnTo>
                    <a:pt x="1998" y="258"/>
                  </a:lnTo>
                  <a:lnTo>
                    <a:pt x="2030" y="235"/>
                  </a:lnTo>
                  <a:lnTo>
                    <a:pt x="2063" y="211"/>
                  </a:lnTo>
                  <a:lnTo>
                    <a:pt x="2093" y="186"/>
                  </a:lnTo>
                  <a:lnTo>
                    <a:pt x="2120" y="158"/>
                  </a:lnTo>
                  <a:lnTo>
                    <a:pt x="2143" y="133"/>
                  </a:lnTo>
                  <a:lnTo>
                    <a:pt x="2163" y="108"/>
                  </a:lnTo>
                  <a:lnTo>
                    <a:pt x="2179" y="83"/>
                  </a:lnTo>
                  <a:lnTo>
                    <a:pt x="2188" y="63"/>
                  </a:lnTo>
                  <a:lnTo>
                    <a:pt x="2192" y="44"/>
                  </a:lnTo>
                  <a:lnTo>
                    <a:pt x="2188" y="28"/>
                  </a:lnTo>
                  <a:lnTo>
                    <a:pt x="2179" y="17"/>
                  </a:lnTo>
                  <a:lnTo>
                    <a:pt x="2144" y="9"/>
                  </a:lnTo>
                  <a:lnTo>
                    <a:pt x="2078" y="4"/>
                  </a:lnTo>
                  <a:lnTo>
                    <a:pt x="1981" y="0"/>
                  </a:lnTo>
                  <a:lnTo>
                    <a:pt x="1861" y="0"/>
                  </a:lnTo>
                  <a:lnTo>
                    <a:pt x="1721" y="0"/>
                  </a:lnTo>
                  <a:lnTo>
                    <a:pt x="1567" y="4"/>
                  </a:lnTo>
                  <a:lnTo>
                    <a:pt x="1405" y="7"/>
                  </a:lnTo>
                  <a:lnTo>
                    <a:pt x="1240" y="13"/>
                  </a:lnTo>
                  <a:lnTo>
                    <a:pt x="1072" y="17"/>
                  </a:lnTo>
                  <a:lnTo>
                    <a:pt x="915" y="23"/>
                  </a:lnTo>
                  <a:lnTo>
                    <a:pt x="764" y="28"/>
                  </a:lnTo>
                  <a:lnTo>
                    <a:pt x="633" y="34"/>
                  </a:lnTo>
                  <a:lnTo>
                    <a:pt x="521" y="38"/>
                  </a:lnTo>
                  <a:lnTo>
                    <a:pt x="435" y="44"/>
                  </a:lnTo>
                  <a:lnTo>
                    <a:pt x="380" y="45"/>
                  </a:lnTo>
                  <a:lnTo>
                    <a:pt x="361" y="47"/>
                  </a:lnTo>
                  <a:lnTo>
                    <a:pt x="0" y="342"/>
                  </a:lnTo>
                  <a:lnTo>
                    <a:pt x="968" y="334"/>
                  </a:lnTo>
                  <a:close/>
                </a:path>
              </a:pathLst>
            </a:custGeom>
            <a:solidFill>
              <a:srgbClr val="9491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Freeform 15"/>
            <p:cNvSpPr>
              <a:spLocks/>
            </p:cNvSpPr>
            <p:nvPr/>
          </p:nvSpPr>
          <p:spPr bwMode="auto">
            <a:xfrm>
              <a:off x="4807" y="2372"/>
              <a:ext cx="357" cy="91"/>
            </a:xfrm>
            <a:custGeom>
              <a:avLst/>
              <a:gdLst>
                <a:gd name="T0" fmla="*/ 0 w 713"/>
                <a:gd name="T1" fmla="*/ 20 h 180"/>
                <a:gd name="T2" fmla="*/ 1 w 713"/>
                <a:gd name="T3" fmla="*/ 20 h 180"/>
                <a:gd name="T4" fmla="*/ 1 w 713"/>
                <a:gd name="T5" fmla="*/ 20 h 180"/>
                <a:gd name="T6" fmla="*/ 2 w 713"/>
                <a:gd name="T7" fmla="*/ 20 h 180"/>
                <a:gd name="T8" fmla="*/ 3 w 713"/>
                <a:gd name="T9" fmla="*/ 20 h 180"/>
                <a:gd name="T10" fmla="*/ 4 w 713"/>
                <a:gd name="T11" fmla="*/ 21 h 180"/>
                <a:gd name="T12" fmla="*/ 5 w 713"/>
                <a:gd name="T13" fmla="*/ 21 h 180"/>
                <a:gd name="T14" fmla="*/ 6 w 713"/>
                <a:gd name="T15" fmla="*/ 21 h 180"/>
                <a:gd name="T16" fmla="*/ 7 w 713"/>
                <a:gd name="T17" fmla="*/ 21 h 180"/>
                <a:gd name="T18" fmla="*/ 8 w 713"/>
                <a:gd name="T19" fmla="*/ 22 h 180"/>
                <a:gd name="T20" fmla="*/ 9 w 713"/>
                <a:gd name="T21" fmla="*/ 22 h 180"/>
                <a:gd name="T22" fmla="*/ 10 w 713"/>
                <a:gd name="T23" fmla="*/ 22 h 180"/>
                <a:gd name="T24" fmla="*/ 11 w 713"/>
                <a:gd name="T25" fmla="*/ 21 h 180"/>
                <a:gd name="T26" fmla="*/ 12 w 713"/>
                <a:gd name="T27" fmla="*/ 21 h 180"/>
                <a:gd name="T28" fmla="*/ 13 w 713"/>
                <a:gd name="T29" fmla="*/ 20 h 180"/>
                <a:gd name="T30" fmla="*/ 14 w 713"/>
                <a:gd name="T31" fmla="*/ 20 h 180"/>
                <a:gd name="T32" fmla="*/ 14 w 713"/>
                <a:gd name="T33" fmla="*/ 19 h 180"/>
                <a:gd name="T34" fmla="*/ 15 w 713"/>
                <a:gd name="T35" fmla="*/ 18 h 180"/>
                <a:gd name="T36" fmla="*/ 16 w 713"/>
                <a:gd name="T37" fmla="*/ 17 h 180"/>
                <a:gd name="T38" fmla="*/ 18 w 713"/>
                <a:gd name="T39" fmla="*/ 17 h 180"/>
                <a:gd name="T40" fmla="*/ 19 w 713"/>
                <a:gd name="T41" fmla="*/ 16 h 180"/>
                <a:gd name="T42" fmla="*/ 20 w 713"/>
                <a:gd name="T43" fmla="*/ 15 h 180"/>
                <a:gd name="T44" fmla="*/ 22 w 713"/>
                <a:gd name="T45" fmla="*/ 15 h 180"/>
                <a:gd name="T46" fmla="*/ 23 w 713"/>
                <a:gd name="T47" fmla="*/ 15 h 180"/>
                <a:gd name="T48" fmla="*/ 25 w 713"/>
                <a:gd name="T49" fmla="*/ 14 h 180"/>
                <a:gd name="T50" fmla="*/ 26 w 713"/>
                <a:gd name="T51" fmla="*/ 14 h 180"/>
                <a:gd name="T52" fmla="*/ 28 w 713"/>
                <a:gd name="T53" fmla="*/ 14 h 180"/>
                <a:gd name="T54" fmla="*/ 29 w 713"/>
                <a:gd name="T55" fmla="*/ 14 h 180"/>
                <a:gd name="T56" fmla="*/ 30 w 713"/>
                <a:gd name="T57" fmla="*/ 14 h 180"/>
                <a:gd name="T58" fmla="*/ 32 w 713"/>
                <a:gd name="T59" fmla="*/ 15 h 180"/>
                <a:gd name="T60" fmla="*/ 33 w 713"/>
                <a:gd name="T61" fmla="*/ 15 h 180"/>
                <a:gd name="T62" fmla="*/ 34 w 713"/>
                <a:gd name="T63" fmla="*/ 15 h 180"/>
                <a:gd name="T64" fmla="*/ 35 w 713"/>
                <a:gd name="T65" fmla="*/ 16 h 180"/>
                <a:gd name="T66" fmla="*/ 37 w 713"/>
                <a:gd name="T67" fmla="*/ 17 h 180"/>
                <a:gd name="T68" fmla="*/ 39 w 713"/>
                <a:gd name="T69" fmla="*/ 18 h 180"/>
                <a:gd name="T70" fmla="*/ 41 w 713"/>
                <a:gd name="T71" fmla="*/ 19 h 180"/>
                <a:gd name="T72" fmla="*/ 44 w 713"/>
                <a:gd name="T73" fmla="*/ 19 h 180"/>
                <a:gd name="T74" fmla="*/ 48 w 713"/>
                <a:gd name="T75" fmla="*/ 20 h 180"/>
                <a:gd name="T76" fmla="*/ 51 w 713"/>
                <a:gd name="T77" fmla="*/ 21 h 180"/>
                <a:gd name="T78" fmla="*/ 55 w 713"/>
                <a:gd name="T79" fmla="*/ 21 h 180"/>
                <a:gd name="T80" fmla="*/ 58 w 713"/>
                <a:gd name="T81" fmla="*/ 22 h 180"/>
                <a:gd name="T82" fmla="*/ 62 w 713"/>
                <a:gd name="T83" fmla="*/ 22 h 180"/>
                <a:gd name="T84" fmla="*/ 65 w 713"/>
                <a:gd name="T85" fmla="*/ 23 h 180"/>
                <a:gd name="T86" fmla="*/ 69 w 713"/>
                <a:gd name="T87" fmla="*/ 23 h 180"/>
                <a:gd name="T88" fmla="*/ 72 w 713"/>
                <a:gd name="T89" fmla="*/ 23 h 180"/>
                <a:gd name="T90" fmla="*/ 74 w 713"/>
                <a:gd name="T91" fmla="*/ 23 h 180"/>
                <a:gd name="T92" fmla="*/ 77 w 713"/>
                <a:gd name="T93" fmla="*/ 22 h 180"/>
                <a:gd name="T94" fmla="*/ 78 w 713"/>
                <a:gd name="T95" fmla="*/ 22 h 180"/>
                <a:gd name="T96" fmla="*/ 90 w 713"/>
                <a:gd name="T97" fmla="*/ 0 h 180"/>
                <a:gd name="T98" fmla="*/ 15 w 713"/>
                <a:gd name="T99" fmla="*/ 0 h 180"/>
                <a:gd name="T100" fmla="*/ 0 w 713"/>
                <a:gd name="T101" fmla="*/ 20 h 180"/>
                <a:gd name="T102" fmla="*/ 0 w 713"/>
                <a:gd name="T103" fmla="*/ 20 h 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13"/>
                <a:gd name="T157" fmla="*/ 0 h 180"/>
                <a:gd name="T158" fmla="*/ 713 w 713"/>
                <a:gd name="T159" fmla="*/ 180 h 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13" h="180">
                  <a:moveTo>
                    <a:pt x="0" y="153"/>
                  </a:moveTo>
                  <a:lnTo>
                    <a:pt x="4" y="155"/>
                  </a:lnTo>
                  <a:lnTo>
                    <a:pt x="8" y="155"/>
                  </a:lnTo>
                  <a:lnTo>
                    <a:pt x="14" y="159"/>
                  </a:lnTo>
                  <a:lnTo>
                    <a:pt x="19" y="159"/>
                  </a:lnTo>
                  <a:lnTo>
                    <a:pt x="27" y="163"/>
                  </a:lnTo>
                  <a:lnTo>
                    <a:pt x="36" y="165"/>
                  </a:lnTo>
                  <a:lnTo>
                    <a:pt x="44" y="167"/>
                  </a:lnTo>
                  <a:lnTo>
                    <a:pt x="53" y="167"/>
                  </a:lnTo>
                  <a:lnTo>
                    <a:pt x="61" y="169"/>
                  </a:lnTo>
                  <a:lnTo>
                    <a:pt x="71" y="169"/>
                  </a:lnTo>
                  <a:lnTo>
                    <a:pt x="80" y="169"/>
                  </a:lnTo>
                  <a:lnTo>
                    <a:pt x="88" y="165"/>
                  </a:lnTo>
                  <a:lnTo>
                    <a:pt x="95" y="163"/>
                  </a:lnTo>
                  <a:lnTo>
                    <a:pt x="101" y="159"/>
                  </a:lnTo>
                  <a:lnTo>
                    <a:pt x="109" y="153"/>
                  </a:lnTo>
                  <a:lnTo>
                    <a:pt x="112" y="146"/>
                  </a:lnTo>
                  <a:lnTo>
                    <a:pt x="120" y="140"/>
                  </a:lnTo>
                  <a:lnTo>
                    <a:pt x="128" y="134"/>
                  </a:lnTo>
                  <a:lnTo>
                    <a:pt x="137" y="129"/>
                  </a:lnTo>
                  <a:lnTo>
                    <a:pt x="147" y="123"/>
                  </a:lnTo>
                  <a:lnTo>
                    <a:pt x="158" y="119"/>
                  </a:lnTo>
                  <a:lnTo>
                    <a:pt x="169" y="115"/>
                  </a:lnTo>
                  <a:lnTo>
                    <a:pt x="183" y="114"/>
                  </a:lnTo>
                  <a:lnTo>
                    <a:pt x="194" y="110"/>
                  </a:lnTo>
                  <a:lnTo>
                    <a:pt x="206" y="110"/>
                  </a:lnTo>
                  <a:lnTo>
                    <a:pt x="217" y="108"/>
                  </a:lnTo>
                  <a:lnTo>
                    <a:pt x="228" y="110"/>
                  </a:lnTo>
                  <a:lnTo>
                    <a:pt x="240" y="110"/>
                  </a:lnTo>
                  <a:lnTo>
                    <a:pt x="249" y="112"/>
                  </a:lnTo>
                  <a:lnTo>
                    <a:pt x="257" y="115"/>
                  </a:lnTo>
                  <a:lnTo>
                    <a:pt x="266" y="119"/>
                  </a:lnTo>
                  <a:lnTo>
                    <a:pt x="274" y="123"/>
                  </a:lnTo>
                  <a:lnTo>
                    <a:pt x="289" y="131"/>
                  </a:lnTo>
                  <a:lnTo>
                    <a:pt x="306" y="136"/>
                  </a:lnTo>
                  <a:lnTo>
                    <a:pt x="327" y="144"/>
                  </a:lnTo>
                  <a:lnTo>
                    <a:pt x="352" y="150"/>
                  </a:lnTo>
                  <a:lnTo>
                    <a:pt x="377" y="155"/>
                  </a:lnTo>
                  <a:lnTo>
                    <a:pt x="405" y="161"/>
                  </a:lnTo>
                  <a:lnTo>
                    <a:pt x="434" y="167"/>
                  </a:lnTo>
                  <a:lnTo>
                    <a:pt x="462" y="171"/>
                  </a:lnTo>
                  <a:lnTo>
                    <a:pt x="491" y="174"/>
                  </a:lnTo>
                  <a:lnTo>
                    <a:pt x="519" y="178"/>
                  </a:lnTo>
                  <a:lnTo>
                    <a:pt x="546" y="180"/>
                  </a:lnTo>
                  <a:lnTo>
                    <a:pt x="569" y="178"/>
                  </a:lnTo>
                  <a:lnTo>
                    <a:pt x="591" y="178"/>
                  </a:lnTo>
                  <a:lnTo>
                    <a:pt x="609" y="174"/>
                  </a:lnTo>
                  <a:lnTo>
                    <a:pt x="624" y="171"/>
                  </a:lnTo>
                  <a:lnTo>
                    <a:pt x="713" y="0"/>
                  </a:lnTo>
                  <a:lnTo>
                    <a:pt x="116" y="0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A154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Freeform 16"/>
            <p:cNvSpPr>
              <a:spLocks/>
            </p:cNvSpPr>
            <p:nvPr/>
          </p:nvSpPr>
          <p:spPr bwMode="auto">
            <a:xfrm>
              <a:off x="4608" y="2287"/>
              <a:ext cx="543" cy="157"/>
            </a:xfrm>
            <a:custGeom>
              <a:avLst/>
              <a:gdLst>
                <a:gd name="T0" fmla="*/ 56 w 1085"/>
                <a:gd name="T1" fmla="*/ 14 h 316"/>
                <a:gd name="T2" fmla="*/ 59 w 1085"/>
                <a:gd name="T3" fmla="*/ 11 h 316"/>
                <a:gd name="T4" fmla="*/ 64 w 1085"/>
                <a:gd name="T5" fmla="*/ 8 h 316"/>
                <a:gd name="T6" fmla="*/ 71 w 1085"/>
                <a:gd name="T7" fmla="*/ 5 h 316"/>
                <a:gd name="T8" fmla="*/ 80 w 1085"/>
                <a:gd name="T9" fmla="*/ 4 h 316"/>
                <a:gd name="T10" fmla="*/ 90 w 1085"/>
                <a:gd name="T11" fmla="*/ 6 h 316"/>
                <a:gd name="T12" fmla="*/ 101 w 1085"/>
                <a:gd name="T13" fmla="*/ 10 h 316"/>
                <a:gd name="T14" fmla="*/ 112 w 1085"/>
                <a:gd name="T15" fmla="*/ 14 h 316"/>
                <a:gd name="T16" fmla="*/ 122 w 1085"/>
                <a:gd name="T17" fmla="*/ 16 h 316"/>
                <a:gd name="T18" fmla="*/ 131 w 1085"/>
                <a:gd name="T19" fmla="*/ 17 h 316"/>
                <a:gd name="T20" fmla="*/ 136 w 1085"/>
                <a:gd name="T21" fmla="*/ 16 h 316"/>
                <a:gd name="T22" fmla="*/ 124 w 1085"/>
                <a:gd name="T23" fmla="*/ 39 h 316"/>
                <a:gd name="T24" fmla="*/ 118 w 1085"/>
                <a:gd name="T25" fmla="*/ 39 h 316"/>
                <a:gd name="T26" fmla="*/ 110 w 1085"/>
                <a:gd name="T27" fmla="*/ 38 h 316"/>
                <a:gd name="T28" fmla="*/ 101 w 1085"/>
                <a:gd name="T29" fmla="*/ 37 h 316"/>
                <a:gd name="T30" fmla="*/ 91 w 1085"/>
                <a:gd name="T31" fmla="*/ 34 h 316"/>
                <a:gd name="T32" fmla="*/ 84 w 1085"/>
                <a:gd name="T33" fmla="*/ 29 h 316"/>
                <a:gd name="T34" fmla="*/ 76 w 1085"/>
                <a:gd name="T35" fmla="*/ 27 h 316"/>
                <a:gd name="T36" fmla="*/ 70 w 1085"/>
                <a:gd name="T37" fmla="*/ 28 h 316"/>
                <a:gd name="T38" fmla="*/ 65 w 1085"/>
                <a:gd name="T39" fmla="*/ 32 h 316"/>
                <a:gd name="T40" fmla="*/ 61 w 1085"/>
                <a:gd name="T41" fmla="*/ 35 h 316"/>
                <a:gd name="T42" fmla="*/ 60 w 1085"/>
                <a:gd name="T43" fmla="*/ 37 h 316"/>
                <a:gd name="T44" fmla="*/ 59 w 1085"/>
                <a:gd name="T45" fmla="*/ 37 h 316"/>
                <a:gd name="T46" fmla="*/ 56 w 1085"/>
                <a:gd name="T47" fmla="*/ 37 h 316"/>
                <a:gd name="T48" fmla="*/ 52 w 1085"/>
                <a:gd name="T49" fmla="*/ 37 h 316"/>
                <a:gd name="T50" fmla="*/ 48 w 1085"/>
                <a:gd name="T51" fmla="*/ 36 h 316"/>
                <a:gd name="T52" fmla="*/ 46 w 1085"/>
                <a:gd name="T53" fmla="*/ 35 h 316"/>
                <a:gd name="T54" fmla="*/ 43 w 1085"/>
                <a:gd name="T55" fmla="*/ 33 h 316"/>
                <a:gd name="T56" fmla="*/ 36 w 1085"/>
                <a:gd name="T57" fmla="*/ 30 h 316"/>
                <a:gd name="T58" fmla="*/ 26 w 1085"/>
                <a:gd name="T59" fmla="*/ 28 h 316"/>
                <a:gd name="T60" fmla="*/ 17 w 1085"/>
                <a:gd name="T61" fmla="*/ 27 h 316"/>
                <a:gd name="T62" fmla="*/ 10 w 1085"/>
                <a:gd name="T63" fmla="*/ 26 h 316"/>
                <a:gd name="T64" fmla="*/ 0 w 1085"/>
                <a:gd name="T65" fmla="*/ 9 h 316"/>
                <a:gd name="T66" fmla="*/ 4 w 1085"/>
                <a:gd name="T67" fmla="*/ 7 h 316"/>
                <a:gd name="T68" fmla="*/ 13 w 1085"/>
                <a:gd name="T69" fmla="*/ 4 h 316"/>
                <a:gd name="T70" fmla="*/ 24 w 1085"/>
                <a:gd name="T71" fmla="*/ 1 h 316"/>
                <a:gd name="T72" fmla="*/ 36 w 1085"/>
                <a:gd name="T73" fmla="*/ 0 h 316"/>
                <a:gd name="T74" fmla="*/ 44 w 1085"/>
                <a:gd name="T75" fmla="*/ 1 h 316"/>
                <a:gd name="T76" fmla="*/ 48 w 1085"/>
                <a:gd name="T77" fmla="*/ 5 h 316"/>
                <a:gd name="T78" fmla="*/ 51 w 1085"/>
                <a:gd name="T79" fmla="*/ 8 h 316"/>
                <a:gd name="T80" fmla="*/ 53 w 1085"/>
                <a:gd name="T81" fmla="*/ 11 h 316"/>
                <a:gd name="T82" fmla="*/ 55 w 1085"/>
                <a:gd name="T83" fmla="*/ 13 h 316"/>
                <a:gd name="T84" fmla="*/ 56 w 1085"/>
                <a:gd name="T85" fmla="*/ 14 h 31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85"/>
                <a:gd name="T130" fmla="*/ 0 h 316"/>
                <a:gd name="T131" fmla="*/ 1085 w 1085"/>
                <a:gd name="T132" fmla="*/ 316 h 31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85" h="316">
                  <a:moveTo>
                    <a:pt x="443" y="118"/>
                  </a:moveTo>
                  <a:lnTo>
                    <a:pt x="443" y="116"/>
                  </a:lnTo>
                  <a:lnTo>
                    <a:pt x="447" y="113"/>
                  </a:lnTo>
                  <a:lnTo>
                    <a:pt x="450" y="107"/>
                  </a:lnTo>
                  <a:lnTo>
                    <a:pt x="460" y="101"/>
                  </a:lnTo>
                  <a:lnTo>
                    <a:pt x="469" y="92"/>
                  </a:lnTo>
                  <a:lnTo>
                    <a:pt x="481" y="82"/>
                  </a:lnTo>
                  <a:lnTo>
                    <a:pt x="494" y="75"/>
                  </a:lnTo>
                  <a:lnTo>
                    <a:pt x="511" y="65"/>
                  </a:lnTo>
                  <a:lnTo>
                    <a:pt x="528" y="58"/>
                  </a:lnTo>
                  <a:lnTo>
                    <a:pt x="547" y="50"/>
                  </a:lnTo>
                  <a:lnTo>
                    <a:pt x="566" y="42"/>
                  </a:lnTo>
                  <a:lnTo>
                    <a:pt x="589" y="38"/>
                  </a:lnTo>
                  <a:lnTo>
                    <a:pt x="612" y="37"/>
                  </a:lnTo>
                  <a:lnTo>
                    <a:pt x="637" y="37"/>
                  </a:lnTo>
                  <a:lnTo>
                    <a:pt x="663" y="38"/>
                  </a:lnTo>
                  <a:lnTo>
                    <a:pt x="692" y="46"/>
                  </a:lnTo>
                  <a:lnTo>
                    <a:pt x="718" y="54"/>
                  </a:lnTo>
                  <a:lnTo>
                    <a:pt x="749" y="63"/>
                  </a:lnTo>
                  <a:lnTo>
                    <a:pt x="777" y="73"/>
                  </a:lnTo>
                  <a:lnTo>
                    <a:pt x="808" y="82"/>
                  </a:lnTo>
                  <a:lnTo>
                    <a:pt x="836" y="94"/>
                  </a:lnTo>
                  <a:lnTo>
                    <a:pt x="867" y="103"/>
                  </a:lnTo>
                  <a:lnTo>
                    <a:pt x="895" y="113"/>
                  </a:lnTo>
                  <a:lnTo>
                    <a:pt x="924" y="122"/>
                  </a:lnTo>
                  <a:lnTo>
                    <a:pt x="950" y="128"/>
                  </a:lnTo>
                  <a:lnTo>
                    <a:pt x="975" y="134"/>
                  </a:lnTo>
                  <a:lnTo>
                    <a:pt x="1000" y="139"/>
                  </a:lnTo>
                  <a:lnTo>
                    <a:pt x="1023" y="141"/>
                  </a:lnTo>
                  <a:lnTo>
                    <a:pt x="1042" y="141"/>
                  </a:lnTo>
                  <a:lnTo>
                    <a:pt x="1059" y="141"/>
                  </a:lnTo>
                  <a:lnTo>
                    <a:pt x="1074" y="137"/>
                  </a:lnTo>
                  <a:lnTo>
                    <a:pt x="1085" y="130"/>
                  </a:lnTo>
                  <a:lnTo>
                    <a:pt x="996" y="314"/>
                  </a:lnTo>
                  <a:lnTo>
                    <a:pt x="992" y="314"/>
                  </a:lnTo>
                  <a:lnTo>
                    <a:pt x="987" y="314"/>
                  </a:lnTo>
                  <a:lnTo>
                    <a:pt x="973" y="314"/>
                  </a:lnTo>
                  <a:lnTo>
                    <a:pt x="960" y="316"/>
                  </a:lnTo>
                  <a:lnTo>
                    <a:pt x="943" y="314"/>
                  </a:lnTo>
                  <a:lnTo>
                    <a:pt x="924" y="314"/>
                  </a:lnTo>
                  <a:lnTo>
                    <a:pt x="901" y="314"/>
                  </a:lnTo>
                  <a:lnTo>
                    <a:pt x="878" y="312"/>
                  </a:lnTo>
                  <a:lnTo>
                    <a:pt x="853" y="308"/>
                  </a:lnTo>
                  <a:lnTo>
                    <a:pt x="829" y="306"/>
                  </a:lnTo>
                  <a:lnTo>
                    <a:pt x="802" y="299"/>
                  </a:lnTo>
                  <a:lnTo>
                    <a:pt x="777" y="293"/>
                  </a:lnTo>
                  <a:lnTo>
                    <a:pt x="751" y="284"/>
                  </a:lnTo>
                  <a:lnTo>
                    <a:pt x="728" y="274"/>
                  </a:lnTo>
                  <a:lnTo>
                    <a:pt x="705" y="263"/>
                  </a:lnTo>
                  <a:lnTo>
                    <a:pt x="686" y="249"/>
                  </a:lnTo>
                  <a:lnTo>
                    <a:pt x="665" y="234"/>
                  </a:lnTo>
                  <a:lnTo>
                    <a:pt x="644" y="225"/>
                  </a:lnTo>
                  <a:lnTo>
                    <a:pt x="625" y="221"/>
                  </a:lnTo>
                  <a:lnTo>
                    <a:pt x="608" y="221"/>
                  </a:lnTo>
                  <a:lnTo>
                    <a:pt x="589" y="221"/>
                  </a:lnTo>
                  <a:lnTo>
                    <a:pt x="572" y="227"/>
                  </a:lnTo>
                  <a:lnTo>
                    <a:pt x="555" y="232"/>
                  </a:lnTo>
                  <a:lnTo>
                    <a:pt x="542" y="242"/>
                  </a:lnTo>
                  <a:lnTo>
                    <a:pt x="526" y="249"/>
                  </a:lnTo>
                  <a:lnTo>
                    <a:pt x="513" y="259"/>
                  </a:lnTo>
                  <a:lnTo>
                    <a:pt x="502" y="268"/>
                  </a:lnTo>
                  <a:lnTo>
                    <a:pt x="492" y="278"/>
                  </a:lnTo>
                  <a:lnTo>
                    <a:pt x="485" y="284"/>
                  </a:lnTo>
                  <a:lnTo>
                    <a:pt x="479" y="291"/>
                  </a:lnTo>
                  <a:lnTo>
                    <a:pt x="475" y="295"/>
                  </a:lnTo>
                  <a:lnTo>
                    <a:pt x="475" y="297"/>
                  </a:lnTo>
                  <a:lnTo>
                    <a:pt x="473" y="297"/>
                  </a:lnTo>
                  <a:lnTo>
                    <a:pt x="471" y="297"/>
                  </a:lnTo>
                  <a:lnTo>
                    <a:pt x="466" y="297"/>
                  </a:lnTo>
                  <a:lnTo>
                    <a:pt x="458" y="299"/>
                  </a:lnTo>
                  <a:lnTo>
                    <a:pt x="450" y="299"/>
                  </a:lnTo>
                  <a:lnTo>
                    <a:pt x="441" y="299"/>
                  </a:lnTo>
                  <a:lnTo>
                    <a:pt x="431" y="299"/>
                  </a:lnTo>
                  <a:lnTo>
                    <a:pt x="422" y="299"/>
                  </a:lnTo>
                  <a:lnTo>
                    <a:pt x="411" y="299"/>
                  </a:lnTo>
                  <a:lnTo>
                    <a:pt x="399" y="297"/>
                  </a:lnTo>
                  <a:lnTo>
                    <a:pt x="390" y="295"/>
                  </a:lnTo>
                  <a:lnTo>
                    <a:pt x="382" y="293"/>
                  </a:lnTo>
                  <a:lnTo>
                    <a:pt x="373" y="289"/>
                  </a:lnTo>
                  <a:lnTo>
                    <a:pt x="367" y="287"/>
                  </a:lnTo>
                  <a:lnTo>
                    <a:pt x="361" y="284"/>
                  </a:lnTo>
                  <a:lnTo>
                    <a:pt x="357" y="278"/>
                  </a:lnTo>
                  <a:lnTo>
                    <a:pt x="350" y="272"/>
                  </a:lnTo>
                  <a:lnTo>
                    <a:pt x="340" y="265"/>
                  </a:lnTo>
                  <a:lnTo>
                    <a:pt x="323" y="259"/>
                  </a:lnTo>
                  <a:lnTo>
                    <a:pt x="304" y="253"/>
                  </a:lnTo>
                  <a:lnTo>
                    <a:pt x="281" y="248"/>
                  </a:lnTo>
                  <a:lnTo>
                    <a:pt x="257" y="242"/>
                  </a:lnTo>
                  <a:lnTo>
                    <a:pt x="232" y="236"/>
                  </a:lnTo>
                  <a:lnTo>
                    <a:pt x="205" y="232"/>
                  </a:lnTo>
                  <a:lnTo>
                    <a:pt x="179" y="225"/>
                  </a:lnTo>
                  <a:lnTo>
                    <a:pt x="152" y="221"/>
                  </a:lnTo>
                  <a:lnTo>
                    <a:pt x="129" y="217"/>
                  </a:lnTo>
                  <a:lnTo>
                    <a:pt x="108" y="215"/>
                  </a:lnTo>
                  <a:lnTo>
                    <a:pt x="89" y="211"/>
                  </a:lnTo>
                  <a:lnTo>
                    <a:pt x="76" y="210"/>
                  </a:lnTo>
                  <a:lnTo>
                    <a:pt x="68" y="210"/>
                  </a:lnTo>
                  <a:lnTo>
                    <a:pt x="66" y="210"/>
                  </a:lnTo>
                  <a:lnTo>
                    <a:pt x="0" y="73"/>
                  </a:lnTo>
                  <a:lnTo>
                    <a:pt x="2" y="71"/>
                  </a:lnTo>
                  <a:lnTo>
                    <a:pt x="11" y="67"/>
                  </a:lnTo>
                  <a:lnTo>
                    <a:pt x="27" y="61"/>
                  </a:lnTo>
                  <a:lnTo>
                    <a:pt x="47" y="56"/>
                  </a:lnTo>
                  <a:lnTo>
                    <a:pt x="70" y="46"/>
                  </a:lnTo>
                  <a:lnTo>
                    <a:pt x="99" y="38"/>
                  </a:lnTo>
                  <a:lnTo>
                    <a:pt x="127" y="31"/>
                  </a:lnTo>
                  <a:lnTo>
                    <a:pt x="160" y="23"/>
                  </a:lnTo>
                  <a:lnTo>
                    <a:pt x="190" y="14"/>
                  </a:lnTo>
                  <a:lnTo>
                    <a:pt x="222" y="10"/>
                  </a:lnTo>
                  <a:lnTo>
                    <a:pt x="253" y="4"/>
                  </a:lnTo>
                  <a:lnTo>
                    <a:pt x="281" y="2"/>
                  </a:lnTo>
                  <a:lnTo>
                    <a:pt x="308" y="0"/>
                  </a:lnTo>
                  <a:lnTo>
                    <a:pt x="331" y="4"/>
                  </a:lnTo>
                  <a:lnTo>
                    <a:pt x="350" y="10"/>
                  </a:lnTo>
                  <a:lnTo>
                    <a:pt x="365" y="19"/>
                  </a:lnTo>
                  <a:lnTo>
                    <a:pt x="373" y="31"/>
                  </a:lnTo>
                  <a:lnTo>
                    <a:pt x="382" y="40"/>
                  </a:lnTo>
                  <a:lnTo>
                    <a:pt x="392" y="50"/>
                  </a:lnTo>
                  <a:lnTo>
                    <a:pt x="399" y="59"/>
                  </a:lnTo>
                  <a:lnTo>
                    <a:pt x="405" y="69"/>
                  </a:lnTo>
                  <a:lnTo>
                    <a:pt x="412" y="77"/>
                  </a:lnTo>
                  <a:lnTo>
                    <a:pt x="418" y="84"/>
                  </a:lnTo>
                  <a:lnTo>
                    <a:pt x="424" y="92"/>
                  </a:lnTo>
                  <a:lnTo>
                    <a:pt x="428" y="97"/>
                  </a:lnTo>
                  <a:lnTo>
                    <a:pt x="431" y="103"/>
                  </a:lnTo>
                  <a:lnTo>
                    <a:pt x="433" y="107"/>
                  </a:lnTo>
                  <a:lnTo>
                    <a:pt x="437" y="111"/>
                  </a:lnTo>
                  <a:lnTo>
                    <a:pt x="441" y="116"/>
                  </a:lnTo>
                  <a:lnTo>
                    <a:pt x="443" y="1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25"/>
            <p:cNvSpPr>
              <a:spLocks/>
            </p:cNvSpPr>
            <p:nvPr/>
          </p:nvSpPr>
          <p:spPr bwMode="auto">
            <a:xfrm>
              <a:off x="4702" y="2073"/>
              <a:ext cx="202" cy="159"/>
            </a:xfrm>
            <a:custGeom>
              <a:avLst/>
              <a:gdLst>
                <a:gd name="T0" fmla="*/ 4 w 405"/>
                <a:gd name="T1" fmla="*/ 7 h 317"/>
                <a:gd name="T2" fmla="*/ 4 w 405"/>
                <a:gd name="T3" fmla="*/ 8 h 317"/>
                <a:gd name="T4" fmla="*/ 2 w 405"/>
                <a:gd name="T5" fmla="*/ 11 h 317"/>
                <a:gd name="T6" fmla="*/ 1 w 405"/>
                <a:gd name="T7" fmla="*/ 15 h 317"/>
                <a:gd name="T8" fmla="*/ 0 w 405"/>
                <a:gd name="T9" fmla="*/ 19 h 317"/>
                <a:gd name="T10" fmla="*/ 0 w 405"/>
                <a:gd name="T11" fmla="*/ 25 h 317"/>
                <a:gd name="T12" fmla="*/ 0 w 405"/>
                <a:gd name="T13" fmla="*/ 31 h 317"/>
                <a:gd name="T14" fmla="*/ 3 w 405"/>
                <a:gd name="T15" fmla="*/ 37 h 317"/>
                <a:gd name="T16" fmla="*/ 5 w 405"/>
                <a:gd name="T17" fmla="*/ 40 h 317"/>
                <a:gd name="T18" fmla="*/ 6 w 405"/>
                <a:gd name="T19" fmla="*/ 39 h 317"/>
                <a:gd name="T20" fmla="*/ 9 w 405"/>
                <a:gd name="T21" fmla="*/ 38 h 317"/>
                <a:gd name="T22" fmla="*/ 12 w 405"/>
                <a:gd name="T23" fmla="*/ 36 h 317"/>
                <a:gd name="T24" fmla="*/ 16 w 405"/>
                <a:gd name="T25" fmla="*/ 34 h 317"/>
                <a:gd name="T26" fmla="*/ 19 w 405"/>
                <a:gd name="T27" fmla="*/ 32 h 317"/>
                <a:gd name="T28" fmla="*/ 22 w 405"/>
                <a:gd name="T29" fmla="*/ 31 h 317"/>
                <a:gd name="T30" fmla="*/ 24 w 405"/>
                <a:gd name="T31" fmla="*/ 30 h 317"/>
                <a:gd name="T32" fmla="*/ 25 w 405"/>
                <a:gd name="T33" fmla="*/ 29 h 317"/>
                <a:gd name="T34" fmla="*/ 24 w 405"/>
                <a:gd name="T35" fmla="*/ 31 h 317"/>
                <a:gd name="T36" fmla="*/ 24 w 405"/>
                <a:gd name="T37" fmla="*/ 31 h 317"/>
                <a:gd name="T38" fmla="*/ 26 w 405"/>
                <a:gd name="T39" fmla="*/ 32 h 317"/>
                <a:gd name="T40" fmla="*/ 29 w 405"/>
                <a:gd name="T41" fmla="*/ 33 h 317"/>
                <a:gd name="T42" fmla="*/ 33 w 405"/>
                <a:gd name="T43" fmla="*/ 34 h 317"/>
                <a:gd name="T44" fmla="*/ 38 w 405"/>
                <a:gd name="T45" fmla="*/ 35 h 317"/>
                <a:gd name="T46" fmla="*/ 42 w 405"/>
                <a:gd name="T47" fmla="*/ 36 h 317"/>
                <a:gd name="T48" fmla="*/ 46 w 405"/>
                <a:gd name="T49" fmla="*/ 37 h 317"/>
                <a:gd name="T50" fmla="*/ 49 w 405"/>
                <a:gd name="T51" fmla="*/ 36 h 317"/>
                <a:gd name="T52" fmla="*/ 50 w 405"/>
                <a:gd name="T53" fmla="*/ 35 h 317"/>
                <a:gd name="T54" fmla="*/ 50 w 405"/>
                <a:gd name="T55" fmla="*/ 32 h 317"/>
                <a:gd name="T56" fmla="*/ 49 w 405"/>
                <a:gd name="T57" fmla="*/ 28 h 317"/>
                <a:gd name="T58" fmla="*/ 48 w 405"/>
                <a:gd name="T59" fmla="*/ 23 h 317"/>
                <a:gd name="T60" fmla="*/ 47 w 405"/>
                <a:gd name="T61" fmla="*/ 17 h 317"/>
                <a:gd name="T62" fmla="*/ 45 w 405"/>
                <a:gd name="T63" fmla="*/ 12 h 317"/>
                <a:gd name="T64" fmla="*/ 42 w 405"/>
                <a:gd name="T65" fmla="*/ 6 h 317"/>
                <a:gd name="T66" fmla="*/ 39 w 405"/>
                <a:gd name="T67" fmla="*/ 2 h 317"/>
                <a:gd name="T68" fmla="*/ 5 w 405"/>
                <a:gd name="T69" fmla="*/ 7 h 3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05"/>
                <a:gd name="T106" fmla="*/ 0 h 317"/>
                <a:gd name="T107" fmla="*/ 405 w 405"/>
                <a:gd name="T108" fmla="*/ 317 h 3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05" h="317">
                  <a:moveTo>
                    <a:pt x="40" y="53"/>
                  </a:moveTo>
                  <a:lnTo>
                    <a:pt x="38" y="53"/>
                  </a:lnTo>
                  <a:lnTo>
                    <a:pt x="36" y="57"/>
                  </a:lnTo>
                  <a:lnTo>
                    <a:pt x="33" y="64"/>
                  </a:lnTo>
                  <a:lnTo>
                    <a:pt x="29" y="74"/>
                  </a:lnTo>
                  <a:lnTo>
                    <a:pt x="23" y="85"/>
                  </a:lnTo>
                  <a:lnTo>
                    <a:pt x="17" y="101"/>
                  </a:lnTo>
                  <a:lnTo>
                    <a:pt x="12" y="116"/>
                  </a:lnTo>
                  <a:lnTo>
                    <a:pt x="8" y="135"/>
                  </a:lnTo>
                  <a:lnTo>
                    <a:pt x="2" y="152"/>
                  </a:lnTo>
                  <a:lnTo>
                    <a:pt x="0" y="173"/>
                  </a:lnTo>
                  <a:lnTo>
                    <a:pt x="0" y="196"/>
                  </a:lnTo>
                  <a:lnTo>
                    <a:pt x="2" y="218"/>
                  </a:lnTo>
                  <a:lnTo>
                    <a:pt x="6" y="241"/>
                  </a:lnTo>
                  <a:lnTo>
                    <a:pt x="15" y="266"/>
                  </a:lnTo>
                  <a:lnTo>
                    <a:pt x="25" y="291"/>
                  </a:lnTo>
                  <a:lnTo>
                    <a:pt x="40" y="317"/>
                  </a:lnTo>
                  <a:lnTo>
                    <a:pt x="40" y="315"/>
                  </a:lnTo>
                  <a:lnTo>
                    <a:pt x="46" y="313"/>
                  </a:lnTo>
                  <a:lnTo>
                    <a:pt x="52" y="310"/>
                  </a:lnTo>
                  <a:lnTo>
                    <a:pt x="63" y="306"/>
                  </a:lnTo>
                  <a:lnTo>
                    <a:pt x="72" y="300"/>
                  </a:lnTo>
                  <a:lnTo>
                    <a:pt x="86" y="293"/>
                  </a:lnTo>
                  <a:lnTo>
                    <a:pt x="101" y="287"/>
                  </a:lnTo>
                  <a:lnTo>
                    <a:pt x="116" y="279"/>
                  </a:lnTo>
                  <a:lnTo>
                    <a:pt x="129" y="272"/>
                  </a:lnTo>
                  <a:lnTo>
                    <a:pt x="143" y="264"/>
                  </a:lnTo>
                  <a:lnTo>
                    <a:pt x="156" y="256"/>
                  </a:lnTo>
                  <a:lnTo>
                    <a:pt x="169" y="251"/>
                  </a:lnTo>
                  <a:lnTo>
                    <a:pt x="179" y="245"/>
                  </a:lnTo>
                  <a:lnTo>
                    <a:pt x="188" y="241"/>
                  </a:lnTo>
                  <a:lnTo>
                    <a:pt x="194" y="237"/>
                  </a:lnTo>
                  <a:lnTo>
                    <a:pt x="198" y="236"/>
                  </a:lnTo>
                  <a:lnTo>
                    <a:pt x="200" y="232"/>
                  </a:lnTo>
                  <a:lnTo>
                    <a:pt x="198" y="236"/>
                  </a:lnTo>
                  <a:lnTo>
                    <a:pt x="194" y="241"/>
                  </a:lnTo>
                  <a:lnTo>
                    <a:pt x="194" y="243"/>
                  </a:lnTo>
                  <a:lnTo>
                    <a:pt x="200" y="245"/>
                  </a:lnTo>
                  <a:lnTo>
                    <a:pt x="209" y="249"/>
                  </a:lnTo>
                  <a:lnTo>
                    <a:pt x="221" y="255"/>
                  </a:lnTo>
                  <a:lnTo>
                    <a:pt x="234" y="258"/>
                  </a:lnTo>
                  <a:lnTo>
                    <a:pt x="251" y="264"/>
                  </a:lnTo>
                  <a:lnTo>
                    <a:pt x="268" y="270"/>
                  </a:lnTo>
                  <a:lnTo>
                    <a:pt x="287" y="275"/>
                  </a:lnTo>
                  <a:lnTo>
                    <a:pt x="306" y="279"/>
                  </a:lnTo>
                  <a:lnTo>
                    <a:pt x="323" y="285"/>
                  </a:lnTo>
                  <a:lnTo>
                    <a:pt x="342" y="287"/>
                  </a:lnTo>
                  <a:lnTo>
                    <a:pt x="359" y="289"/>
                  </a:lnTo>
                  <a:lnTo>
                    <a:pt x="373" y="289"/>
                  </a:lnTo>
                  <a:lnTo>
                    <a:pt x="386" y="289"/>
                  </a:lnTo>
                  <a:lnTo>
                    <a:pt x="398" y="285"/>
                  </a:lnTo>
                  <a:lnTo>
                    <a:pt x="405" y="279"/>
                  </a:lnTo>
                  <a:lnTo>
                    <a:pt x="405" y="275"/>
                  </a:lnTo>
                  <a:lnTo>
                    <a:pt x="403" y="268"/>
                  </a:lnTo>
                  <a:lnTo>
                    <a:pt x="401" y="256"/>
                  </a:lnTo>
                  <a:lnTo>
                    <a:pt x="401" y="243"/>
                  </a:lnTo>
                  <a:lnTo>
                    <a:pt x="396" y="224"/>
                  </a:lnTo>
                  <a:lnTo>
                    <a:pt x="394" y="205"/>
                  </a:lnTo>
                  <a:lnTo>
                    <a:pt x="388" y="182"/>
                  </a:lnTo>
                  <a:lnTo>
                    <a:pt x="384" y="161"/>
                  </a:lnTo>
                  <a:lnTo>
                    <a:pt x="377" y="135"/>
                  </a:lnTo>
                  <a:lnTo>
                    <a:pt x="371" y="112"/>
                  </a:lnTo>
                  <a:lnTo>
                    <a:pt x="361" y="89"/>
                  </a:lnTo>
                  <a:lnTo>
                    <a:pt x="354" y="66"/>
                  </a:lnTo>
                  <a:lnTo>
                    <a:pt x="342" y="45"/>
                  </a:lnTo>
                  <a:lnTo>
                    <a:pt x="331" y="28"/>
                  </a:lnTo>
                  <a:lnTo>
                    <a:pt x="318" y="11"/>
                  </a:lnTo>
                  <a:lnTo>
                    <a:pt x="304" y="0"/>
                  </a:lnTo>
                  <a:lnTo>
                    <a:pt x="40" y="53"/>
                  </a:lnTo>
                  <a:close/>
                </a:path>
              </a:pathLst>
            </a:custGeom>
            <a:solidFill>
              <a:srgbClr val="6E94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26"/>
            <p:cNvSpPr>
              <a:spLocks/>
            </p:cNvSpPr>
            <p:nvPr/>
          </p:nvSpPr>
          <p:spPr bwMode="auto">
            <a:xfrm>
              <a:off x="4732" y="2064"/>
              <a:ext cx="119" cy="129"/>
            </a:xfrm>
            <a:custGeom>
              <a:avLst/>
              <a:gdLst>
                <a:gd name="T0" fmla="*/ 0 w 238"/>
                <a:gd name="T1" fmla="*/ 1 h 256"/>
                <a:gd name="T2" fmla="*/ 0 w 238"/>
                <a:gd name="T3" fmla="*/ 3 h 256"/>
                <a:gd name="T4" fmla="*/ 0 w 238"/>
                <a:gd name="T5" fmla="*/ 6 h 256"/>
                <a:gd name="T6" fmla="*/ 0 w 238"/>
                <a:gd name="T7" fmla="*/ 10 h 256"/>
                <a:gd name="T8" fmla="*/ 1 w 238"/>
                <a:gd name="T9" fmla="*/ 15 h 256"/>
                <a:gd name="T10" fmla="*/ 1 w 238"/>
                <a:gd name="T11" fmla="*/ 19 h 256"/>
                <a:gd name="T12" fmla="*/ 1 w 238"/>
                <a:gd name="T13" fmla="*/ 23 h 256"/>
                <a:gd name="T14" fmla="*/ 2 w 238"/>
                <a:gd name="T15" fmla="*/ 26 h 256"/>
                <a:gd name="T16" fmla="*/ 3 w 238"/>
                <a:gd name="T17" fmla="*/ 27 h 256"/>
                <a:gd name="T18" fmla="*/ 5 w 238"/>
                <a:gd name="T19" fmla="*/ 28 h 256"/>
                <a:gd name="T20" fmla="*/ 7 w 238"/>
                <a:gd name="T21" fmla="*/ 30 h 256"/>
                <a:gd name="T22" fmla="*/ 11 w 238"/>
                <a:gd name="T23" fmla="*/ 31 h 256"/>
                <a:gd name="T24" fmla="*/ 15 w 238"/>
                <a:gd name="T25" fmla="*/ 33 h 256"/>
                <a:gd name="T26" fmla="*/ 19 w 238"/>
                <a:gd name="T27" fmla="*/ 33 h 256"/>
                <a:gd name="T28" fmla="*/ 24 w 238"/>
                <a:gd name="T29" fmla="*/ 31 h 256"/>
                <a:gd name="T30" fmla="*/ 28 w 238"/>
                <a:gd name="T31" fmla="*/ 29 h 256"/>
                <a:gd name="T32" fmla="*/ 30 w 238"/>
                <a:gd name="T33" fmla="*/ 26 h 256"/>
                <a:gd name="T34" fmla="*/ 30 w 238"/>
                <a:gd name="T35" fmla="*/ 24 h 256"/>
                <a:gd name="T36" fmla="*/ 29 w 238"/>
                <a:gd name="T37" fmla="*/ 21 h 256"/>
                <a:gd name="T38" fmla="*/ 29 w 238"/>
                <a:gd name="T39" fmla="*/ 17 h 256"/>
                <a:gd name="T40" fmla="*/ 28 w 238"/>
                <a:gd name="T41" fmla="*/ 12 h 256"/>
                <a:gd name="T42" fmla="*/ 28 w 238"/>
                <a:gd name="T43" fmla="*/ 8 h 256"/>
                <a:gd name="T44" fmla="*/ 27 w 238"/>
                <a:gd name="T45" fmla="*/ 4 h 256"/>
                <a:gd name="T46" fmla="*/ 27 w 238"/>
                <a:gd name="T47" fmla="*/ 2 h 256"/>
                <a:gd name="T48" fmla="*/ 26 w 238"/>
                <a:gd name="T49" fmla="*/ 2 h 256"/>
                <a:gd name="T50" fmla="*/ 24 w 238"/>
                <a:gd name="T51" fmla="*/ 1 h 256"/>
                <a:gd name="T52" fmla="*/ 20 w 238"/>
                <a:gd name="T53" fmla="*/ 1 h 256"/>
                <a:gd name="T54" fmla="*/ 15 w 238"/>
                <a:gd name="T55" fmla="*/ 1 h 256"/>
                <a:gd name="T56" fmla="*/ 11 w 238"/>
                <a:gd name="T57" fmla="*/ 1 h 256"/>
                <a:gd name="T58" fmla="*/ 6 w 238"/>
                <a:gd name="T59" fmla="*/ 0 h 256"/>
                <a:gd name="T60" fmla="*/ 3 w 238"/>
                <a:gd name="T61" fmla="*/ 0 h 256"/>
                <a:gd name="T62" fmla="*/ 1 w 238"/>
                <a:gd name="T63" fmla="*/ 0 h 256"/>
                <a:gd name="T64" fmla="*/ 1 w 238"/>
                <a:gd name="T65" fmla="*/ 0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256"/>
                <a:gd name="T101" fmla="*/ 238 w 238"/>
                <a:gd name="T102" fmla="*/ 256 h 2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256">
                  <a:moveTo>
                    <a:pt x="2" y="0"/>
                  </a:moveTo>
                  <a:lnTo>
                    <a:pt x="0" y="2"/>
                  </a:lnTo>
                  <a:lnTo>
                    <a:pt x="0" y="7"/>
                  </a:lnTo>
                  <a:lnTo>
                    <a:pt x="0" y="17"/>
                  </a:lnTo>
                  <a:lnTo>
                    <a:pt x="0" y="30"/>
                  </a:lnTo>
                  <a:lnTo>
                    <a:pt x="0" y="43"/>
                  </a:lnTo>
                  <a:lnTo>
                    <a:pt x="0" y="61"/>
                  </a:lnTo>
                  <a:lnTo>
                    <a:pt x="0" y="78"/>
                  </a:lnTo>
                  <a:lnTo>
                    <a:pt x="2" y="97"/>
                  </a:lnTo>
                  <a:lnTo>
                    <a:pt x="2" y="116"/>
                  </a:lnTo>
                  <a:lnTo>
                    <a:pt x="2" y="135"/>
                  </a:lnTo>
                  <a:lnTo>
                    <a:pt x="4" y="150"/>
                  </a:lnTo>
                  <a:lnTo>
                    <a:pt x="6" y="167"/>
                  </a:lnTo>
                  <a:lnTo>
                    <a:pt x="8" y="182"/>
                  </a:lnTo>
                  <a:lnTo>
                    <a:pt x="10" y="194"/>
                  </a:lnTo>
                  <a:lnTo>
                    <a:pt x="13" y="201"/>
                  </a:lnTo>
                  <a:lnTo>
                    <a:pt x="17" y="207"/>
                  </a:lnTo>
                  <a:lnTo>
                    <a:pt x="19" y="209"/>
                  </a:lnTo>
                  <a:lnTo>
                    <a:pt x="27" y="215"/>
                  </a:lnTo>
                  <a:lnTo>
                    <a:pt x="36" y="220"/>
                  </a:lnTo>
                  <a:lnTo>
                    <a:pt x="46" y="228"/>
                  </a:lnTo>
                  <a:lnTo>
                    <a:pt x="57" y="234"/>
                  </a:lnTo>
                  <a:lnTo>
                    <a:pt x="70" y="239"/>
                  </a:lnTo>
                  <a:lnTo>
                    <a:pt x="86" y="245"/>
                  </a:lnTo>
                  <a:lnTo>
                    <a:pt x="103" y="251"/>
                  </a:lnTo>
                  <a:lnTo>
                    <a:pt x="118" y="254"/>
                  </a:lnTo>
                  <a:lnTo>
                    <a:pt x="135" y="256"/>
                  </a:lnTo>
                  <a:lnTo>
                    <a:pt x="152" y="256"/>
                  </a:lnTo>
                  <a:lnTo>
                    <a:pt x="169" y="253"/>
                  </a:lnTo>
                  <a:lnTo>
                    <a:pt x="186" y="247"/>
                  </a:lnTo>
                  <a:lnTo>
                    <a:pt x="205" y="237"/>
                  </a:lnTo>
                  <a:lnTo>
                    <a:pt x="221" y="224"/>
                  </a:lnTo>
                  <a:lnTo>
                    <a:pt x="238" y="209"/>
                  </a:lnTo>
                  <a:lnTo>
                    <a:pt x="238" y="205"/>
                  </a:lnTo>
                  <a:lnTo>
                    <a:pt x="236" y="199"/>
                  </a:lnTo>
                  <a:lnTo>
                    <a:pt x="236" y="190"/>
                  </a:lnTo>
                  <a:lnTo>
                    <a:pt x="234" y="178"/>
                  </a:lnTo>
                  <a:lnTo>
                    <a:pt x="232" y="163"/>
                  </a:lnTo>
                  <a:lnTo>
                    <a:pt x="230" y="148"/>
                  </a:lnTo>
                  <a:lnTo>
                    <a:pt x="228" y="131"/>
                  </a:lnTo>
                  <a:lnTo>
                    <a:pt x="228" y="114"/>
                  </a:lnTo>
                  <a:lnTo>
                    <a:pt x="224" y="95"/>
                  </a:lnTo>
                  <a:lnTo>
                    <a:pt x="222" y="78"/>
                  </a:lnTo>
                  <a:lnTo>
                    <a:pt x="221" y="61"/>
                  </a:lnTo>
                  <a:lnTo>
                    <a:pt x="219" y="45"/>
                  </a:lnTo>
                  <a:lnTo>
                    <a:pt x="215" y="32"/>
                  </a:lnTo>
                  <a:lnTo>
                    <a:pt x="213" y="23"/>
                  </a:lnTo>
                  <a:lnTo>
                    <a:pt x="211" y="15"/>
                  </a:lnTo>
                  <a:lnTo>
                    <a:pt x="211" y="13"/>
                  </a:lnTo>
                  <a:lnTo>
                    <a:pt x="205" y="11"/>
                  </a:lnTo>
                  <a:lnTo>
                    <a:pt x="198" y="9"/>
                  </a:lnTo>
                  <a:lnTo>
                    <a:pt x="186" y="7"/>
                  </a:lnTo>
                  <a:lnTo>
                    <a:pt x="173" y="7"/>
                  </a:lnTo>
                  <a:lnTo>
                    <a:pt x="156" y="5"/>
                  </a:lnTo>
                  <a:lnTo>
                    <a:pt x="139" y="4"/>
                  </a:lnTo>
                  <a:lnTo>
                    <a:pt x="120" y="4"/>
                  </a:lnTo>
                  <a:lnTo>
                    <a:pt x="101" y="4"/>
                  </a:lnTo>
                  <a:lnTo>
                    <a:pt x="82" y="2"/>
                  </a:lnTo>
                  <a:lnTo>
                    <a:pt x="65" y="2"/>
                  </a:lnTo>
                  <a:lnTo>
                    <a:pt x="4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561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27"/>
            <p:cNvSpPr>
              <a:spLocks/>
            </p:cNvSpPr>
            <p:nvPr/>
          </p:nvSpPr>
          <p:spPr bwMode="auto">
            <a:xfrm>
              <a:off x="4630" y="1819"/>
              <a:ext cx="235" cy="295"/>
            </a:xfrm>
            <a:custGeom>
              <a:avLst/>
              <a:gdLst>
                <a:gd name="T0" fmla="*/ 27 w 469"/>
                <a:gd name="T1" fmla="*/ 2 h 590"/>
                <a:gd name="T2" fmla="*/ 34 w 469"/>
                <a:gd name="T3" fmla="*/ 1 h 590"/>
                <a:gd name="T4" fmla="*/ 39 w 469"/>
                <a:gd name="T5" fmla="*/ 0 h 590"/>
                <a:gd name="T6" fmla="*/ 44 w 469"/>
                <a:gd name="T7" fmla="*/ 1 h 590"/>
                <a:gd name="T8" fmla="*/ 48 w 469"/>
                <a:gd name="T9" fmla="*/ 1 h 590"/>
                <a:gd name="T10" fmla="*/ 52 w 469"/>
                <a:gd name="T11" fmla="*/ 5 h 590"/>
                <a:gd name="T12" fmla="*/ 55 w 469"/>
                <a:gd name="T13" fmla="*/ 9 h 590"/>
                <a:gd name="T14" fmla="*/ 57 w 469"/>
                <a:gd name="T15" fmla="*/ 13 h 590"/>
                <a:gd name="T16" fmla="*/ 59 w 469"/>
                <a:gd name="T17" fmla="*/ 18 h 590"/>
                <a:gd name="T18" fmla="*/ 59 w 469"/>
                <a:gd name="T19" fmla="*/ 21 h 590"/>
                <a:gd name="T20" fmla="*/ 59 w 469"/>
                <a:gd name="T21" fmla="*/ 28 h 590"/>
                <a:gd name="T22" fmla="*/ 58 w 469"/>
                <a:gd name="T23" fmla="*/ 37 h 590"/>
                <a:gd name="T24" fmla="*/ 58 w 469"/>
                <a:gd name="T25" fmla="*/ 46 h 590"/>
                <a:gd name="T26" fmla="*/ 56 w 469"/>
                <a:gd name="T27" fmla="*/ 55 h 590"/>
                <a:gd name="T28" fmla="*/ 53 w 469"/>
                <a:gd name="T29" fmla="*/ 63 h 590"/>
                <a:gd name="T30" fmla="*/ 50 w 469"/>
                <a:gd name="T31" fmla="*/ 70 h 590"/>
                <a:gd name="T32" fmla="*/ 45 w 469"/>
                <a:gd name="T33" fmla="*/ 73 h 590"/>
                <a:gd name="T34" fmla="*/ 39 w 469"/>
                <a:gd name="T35" fmla="*/ 74 h 590"/>
                <a:gd name="T36" fmla="*/ 34 w 469"/>
                <a:gd name="T37" fmla="*/ 74 h 590"/>
                <a:gd name="T38" fmla="*/ 30 w 469"/>
                <a:gd name="T39" fmla="*/ 72 h 590"/>
                <a:gd name="T40" fmla="*/ 26 w 469"/>
                <a:gd name="T41" fmla="*/ 70 h 590"/>
                <a:gd name="T42" fmla="*/ 22 w 469"/>
                <a:gd name="T43" fmla="*/ 67 h 590"/>
                <a:gd name="T44" fmla="*/ 18 w 469"/>
                <a:gd name="T45" fmla="*/ 63 h 590"/>
                <a:gd name="T46" fmla="*/ 15 w 469"/>
                <a:gd name="T47" fmla="*/ 60 h 590"/>
                <a:gd name="T48" fmla="*/ 13 w 469"/>
                <a:gd name="T49" fmla="*/ 57 h 590"/>
                <a:gd name="T50" fmla="*/ 12 w 469"/>
                <a:gd name="T51" fmla="*/ 56 h 590"/>
                <a:gd name="T52" fmla="*/ 11 w 469"/>
                <a:gd name="T53" fmla="*/ 55 h 590"/>
                <a:gd name="T54" fmla="*/ 11 w 469"/>
                <a:gd name="T55" fmla="*/ 56 h 590"/>
                <a:gd name="T56" fmla="*/ 10 w 469"/>
                <a:gd name="T57" fmla="*/ 57 h 590"/>
                <a:gd name="T58" fmla="*/ 8 w 469"/>
                <a:gd name="T59" fmla="*/ 55 h 590"/>
                <a:gd name="T60" fmla="*/ 6 w 469"/>
                <a:gd name="T61" fmla="*/ 52 h 590"/>
                <a:gd name="T62" fmla="*/ 3 w 469"/>
                <a:gd name="T63" fmla="*/ 49 h 590"/>
                <a:gd name="T64" fmla="*/ 1 w 469"/>
                <a:gd name="T65" fmla="*/ 45 h 590"/>
                <a:gd name="T66" fmla="*/ 0 w 469"/>
                <a:gd name="T67" fmla="*/ 43 h 590"/>
                <a:gd name="T68" fmla="*/ 2 w 469"/>
                <a:gd name="T69" fmla="*/ 41 h 590"/>
                <a:gd name="T70" fmla="*/ 5 w 469"/>
                <a:gd name="T71" fmla="*/ 41 h 590"/>
                <a:gd name="T72" fmla="*/ 6 w 469"/>
                <a:gd name="T73" fmla="*/ 40 h 590"/>
                <a:gd name="T74" fmla="*/ 6 w 469"/>
                <a:gd name="T75" fmla="*/ 39 h 590"/>
                <a:gd name="T76" fmla="*/ 6 w 469"/>
                <a:gd name="T77" fmla="*/ 38 h 590"/>
                <a:gd name="T78" fmla="*/ 6 w 469"/>
                <a:gd name="T79" fmla="*/ 36 h 590"/>
                <a:gd name="T80" fmla="*/ 5 w 469"/>
                <a:gd name="T81" fmla="*/ 34 h 590"/>
                <a:gd name="T82" fmla="*/ 5 w 469"/>
                <a:gd name="T83" fmla="*/ 30 h 590"/>
                <a:gd name="T84" fmla="*/ 6 w 469"/>
                <a:gd name="T85" fmla="*/ 26 h 590"/>
                <a:gd name="T86" fmla="*/ 6 w 469"/>
                <a:gd name="T87" fmla="*/ 25 h 590"/>
                <a:gd name="T88" fmla="*/ 6 w 469"/>
                <a:gd name="T89" fmla="*/ 23 h 590"/>
                <a:gd name="T90" fmla="*/ 6 w 469"/>
                <a:gd name="T91" fmla="*/ 21 h 590"/>
                <a:gd name="T92" fmla="*/ 7 w 469"/>
                <a:gd name="T93" fmla="*/ 18 h 590"/>
                <a:gd name="T94" fmla="*/ 8 w 469"/>
                <a:gd name="T95" fmla="*/ 15 h 590"/>
                <a:gd name="T96" fmla="*/ 11 w 469"/>
                <a:gd name="T97" fmla="*/ 11 h 590"/>
                <a:gd name="T98" fmla="*/ 14 w 469"/>
                <a:gd name="T99" fmla="*/ 9 h 590"/>
                <a:gd name="T100" fmla="*/ 20 w 469"/>
                <a:gd name="T101" fmla="*/ 5 h 590"/>
                <a:gd name="T102" fmla="*/ 24 w 469"/>
                <a:gd name="T103" fmla="*/ 5 h 59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69"/>
                <a:gd name="T157" fmla="*/ 0 h 590"/>
                <a:gd name="T158" fmla="*/ 469 w 469"/>
                <a:gd name="T159" fmla="*/ 590 h 59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69" h="590">
                  <a:moveTo>
                    <a:pt x="186" y="33"/>
                  </a:moveTo>
                  <a:lnTo>
                    <a:pt x="214" y="21"/>
                  </a:lnTo>
                  <a:lnTo>
                    <a:pt x="241" y="14"/>
                  </a:lnTo>
                  <a:lnTo>
                    <a:pt x="266" y="6"/>
                  </a:lnTo>
                  <a:lnTo>
                    <a:pt x="290" y="2"/>
                  </a:lnTo>
                  <a:lnTo>
                    <a:pt x="311" y="0"/>
                  </a:lnTo>
                  <a:lnTo>
                    <a:pt x="332" y="0"/>
                  </a:lnTo>
                  <a:lnTo>
                    <a:pt x="349" y="2"/>
                  </a:lnTo>
                  <a:lnTo>
                    <a:pt x="367" y="8"/>
                  </a:lnTo>
                  <a:lnTo>
                    <a:pt x="384" y="14"/>
                  </a:lnTo>
                  <a:lnTo>
                    <a:pt x="397" y="23"/>
                  </a:lnTo>
                  <a:lnTo>
                    <a:pt x="410" y="35"/>
                  </a:lnTo>
                  <a:lnTo>
                    <a:pt x="424" y="50"/>
                  </a:lnTo>
                  <a:lnTo>
                    <a:pt x="433" y="67"/>
                  </a:lnTo>
                  <a:lnTo>
                    <a:pt x="444" y="86"/>
                  </a:lnTo>
                  <a:lnTo>
                    <a:pt x="454" y="111"/>
                  </a:lnTo>
                  <a:lnTo>
                    <a:pt x="465" y="135"/>
                  </a:lnTo>
                  <a:lnTo>
                    <a:pt x="465" y="141"/>
                  </a:lnTo>
                  <a:lnTo>
                    <a:pt x="465" y="154"/>
                  </a:lnTo>
                  <a:lnTo>
                    <a:pt x="467" y="175"/>
                  </a:lnTo>
                  <a:lnTo>
                    <a:pt x="469" y="200"/>
                  </a:lnTo>
                  <a:lnTo>
                    <a:pt x="467" y="230"/>
                  </a:lnTo>
                  <a:lnTo>
                    <a:pt x="465" y="265"/>
                  </a:lnTo>
                  <a:lnTo>
                    <a:pt x="463" y="299"/>
                  </a:lnTo>
                  <a:lnTo>
                    <a:pt x="462" y="337"/>
                  </a:lnTo>
                  <a:lnTo>
                    <a:pt x="458" y="375"/>
                  </a:lnTo>
                  <a:lnTo>
                    <a:pt x="452" y="413"/>
                  </a:lnTo>
                  <a:lnTo>
                    <a:pt x="444" y="447"/>
                  </a:lnTo>
                  <a:lnTo>
                    <a:pt x="435" y="481"/>
                  </a:lnTo>
                  <a:lnTo>
                    <a:pt x="424" y="510"/>
                  </a:lnTo>
                  <a:lnTo>
                    <a:pt x="410" y="536"/>
                  </a:lnTo>
                  <a:lnTo>
                    <a:pt x="393" y="557"/>
                  </a:lnTo>
                  <a:lnTo>
                    <a:pt x="374" y="572"/>
                  </a:lnTo>
                  <a:lnTo>
                    <a:pt x="353" y="580"/>
                  </a:lnTo>
                  <a:lnTo>
                    <a:pt x="332" y="586"/>
                  </a:lnTo>
                  <a:lnTo>
                    <a:pt x="311" y="590"/>
                  </a:lnTo>
                  <a:lnTo>
                    <a:pt x="292" y="590"/>
                  </a:lnTo>
                  <a:lnTo>
                    <a:pt x="271" y="586"/>
                  </a:lnTo>
                  <a:lnTo>
                    <a:pt x="254" y="582"/>
                  </a:lnTo>
                  <a:lnTo>
                    <a:pt x="235" y="576"/>
                  </a:lnTo>
                  <a:lnTo>
                    <a:pt x="218" y="569"/>
                  </a:lnTo>
                  <a:lnTo>
                    <a:pt x="201" y="559"/>
                  </a:lnTo>
                  <a:lnTo>
                    <a:pt x="184" y="548"/>
                  </a:lnTo>
                  <a:lnTo>
                    <a:pt x="169" y="536"/>
                  </a:lnTo>
                  <a:lnTo>
                    <a:pt x="156" y="525"/>
                  </a:lnTo>
                  <a:lnTo>
                    <a:pt x="140" y="510"/>
                  </a:lnTo>
                  <a:lnTo>
                    <a:pt x="129" y="495"/>
                  </a:lnTo>
                  <a:lnTo>
                    <a:pt x="118" y="481"/>
                  </a:lnTo>
                  <a:lnTo>
                    <a:pt x="108" y="468"/>
                  </a:lnTo>
                  <a:lnTo>
                    <a:pt x="102" y="458"/>
                  </a:lnTo>
                  <a:lnTo>
                    <a:pt x="98" y="455"/>
                  </a:lnTo>
                  <a:lnTo>
                    <a:pt x="95" y="449"/>
                  </a:lnTo>
                  <a:lnTo>
                    <a:pt x="91" y="449"/>
                  </a:lnTo>
                  <a:lnTo>
                    <a:pt x="87" y="447"/>
                  </a:lnTo>
                  <a:lnTo>
                    <a:pt x="87" y="451"/>
                  </a:lnTo>
                  <a:lnTo>
                    <a:pt x="83" y="455"/>
                  </a:lnTo>
                  <a:lnTo>
                    <a:pt x="81" y="458"/>
                  </a:lnTo>
                  <a:lnTo>
                    <a:pt x="78" y="458"/>
                  </a:lnTo>
                  <a:lnTo>
                    <a:pt x="72" y="453"/>
                  </a:lnTo>
                  <a:lnTo>
                    <a:pt x="64" y="443"/>
                  </a:lnTo>
                  <a:lnTo>
                    <a:pt x="55" y="432"/>
                  </a:lnTo>
                  <a:lnTo>
                    <a:pt x="45" y="420"/>
                  </a:lnTo>
                  <a:lnTo>
                    <a:pt x="34" y="409"/>
                  </a:lnTo>
                  <a:lnTo>
                    <a:pt x="22" y="396"/>
                  </a:lnTo>
                  <a:lnTo>
                    <a:pt x="15" y="380"/>
                  </a:lnTo>
                  <a:lnTo>
                    <a:pt x="7" y="367"/>
                  </a:lnTo>
                  <a:lnTo>
                    <a:pt x="2" y="358"/>
                  </a:lnTo>
                  <a:lnTo>
                    <a:pt x="0" y="346"/>
                  </a:lnTo>
                  <a:lnTo>
                    <a:pt x="3" y="339"/>
                  </a:lnTo>
                  <a:lnTo>
                    <a:pt x="13" y="333"/>
                  </a:lnTo>
                  <a:lnTo>
                    <a:pt x="28" y="331"/>
                  </a:lnTo>
                  <a:lnTo>
                    <a:pt x="34" y="329"/>
                  </a:lnTo>
                  <a:lnTo>
                    <a:pt x="38" y="327"/>
                  </a:lnTo>
                  <a:lnTo>
                    <a:pt x="41" y="325"/>
                  </a:lnTo>
                  <a:lnTo>
                    <a:pt x="45" y="322"/>
                  </a:lnTo>
                  <a:lnTo>
                    <a:pt x="45" y="316"/>
                  </a:lnTo>
                  <a:lnTo>
                    <a:pt x="45" y="310"/>
                  </a:lnTo>
                  <a:lnTo>
                    <a:pt x="45" y="304"/>
                  </a:lnTo>
                  <a:lnTo>
                    <a:pt x="45" y="297"/>
                  </a:lnTo>
                  <a:lnTo>
                    <a:pt x="43" y="287"/>
                  </a:lnTo>
                  <a:lnTo>
                    <a:pt x="41" y="280"/>
                  </a:lnTo>
                  <a:lnTo>
                    <a:pt x="40" y="268"/>
                  </a:lnTo>
                  <a:lnTo>
                    <a:pt x="40" y="257"/>
                  </a:lnTo>
                  <a:lnTo>
                    <a:pt x="40" y="246"/>
                  </a:lnTo>
                  <a:lnTo>
                    <a:pt x="40" y="230"/>
                  </a:lnTo>
                  <a:lnTo>
                    <a:pt x="41" y="215"/>
                  </a:lnTo>
                  <a:lnTo>
                    <a:pt x="45" y="202"/>
                  </a:lnTo>
                  <a:lnTo>
                    <a:pt x="43" y="200"/>
                  </a:lnTo>
                  <a:lnTo>
                    <a:pt x="43" y="196"/>
                  </a:lnTo>
                  <a:lnTo>
                    <a:pt x="43" y="190"/>
                  </a:lnTo>
                  <a:lnTo>
                    <a:pt x="43" y="183"/>
                  </a:lnTo>
                  <a:lnTo>
                    <a:pt x="43" y="173"/>
                  </a:lnTo>
                  <a:lnTo>
                    <a:pt x="45" y="162"/>
                  </a:lnTo>
                  <a:lnTo>
                    <a:pt x="49" y="149"/>
                  </a:lnTo>
                  <a:lnTo>
                    <a:pt x="55" y="137"/>
                  </a:lnTo>
                  <a:lnTo>
                    <a:pt x="60" y="124"/>
                  </a:lnTo>
                  <a:lnTo>
                    <a:pt x="70" y="111"/>
                  </a:lnTo>
                  <a:lnTo>
                    <a:pt x="81" y="95"/>
                  </a:lnTo>
                  <a:lnTo>
                    <a:pt x="97" y="82"/>
                  </a:lnTo>
                  <a:lnTo>
                    <a:pt x="112" y="67"/>
                  </a:lnTo>
                  <a:lnTo>
                    <a:pt x="133" y="55"/>
                  </a:lnTo>
                  <a:lnTo>
                    <a:pt x="157" y="42"/>
                  </a:lnTo>
                  <a:lnTo>
                    <a:pt x="186" y="33"/>
                  </a:lnTo>
                  <a:close/>
                </a:path>
              </a:pathLst>
            </a:custGeom>
            <a:solidFill>
              <a:srgbClr val="BD7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28"/>
            <p:cNvSpPr>
              <a:spLocks/>
            </p:cNvSpPr>
            <p:nvPr/>
          </p:nvSpPr>
          <p:spPr bwMode="auto">
            <a:xfrm>
              <a:off x="4655" y="1935"/>
              <a:ext cx="114" cy="46"/>
            </a:xfrm>
            <a:custGeom>
              <a:avLst/>
              <a:gdLst>
                <a:gd name="T0" fmla="*/ 0 w 228"/>
                <a:gd name="T1" fmla="*/ 10 h 91"/>
                <a:gd name="T2" fmla="*/ 0 w 228"/>
                <a:gd name="T3" fmla="*/ 9 h 91"/>
                <a:gd name="T4" fmla="*/ 1 w 228"/>
                <a:gd name="T5" fmla="*/ 9 h 91"/>
                <a:gd name="T6" fmla="*/ 1 w 228"/>
                <a:gd name="T7" fmla="*/ 9 h 91"/>
                <a:gd name="T8" fmla="*/ 2 w 228"/>
                <a:gd name="T9" fmla="*/ 8 h 91"/>
                <a:gd name="T10" fmla="*/ 3 w 228"/>
                <a:gd name="T11" fmla="*/ 7 h 91"/>
                <a:gd name="T12" fmla="*/ 4 w 228"/>
                <a:gd name="T13" fmla="*/ 6 h 91"/>
                <a:gd name="T14" fmla="*/ 6 w 228"/>
                <a:gd name="T15" fmla="*/ 5 h 91"/>
                <a:gd name="T16" fmla="*/ 7 w 228"/>
                <a:gd name="T17" fmla="*/ 4 h 91"/>
                <a:gd name="T18" fmla="*/ 9 w 228"/>
                <a:gd name="T19" fmla="*/ 3 h 91"/>
                <a:gd name="T20" fmla="*/ 11 w 228"/>
                <a:gd name="T21" fmla="*/ 2 h 91"/>
                <a:gd name="T22" fmla="*/ 14 w 228"/>
                <a:gd name="T23" fmla="*/ 1 h 91"/>
                <a:gd name="T24" fmla="*/ 15 w 228"/>
                <a:gd name="T25" fmla="*/ 1 h 91"/>
                <a:gd name="T26" fmla="*/ 19 w 228"/>
                <a:gd name="T27" fmla="*/ 0 h 91"/>
                <a:gd name="T28" fmla="*/ 22 w 228"/>
                <a:gd name="T29" fmla="*/ 0 h 91"/>
                <a:gd name="T30" fmla="*/ 25 w 228"/>
                <a:gd name="T31" fmla="*/ 1 h 91"/>
                <a:gd name="T32" fmla="*/ 29 w 228"/>
                <a:gd name="T33" fmla="*/ 1 h 91"/>
                <a:gd name="T34" fmla="*/ 29 w 228"/>
                <a:gd name="T35" fmla="*/ 1 h 91"/>
                <a:gd name="T36" fmla="*/ 28 w 228"/>
                <a:gd name="T37" fmla="*/ 2 h 91"/>
                <a:gd name="T38" fmla="*/ 28 w 228"/>
                <a:gd name="T39" fmla="*/ 3 h 91"/>
                <a:gd name="T40" fmla="*/ 28 w 228"/>
                <a:gd name="T41" fmla="*/ 4 h 91"/>
                <a:gd name="T42" fmla="*/ 27 w 228"/>
                <a:gd name="T43" fmla="*/ 4 h 91"/>
                <a:gd name="T44" fmla="*/ 26 w 228"/>
                <a:gd name="T45" fmla="*/ 5 h 91"/>
                <a:gd name="T46" fmla="*/ 25 w 228"/>
                <a:gd name="T47" fmla="*/ 6 h 91"/>
                <a:gd name="T48" fmla="*/ 24 w 228"/>
                <a:gd name="T49" fmla="*/ 8 h 91"/>
                <a:gd name="T50" fmla="*/ 22 w 228"/>
                <a:gd name="T51" fmla="*/ 9 h 91"/>
                <a:gd name="T52" fmla="*/ 20 w 228"/>
                <a:gd name="T53" fmla="*/ 9 h 91"/>
                <a:gd name="T54" fmla="*/ 18 w 228"/>
                <a:gd name="T55" fmla="*/ 10 h 91"/>
                <a:gd name="T56" fmla="*/ 14 w 228"/>
                <a:gd name="T57" fmla="*/ 11 h 91"/>
                <a:gd name="T58" fmla="*/ 12 w 228"/>
                <a:gd name="T59" fmla="*/ 11 h 91"/>
                <a:gd name="T60" fmla="*/ 9 w 228"/>
                <a:gd name="T61" fmla="*/ 12 h 91"/>
                <a:gd name="T62" fmla="*/ 5 w 228"/>
                <a:gd name="T63" fmla="*/ 12 h 91"/>
                <a:gd name="T64" fmla="*/ 1 w 228"/>
                <a:gd name="T65" fmla="*/ 12 h 91"/>
                <a:gd name="T66" fmla="*/ 0 w 228"/>
                <a:gd name="T67" fmla="*/ 10 h 91"/>
                <a:gd name="T68" fmla="*/ 0 w 228"/>
                <a:gd name="T69" fmla="*/ 10 h 9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8"/>
                <a:gd name="T106" fmla="*/ 0 h 91"/>
                <a:gd name="T107" fmla="*/ 228 w 228"/>
                <a:gd name="T108" fmla="*/ 91 h 9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8" h="91">
                  <a:moveTo>
                    <a:pt x="0" y="74"/>
                  </a:moveTo>
                  <a:lnTo>
                    <a:pt x="0" y="72"/>
                  </a:lnTo>
                  <a:lnTo>
                    <a:pt x="2" y="71"/>
                  </a:lnTo>
                  <a:lnTo>
                    <a:pt x="6" y="65"/>
                  </a:lnTo>
                  <a:lnTo>
                    <a:pt x="13" y="59"/>
                  </a:lnTo>
                  <a:lnTo>
                    <a:pt x="21" y="52"/>
                  </a:lnTo>
                  <a:lnTo>
                    <a:pt x="30" y="44"/>
                  </a:lnTo>
                  <a:lnTo>
                    <a:pt x="42" y="36"/>
                  </a:lnTo>
                  <a:lnTo>
                    <a:pt x="57" y="29"/>
                  </a:lnTo>
                  <a:lnTo>
                    <a:pt x="70" y="19"/>
                  </a:lnTo>
                  <a:lnTo>
                    <a:pt x="88" y="14"/>
                  </a:lnTo>
                  <a:lnTo>
                    <a:pt x="107" y="6"/>
                  </a:lnTo>
                  <a:lnTo>
                    <a:pt x="127" y="4"/>
                  </a:lnTo>
                  <a:lnTo>
                    <a:pt x="150" y="0"/>
                  </a:lnTo>
                  <a:lnTo>
                    <a:pt x="173" y="0"/>
                  </a:lnTo>
                  <a:lnTo>
                    <a:pt x="200" y="4"/>
                  </a:lnTo>
                  <a:lnTo>
                    <a:pt x="228" y="8"/>
                  </a:lnTo>
                  <a:lnTo>
                    <a:pt x="226" y="8"/>
                  </a:lnTo>
                  <a:lnTo>
                    <a:pt x="224" y="14"/>
                  </a:lnTo>
                  <a:lnTo>
                    <a:pt x="222" y="17"/>
                  </a:lnTo>
                  <a:lnTo>
                    <a:pt x="219" y="25"/>
                  </a:lnTo>
                  <a:lnTo>
                    <a:pt x="213" y="31"/>
                  </a:lnTo>
                  <a:lnTo>
                    <a:pt x="205" y="38"/>
                  </a:lnTo>
                  <a:lnTo>
                    <a:pt x="196" y="48"/>
                  </a:lnTo>
                  <a:lnTo>
                    <a:pt x="186" y="57"/>
                  </a:lnTo>
                  <a:lnTo>
                    <a:pt x="171" y="65"/>
                  </a:lnTo>
                  <a:lnTo>
                    <a:pt x="156" y="72"/>
                  </a:lnTo>
                  <a:lnTo>
                    <a:pt x="137" y="78"/>
                  </a:lnTo>
                  <a:lnTo>
                    <a:pt x="118" y="86"/>
                  </a:lnTo>
                  <a:lnTo>
                    <a:pt x="93" y="88"/>
                  </a:lnTo>
                  <a:lnTo>
                    <a:pt x="67" y="91"/>
                  </a:lnTo>
                  <a:lnTo>
                    <a:pt x="36" y="91"/>
                  </a:lnTo>
                  <a:lnTo>
                    <a:pt x="4" y="9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B561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29"/>
            <p:cNvSpPr>
              <a:spLocks/>
            </p:cNvSpPr>
            <p:nvPr/>
          </p:nvSpPr>
          <p:spPr bwMode="auto">
            <a:xfrm>
              <a:off x="4816" y="1895"/>
              <a:ext cx="52" cy="45"/>
            </a:xfrm>
            <a:custGeom>
              <a:avLst/>
              <a:gdLst>
                <a:gd name="T0" fmla="*/ 12 w 105"/>
                <a:gd name="T1" fmla="*/ 0 h 90"/>
                <a:gd name="T2" fmla="*/ 11 w 105"/>
                <a:gd name="T3" fmla="*/ 0 h 90"/>
                <a:gd name="T4" fmla="*/ 11 w 105"/>
                <a:gd name="T5" fmla="*/ 1 h 90"/>
                <a:gd name="T6" fmla="*/ 10 w 105"/>
                <a:gd name="T7" fmla="*/ 1 h 90"/>
                <a:gd name="T8" fmla="*/ 9 w 105"/>
                <a:gd name="T9" fmla="*/ 1 h 90"/>
                <a:gd name="T10" fmla="*/ 8 w 105"/>
                <a:gd name="T11" fmla="*/ 1 h 90"/>
                <a:gd name="T12" fmla="*/ 8 w 105"/>
                <a:gd name="T13" fmla="*/ 2 h 90"/>
                <a:gd name="T14" fmla="*/ 6 w 105"/>
                <a:gd name="T15" fmla="*/ 3 h 90"/>
                <a:gd name="T16" fmla="*/ 6 w 105"/>
                <a:gd name="T17" fmla="*/ 3 h 90"/>
                <a:gd name="T18" fmla="*/ 5 w 105"/>
                <a:gd name="T19" fmla="*/ 3 h 90"/>
                <a:gd name="T20" fmla="*/ 4 w 105"/>
                <a:gd name="T21" fmla="*/ 5 h 90"/>
                <a:gd name="T22" fmla="*/ 3 w 105"/>
                <a:gd name="T23" fmla="*/ 6 h 90"/>
                <a:gd name="T24" fmla="*/ 2 w 105"/>
                <a:gd name="T25" fmla="*/ 6 h 90"/>
                <a:gd name="T26" fmla="*/ 1 w 105"/>
                <a:gd name="T27" fmla="*/ 7 h 90"/>
                <a:gd name="T28" fmla="*/ 0 w 105"/>
                <a:gd name="T29" fmla="*/ 9 h 90"/>
                <a:gd name="T30" fmla="*/ 0 w 105"/>
                <a:gd name="T31" fmla="*/ 9 h 90"/>
                <a:gd name="T32" fmla="*/ 0 w 105"/>
                <a:gd name="T33" fmla="*/ 9 h 90"/>
                <a:gd name="T34" fmla="*/ 0 w 105"/>
                <a:gd name="T35" fmla="*/ 9 h 90"/>
                <a:gd name="T36" fmla="*/ 1 w 105"/>
                <a:gd name="T37" fmla="*/ 10 h 90"/>
                <a:gd name="T38" fmla="*/ 2 w 105"/>
                <a:gd name="T39" fmla="*/ 10 h 90"/>
                <a:gd name="T40" fmla="*/ 2 w 105"/>
                <a:gd name="T41" fmla="*/ 10 h 90"/>
                <a:gd name="T42" fmla="*/ 3 w 105"/>
                <a:gd name="T43" fmla="*/ 11 h 90"/>
                <a:gd name="T44" fmla="*/ 4 w 105"/>
                <a:gd name="T45" fmla="*/ 11 h 90"/>
                <a:gd name="T46" fmla="*/ 5 w 105"/>
                <a:gd name="T47" fmla="*/ 11 h 90"/>
                <a:gd name="T48" fmla="*/ 6 w 105"/>
                <a:gd name="T49" fmla="*/ 11 h 90"/>
                <a:gd name="T50" fmla="*/ 8 w 105"/>
                <a:gd name="T51" fmla="*/ 11 h 90"/>
                <a:gd name="T52" fmla="*/ 9 w 105"/>
                <a:gd name="T53" fmla="*/ 11 h 90"/>
                <a:gd name="T54" fmla="*/ 11 w 105"/>
                <a:gd name="T55" fmla="*/ 11 h 90"/>
                <a:gd name="T56" fmla="*/ 13 w 105"/>
                <a:gd name="T57" fmla="*/ 11 h 90"/>
                <a:gd name="T58" fmla="*/ 13 w 105"/>
                <a:gd name="T59" fmla="*/ 11 h 90"/>
                <a:gd name="T60" fmla="*/ 13 w 105"/>
                <a:gd name="T61" fmla="*/ 11 h 90"/>
                <a:gd name="T62" fmla="*/ 13 w 105"/>
                <a:gd name="T63" fmla="*/ 10 h 90"/>
                <a:gd name="T64" fmla="*/ 13 w 105"/>
                <a:gd name="T65" fmla="*/ 10 h 90"/>
                <a:gd name="T66" fmla="*/ 12 w 105"/>
                <a:gd name="T67" fmla="*/ 9 h 90"/>
                <a:gd name="T68" fmla="*/ 12 w 105"/>
                <a:gd name="T69" fmla="*/ 7 h 90"/>
                <a:gd name="T70" fmla="*/ 12 w 105"/>
                <a:gd name="T71" fmla="*/ 6 h 90"/>
                <a:gd name="T72" fmla="*/ 12 w 105"/>
                <a:gd name="T73" fmla="*/ 6 h 90"/>
                <a:gd name="T74" fmla="*/ 12 w 105"/>
                <a:gd name="T75" fmla="*/ 5 h 90"/>
                <a:gd name="T76" fmla="*/ 12 w 105"/>
                <a:gd name="T77" fmla="*/ 3 h 90"/>
                <a:gd name="T78" fmla="*/ 12 w 105"/>
                <a:gd name="T79" fmla="*/ 3 h 90"/>
                <a:gd name="T80" fmla="*/ 12 w 105"/>
                <a:gd name="T81" fmla="*/ 1 h 90"/>
                <a:gd name="T82" fmla="*/ 12 w 105"/>
                <a:gd name="T83" fmla="*/ 1 h 90"/>
                <a:gd name="T84" fmla="*/ 12 w 105"/>
                <a:gd name="T85" fmla="*/ 1 h 90"/>
                <a:gd name="T86" fmla="*/ 12 w 105"/>
                <a:gd name="T87" fmla="*/ 0 h 90"/>
                <a:gd name="T88" fmla="*/ 12 w 105"/>
                <a:gd name="T89" fmla="*/ 0 h 9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5"/>
                <a:gd name="T136" fmla="*/ 0 h 90"/>
                <a:gd name="T137" fmla="*/ 105 w 105"/>
                <a:gd name="T138" fmla="*/ 90 h 9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5" h="90">
                  <a:moveTo>
                    <a:pt x="97" y="0"/>
                  </a:moveTo>
                  <a:lnTo>
                    <a:pt x="93" y="0"/>
                  </a:lnTo>
                  <a:lnTo>
                    <a:pt x="88" y="4"/>
                  </a:lnTo>
                  <a:lnTo>
                    <a:pt x="82" y="4"/>
                  </a:lnTo>
                  <a:lnTo>
                    <a:pt x="76" y="8"/>
                  </a:lnTo>
                  <a:lnTo>
                    <a:pt x="71" y="12"/>
                  </a:lnTo>
                  <a:lnTo>
                    <a:pt x="65" y="16"/>
                  </a:lnTo>
                  <a:lnTo>
                    <a:pt x="55" y="18"/>
                  </a:lnTo>
                  <a:lnTo>
                    <a:pt x="48" y="25"/>
                  </a:lnTo>
                  <a:lnTo>
                    <a:pt x="40" y="29"/>
                  </a:lnTo>
                  <a:lnTo>
                    <a:pt x="33" y="37"/>
                  </a:lnTo>
                  <a:lnTo>
                    <a:pt x="25" y="42"/>
                  </a:lnTo>
                  <a:lnTo>
                    <a:pt x="16" y="50"/>
                  </a:lnTo>
                  <a:lnTo>
                    <a:pt x="8" y="57"/>
                  </a:lnTo>
                  <a:lnTo>
                    <a:pt x="0" y="65"/>
                  </a:lnTo>
                  <a:lnTo>
                    <a:pt x="0" y="67"/>
                  </a:lnTo>
                  <a:lnTo>
                    <a:pt x="4" y="69"/>
                  </a:lnTo>
                  <a:lnTo>
                    <a:pt x="6" y="71"/>
                  </a:lnTo>
                  <a:lnTo>
                    <a:pt x="10" y="75"/>
                  </a:lnTo>
                  <a:lnTo>
                    <a:pt x="16" y="76"/>
                  </a:lnTo>
                  <a:lnTo>
                    <a:pt x="23" y="80"/>
                  </a:lnTo>
                  <a:lnTo>
                    <a:pt x="29" y="82"/>
                  </a:lnTo>
                  <a:lnTo>
                    <a:pt x="36" y="84"/>
                  </a:lnTo>
                  <a:lnTo>
                    <a:pt x="44" y="86"/>
                  </a:lnTo>
                  <a:lnTo>
                    <a:pt x="55" y="88"/>
                  </a:lnTo>
                  <a:lnTo>
                    <a:pt x="65" y="88"/>
                  </a:lnTo>
                  <a:lnTo>
                    <a:pt x="76" y="90"/>
                  </a:lnTo>
                  <a:lnTo>
                    <a:pt x="90" y="88"/>
                  </a:lnTo>
                  <a:lnTo>
                    <a:pt x="105" y="88"/>
                  </a:lnTo>
                  <a:lnTo>
                    <a:pt x="105" y="86"/>
                  </a:lnTo>
                  <a:lnTo>
                    <a:pt x="105" y="84"/>
                  </a:lnTo>
                  <a:lnTo>
                    <a:pt x="105" y="78"/>
                  </a:lnTo>
                  <a:lnTo>
                    <a:pt x="105" y="75"/>
                  </a:lnTo>
                  <a:lnTo>
                    <a:pt x="103" y="67"/>
                  </a:lnTo>
                  <a:lnTo>
                    <a:pt x="103" y="59"/>
                  </a:lnTo>
                  <a:lnTo>
                    <a:pt x="103" y="52"/>
                  </a:lnTo>
                  <a:lnTo>
                    <a:pt x="103" y="44"/>
                  </a:lnTo>
                  <a:lnTo>
                    <a:pt x="101" y="37"/>
                  </a:lnTo>
                  <a:lnTo>
                    <a:pt x="99" y="27"/>
                  </a:lnTo>
                  <a:lnTo>
                    <a:pt x="99" y="19"/>
                  </a:lnTo>
                  <a:lnTo>
                    <a:pt x="99" y="14"/>
                  </a:lnTo>
                  <a:lnTo>
                    <a:pt x="97" y="8"/>
                  </a:lnTo>
                  <a:lnTo>
                    <a:pt x="97" y="4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B561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30"/>
            <p:cNvSpPr>
              <a:spLocks/>
            </p:cNvSpPr>
            <p:nvPr/>
          </p:nvSpPr>
          <p:spPr bwMode="auto">
            <a:xfrm>
              <a:off x="4830" y="1902"/>
              <a:ext cx="37" cy="30"/>
            </a:xfrm>
            <a:custGeom>
              <a:avLst/>
              <a:gdLst>
                <a:gd name="T0" fmla="*/ 9 w 74"/>
                <a:gd name="T1" fmla="*/ 0 h 61"/>
                <a:gd name="T2" fmla="*/ 9 w 74"/>
                <a:gd name="T3" fmla="*/ 0 h 61"/>
                <a:gd name="T4" fmla="*/ 7 w 74"/>
                <a:gd name="T5" fmla="*/ 0 h 61"/>
                <a:gd name="T6" fmla="*/ 7 w 74"/>
                <a:gd name="T7" fmla="*/ 0 h 61"/>
                <a:gd name="T8" fmla="*/ 6 w 74"/>
                <a:gd name="T9" fmla="*/ 1 h 61"/>
                <a:gd name="T10" fmla="*/ 5 w 74"/>
                <a:gd name="T11" fmla="*/ 1 h 61"/>
                <a:gd name="T12" fmla="*/ 5 w 74"/>
                <a:gd name="T13" fmla="*/ 2 h 61"/>
                <a:gd name="T14" fmla="*/ 5 w 74"/>
                <a:gd name="T15" fmla="*/ 2 h 61"/>
                <a:gd name="T16" fmla="*/ 3 w 74"/>
                <a:gd name="T17" fmla="*/ 2 h 61"/>
                <a:gd name="T18" fmla="*/ 3 w 74"/>
                <a:gd name="T19" fmla="*/ 3 h 61"/>
                <a:gd name="T20" fmla="*/ 2 w 74"/>
                <a:gd name="T21" fmla="*/ 4 h 61"/>
                <a:gd name="T22" fmla="*/ 1 w 74"/>
                <a:gd name="T23" fmla="*/ 4 h 61"/>
                <a:gd name="T24" fmla="*/ 1 w 74"/>
                <a:gd name="T25" fmla="*/ 5 h 61"/>
                <a:gd name="T26" fmla="*/ 1 w 74"/>
                <a:gd name="T27" fmla="*/ 5 h 61"/>
                <a:gd name="T28" fmla="*/ 0 w 74"/>
                <a:gd name="T29" fmla="*/ 6 h 61"/>
                <a:gd name="T30" fmla="*/ 1 w 74"/>
                <a:gd name="T31" fmla="*/ 6 h 61"/>
                <a:gd name="T32" fmla="*/ 1 w 74"/>
                <a:gd name="T33" fmla="*/ 6 h 61"/>
                <a:gd name="T34" fmla="*/ 1 w 74"/>
                <a:gd name="T35" fmla="*/ 6 h 61"/>
                <a:gd name="T36" fmla="*/ 1 w 74"/>
                <a:gd name="T37" fmla="*/ 6 h 61"/>
                <a:gd name="T38" fmla="*/ 2 w 74"/>
                <a:gd name="T39" fmla="*/ 6 h 61"/>
                <a:gd name="T40" fmla="*/ 3 w 74"/>
                <a:gd name="T41" fmla="*/ 7 h 61"/>
                <a:gd name="T42" fmla="*/ 3 w 74"/>
                <a:gd name="T43" fmla="*/ 7 h 61"/>
                <a:gd name="T44" fmla="*/ 5 w 74"/>
                <a:gd name="T45" fmla="*/ 7 h 61"/>
                <a:gd name="T46" fmla="*/ 5 w 74"/>
                <a:gd name="T47" fmla="*/ 7 h 61"/>
                <a:gd name="T48" fmla="*/ 6 w 74"/>
                <a:gd name="T49" fmla="*/ 7 h 61"/>
                <a:gd name="T50" fmla="*/ 6 w 74"/>
                <a:gd name="T51" fmla="*/ 7 h 61"/>
                <a:gd name="T52" fmla="*/ 7 w 74"/>
                <a:gd name="T53" fmla="*/ 7 h 61"/>
                <a:gd name="T54" fmla="*/ 9 w 74"/>
                <a:gd name="T55" fmla="*/ 7 h 61"/>
                <a:gd name="T56" fmla="*/ 9 w 74"/>
                <a:gd name="T57" fmla="*/ 7 h 61"/>
                <a:gd name="T58" fmla="*/ 9 w 74"/>
                <a:gd name="T59" fmla="*/ 6 h 61"/>
                <a:gd name="T60" fmla="*/ 9 w 74"/>
                <a:gd name="T61" fmla="*/ 5 h 61"/>
                <a:gd name="T62" fmla="*/ 9 w 74"/>
                <a:gd name="T63" fmla="*/ 4 h 61"/>
                <a:gd name="T64" fmla="*/ 9 w 74"/>
                <a:gd name="T65" fmla="*/ 3 h 61"/>
                <a:gd name="T66" fmla="*/ 9 w 74"/>
                <a:gd name="T67" fmla="*/ 2 h 61"/>
                <a:gd name="T68" fmla="*/ 9 w 74"/>
                <a:gd name="T69" fmla="*/ 2 h 61"/>
                <a:gd name="T70" fmla="*/ 9 w 74"/>
                <a:gd name="T71" fmla="*/ 1 h 61"/>
                <a:gd name="T72" fmla="*/ 9 w 74"/>
                <a:gd name="T73" fmla="*/ 1 h 61"/>
                <a:gd name="T74" fmla="*/ 9 w 74"/>
                <a:gd name="T75" fmla="*/ 0 h 61"/>
                <a:gd name="T76" fmla="*/ 9 w 74"/>
                <a:gd name="T77" fmla="*/ 0 h 61"/>
                <a:gd name="T78" fmla="*/ 9 w 74"/>
                <a:gd name="T79" fmla="*/ 0 h 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4"/>
                <a:gd name="T121" fmla="*/ 0 h 61"/>
                <a:gd name="T122" fmla="*/ 74 w 74"/>
                <a:gd name="T123" fmla="*/ 61 h 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4" h="61">
                  <a:moveTo>
                    <a:pt x="70" y="0"/>
                  </a:moveTo>
                  <a:lnTo>
                    <a:pt x="66" y="0"/>
                  </a:lnTo>
                  <a:lnTo>
                    <a:pt x="61" y="4"/>
                  </a:lnTo>
                  <a:lnTo>
                    <a:pt x="57" y="7"/>
                  </a:lnTo>
                  <a:lnTo>
                    <a:pt x="51" y="9"/>
                  </a:lnTo>
                  <a:lnTo>
                    <a:pt x="45" y="13"/>
                  </a:lnTo>
                  <a:lnTo>
                    <a:pt x="42" y="17"/>
                  </a:lnTo>
                  <a:lnTo>
                    <a:pt x="36" y="19"/>
                  </a:lnTo>
                  <a:lnTo>
                    <a:pt x="30" y="23"/>
                  </a:lnTo>
                  <a:lnTo>
                    <a:pt x="25" y="26"/>
                  </a:lnTo>
                  <a:lnTo>
                    <a:pt x="19" y="32"/>
                  </a:lnTo>
                  <a:lnTo>
                    <a:pt x="13" y="36"/>
                  </a:lnTo>
                  <a:lnTo>
                    <a:pt x="7" y="42"/>
                  </a:lnTo>
                  <a:lnTo>
                    <a:pt x="2" y="45"/>
                  </a:lnTo>
                  <a:lnTo>
                    <a:pt x="0" y="51"/>
                  </a:lnTo>
                  <a:lnTo>
                    <a:pt x="2" y="51"/>
                  </a:lnTo>
                  <a:lnTo>
                    <a:pt x="6" y="53"/>
                  </a:lnTo>
                  <a:lnTo>
                    <a:pt x="9" y="53"/>
                  </a:lnTo>
                  <a:lnTo>
                    <a:pt x="13" y="55"/>
                  </a:lnTo>
                  <a:lnTo>
                    <a:pt x="19" y="55"/>
                  </a:lnTo>
                  <a:lnTo>
                    <a:pt x="25" y="57"/>
                  </a:lnTo>
                  <a:lnTo>
                    <a:pt x="30" y="57"/>
                  </a:lnTo>
                  <a:lnTo>
                    <a:pt x="36" y="59"/>
                  </a:lnTo>
                  <a:lnTo>
                    <a:pt x="42" y="59"/>
                  </a:lnTo>
                  <a:lnTo>
                    <a:pt x="49" y="61"/>
                  </a:lnTo>
                  <a:lnTo>
                    <a:pt x="55" y="59"/>
                  </a:lnTo>
                  <a:lnTo>
                    <a:pt x="61" y="59"/>
                  </a:lnTo>
                  <a:lnTo>
                    <a:pt x="66" y="59"/>
                  </a:lnTo>
                  <a:lnTo>
                    <a:pt x="74" y="57"/>
                  </a:lnTo>
                  <a:lnTo>
                    <a:pt x="74" y="53"/>
                  </a:lnTo>
                  <a:lnTo>
                    <a:pt x="74" y="47"/>
                  </a:lnTo>
                  <a:lnTo>
                    <a:pt x="74" y="38"/>
                  </a:lnTo>
                  <a:lnTo>
                    <a:pt x="74" y="28"/>
                  </a:lnTo>
                  <a:lnTo>
                    <a:pt x="72" y="23"/>
                  </a:lnTo>
                  <a:lnTo>
                    <a:pt x="72" y="17"/>
                  </a:lnTo>
                  <a:lnTo>
                    <a:pt x="72" y="13"/>
                  </a:lnTo>
                  <a:lnTo>
                    <a:pt x="72" y="9"/>
                  </a:lnTo>
                  <a:lnTo>
                    <a:pt x="70" y="2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31"/>
            <p:cNvSpPr>
              <a:spLocks/>
            </p:cNvSpPr>
            <p:nvPr/>
          </p:nvSpPr>
          <p:spPr bwMode="auto">
            <a:xfrm>
              <a:off x="4669" y="1945"/>
              <a:ext cx="79" cy="27"/>
            </a:xfrm>
            <a:custGeom>
              <a:avLst/>
              <a:gdLst>
                <a:gd name="T0" fmla="*/ 0 w 157"/>
                <a:gd name="T1" fmla="*/ 6 h 55"/>
                <a:gd name="T2" fmla="*/ 0 w 157"/>
                <a:gd name="T3" fmla="*/ 6 h 55"/>
                <a:gd name="T4" fmla="*/ 1 w 157"/>
                <a:gd name="T5" fmla="*/ 6 h 55"/>
                <a:gd name="T6" fmla="*/ 1 w 157"/>
                <a:gd name="T7" fmla="*/ 5 h 55"/>
                <a:gd name="T8" fmla="*/ 2 w 157"/>
                <a:gd name="T9" fmla="*/ 5 h 55"/>
                <a:gd name="T10" fmla="*/ 3 w 157"/>
                <a:gd name="T11" fmla="*/ 4 h 55"/>
                <a:gd name="T12" fmla="*/ 3 w 157"/>
                <a:gd name="T13" fmla="*/ 3 h 55"/>
                <a:gd name="T14" fmla="*/ 4 w 157"/>
                <a:gd name="T15" fmla="*/ 3 h 55"/>
                <a:gd name="T16" fmla="*/ 6 w 157"/>
                <a:gd name="T17" fmla="*/ 2 h 55"/>
                <a:gd name="T18" fmla="*/ 7 w 157"/>
                <a:gd name="T19" fmla="*/ 1 h 55"/>
                <a:gd name="T20" fmla="*/ 9 w 157"/>
                <a:gd name="T21" fmla="*/ 1 h 55"/>
                <a:gd name="T22" fmla="*/ 10 w 157"/>
                <a:gd name="T23" fmla="*/ 0 h 55"/>
                <a:gd name="T24" fmla="*/ 12 w 157"/>
                <a:gd name="T25" fmla="*/ 0 h 55"/>
                <a:gd name="T26" fmla="*/ 14 w 157"/>
                <a:gd name="T27" fmla="*/ 0 h 55"/>
                <a:gd name="T28" fmla="*/ 16 w 157"/>
                <a:gd name="T29" fmla="*/ 0 h 55"/>
                <a:gd name="T30" fmla="*/ 18 w 157"/>
                <a:gd name="T31" fmla="*/ 0 h 55"/>
                <a:gd name="T32" fmla="*/ 20 w 157"/>
                <a:gd name="T33" fmla="*/ 1 h 55"/>
                <a:gd name="T34" fmla="*/ 20 w 157"/>
                <a:gd name="T35" fmla="*/ 1 h 55"/>
                <a:gd name="T36" fmla="*/ 19 w 157"/>
                <a:gd name="T37" fmla="*/ 1 h 55"/>
                <a:gd name="T38" fmla="*/ 19 w 157"/>
                <a:gd name="T39" fmla="*/ 2 h 55"/>
                <a:gd name="T40" fmla="*/ 18 w 157"/>
                <a:gd name="T41" fmla="*/ 2 h 55"/>
                <a:gd name="T42" fmla="*/ 17 w 157"/>
                <a:gd name="T43" fmla="*/ 3 h 55"/>
                <a:gd name="T44" fmla="*/ 16 w 157"/>
                <a:gd name="T45" fmla="*/ 4 h 55"/>
                <a:gd name="T46" fmla="*/ 15 w 157"/>
                <a:gd name="T47" fmla="*/ 4 h 55"/>
                <a:gd name="T48" fmla="*/ 14 w 157"/>
                <a:gd name="T49" fmla="*/ 5 h 55"/>
                <a:gd name="T50" fmla="*/ 12 w 157"/>
                <a:gd name="T51" fmla="*/ 5 h 55"/>
                <a:gd name="T52" fmla="*/ 11 w 157"/>
                <a:gd name="T53" fmla="*/ 6 h 55"/>
                <a:gd name="T54" fmla="*/ 9 w 157"/>
                <a:gd name="T55" fmla="*/ 6 h 55"/>
                <a:gd name="T56" fmla="*/ 7 w 157"/>
                <a:gd name="T57" fmla="*/ 6 h 55"/>
                <a:gd name="T58" fmla="*/ 4 w 157"/>
                <a:gd name="T59" fmla="*/ 6 h 55"/>
                <a:gd name="T60" fmla="*/ 2 w 157"/>
                <a:gd name="T61" fmla="*/ 6 h 55"/>
                <a:gd name="T62" fmla="*/ 0 w 157"/>
                <a:gd name="T63" fmla="*/ 6 h 55"/>
                <a:gd name="T64" fmla="*/ 0 w 157"/>
                <a:gd name="T65" fmla="*/ 6 h 5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7"/>
                <a:gd name="T100" fmla="*/ 0 h 55"/>
                <a:gd name="T101" fmla="*/ 157 w 157"/>
                <a:gd name="T102" fmla="*/ 55 h 5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7" h="55">
                  <a:moveTo>
                    <a:pt x="0" y="53"/>
                  </a:moveTo>
                  <a:lnTo>
                    <a:pt x="0" y="52"/>
                  </a:lnTo>
                  <a:lnTo>
                    <a:pt x="1" y="50"/>
                  </a:lnTo>
                  <a:lnTo>
                    <a:pt x="5" y="46"/>
                  </a:lnTo>
                  <a:lnTo>
                    <a:pt x="11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2" y="25"/>
                  </a:lnTo>
                  <a:lnTo>
                    <a:pt x="43" y="19"/>
                  </a:lnTo>
                  <a:lnTo>
                    <a:pt x="55" y="14"/>
                  </a:lnTo>
                  <a:lnTo>
                    <a:pt x="66" y="10"/>
                  </a:lnTo>
                  <a:lnTo>
                    <a:pt x="79" y="4"/>
                  </a:lnTo>
                  <a:lnTo>
                    <a:pt x="95" y="2"/>
                  </a:lnTo>
                  <a:lnTo>
                    <a:pt x="108" y="0"/>
                  </a:lnTo>
                  <a:lnTo>
                    <a:pt x="123" y="0"/>
                  </a:lnTo>
                  <a:lnTo>
                    <a:pt x="140" y="2"/>
                  </a:lnTo>
                  <a:lnTo>
                    <a:pt x="157" y="8"/>
                  </a:lnTo>
                  <a:lnTo>
                    <a:pt x="155" y="10"/>
                  </a:lnTo>
                  <a:lnTo>
                    <a:pt x="150" y="15"/>
                  </a:lnTo>
                  <a:lnTo>
                    <a:pt x="146" y="19"/>
                  </a:lnTo>
                  <a:lnTo>
                    <a:pt x="140" y="23"/>
                  </a:lnTo>
                  <a:lnTo>
                    <a:pt x="135" y="29"/>
                  </a:lnTo>
                  <a:lnTo>
                    <a:pt x="127" y="34"/>
                  </a:lnTo>
                  <a:lnTo>
                    <a:pt x="117" y="38"/>
                  </a:lnTo>
                  <a:lnTo>
                    <a:pt x="108" y="42"/>
                  </a:lnTo>
                  <a:lnTo>
                    <a:pt x="95" y="46"/>
                  </a:lnTo>
                  <a:lnTo>
                    <a:pt x="83" y="52"/>
                  </a:lnTo>
                  <a:lnTo>
                    <a:pt x="66" y="53"/>
                  </a:lnTo>
                  <a:lnTo>
                    <a:pt x="49" y="55"/>
                  </a:lnTo>
                  <a:lnTo>
                    <a:pt x="32" y="55"/>
                  </a:lnTo>
                  <a:lnTo>
                    <a:pt x="11" y="5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32"/>
            <p:cNvSpPr>
              <a:spLocks/>
            </p:cNvSpPr>
            <p:nvPr/>
          </p:nvSpPr>
          <p:spPr bwMode="auto">
            <a:xfrm>
              <a:off x="4701" y="1947"/>
              <a:ext cx="22" cy="21"/>
            </a:xfrm>
            <a:custGeom>
              <a:avLst/>
              <a:gdLst>
                <a:gd name="T0" fmla="*/ 3 w 44"/>
                <a:gd name="T1" fmla="*/ 5 h 42"/>
                <a:gd name="T2" fmla="*/ 3 w 44"/>
                <a:gd name="T3" fmla="*/ 5 h 42"/>
                <a:gd name="T4" fmla="*/ 5 w 44"/>
                <a:gd name="T5" fmla="*/ 5 h 42"/>
                <a:gd name="T6" fmla="*/ 6 w 44"/>
                <a:gd name="T7" fmla="*/ 3 h 42"/>
                <a:gd name="T8" fmla="*/ 6 w 44"/>
                <a:gd name="T9" fmla="*/ 3 h 42"/>
                <a:gd name="T10" fmla="*/ 6 w 44"/>
                <a:gd name="T11" fmla="*/ 1 h 42"/>
                <a:gd name="T12" fmla="*/ 5 w 44"/>
                <a:gd name="T13" fmla="*/ 1 h 42"/>
                <a:gd name="T14" fmla="*/ 3 w 44"/>
                <a:gd name="T15" fmla="*/ 0 h 42"/>
                <a:gd name="T16" fmla="*/ 3 w 44"/>
                <a:gd name="T17" fmla="*/ 0 h 42"/>
                <a:gd name="T18" fmla="*/ 1 w 44"/>
                <a:gd name="T19" fmla="*/ 0 h 42"/>
                <a:gd name="T20" fmla="*/ 1 w 44"/>
                <a:gd name="T21" fmla="*/ 1 h 42"/>
                <a:gd name="T22" fmla="*/ 1 w 44"/>
                <a:gd name="T23" fmla="*/ 1 h 42"/>
                <a:gd name="T24" fmla="*/ 0 w 44"/>
                <a:gd name="T25" fmla="*/ 3 h 42"/>
                <a:gd name="T26" fmla="*/ 1 w 44"/>
                <a:gd name="T27" fmla="*/ 3 h 42"/>
                <a:gd name="T28" fmla="*/ 1 w 44"/>
                <a:gd name="T29" fmla="*/ 5 h 42"/>
                <a:gd name="T30" fmla="*/ 1 w 44"/>
                <a:gd name="T31" fmla="*/ 5 h 42"/>
                <a:gd name="T32" fmla="*/ 3 w 44"/>
                <a:gd name="T33" fmla="*/ 5 h 42"/>
                <a:gd name="T34" fmla="*/ 3 w 44"/>
                <a:gd name="T35" fmla="*/ 5 h 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4"/>
                <a:gd name="T55" fmla="*/ 0 h 42"/>
                <a:gd name="T56" fmla="*/ 44 w 44"/>
                <a:gd name="T57" fmla="*/ 42 h 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4" h="42">
                  <a:moveTo>
                    <a:pt x="23" y="42"/>
                  </a:moveTo>
                  <a:lnTo>
                    <a:pt x="31" y="40"/>
                  </a:lnTo>
                  <a:lnTo>
                    <a:pt x="38" y="36"/>
                  </a:lnTo>
                  <a:lnTo>
                    <a:pt x="42" y="28"/>
                  </a:lnTo>
                  <a:lnTo>
                    <a:pt x="44" y="21"/>
                  </a:lnTo>
                  <a:lnTo>
                    <a:pt x="42" y="11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1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6" y="36"/>
                  </a:lnTo>
                  <a:lnTo>
                    <a:pt x="14" y="40"/>
                  </a:lnTo>
                  <a:lnTo>
                    <a:pt x="23" y="42"/>
                  </a:lnTo>
                  <a:close/>
                </a:path>
              </a:pathLst>
            </a:custGeom>
            <a:solidFill>
              <a:srgbClr val="693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33"/>
            <p:cNvSpPr>
              <a:spLocks/>
            </p:cNvSpPr>
            <p:nvPr/>
          </p:nvSpPr>
          <p:spPr bwMode="auto">
            <a:xfrm>
              <a:off x="4846" y="1910"/>
              <a:ext cx="19" cy="20"/>
            </a:xfrm>
            <a:custGeom>
              <a:avLst/>
              <a:gdLst>
                <a:gd name="T0" fmla="*/ 2 w 38"/>
                <a:gd name="T1" fmla="*/ 5 h 40"/>
                <a:gd name="T2" fmla="*/ 3 w 38"/>
                <a:gd name="T3" fmla="*/ 5 h 40"/>
                <a:gd name="T4" fmla="*/ 4 w 38"/>
                <a:gd name="T5" fmla="*/ 4 h 40"/>
                <a:gd name="T6" fmla="*/ 5 w 38"/>
                <a:gd name="T7" fmla="*/ 3 h 40"/>
                <a:gd name="T8" fmla="*/ 5 w 38"/>
                <a:gd name="T9" fmla="*/ 3 h 40"/>
                <a:gd name="T10" fmla="*/ 5 w 38"/>
                <a:gd name="T11" fmla="*/ 1 h 40"/>
                <a:gd name="T12" fmla="*/ 4 w 38"/>
                <a:gd name="T13" fmla="*/ 1 h 40"/>
                <a:gd name="T14" fmla="*/ 3 w 38"/>
                <a:gd name="T15" fmla="*/ 0 h 40"/>
                <a:gd name="T16" fmla="*/ 2 w 38"/>
                <a:gd name="T17" fmla="*/ 0 h 40"/>
                <a:gd name="T18" fmla="*/ 1 w 38"/>
                <a:gd name="T19" fmla="*/ 0 h 40"/>
                <a:gd name="T20" fmla="*/ 1 w 38"/>
                <a:gd name="T21" fmla="*/ 1 h 40"/>
                <a:gd name="T22" fmla="*/ 0 w 38"/>
                <a:gd name="T23" fmla="*/ 1 h 40"/>
                <a:gd name="T24" fmla="*/ 0 w 38"/>
                <a:gd name="T25" fmla="*/ 3 h 40"/>
                <a:gd name="T26" fmla="*/ 0 w 38"/>
                <a:gd name="T27" fmla="*/ 3 h 40"/>
                <a:gd name="T28" fmla="*/ 1 w 38"/>
                <a:gd name="T29" fmla="*/ 4 h 40"/>
                <a:gd name="T30" fmla="*/ 1 w 38"/>
                <a:gd name="T31" fmla="*/ 5 h 40"/>
                <a:gd name="T32" fmla="*/ 2 w 38"/>
                <a:gd name="T33" fmla="*/ 5 h 40"/>
                <a:gd name="T34" fmla="*/ 2 w 38"/>
                <a:gd name="T35" fmla="*/ 5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40"/>
                <a:gd name="T56" fmla="*/ 38 w 38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40">
                  <a:moveTo>
                    <a:pt x="19" y="40"/>
                  </a:moveTo>
                  <a:lnTo>
                    <a:pt x="27" y="38"/>
                  </a:lnTo>
                  <a:lnTo>
                    <a:pt x="32" y="32"/>
                  </a:lnTo>
                  <a:lnTo>
                    <a:pt x="36" y="26"/>
                  </a:lnTo>
                  <a:lnTo>
                    <a:pt x="38" y="19"/>
                  </a:lnTo>
                  <a:lnTo>
                    <a:pt x="36" y="11"/>
                  </a:lnTo>
                  <a:lnTo>
                    <a:pt x="32" y="6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4" y="32"/>
                  </a:lnTo>
                  <a:lnTo>
                    <a:pt x="10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693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34"/>
            <p:cNvSpPr>
              <a:spLocks/>
            </p:cNvSpPr>
            <p:nvPr/>
          </p:nvSpPr>
          <p:spPr bwMode="auto">
            <a:xfrm>
              <a:off x="4851" y="1880"/>
              <a:ext cx="11" cy="21"/>
            </a:xfrm>
            <a:custGeom>
              <a:avLst/>
              <a:gdLst>
                <a:gd name="T0" fmla="*/ 1 w 22"/>
                <a:gd name="T1" fmla="*/ 0 h 42"/>
                <a:gd name="T2" fmla="*/ 1 w 22"/>
                <a:gd name="T3" fmla="*/ 1 h 42"/>
                <a:gd name="T4" fmla="*/ 1 w 22"/>
                <a:gd name="T5" fmla="*/ 1 h 42"/>
                <a:gd name="T6" fmla="*/ 1 w 22"/>
                <a:gd name="T7" fmla="*/ 1 h 42"/>
                <a:gd name="T8" fmla="*/ 1 w 22"/>
                <a:gd name="T9" fmla="*/ 3 h 42"/>
                <a:gd name="T10" fmla="*/ 3 w 22"/>
                <a:gd name="T11" fmla="*/ 3 h 42"/>
                <a:gd name="T12" fmla="*/ 3 w 22"/>
                <a:gd name="T13" fmla="*/ 3 h 42"/>
                <a:gd name="T14" fmla="*/ 3 w 22"/>
                <a:gd name="T15" fmla="*/ 5 h 42"/>
                <a:gd name="T16" fmla="*/ 3 w 22"/>
                <a:gd name="T17" fmla="*/ 5 h 42"/>
                <a:gd name="T18" fmla="*/ 1 w 22"/>
                <a:gd name="T19" fmla="*/ 5 h 42"/>
                <a:gd name="T20" fmla="*/ 1 w 22"/>
                <a:gd name="T21" fmla="*/ 5 h 42"/>
                <a:gd name="T22" fmla="*/ 1 w 22"/>
                <a:gd name="T23" fmla="*/ 4 h 42"/>
                <a:gd name="T24" fmla="*/ 1 w 22"/>
                <a:gd name="T25" fmla="*/ 3 h 42"/>
                <a:gd name="T26" fmla="*/ 0 w 22"/>
                <a:gd name="T27" fmla="*/ 3 h 42"/>
                <a:gd name="T28" fmla="*/ 0 w 22"/>
                <a:gd name="T29" fmla="*/ 1 h 42"/>
                <a:gd name="T30" fmla="*/ 0 w 22"/>
                <a:gd name="T31" fmla="*/ 1 h 42"/>
                <a:gd name="T32" fmla="*/ 1 w 22"/>
                <a:gd name="T33" fmla="*/ 0 h 42"/>
                <a:gd name="T34" fmla="*/ 1 w 22"/>
                <a:gd name="T35" fmla="*/ 0 h 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"/>
                <a:gd name="T55" fmla="*/ 0 h 42"/>
                <a:gd name="T56" fmla="*/ 22 w 22"/>
                <a:gd name="T57" fmla="*/ 42 h 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" h="42">
                  <a:moveTo>
                    <a:pt x="3" y="0"/>
                  </a:moveTo>
                  <a:lnTo>
                    <a:pt x="7" y="2"/>
                  </a:lnTo>
                  <a:lnTo>
                    <a:pt x="11" y="6"/>
                  </a:lnTo>
                  <a:lnTo>
                    <a:pt x="13" y="11"/>
                  </a:lnTo>
                  <a:lnTo>
                    <a:pt x="15" y="17"/>
                  </a:lnTo>
                  <a:lnTo>
                    <a:pt x="17" y="23"/>
                  </a:lnTo>
                  <a:lnTo>
                    <a:pt x="17" y="29"/>
                  </a:lnTo>
                  <a:lnTo>
                    <a:pt x="19" y="34"/>
                  </a:lnTo>
                  <a:lnTo>
                    <a:pt x="22" y="42"/>
                  </a:lnTo>
                  <a:lnTo>
                    <a:pt x="15" y="42"/>
                  </a:lnTo>
                  <a:lnTo>
                    <a:pt x="9" y="38"/>
                  </a:lnTo>
                  <a:lnTo>
                    <a:pt x="5" y="32"/>
                  </a:lnTo>
                  <a:lnTo>
                    <a:pt x="3" y="29"/>
                  </a:lnTo>
                  <a:lnTo>
                    <a:pt x="0" y="21"/>
                  </a:lnTo>
                  <a:lnTo>
                    <a:pt x="0" y="13"/>
                  </a:lnTo>
                  <a:lnTo>
                    <a:pt x="0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35"/>
            <p:cNvSpPr>
              <a:spLocks/>
            </p:cNvSpPr>
            <p:nvPr/>
          </p:nvSpPr>
          <p:spPr bwMode="auto">
            <a:xfrm>
              <a:off x="4835" y="1890"/>
              <a:ext cx="11" cy="19"/>
            </a:xfrm>
            <a:custGeom>
              <a:avLst/>
              <a:gdLst>
                <a:gd name="T0" fmla="*/ 0 w 23"/>
                <a:gd name="T1" fmla="*/ 0 h 38"/>
                <a:gd name="T2" fmla="*/ 1 w 23"/>
                <a:gd name="T3" fmla="*/ 0 h 38"/>
                <a:gd name="T4" fmla="*/ 2 w 23"/>
                <a:gd name="T5" fmla="*/ 1 h 38"/>
                <a:gd name="T6" fmla="*/ 2 w 23"/>
                <a:gd name="T7" fmla="*/ 1 h 38"/>
                <a:gd name="T8" fmla="*/ 2 w 23"/>
                <a:gd name="T9" fmla="*/ 1 h 38"/>
                <a:gd name="T10" fmla="*/ 2 w 23"/>
                <a:gd name="T11" fmla="*/ 2 h 38"/>
                <a:gd name="T12" fmla="*/ 2 w 23"/>
                <a:gd name="T13" fmla="*/ 3 h 38"/>
                <a:gd name="T14" fmla="*/ 2 w 23"/>
                <a:gd name="T15" fmla="*/ 4 h 38"/>
                <a:gd name="T16" fmla="*/ 2 w 23"/>
                <a:gd name="T17" fmla="*/ 5 h 38"/>
                <a:gd name="T18" fmla="*/ 2 w 23"/>
                <a:gd name="T19" fmla="*/ 5 h 38"/>
                <a:gd name="T20" fmla="*/ 2 w 23"/>
                <a:gd name="T21" fmla="*/ 5 h 38"/>
                <a:gd name="T22" fmla="*/ 1 w 23"/>
                <a:gd name="T23" fmla="*/ 3 h 38"/>
                <a:gd name="T24" fmla="*/ 0 w 23"/>
                <a:gd name="T25" fmla="*/ 2 h 38"/>
                <a:gd name="T26" fmla="*/ 0 w 23"/>
                <a:gd name="T27" fmla="*/ 1 h 38"/>
                <a:gd name="T28" fmla="*/ 0 w 23"/>
                <a:gd name="T29" fmla="*/ 1 h 38"/>
                <a:gd name="T30" fmla="*/ 0 w 23"/>
                <a:gd name="T31" fmla="*/ 1 h 38"/>
                <a:gd name="T32" fmla="*/ 0 w 23"/>
                <a:gd name="T33" fmla="*/ 0 h 38"/>
                <a:gd name="T34" fmla="*/ 0 w 23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"/>
                <a:gd name="T55" fmla="*/ 0 h 38"/>
                <a:gd name="T56" fmla="*/ 23 w 23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" h="38">
                  <a:moveTo>
                    <a:pt x="6" y="0"/>
                  </a:moveTo>
                  <a:lnTo>
                    <a:pt x="10" y="0"/>
                  </a:lnTo>
                  <a:lnTo>
                    <a:pt x="16" y="4"/>
                  </a:lnTo>
                  <a:lnTo>
                    <a:pt x="17" y="10"/>
                  </a:lnTo>
                  <a:lnTo>
                    <a:pt x="21" y="15"/>
                  </a:lnTo>
                  <a:lnTo>
                    <a:pt x="21" y="21"/>
                  </a:lnTo>
                  <a:lnTo>
                    <a:pt x="23" y="27"/>
                  </a:lnTo>
                  <a:lnTo>
                    <a:pt x="23" y="32"/>
                  </a:lnTo>
                  <a:lnTo>
                    <a:pt x="23" y="38"/>
                  </a:lnTo>
                  <a:lnTo>
                    <a:pt x="19" y="38"/>
                  </a:lnTo>
                  <a:lnTo>
                    <a:pt x="16" y="38"/>
                  </a:lnTo>
                  <a:lnTo>
                    <a:pt x="10" y="29"/>
                  </a:lnTo>
                  <a:lnTo>
                    <a:pt x="4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Freeform 36"/>
            <p:cNvSpPr>
              <a:spLocks/>
            </p:cNvSpPr>
            <p:nvPr/>
          </p:nvSpPr>
          <p:spPr bwMode="auto">
            <a:xfrm>
              <a:off x="4816" y="1904"/>
              <a:ext cx="18" cy="16"/>
            </a:xfrm>
            <a:custGeom>
              <a:avLst/>
              <a:gdLst>
                <a:gd name="T0" fmla="*/ 1 w 36"/>
                <a:gd name="T1" fmla="*/ 0 h 32"/>
                <a:gd name="T2" fmla="*/ 1 w 36"/>
                <a:gd name="T3" fmla="*/ 1 h 32"/>
                <a:gd name="T4" fmla="*/ 1 w 36"/>
                <a:gd name="T5" fmla="*/ 1 h 32"/>
                <a:gd name="T6" fmla="*/ 2 w 36"/>
                <a:gd name="T7" fmla="*/ 1 h 32"/>
                <a:gd name="T8" fmla="*/ 3 w 36"/>
                <a:gd name="T9" fmla="*/ 1 h 32"/>
                <a:gd name="T10" fmla="*/ 5 w 36"/>
                <a:gd name="T11" fmla="*/ 1 h 32"/>
                <a:gd name="T12" fmla="*/ 5 w 36"/>
                <a:gd name="T13" fmla="*/ 2 h 32"/>
                <a:gd name="T14" fmla="*/ 5 w 36"/>
                <a:gd name="T15" fmla="*/ 3 h 32"/>
                <a:gd name="T16" fmla="*/ 5 w 36"/>
                <a:gd name="T17" fmla="*/ 4 h 32"/>
                <a:gd name="T18" fmla="*/ 3 w 36"/>
                <a:gd name="T19" fmla="*/ 3 h 32"/>
                <a:gd name="T20" fmla="*/ 2 w 36"/>
                <a:gd name="T21" fmla="*/ 3 h 32"/>
                <a:gd name="T22" fmla="*/ 2 w 36"/>
                <a:gd name="T23" fmla="*/ 2 h 32"/>
                <a:gd name="T24" fmla="*/ 1 w 36"/>
                <a:gd name="T25" fmla="*/ 2 h 32"/>
                <a:gd name="T26" fmla="*/ 1 w 36"/>
                <a:gd name="T27" fmla="*/ 1 h 32"/>
                <a:gd name="T28" fmla="*/ 1 w 36"/>
                <a:gd name="T29" fmla="*/ 1 h 32"/>
                <a:gd name="T30" fmla="*/ 0 w 36"/>
                <a:gd name="T31" fmla="*/ 1 h 32"/>
                <a:gd name="T32" fmla="*/ 1 w 36"/>
                <a:gd name="T33" fmla="*/ 0 h 32"/>
                <a:gd name="T34" fmla="*/ 1 w 36"/>
                <a:gd name="T35" fmla="*/ 0 h 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32"/>
                <a:gd name="T56" fmla="*/ 36 w 36"/>
                <a:gd name="T57" fmla="*/ 32 h 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32">
                  <a:moveTo>
                    <a:pt x="4" y="0"/>
                  </a:moveTo>
                  <a:lnTo>
                    <a:pt x="8" y="1"/>
                  </a:lnTo>
                  <a:lnTo>
                    <a:pt x="14" y="5"/>
                  </a:lnTo>
                  <a:lnTo>
                    <a:pt x="19" y="7"/>
                  </a:lnTo>
                  <a:lnTo>
                    <a:pt x="27" y="11"/>
                  </a:lnTo>
                  <a:lnTo>
                    <a:pt x="33" y="15"/>
                  </a:lnTo>
                  <a:lnTo>
                    <a:pt x="36" y="20"/>
                  </a:lnTo>
                  <a:lnTo>
                    <a:pt x="36" y="26"/>
                  </a:lnTo>
                  <a:lnTo>
                    <a:pt x="33" y="32"/>
                  </a:lnTo>
                  <a:lnTo>
                    <a:pt x="29" y="28"/>
                  </a:lnTo>
                  <a:lnTo>
                    <a:pt x="23" y="26"/>
                  </a:lnTo>
                  <a:lnTo>
                    <a:pt x="17" y="22"/>
                  </a:lnTo>
                  <a:lnTo>
                    <a:pt x="10" y="20"/>
                  </a:lnTo>
                  <a:lnTo>
                    <a:pt x="4" y="15"/>
                  </a:lnTo>
                  <a:lnTo>
                    <a:pt x="2" y="11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37"/>
            <p:cNvSpPr>
              <a:spLocks/>
            </p:cNvSpPr>
            <p:nvPr/>
          </p:nvSpPr>
          <p:spPr bwMode="auto">
            <a:xfrm>
              <a:off x="4745" y="1915"/>
              <a:ext cx="10" cy="21"/>
            </a:xfrm>
            <a:custGeom>
              <a:avLst/>
              <a:gdLst>
                <a:gd name="T0" fmla="*/ 2 w 19"/>
                <a:gd name="T1" fmla="*/ 0 h 42"/>
                <a:gd name="T2" fmla="*/ 2 w 19"/>
                <a:gd name="T3" fmla="*/ 0 h 42"/>
                <a:gd name="T4" fmla="*/ 3 w 19"/>
                <a:gd name="T5" fmla="*/ 1 h 42"/>
                <a:gd name="T6" fmla="*/ 3 w 19"/>
                <a:gd name="T7" fmla="*/ 1 h 42"/>
                <a:gd name="T8" fmla="*/ 3 w 19"/>
                <a:gd name="T9" fmla="*/ 3 h 42"/>
                <a:gd name="T10" fmla="*/ 3 w 19"/>
                <a:gd name="T11" fmla="*/ 3 h 42"/>
                <a:gd name="T12" fmla="*/ 3 w 19"/>
                <a:gd name="T13" fmla="*/ 3 h 42"/>
                <a:gd name="T14" fmla="*/ 2 w 19"/>
                <a:gd name="T15" fmla="*/ 5 h 42"/>
                <a:gd name="T16" fmla="*/ 2 w 19"/>
                <a:gd name="T17" fmla="*/ 5 h 42"/>
                <a:gd name="T18" fmla="*/ 1 w 19"/>
                <a:gd name="T19" fmla="*/ 5 h 42"/>
                <a:gd name="T20" fmla="*/ 1 w 19"/>
                <a:gd name="T21" fmla="*/ 5 h 42"/>
                <a:gd name="T22" fmla="*/ 0 w 19"/>
                <a:gd name="T23" fmla="*/ 3 h 42"/>
                <a:gd name="T24" fmla="*/ 0 w 19"/>
                <a:gd name="T25" fmla="*/ 3 h 42"/>
                <a:gd name="T26" fmla="*/ 0 w 19"/>
                <a:gd name="T27" fmla="*/ 1 h 42"/>
                <a:gd name="T28" fmla="*/ 1 w 19"/>
                <a:gd name="T29" fmla="*/ 1 h 42"/>
                <a:gd name="T30" fmla="*/ 1 w 19"/>
                <a:gd name="T31" fmla="*/ 1 h 42"/>
                <a:gd name="T32" fmla="*/ 2 w 19"/>
                <a:gd name="T33" fmla="*/ 0 h 42"/>
                <a:gd name="T34" fmla="*/ 2 w 19"/>
                <a:gd name="T35" fmla="*/ 0 h 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"/>
                <a:gd name="T55" fmla="*/ 0 h 42"/>
                <a:gd name="T56" fmla="*/ 19 w 19"/>
                <a:gd name="T57" fmla="*/ 42 h 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" h="42">
                  <a:moveTo>
                    <a:pt x="9" y="0"/>
                  </a:moveTo>
                  <a:lnTo>
                    <a:pt x="13" y="0"/>
                  </a:lnTo>
                  <a:lnTo>
                    <a:pt x="17" y="6"/>
                  </a:lnTo>
                  <a:lnTo>
                    <a:pt x="17" y="10"/>
                  </a:lnTo>
                  <a:lnTo>
                    <a:pt x="19" y="17"/>
                  </a:lnTo>
                  <a:lnTo>
                    <a:pt x="17" y="23"/>
                  </a:lnTo>
                  <a:lnTo>
                    <a:pt x="17" y="31"/>
                  </a:lnTo>
                  <a:lnTo>
                    <a:pt x="15" y="35"/>
                  </a:lnTo>
                  <a:lnTo>
                    <a:pt x="15" y="42"/>
                  </a:lnTo>
                  <a:lnTo>
                    <a:pt x="7" y="36"/>
                  </a:lnTo>
                  <a:lnTo>
                    <a:pt x="3" y="33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4"/>
                  </a:lnTo>
                  <a:lnTo>
                    <a:pt x="2" y="8"/>
                  </a:lnTo>
                  <a:lnTo>
                    <a:pt x="5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38"/>
            <p:cNvSpPr>
              <a:spLocks/>
            </p:cNvSpPr>
            <p:nvPr/>
          </p:nvSpPr>
          <p:spPr bwMode="auto">
            <a:xfrm>
              <a:off x="4721" y="1916"/>
              <a:ext cx="8" cy="20"/>
            </a:xfrm>
            <a:custGeom>
              <a:avLst/>
              <a:gdLst>
                <a:gd name="T0" fmla="*/ 0 w 17"/>
                <a:gd name="T1" fmla="*/ 0 h 40"/>
                <a:gd name="T2" fmla="*/ 1 w 17"/>
                <a:gd name="T3" fmla="*/ 1 h 40"/>
                <a:gd name="T4" fmla="*/ 2 w 17"/>
                <a:gd name="T5" fmla="*/ 1 h 40"/>
                <a:gd name="T6" fmla="*/ 2 w 17"/>
                <a:gd name="T7" fmla="*/ 3 h 40"/>
                <a:gd name="T8" fmla="*/ 2 w 17"/>
                <a:gd name="T9" fmla="*/ 3 h 40"/>
                <a:gd name="T10" fmla="*/ 1 w 17"/>
                <a:gd name="T11" fmla="*/ 3 h 40"/>
                <a:gd name="T12" fmla="*/ 1 w 17"/>
                <a:gd name="T13" fmla="*/ 5 h 40"/>
                <a:gd name="T14" fmla="*/ 1 w 17"/>
                <a:gd name="T15" fmla="*/ 5 h 40"/>
                <a:gd name="T16" fmla="*/ 0 w 17"/>
                <a:gd name="T17" fmla="*/ 5 h 40"/>
                <a:gd name="T18" fmla="*/ 0 w 17"/>
                <a:gd name="T19" fmla="*/ 5 h 40"/>
                <a:gd name="T20" fmla="*/ 0 w 17"/>
                <a:gd name="T21" fmla="*/ 5 h 40"/>
                <a:gd name="T22" fmla="*/ 0 w 17"/>
                <a:gd name="T23" fmla="*/ 3 h 40"/>
                <a:gd name="T24" fmla="*/ 0 w 17"/>
                <a:gd name="T25" fmla="*/ 3 h 40"/>
                <a:gd name="T26" fmla="*/ 0 w 17"/>
                <a:gd name="T27" fmla="*/ 3 h 40"/>
                <a:gd name="T28" fmla="*/ 0 w 17"/>
                <a:gd name="T29" fmla="*/ 3 h 40"/>
                <a:gd name="T30" fmla="*/ 0 w 17"/>
                <a:gd name="T31" fmla="*/ 1 h 40"/>
                <a:gd name="T32" fmla="*/ 0 w 17"/>
                <a:gd name="T33" fmla="*/ 0 h 40"/>
                <a:gd name="T34" fmla="*/ 0 w 17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"/>
                <a:gd name="T55" fmla="*/ 0 h 40"/>
                <a:gd name="T56" fmla="*/ 17 w 17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" h="40">
                  <a:moveTo>
                    <a:pt x="6" y="0"/>
                  </a:moveTo>
                  <a:lnTo>
                    <a:pt x="14" y="4"/>
                  </a:lnTo>
                  <a:lnTo>
                    <a:pt x="17" y="10"/>
                  </a:lnTo>
                  <a:lnTo>
                    <a:pt x="17" y="17"/>
                  </a:lnTo>
                  <a:lnTo>
                    <a:pt x="17" y="27"/>
                  </a:lnTo>
                  <a:lnTo>
                    <a:pt x="14" y="31"/>
                  </a:lnTo>
                  <a:lnTo>
                    <a:pt x="10" y="36"/>
                  </a:lnTo>
                  <a:lnTo>
                    <a:pt x="8" y="38"/>
                  </a:lnTo>
                  <a:lnTo>
                    <a:pt x="6" y="40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2" y="17"/>
                  </a:lnTo>
                  <a:lnTo>
                    <a:pt x="4" y="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39"/>
            <p:cNvSpPr>
              <a:spLocks/>
            </p:cNvSpPr>
            <p:nvPr/>
          </p:nvSpPr>
          <p:spPr bwMode="auto">
            <a:xfrm>
              <a:off x="4697" y="1924"/>
              <a:ext cx="13" cy="19"/>
            </a:xfrm>
            <a:custGeom>
              <a:avLst/>
              <a:gdLst>
                <a:gd name="T0" fmla="*/ 1 w 26"/>
                <a:gd name="T1" fmla="*/ 0 h 38"/>
                <a:gd name="T2" fmla="*/ 2 w 26"/>
                <a:gd name="T3" fmla="*/ 1 h 38"/>
                <a:gd name="T4" fmla="*/ 3 w 26"/>
                <a:gd name="T5" fmla="*/ 1 h 38"/>
                <a:gd name="T6" fmla="*/ 3 w 26"/>
                <a:gd name="T7" fmla="*/ 1 h 38"/>
                <a:gd name="T8" fmla="*/ 3 w 26"/>
                <a:gd name="T9" fmla="*/ 2 h 38"/>
                <a:gd name="T10" fmla="*/ 3 w 26"/>
                <a:gd name="T11" fmla="*/ 2 h 38"/>
                <a:gd name="T12" fmla="*/ 3 w 26"/>
                <a:gd name="T13" fmla="*/ 3 h 38"/>
                <a:gd name="T14" fmla="*/ 3 w 26"/>
                <a:gd name="T15" fmla="*/ 3 h 38"/>
                <a:gd name="T16" fmla="*/ 3 w 26"/>
                <a:gd name="T17" fmla="*/ 5 h 38"/>
                <a:gd name="T18" fmla="*/ 3 w 26"/>
                <a:gd name="T19" fmla="*/ 5 h 38"/>
                <a:gd name="T20" fmla="*/ 2 w 26"/>
                <a:gd name="T21" fmla="*/ 5 h 38"/>
                <a:gd name="T22" fmla="*/ 2 w 26"/>
                <a:gd name="T23" fmla="*/ 3 h 38"/>
                <a:gd name="T24" fmla="*/ 1 w 26"/>
                <a:gd name="T25" fmla="*/ 2 h 38"/>
                <a:gd name="T26" fmla="*/ 1 w 26"/>
                <a:gd name="T27" fmla="*/ 1 h 38"/>
                <a:gd name="T28" fmla="*/ 0 w 26"/>
                <a:gd name="T29" fmla="*/ 1 h 38"/>
                <a:gd name="T30" fmla="*/ 1 w 26"/>
                <a:gd name="T31" fmla="*/ 1 h 38"/>
                <a:gd name="T32" fmla="*/ 1 w 26"/>
                <a:gd name="T33" fmla="*/ 0 h 38"/>
                <a:gd name="T34" fmla="*/ 1 w 26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"/>
                <a:gd name="T55" fmla="*/ 0 h 38"/>
                <a:gd name="T56" fmla="*/ 26 w 26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" h="38">
                  <a:moveTo>
                    <a:pt x="7" y="0"/>
                  </a:moveTo>
                  <a:lnTo>
                    <a:pt x="13" y="2"/>
                  </a:lnTo>
                  <a:lnTo>
                    <a:pt x="17" y="4"/>
                  </a:lnTo>
                  <a:lnTo>
                    <a:pt x="19" y="10"/>
                  </a:lnTo>
                  <a:lnTo>
                    <a:pt x="23" y="16"/>
                  </a:lnTo>
                  <a:lnTo>
                    <a:pt x="23" y="21"/>
                  </a:lnTo>
                  <a:lnTo>
                    <a:pt x="24" y="27"/>
                  </a:lnTo>
                  <a:lnTo>
                    <a:pt x="24" y="31"/>
                  </a:lnTo>
                  <a:lnTo>
                    <a:pt x="26" y="38"/>
                  </a:lnTo>
                  <a:lnTo>
                    <a:pt x="19" y="38"/>
                  </a:lnTo>
                  <a:lnTo>
                    <a:pt x="15" y="38"/>
                  </a:lnTo>
                  <a:lnTo>
                    <a:pt x="11" y="27"/>
                  </a:lnTo>
                  <a:lnTo>
                    <a:pt x="4" y="18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Freeform 40"/>
            <p:cNvSpPr>
              <a:spLocks/>
            </p:cNvSpPr>
            <p:nvPr/>
          </p:nvSpPr>
          <p:spPr bwMode="auto">
            <a:xfrm>
              <a:off x="4678" y="1936"/>
              <a:ext cx="11" cy="16"/>
            </a:xfrm>
            <a:custGeom>
              <a:avLst/>
              <a:gdLst>
                <a:gd name="T0" fmla="*/ 0 w 23"/>
                <a:gd name="T1" fmla="*/ 0 h 32"/>
                <a:gd name="T2" fmla="*/ 1 w 23"/>
                <a:gd name="T3" fmla="*/ 1 h 32"/>
                <a:gd name="T4" fmla="*/ 2 w 23"/>
                <a:gd name="T5" fmla="*/ 1 h 32"/>
                <a:gd name="T6" fmla="*/ 2 w 23"/>
                <a:gd name="T7" fmla="*/ 2 h 32"/>
                <a:gd name="T8" fmla="*/ 2 w 23"/>
                <a:gd name="T9" fmla="*/ 2 h 32"/>
                <a:gd name="T10" fmla="*/ 2 w 23"/>
                <a:gd name="T11" fmla="*/ 3 h 32"/>
                <a:gd name="T12" fmla="*/ 2 w 23"/>
                <a:gd name="T13" fmla="*/ 4 h 32"/>
                <a:gd name="T14" fmla="*/ 2 w 23"/>
                <a:gd name="T15" fmla="*/ 3 h 32"/>
                <a:gd name="T16" fmla="*/ 1 w 23"/>
                <a:gd name="T17" fmla="*/ 3 h 32"/>
                <a:gd name="T18" fmla="*/ 0 w 23"/>
                <a:gd name="T19" fmla="*/ 2 h 32"/>
                <a:gd name="T20" fmla="*/ 0 w 23"/>
                <a:gd name="T21" fmla="*/ 2 h 32"/>
                <a:gd name="T22" fmla="*/ 0 w 23"/>
                <a:gd name="T23" fmla="*/ 1 h 32"/>
                <a:gd name="T24" fmla="*/ 0 w 23"/>
                <a:gd name="T25" fmla="*/ 1 h 32"/>
                <a:gd name="T26" fmla="*/ 0 w 23"/>
                <a:gd name="T27" fmla="*/ 1 h 32"/>
                <a:gd name="T28" fmla="*/ 0 w 23"/>
                <a:gd name="T29" fmla="*/ 0 h 32"/>
                <a:gd name="T30" fmla="*/ 0 w 23"/>
                <a:gd name="T31" fmla="*/ 0 h 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"/>
                <a:gd name="T49" fmla="*/ 0 h 32"/>
                <a:gd name="T50" fmla="*/ 23 w 23"/>
                <a:gd name="T51" fmla="*/ 32 h 3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" h="32">
                  <a:moveTo>
                    <a:pt x="3" y="0"/>
                  </a:moveTo>
                  <a:lnTo>
                    <a:pt x="11" y="2"/>
                  </a:lnTo>
                  <a:lnTo>
                    <a:pt x="19" y="12"/>
                  </a:lnTo>
                  <a:lnTo>
                    <a:pt x="19" y="17"/>
                  </a:lnTo>
                  <a:lnTo>
                    <a:pt x="21" y="23"/>
                  </a:lnTo>
                  <a:lnTo>
                    <a:pt x="21" y="27"/>
                  </a:lnTo>
                  <a:lnTo>
                    <a:pt x="23" y="32"/>
                  </a:lnTo>
                  <a:lnTo>
                    <a:pt x="17" y="31"/>
                  </a:lnTo>
                  <a:lnTo>
                    <a:pt x="11" y="27"/>
                  </a:lnTo>
                  <a:lnTo>
                    <a:pt x="5" y="23"/>
                  </a:lnTo>
                  <a:lnTo>
                    <a:pt x="3" y="19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Freeform 41"/>
            <p:cNvSpPr>
              <a:spLocks/>
            </p:cNvSpPr>
            <p:nvPr/>
          </p:nvSpPr>
          <p:spPr bwMode="auto">
            <a:xfrm>
              <a:off x="4660" y="1948"/>
              <a:ext cx="15" cy="16"/>
            </a:xfrm>
            <a:custGeom>
              <a:avLst/>
              <a:gdLst>
                <a:gd name="T0" fmla="*/ 1 w 30"/>
                <a:gd name="T1" fmla="*/ 0 h 30"/>
                <a:gd name="T2" fmla="*/ 2 w 30"/>
                <a:gd name="T3" fmla="*/ 1 h 30"/>
                <a:gd name="T4" fmla="*/ 3 w 30"/>
                <a:gd name="T5" fmla="*/ 2 h 30"/>
                <a:gd name="T6" fmla="*/ 4 w 30"/>
                <a:gd name="T7" fmla="*/ 3 h 30"/>
                <a:gd name="T8" fmla="*/ 4 w 30"/>
                <a:gd name="T9" fmla="*/ 5 h 30"/>
                <a:gd name="T10" fmla="*/ 4 w 30"/>
                <a:gd name="T11" fmla="*/ 5 h 30"/>
                <a:gd name="T12" fmla="*/ 3 w 30"/>
                <a:gd name="T13" fmla="*/ 5 h 30"/>
                <a:gd name="T14" fmla="*/ 3 w 30"/>
                <a:gd name="T15" fmla="*/ 4 h 30"/>
                <a:gd name="T16" fmla="*/ 2 w 30"/>
                <a:gd name="T17" fmla="*/ 3 h 30"/>
                <a:gd name="T18" fmla="*/ 1 w 30"/>
                <a:gd name="T19" fmla="*/ 3 h 30"/>
                <a:gd name="T20" fmla="*/ 1 w 30"/>
                <a:gd name="T21" fmla="*/ 2 h 30"/>
                <a:gd name="T22" fmla="*/ 0 w 30"/>
                <a:gd name="T23" fmla="*/ 2 h 30"/>
                <a:gd name="T24" fmla="*/ 0 w 30"/>
                <a:gd name="T25" fmla="*/ 1 h 30"/>
                <a:gd name="T26" fmla="*/ 1 w 30"/>
                <a:gd name="T27" fmla="*/ 1 h 30"/>
                <a:gd name="T28" fmla="*/ 1 w 30"/>
                <a:gd name="T29" fmla="*/ 0 h 30"/>
                <a:gd name="T30" fmla="*/ 1 w 30"/>
                <a:gd name="T31" fmla="*/ 0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0"/>
                <a:gd name="T49" fmla="*/ 0 h 30"/>
                <a:gd name="T50" fmla="*/ 30 w 30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0" h="30">
                  <a:moveTo>
                    <a:pt x="7" y="0"/>
                  </a:moveTo>
                  <a:lnTo>
                    <a:pt x="15" y="4"/>
                  </a:lnTo>
                  <a:lnTo>
                    <a:pt x="22" y="11"/>
                  </a:lnTo>
                  <a:lnTo>
                    <a:pt x="28" y="21"/>
                  </a:lnTo>
                  <a:lnTo>
                    <a:pt x="30" y="30"/>
                  </a:lnTo>
                  <a:lnTo>
                    <a:pt x="26" y="30"/>
                  </a:lnTo>
                  <a:lnTo>
                    <a:pt x="20" y="30"/>
                  </a:lnTo>
                  <a:lnTo>
                    <a:pt x="17" y="26"/>
                  </a:lnTo>
                  <a:lnTo>
                    <a:pt x="11" y="23"/>
                  </a:lnTo>
                  <a:lnTo>
                    <a:pt x="7" y="19"/>
                  </a:lnTo>
                  <a:lnTo>
                    <a:pt x="3" y="15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Freeform 52"/>
            <p:cNvSpPr>
              <a:spLocks/>
            </p:cNvSpPr>
            <p:nvPr/>
          </p:nvSpPr>
          <p:spPr bwMode="auto">
            <a:xfrm>
              <a:off x="4715" y="1886"/>
              <a:ext cx="86" cy="141"/>
            </a:xfrm>
            <a:custGeom>
              <a:avLst/>
              <a:gdLst>
                <a:gd name="T0" fmla="*/ 3 w 173"/>
                <a:gd name="T1" fmla="*/ 0 h 284"/>
                <a:gd name="T2" fmla="*/ 5 w 173"/>
                <a:gd name="T3" fmla="*/ 0 h 284"/>
                <a:gd name="T4" fmla="*/ 7 w 173"/>
                <a:gd name="T5" fmla="*/ 0 h 284"/>
                <a:gd name="T6" fmla="*/ 10 w 173"/>
                <a:gd name="T7" fmla="*/ 0 h 284"/>
                <a:gd name="T8" fmla="*/ 11 w 173"/>
                <a:gd name="T9" fmla="*/ 0 h 284"/>
                <a:gd name="T10" fmla="*/ 13 w 173"/>
                <a:gd name="T11" fmla="*/ 1 h 284"/>
                <a:gd name="T12" fmla="*/ 15 w 173"/>
                <a:gd name="T13" fmla="*/ 2 h 284"/>
                <a:gd name="T14" fmla="*/ 15 w 173"/>
                <a:gd name="T15" fmla="*/ 4 h 284"/>
                <a:gd name="T16" fmla="*/ 16 w 173"/>
                <a:gd name="T17" fmla="*/ 7 h 284"/>
                <a:gd name="T18" fmla="*/ 17 w 173"/>
                <a:gd name="T19" fmla="*/ 10 h 284"/>
                <a:gd name="T20" fmla="*/ 18 w 173"/>
                <a:gd name="T21" fmla="*/ 13 h 284"/>
                <a:gd name="T22" fmla="*/ 19 w 173"/>
                <a:gd name="T23" fmla="*/ 17 h 284"/>
                <a:gd name="T24" fmla="*/ 20 w 173"/>
                <a:gd name="T25" fmla="*/ 20 h 284"/>
                <a:gd name="T26" fmla="*/ 20 w 173"/>
                <a:gd name="T27" fmla="*/ 23 h 284"/>
                <a:gd name="T28" fmla="*/ 20 w 173"/>
                <a:gd name="T29" fmla="*/ 27 h 284"/>
                <a:gd name="T30" fmla="*/ 21 w 173"/>
                <a:gd name="T31" fmla="*/ 30 h 284"/>
                <a:gd name="T32" fmla="*/ 21 w 173"/>
                <a:gd name="T33" fmla="*/ 33 h 284"/>
                <a:gd name="T34" fmla="*/ 20 w 173"/>
                <a:gd name="T35" fmla="*/ 34 h 284"/>
                <a:gd name="T36" fmla="*/ 18 w 173"/>
                <a:gd name="T37" fmla="*/ 35 h 284"/>
                <a:gd name="T38" fmla="*/ 17 w 173"/>
                <a:gd name="T39" fmla="*/ 34 h 284"/>
                <a:gd name="T40" fmla="*/ 17 w 173"/>
                <a:gd name="T41" fmla="*/ 33 h 284"/>
                <a:gd name="T42" fmla="*/ 18 w 173"/>
                <a:gd name="T43" fmla="*/ 31 h 284"/>
                <a:gd name="T44" fmla="*/ 19 w 173"/>
                <a:gd name="T45" fmla="*/ 29 h 284"/>
                <a:gd name="T46" fmla="*/ 19 w 173"/>
                <a:gd name="T47" fmla="*/ 28 h 284"/>
                <a:gd name="T48" fmla="*/ 19 w 173"/>
                <a:gd name="T49" fmla="*/ 25 h 284"/>
                <a:gd name="T50" fmla="*/ 18 w 173"/>
                <a:gd name="T51" fmla="*/ 23 h 284"/>
                <a:gd name="T52" fmla="*/ 18 w 173"/>
                <a:gd name="T53" fmla="*/ 21 h 284"/>
                <a:gd name="T54" fmla="*/ 17 w 173"/>
                <a:gd name="T55" fmla="*/ 19 h 284"/>
                <a:gd name="T56" fmla="*/ 17 w 173"/>
                <a:gd name="T57" fmla="*/ 17 h 284"/>
                <a:gd name="T58" fmla="*/ 17 w 173"/>
                <a:gd name="T59" fmla="*/ 15 h 284"/>
                <a:gd name="T60" fmla="*/ 16 w 173"/>
                <a:gd name="T61" fmla="*/ 13 h 284"/>
                <a:gd name="T62" fmla="*/ 16 w 173"/>
                <a:gd name="T63" fmla="*/ 11 h 284"/>
                <a:gd name="T64" fmla="*/ 15 w 173"/>
                <a:gd name="T65" fmla="*/ 9 h 284"/>
                <a:gd name="T66" fmla="*/ 15 w 173"/>
                <a:gd name="T67" fmla="*/ 7 h 284"/>
                <a:gd name="T68" fmla="*/ 14 w 173"/>
                <a:gd name="T69" fmla="*/ 5 h 284"/>
                <a:gd name="T70" fmla="*/ 12 w 173"/>
                <a:gd name="T71" fmla="*/ 3 h 284"/>
                <a:gd name="T72" fmla="*/ 11 w 173"/>
                <a:gd name="T73" fmla="*/ 2 h 284"/>
                <a:gd name="T74" fmla="*/ 10 w 173"/>
                <a:gd name="T75" fmla="*/ 2 h 284"/>
                <a:gd name="T76" fmla="*/ 8 w 173"/>
                <a:gd name="T77" fmla="*/ 2 h 284"/>
                <a:gd name="T78" fmla="*/ 6 w 173"/>
                <a:gd name="T79" fmla="*/ 2 h 284"/>
                <a:gd name="T80" fmla="*/ 5 w 173"/>
                <a:gd name="T81" fmla="*/ 2 h 284"/>
                <a:gd name="T82" fmla="*/ 3 w 173"/>
                <a:gd name="T83" fmla="*/ 2 h 284"/>
                <a:gd name="T84" fmla="*/ 2 w 173"/>
                <a:gd name="T85" fmla="*/ 2 h 284"/>
                <a:gd name="T86" fmla="*/ 0 w 173"/>
                <a:gd name="T87" fmla="*/ 2 h 284"/>
                <a:gd name="T88" fmla="*/ 0 w 173"/>
                <a:gd name="T89" fmla="*/ 2 h 284"/>
                <a:gd name="T90" fmla="*/ 0 w 173"/>
                <a:gd name="T91" fmla="*/ 1 h 284"/>
                <a:gd name="T92" fmla="*/ 1 w 173"/>
                <a:gd name="T93" fmla="*/ 0 h 284"/>
                <a:gd name="T94" fmla="*/ 2 w 173"/>
                <a:gd name="T95" fmla="*/ 0 h 284"/>
                <a:gd name="T96" fmla="*/ 2 w 173"/>
                <a:gd name="T97" fmla="*/ 0 h 28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73"/>
                <a:gd name="T148" fmla="*/ 0 h 284"/>
                <a:gd name="T149" fmla="*/ 173 w 173"/>
                <a:gd name="T150" fmla="*/ 284 h 28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73" h="284">
                  <a:moveTo>
                    <a:pt x="23" y="2"/>
                  </a:move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61" y="0"/>
                  </a:lnTo>
                  <a:lnTo>
                    <a:pt x="70" y="0"/>
                  </a:lnTo>
                  <a:lnTo>
                    <a:pt x="80" y="2"/>
                  </a:lnTo>
                  <a:lnTo>
                    <a:pt x="87" y="4"/>
                  </a:lnTo>
                  <a:lnTo>
                    <a:pt x="95" y="4"/>
                  </a:lnTo>
                  <a:lnTo>
                    <a:pt x="102" y="8"/>
                  </a:lnTo>
                  <a:lnTo>
                    <a:pt x="108" y="10"/>
                  </a:lnTo>
                  <a:lnTo>
                    <a:pt x="116" y="16"/>
                  </a:lnTo>
                  <a:lnTo>
                    <a:pt x="120" y="19"/>
                  </a:lnTo>
                  <a:lnTo>
                    <a:pt x="125" y="27"/>
                  </a:lnTo>
                  <a:lnTo>
                    <a:pt x="127" y="35"/>
                  </a:lnTo>
                  <a:lnTo>
                    <a:pt x="131" y="46"/>
                  </a:lnTo>
                  <a:lnTo>
                    <a:pt x="135" y="57"/>
                  </a:lnTo>
                  <a:lnTo>
                    <a:pt x="140" y="71"/>
                  </a:lnTo>
                  <a:lnTo>
                    <a:pt x="142" y="82"/>
                  </a:lnTo>
                  <a:lnTo>
                    <a:pt x="146" y="95"/>
                  </a:lnTo>
                  <a:lnTo>
                    <a:pt x="150" y="111"/>
                  </a:lnTo>
                  <a:lnTo>
                    <a:pt x="152" y="124"/>
                  </a:lnTo>
                  <a:lnTo>
                    <a:pt x="156" y="137"/>
                  </a:lnTo>
                  <a:lnTo>
                    <a:pt x="158" y="151"/>
                  </a:lnTo>
                  <a:lnTo>
                    <a:pt x="160" y="164"/>
                  </a:lnTo>
                  <a:lnTo>
                    <a:pt x="161" y="177"/>
                  </a:lnTo>
                  <a:lnTo>
                    <a:pt x="163" y="192"/>
                  </a:lnTo>
                  <a:lnTo>
                    <a:pt x="167" y="206"/>
                  </a:lnTo>
                  <a:lnTo>
                    <a:pt x="167" y="219"/>
                  </a:lnTo>
                  <a:lnTo>
                    <a:pt x="169" y="234"/>
                  </a:lnTo>
                  <a:lnTo>
                    <a:pt x="171" y="247"/>
                  </a:lnTo>
                  <a:lnTo>
                    <a:pt x="173" y="263"/>
                  </a:lnTo>
                  <a:lnTo>
                    <a:pt x="169" y="267"/>
                  </a:lnTo>
                  <a:lnTo>
                    <a:pt x="163" y="272"/>
                  </a:lnTo>
                  <a:lnTo>
                    <a:pt x="160" y="276"/>
                  </a:lnTo>
                  <a:lnTo>
                    <a:pt x="154" y="280"/>
                  </a:lnTo>
                  <a:lnTo>
                    <a:pt x="148" y="282"/>
                  </a:lnTo>
                  <a:lnTo>
                    <a:pt x="142" y="284"/>
                  </a:lnTo>
                  <a:lnTo>
                    <a:pt x="137" y="280"/>
                  </a:lnTo>
                  <a:lnTo>
                    <a:pt x="133" y="276"/>
                  </a:lnTo>
                  <a:lnTo>
                    <a:pt x="140" y="268"/>
                  </a:lnTo>
                  <a:lnTo>
                    <a:pt x="146" y="263"/>
                  </a:lnTo>
                  <a:lnTo>
                    <a:pt x="150" y="255"/>
                  </a:lnTo>
                  <a:lnTo>
                    <a:pt x="154" y="247"/>
                  </a:lnTo>
                  <a:lnTo>
                    <a:pt x="154" y="240"/>
                  </a:lnTo>
                  <a:lnTo>
                    <a:pt x="156" y="232"/>
                  </a:lnTo>
                  <a:lnTo>
                    <a:pt x="154" y="225"/>
                  </a:lnTo>
                  <a:lnTo>
                    <a:pt x="154" y="217"/>
                  </a:lnTo>
                  <a:lnTo>
                    <a:pt x="152" y="208"/>
                  </a:lnTo>
                  <a:lnTo>
                    <a:pt x="150" y="198"/>
                  </a:lnTo>
                  <a:lnTo>
                    <a:pt x="148" y="190"/>
                  </a:lnTo>
                  <a:lnTo>
                    <a:pt x="146" y="181"/>
                  </a:lnTo>
                  <a:lnTo>
                    <a:pt x="144" y="171"/>
                  </a:lnTo>
                  <a:lnTo>
                    <a:pt x="144" y="164"/>
                  </a:lnTo>
                  <a:lnTo>
                    <a:pt x="142" y="156"/>
                  </a:lnTo>
                  <a:lnTo>
                    <a:pt x="144" y="149"/>
                  </a:lnTo>
                  <a:lnTo>
                    <a:pt x="140" y="141"/>
                  </a:lnTo>
                  <a:lnTo>
                    <a:pt x="139" y="132"/>
                  </a:lnTo>
                  <a:lnTo>
                    <a:pt x="137" y="124"/>
                  </a:lnTo>
                  <a:lnTo>
                    <a:pt x="135" y="116"/>
                  </a:lnTo>
                  <a:lnTo>
                    <a:pt x="133" y="107"/>
                  </a:lnTo>
                  <a:lnTo>
                    <a:pt x="131" y="97"/>
                  </a:lnTo>
                  <a:lnTo>
                    <a:pt x="129" y="90"/>
                  </a:lnTo>
                  <a:lnTo>
                    <a:pt x="129" y="82"/>
                  </a:lnTo>
                  <a:lnTo>
                    <a:pt x="125" y="73"/>
                  </a:lnTo>
                  <a:lnTo>
                    <a:pt x="123" y="65"/>
                  </a:lnTo>
                  <a:lnTo>
                    <a:pt x="120" y="57"/>
                  </a:lnTo>
                  <a:lnTo>
                    <a:pt x="118" y="50"/>
                  </a:lnTo>
                  <a:lnTo>
                    <a:pt x="112" y="42"/>
                  </a:lnTo>
                  <a:lnTo>
                    <a:pt x="108" y="35"/>
                  </a:lnTo>
                  <a:lnTo>
                    <a:pt x="102" y="29"/>
                  </a:lnTo>
                  <a:lnTo>
                    <a:pt x="99" y="23"/>
                  </a:lnTo>
                  <a:lnTo>
                    <a:pt x="91" y="19"/>
                  </a:lnTo>
                  <a:lnTo>
                    <a:pt x="85" y="19"/>
                  </a:lnTo>
                  <a:lnTo>
                    <a:pt x="80" y="18"/>
                  </a:lnTo>
                  <a:lnTo>
                    <a:pt x="74" y="18"/>
                  </a:lnTo>
                  <a:lnTo>
                    <a:pt x="66" y="16"/>
                  </a:lnTo>
                  <a:lnTo>
                    <a:pt x="61" y="16"/>
                  </a:lnTo>
                  <a:lnTo>
                    <a:pt x="55" y="16"/>
                  </a:lnTo>
                  <a:lnTo>
                    <a:pt x="49" y="16"/>
                  </a:lnTo>
                  <a:lnTo>
                    <a:pt x="42" y="16"/>
                  </a:lnTo>
                  <a:lnTo>
                    <a:pt x="36" y="16"/>
                  </a:lnTo>
                  <a:lnTo>
                    <a:pt x="30" y="16"/>
                  </a:lnTo>
                  <a:lnTo>
                    <a:pt x="25" y="18"/>
                  </a:lnTo>
                  <a:lnTo>
                    <a:pt x="19" y="18"/>
                  </a:lnTo>
                  <a:lnTo>
                    <a:pt x="13" y="19"/>
                  </a:lnTo>
                  <a:lnTo>
                    <a:pt x="7" y="21"/>
                  </a:lnTo>
                  <a:lnTo>
                    <a:pt x="4" y="23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2" y="8"/>
                  </a:lnTo>
                  <a:lnTo>
                    <a:pt x="6" y="8"/>
                  </a:lnTo>
                  <a:lnTo>
                    <a:pt x="9" y="6"/>
                  </a:lnTo>
                  <a:lnTo>
                    <a:pt x="15" y="6"/>
                  </a:lnTo>
                  <a:lnTo>
                    <a:pt x="19" y="4"/>
                  </a:lnTo>
                  <a:lnTo>
                    <a:pt x="23" y="2"/>
                  </a:lnTo>
                  <a:close/>
                </a:path>
              </a:pathLst>
            </a:custGeom>
            <a:solidFill>
              <a:srgbClr val="B561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Freeform 55"/>
            <p:cNvSpPr>
              <a:spLocks/>
            </p:cNvSpPr>
            <p:nvPr/>
          </p:nvSpPr>
          <p:spPr bwMode="auto">
            <a:xfrm>
              <a:off x="4782" y="2043"/>
              <a:ext cx="45" cy="31"/>
            </a:xfrm>
            <a:custGeom>
              <a:avLst/>
              <a:gdLst>
                <a:gd name="T0" fmla="*/ 2 w 89"/>
                <a:gd name="T1" fmla="*/ 3 h 61"/>
                <a:gd name="T2" fmla="*/ 1 w 89"/>
                <a:gd name="T3" fmla="*/ 4 h 61"/>
                <a:gd name="T4" fmla="*/ 1 w 89"/>
                <a:gd name="T5" fmla="*/ 5 h 61"/>
                <a:gd name="T6" fmla="*/ 0 w 89"/>
                <a:gd name="T7" fmla="*/ 5 h 61"/>
                <a:gd name="T8" fmla="*/ 0 w 89"/>
                <a:gd name="T9" fmla="*/ 6 h 61"/>
                <a:gd name="T10" fmla="*/ 1 w 89"/>
                <a:gd name="T11" fmla="*/ 7 h 61"/>
                <a:gd name="T12" fmla="*/ 2 w 89"/>
                <a:gd name="T13" fmla="*/ 7 h 61"/>
                <a:gd name="T14" fmla="*/ 3 w 89"/>
                <a:gd name="T15" fmla="*/ 8 h 61"/>
                <a:gd name="T16" fmla="*/ 4 w 89"/>
                <a:gd name="T17" fmla="*/ 8 h 61"/>
                <a:gd name="T18" fmla="*/ 5 w 89"/>
                <a:gd name="T19" fmla="*/ 8 h 61"/>
                <a:gd name="T20" fmla="*/ 6 w 89"/>
                <a:gd name="T21" fmla="*/ 8 h 61"/>
                <a:gd name="T22" fmla="*/ 8 w 89"/>
                <a:gd name="T23" fmla="*/ 8 h 61"/>
                <a:gd name="T24" fmla="*/ 9 w 89"/>
                <a:gd name="T25" fmla="*/ 7 h 61"/>
                <a:gd name="T26" fmla="*/ 9 w 89"/>
                <a:gd name="T27" fmla="*/ 6 h 61"/>
                <a:gd name="T28" fmla="*/ 10 w 89"/>
                <a:gd name="T29" fmla="*/ 6 h 61"/>
                <a:gd name="T30" fmla="*/ 11 w 89"/>
                <a:gd name="T31" fmla="*/ 5 h 61"/>
                <a:gd name="T32" fmla="*/ 12 w 89"/>
                <a:gd name="T33" fmla="*/ 4 h 61"/>
                <a:gd name="T34" fmla="*/ 12 w 89"/>
                <a:gd name="T35" fmla="*/ 4 h 61"/>
                <a:gd name="T36" fmla="*/ 12 w 89"/>
                <a:gd name="T37" fmla="*/ 4 h 61"/>
                <a:gd name="T38" fmla="*/ 12 w 89"/>
                <a:gd name="T39" fmla="*/ 3 h 61"/>
                <a:gd name="T40" fmla="*/ 12 w 89"/>
                <a:gd name="T41" fmla="*/ 3 h 61"/>
                <a:gd name="T42" fmla="*/ 11 w 89"/>
                <a:gd name="T43" fmla="*/ 2 h 61"/>
                <a:gd name="T44" fmla="*/ 11 w 89"/>
                <a:gd name="T45" fmla="*/ 1 h 61"/>
                <a:gd name="T46" fmla="*/ 11 w 89"/>
                <a:gd name="T47" fmla="*/ 1 h 61"/>
                <a:gd name="T48" fmla="*/ 10 w 89"/>
                <a:gd name="T49" fmla="*/ 0 h 61"/>
                <a:gd name="T50" fmla="*/ 9 w 89"/>
                <a:gd name="T51" fmla="*/ 0 h 61"/>
                <a:gd name="T52" fmla="*/ 8 w 89"/>
                <a:gd name="T53" fmla="*/ 1 h 61"/>
                <a:gd name="T54" fmla="*/ 8 w 89"/>
                <a:gd name="T55" fmla="*/ 2 h 61"/>
                <a:gd name="T56" fmla="*/ 7 w 89"/>
                <a:gd name="T57" fmla="*/ 2 h 61"/>
                <a:gd name="T58" fmla="*/ 6 w 89"/>
                <a:gd name="T59" fmla="*/ 3 h 61"/>
                <a:gd name="T60" fmla="*/ 5 w 89"/>
                <a:gd name="T61" fmla="*/ 3 h 61"/>
                <a:gd name="T62" fmla="*/ 4 w 89"/>
                <a:gd name="T63" fmla="*/ 3 h 61"/>
                <a:gd name="T64" fmla="*/ 4 w 89"/>
                <a:gd name="T65" fmla="*/ 3 h 61"/>
                <a:gd name="T66" fmla="*/ 2 w 89"/>
                <a:gd name="T67" fmla="*/ 3 h 61"/>
                <a:gd name="T68" fmla="*/ 2 w 89"/>
                <a:gd name="T69" fmla="*/ 3 h 6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9"/>
                <a:gd name="T106" fmla="*/ 0 h 61"/>
                <a:gd name="T107" fmla="*/ 89 w 89"/>
                <a:gd name="T108" fmla="*/ 61 h 6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9" h="61">
                  <a:moveTo>
                    <a:pt x="11" y="21"/>
                  </a:moveTo>
                  <a:lnTo>
                    <a:pt x="7" y="25"/>
                  </a:lnTo>
                  <a:lnTo>
                    <a:pt x="2" y="34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5" y="49"/>
                  </a:lnTo>
                  <a:lnTo>
                    <a:pt x="11" y="55"/>
                  </a:lnTo>
                  <a:lnTo>
                    <a:pt x="19" y="57"/>
                  </a:lnTo>
                  <a:lnTo>
                    <a:pt x="28" y="59"/>
                  </a:lnTo>
                  <a:lnTo>
                    <a:pt x="38" y="61"/>
                  </a:lnTo>
                  <a:lnTo>
                    <a:pt x="47" y="61"/>
                  </a:lnTo>
                  <a:lnTo>
                    <a:pt x="57" y="57"/>
                  </a:lnTo>
                  <a:lnTo>
                    <a:pt x="68" y="51"/>
                  </a:lnTo>
                  <a:lnTo>
                    <a:pt x="72" y="47"/>
                  </a:lnTo>
                  <a:lnTo>
                    <a:pt x="80" y="44"/>
                  </a:lnTo>
                  <a:lnTo>
                    <a:pt x="83" y="38"/>
                  </a:lnTo>
                  <a:lnTo>
                    <a:pt x="89" y="32"/>
                  </a:lnTo>
                  <a:lnTo>
                    <a:pt x="89" y="30"/>
                  </a:lnTo>
                  <a:lnTo>
                    <a:pt x="89" y="27"/>
                  </a:lnTo>
                  <a:lnTo>
                    <a:pt x="89" y="21"/>
                  </a:lnTo>
                  <a:lnTo>
                    <a:pt x="89" y="17"/>
                  </a:lnTo>
                  <a:lnTo>
                    <a:pt x="85" y="11"/>
                  </a:lnTo>
                  <a:lnTo>
                    <a:pt x="85" y="6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68" y="0"/>
                  </a:lnTo>
                  <a:lnTo>
                    <a:pt x="63" y="6"/>
                  </a:lnTo>
                  <a:lnTo>
                    <a:pt x="57" y="9"/>
                  </a:lnTo>
                  <a:lnTo>
                    <a:pt x="51" y="13"/>
                  </a:lnTo>
                  <a:lnTo>
                    <a:pt x="44" y="17"/>
                  </a:lnTo>
                  <a:lnTo>
                    <a:pt x="38" y="21"/>
                  </a:lnTo>
                  <a:lnTo>
                    <a:pt x="30" y="23"/>
                  </a:lnTo>
                  <a:lnTo>
                    <a:pt x="25" y="21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B561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Freeform 59"/>
            <p:cNvSpPr>
              <a:spLocks/>
            </p:cNvSpPr>
            <p:nvPr/>
          </p:nvSpPr>
          <p:spPr bwMode="auto">
            <a:xfrm>
              <a:off x="5094" y="1476"/>
              <a:ext cx="131" cy="169"/>
            </a:xfrm>
            <a:custGeom>
              <a:avLst/>
              <a:gdLst>
                <a:gd name="T0" fmla="*/ 0 w 263"/>
                <a:gd name="T1" fmla="*/ 39 h 339"/>
                <a:gd name="T2" fmla="*/ 4 w 263"/>
                <a:gd name="T3" fmla="*/ 16 h 339"/>
                <a:gd name="T4" fmla="*/ 9 w 263"/>
                <a:gd name="T5" fmla="*/ 21 h 339"/>
                <a:gd name="T6" fmla="*/ 18 w 263"/>
                <a:gd name="T7" fmla="*/ 0 h 339"/>
                <a:gd name="T8" fmla="*/ 16 w 263"/>
                <a:gd name="T9" fmla="*/ 11 h 339"/>
                <a:gd name="T10" fmla="*/ 24 w 263"/>
                <a:gd name="T11" fmla="*/ 2 h 339"/>
                <a:gd name="T12" fmla="*/ 23 w 263"/>
                <a:gd name="T13" fmla="*/ 11 h 339"/>
                <a:gd name="T14" fmla="*/ 31 w 263"/>
                <a:gd name="T15" fmla="*/ 7 h 339"/>
                <a:gd name="T16" fmla="*/ 27 w 263"/>
                <a:gd name="T17" fmla="*/ 15 h 339"/>
                <a:gd name="T18" fmla="*/ 32 w 263"/>
                <a:gd name="T19" fmla="*/ 14 h 339"/>
                <a:gd name="T20" fmla="*/ 32 w 263"/>
                <a:gd name="T21" fmla="*/ 15 h 339"/>
                <a:gd name="T22" fmla="*/ 31 w 263"/>
                <a:gd name="T23" fmla="*/ 16 h 339"/>
                <a:gd name="T24" fmla="*/ 30 w 263"/>
                <a:gd name="T25" fmla="*/ 16 h 339"/>
                <a:gd name="T26" fmla="*/ 29 w 263"/>
                <a:gd name="T27" fmla="*/ 17 h 339"/>
                <a:gd name="T28" fmla="*/ 28 w 263"/>
                <a:gd name="T29" fmla="*/ 19 h 339"/>
                <a:gd name="T30" fmla="*/ 27 w 263"/>
                <a:gd name="T31" fmla="*/ 20 h 339"/>
                <a:gd name="T32" fmla="*/ 26 w 263"/>
                <a:gd name="T33" fmla="*/ 21 h 339"/>
                <a:gd name="T34" fmla="*/ 25 w 263"/>
                <a:gd name="T35" fmla="*/ 22 h 339"/>
                <a:gd name="T36" fmla="*/ 24 w 263"/>
                <a:gd name="T37" fmla="*/ 24 h 339"/>
                <a:gd name="T38" fmla="*/ 23 w 263"/>
                <a:gd name="T39" fmla="*/ 25 h 339"/>
                <a:gd name="T40" fmla="*/ 22 w 263"/>
                <a:gd name="T41" fmla="*/ 26 h 339"/>
                <a:gd name="T42" fmla="*/ 21 w 263"/>
                <a:gd name="T43" fmla="*/ 27 h 339"/>
                <a:gd name="T44" fmla="*/ 21 w 263"/>
                <a:gd name="T45" fmla="*/ 28 h 339"/>
                <a:gd name="T46" fmla="*/ 20 w 263"/>
                <a:gd name="T47" fmla="*/ 30 h 339"/>
                <a:gd name="T48" fmla="*/ 20 w 263"/>
                <a:gd name="T49" fmla="*/ 30 h 339"/>
                <a:gd name="T50" fmla="*/ 19 w 263"/>
                <a:gd name="T51" fmla="*/ 31 h 339"/>
                <a:gd name="T52" fmla="*/ 19 w 263"/>
                <a:gd name="T53" fmla="*/ 32 h 339"/>
                <a:gd name="T54" fmla="*/ 18 w 263"/>
                <a:gd name="T55" fmla="*/ 33 h 339"/>
                <a:gd name="T56" fmla="*/ 18 w 263"/>
                <a:gd name="T57" fmla="*/ 34 h 339"/>
                <a:gd name="T58" fmla="*/ 18 w 263"/>
                <a:gd name="T59" fmla="*/ 35 h 339"/>
                <a:gd name="T60" fmla="*/ 17 w 263"/>
                <a:gd name="T61" fmla="*/ 36 h 339"/>
                <a:gd name="T62" fmla="*/ 17 w 263"/>
                <a:gd name="T63" fmla="*/ 37 h 339"/>
                <a:gd name="T64" fmla="*/ 17 w 263"/>
                <a:gd name="T65" fmla="*/ 38 h 339"/>
                <a:gd name="T66" fmla="*/ 16 w 263"/>
                <a:gd name="T67" fmla="*/ 39 h 339"/>
                <a:gd name="T68" fmla="*/ 16 w 263"/>
                <a:gd name="T69" fmla="*/ 40 h 339"/>
                <a:gd name="T70" fmla="*/ 16 w 263"/>
                <a:gd name="T71" fmla="*/ 40 h 339"/>
                <a:gd name="T72" fmla="*/ 16 w 263"/>
                <a:gd name="T73" fmla="*/ 41 h 339"/>
                <a:gd name="T74" fmla="*/ 16 w 263"/>
                <a:gd name="T75" fmla="*/ 42 h 339"/>
                <a:gd name="T76" fmla="*/ 16 w 263"/>
                <a:gd name="T77" fmla="*/ 42 h 339"/>
                <a:gd name="T78" fmla="*/ 15 w 263"/>
                <a:gd name="T79" fmla="*/ 42 h 339"/>
                <a:gd name="T80" fmla="*/ 14 w 263"/>
                <a:gd name="T81" fmla="*/ 42 h 339"/>
                <a:gd name="T82" fmla="*/ 13 w 263"/>
                <a:gd name="T83" fmla="*/ 42 h 339"/>
                <a:gd name="T84" fmla="*/ 12 w 263"/>
                <a:gd name="T85" fmla="*/ 42 h 339"/>
                <a:gd name="T86" fmla="*/ 11 w 263"/>
                <a:gd name="T87" fmla="*/ 41 h 339"/>
                <a:gd name="T88" fmla="*/ 9 w 263"/>
                <a:gd name="T89" fmla="*/ 41 h 339"/>
                <a:gd name="T90" fmla="*/ 7 w 263"/>
                <a:gd name="T91" fmla="*/ 41 h 339"/>
                <a:gd name="T92" fmla="*/ 6 w 263"/>
                <a:gd name="T93" fmla="*/ 41 h 339"/>
                <a:gd name="T94" fmla="*/ 4 w 263"/>
                <a:gd name="T95" fmla="*/ 41 h 339"/>
                <a:gd name="T96" fmla="*/ 3 w 263"/>
                <a:gd name="T97" fmla="*/ 40 h 339"/>
                <a:gd name="T98" fmla="*/ 2 w 263"/>
                <a:gd name="T99" fmla="*/ 40 h 339"/>
                <a:gd name="T100" fmla="*/ 1 w 263"/>
                <a:gd name="T101" fmla="*/ 40 h 339"/>
                <a:gd name="T102" fmla="*/ 0 w 263"/>
                <a:gd name="T103" fmla="*/ 40 h 339"/>
                <a:gd name="T104" fmla="*/ 0 w 263"/>
                <a:gd name="T105" fmla="*/ 40 h 339"/>
                <a:gd name="T106" fmla="*/ 0 w 263"/>
                <a:gd name="T107" fmla="*/ 39 h 339"/>
                <a:gd name="T108" fmla="*/ 0 w 263"/>
                <a:gd name="T109" fmla="*/ 39 h 3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63"/>
                <a:gd name="T166" fmla="*/ 0 h 339"/>
                <a:gd name="T167" fmla="*/ 263 w 263"/>
                <a:gd name="T168" fmla="*/ 339 h 3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63" h="339">
                  <a:moveTo>
                    <a:pt x="0" y="318"/>
                  </a:moveTo>
                  <a:lnTo>
                    <a:pt x="35" y="129"/>
                  </a:lnTo>
                  <a:lnTo>
                    <a:pt x="73" y="173"/>
                  </a:lnTo>
                  <a:lnTo>
                    <a:pt x="145" y="0"/>
                  </a:lnTo>
                  <a:lnTo>
                    <a:pt x="131" y="95"/>
                  </a:lnTo>
                  <a:lnTo>
                    <a:pt x="194" y="23"/>
                  </a:lnTo>
                  <a:lnTo>
                    <a:pt x="188" y="90"/>
                  </a:lnTo>
                  <a:lnTo>
                    <a:pt x="255" y="57"/>
                  </a:lnTo>
                  <a:lnTo>
                    <a:pt x="219" y="122"/>
                  </a:lnTo>
                  <a:lnTo>
                    <a:pt x="263" y="118"/>
                  </a:lnTo>
                  <a:lnTo>
                    <a:pt x="257" y="122"/>
                  </a:lnTo>
                  <a:lnTo>
                    <a:pt x="253" y="129"/>
                  </a:lnTo>
                  <a:lnTo>
                    <a:pt x="246" y="135"/>
                  </a:lnTo>
                  <a:lnTo>
                    <a:pt x="238" y="143"/>
                  </a:lnTo>
                  <a:lnTo>
                    <a:pt x="228" y="152"/>
                  </a:lnTo>
                  <a:lnTo>
                    <a:pt x="221" y="164"/>
                  </a:lnTo>
                  <a:lnTo>
                    <a:pt x="213" y="173"/>
                  </a:lnTo>
                  <a:lnTo>
                    <a:pt x="204" y="183"/>
                  </a:lnTo>
                  <a:lnTo>
                    <a:pt x="196" y="192"/>
                  </a:lnTo>
                  <a:lnTo>
                    <a:pt x="188" y="204"/>
                  </a:lnTo>
                  <a:lnTo>
                    <a:pt x="181" y="213"/>
                  </a:lnTo>
                  <a:lnTo>
                    <a:pt x="175" y="223"/>
                  </a:lnTo>
                  <a:lnTo>
                    <a:pt x="169" y="230"/>
                  </a:lnTo>
                  <a:lnTo>
                    <a:pt x="166" y="240"/>
                  </a:lnTo>
                  <a:lnTo>
                    <a:pt x="162" y="245"/>
                  </a:lnTo>
                  <a:lnTo>
                    <a:pt x="158" y="253"/>
                  </a:lnTo>
                  <a:lnTo>
                    <a:pt x="154" y="261"/>
                  </a:lnTo>
                  <a:lnTo>
                    <a:pt x="150" y="268"/>
                  </a:lnTo>
                  <a:lnTo>
                    <a:pt x="149" y="276"/>
                  </a:lnTo>
                  <a:lnTo>
                    <a:pt x="145" y="285"/>
                  </a:lnTo>
                  <a:lnTo>
                    <a:pt x="143" y="293"/>
                  </a:lnTo>
                  <a:lnTo>
                    <a:pt x="139" y="302"/>
                  </a:lnTo>
                  <a:lnTo>
                    <a:pt x="137" y="308"/>
                  </a:lnTo>
                  <a:lnTo>
                    <a:pt x="133" y="316"/>
                  </a:lnTo>
                  <a:lnTo>
                    <a:pt x="131" y="321"/>
                  </a:lnTo>
                  <a:lnTo>
                    <a:pt x="131" y="327"/>
                  </a:lnTo>
                  <a:lnTo>
                    <a:pt x="130" y="335"/>
                  </a:lnTo>
                  <a:lnTo>
                    <a:pt x="130" y="339"/>
                  </a:lnTo>
                  <a:lnTo>
                    <a:pt x="128" y="339"/>
                  </a:lnTo>
                  <a:lnTo>
                    <a:pt x="122" y="339"/>
                  </a:lnTo>
                  <a:lnTo>
                    <a:pt x="116" y="337"/>
                  </a:lnTo>
                  <a:lnTo>
                    <a:pt x="109" y="337"/>
                  </a:lnTo>
                  <a:lnTo>
                    <a:pt x="97" y="337"/>
                  </a:lnTo>
                  <a:lnTo>
                    <a:pt x="88" y="335"/>
                  </a:lnTo>
                  <a:lnTo>
                    <a:pt x="74" y="335"/>
                  </a:lnTo>
                  <a:lnTo>
                    <a:pt x="63" y="333"/>
                  </a:lnTo>
                  <a:lnTo>
                    <a:pt x="50" y="331"/>
                  </a:lnTo>
                  <a:lnTo>
                    <a:pt x="38" y="329"/>
                  </a:lnTo>
                  <a:lnTo>
                    <a:pt x="27" y="327"/>
                  </a:lnTo>
                  <a:lnTo>
                    <a:pt x="19" y="325"/>
                  </a:lnTo>
                  <a:lnTo>
                    <a:pt x="10" y="323"/>
                  </a:lnTo>
                  <a:lnTo>
                    <a:pt x="4" y="321"/>
                  </a:lnTo>
                  <a:lnTo>
                    <a:pt x="0" y="320"/>
                  </a:lnTo>
                  <a:lnTo>
                    <a:pt x="0" y="318"/>
                  </a:lnTo>
                  <a:close/>
                </a:path>
              </a:pathLst>
            </a:custGeom>
            <a:solidFill>
              <a:srgbClr val="BD7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Freeform 80"/>
            <p:cNvSpPr>
              <a:spLocks/>
            </p:cNvSpPr>
            <p:nvPr/>
          </p:nvSpPr>
          <p:spPr bwMode="auto">
            <a:xfrm>
              <a:off x="4777" y="2043"/>
              <a:ext cx="51" cy="25"/>
            </a:xfrm>
            <a:custGeom>
              <a:avLst/>
              <a:gdLst>
                <a:gd name="T0" fmla="*/ 12 w 103"/>
                <a:gd name="T1" fmla="*/ 0 h 49"/>
                <a:gd name="T2" fmla="*/ 12 w 103"/>
                <a:gd name="T3" fmla="*/ 2 h 49"/>
                <a:gd name="T4" fmla="*/ 12 w 103"/>
                <a:gd name="T5" fmla="*/ 3 h 49"/>
                <a:gd name="T6" fmla="*/ 11 w 103"/>
                <a:gd name="T7" fmla="*/ 4 h 49"/>
                <a:gd name="T8" fmla="*/ 10 w 103"/>
                <a:gd name="T9" fmla="*/ 5 h 49"/>
                <a:gd name="T10" fmla="*/ 10 w 103"/>
                <a:gd name="T11" fmla="*/ 5 h 49"/>
                <a:gd name="T12" fmla="*/ 9 w 103"/>
                <a:gd name="T13" fmla="*/ 5 h 49"/>
                <a:gd name="T14" fmla="*/ 8 w 103"/>
                <a:gd name="T15" fmla="*/ 6 h 49"/>
                <a:gd name="T16" fmla="*/ 7 w 103"/>
                <a:gd name="T17" fmla="*/ 6 h 49"/>
                <a:gd name="T18" fmla="*/ 7 w 103"/>
                <a:gd name="T19" fmla="*/ 6 h 49"/>
                <a:gd name="T20" fmla="*/ 6 w 103"/>
                <a:gd name="T21" fmla="*/ 6 h 49"/>
                <a:gd name="T22" fmla="*/ 6 w 103"/>
                <a:gd name="T23" fmla="*/ 6 h 49"/>
                <a:gd name="T24" fmla="*/ 5 w 103"/>
                <a:gd name="T25" fmla="*/ 7 h 49"/>
                <a:gd name="T26" fmla="*/ 5 w 103"/>
                <a:gd name="T27" fmla="*/ 7 h 49"/>
                <a:gd name="T28" fmla="*/ 4 w 103"/>
                <a:gd name="T29" fmla="*/ 7 h 49"/>
                <a:gd name="T30" fmla="*/ 3 w 103"/>
                <a:gd name="T31" fmla="*/ 6 h 49"/>
                <a:gd name="T32" fmla="*/ 2 w 103"/>
                <a:gd name="T33" fmla="*/ 6 h 49"/>
                <a:gd name="T34" fmla="*/ 1 w 103"/>
                <a:gd name="T35" fmla="*/ 6 h 49"/>
                <a:gd name="T36" fmla="*/ 1 w 103"/>
                <a:gd name="T37" fmla="*/ 6 h 49"/>
                <a:gd name="T38" fmla="*/ 0 w 103"/>
                <a:gd name="T39" fmla="*/ 6 h 49"/>
                <a:gd name="T40" fmla="*/ 0 w 103"/>
                <a:gd name="T41" fmla="*/ 6 h 49"/>
                <a:gd name="T42" fmla="*/ 0 w 103"/>
                <a:gd name="T43" fmla="*/ 5 h 49"/>
                <a:gd name="T44" fmla="*/ 0 w 103"/>
                <a:gd name="T45" fmla="*/ 5 h 49"/>
                <a:gd name="T46" fmla="*/ 1 w 103"/>
                <a:gd name="T47" fmla="*/ 5 h 49"/>
                <a:gd name="T48" fmla="*/ 1 w 103"/>
                <a:gd name="T49" fmla="*/ 5 h 49"/>
                <a:gd name="T50" fmla="*/ 2 w 103"/>
                <a:gd name="T51" fmla="*/ 5 h 49"/>
                <a:gd name="T52" fmla="*/ 3 w 103"/>
                <a:gd name="T53" fmla="*/ 5 h 49"/>
                <a:gd name="T54" fmla="*/ 4 w 103"/>
                <a:gd name="T55" fmla="*/ 5 h 49"/>
                <a:gd name="T56" fmla="*/ 5 w 103"/>
                <a:gd name="T57" fmla="*/ 4 h 49"/>
                <a:gd name="T58" fmla="*/ 6 w 103"/>
                <a:gd name="T59" fmla="*/ 4 h 49"/>
                <a:gd name="T60" fmla="*/ 7 w 103"/>
                <a:gd name="T61" fmla="*/ 4 h 49"/>
                <a:gd name="T62" fmla="*/ 7 w 103"/>
                <a:gd name="T63" fmla="*/ 4 h 49"/>
                <a:gd name="T64" fmla="*/ 8 w 103"/>
                <a:gd name="T65" fmla="*/ 4 h 49"/>
                <a:gd name="T66" fmla="*/ 9 w 103"/>
                <a:gd name="T67" fmla="*/ 3 h 49"/>
                <a:gd name="T68" fmla="*/ 9 w 103"/>
                <a:gd name="T69" fmla="*/ 3 h 49"/>
                <a:gd name="T70" fmla="*/ 10 w 103"/>
                <a:gd name="T71" fmla="*/ 2 h 49"/>
                <a:gd name="T72" fmla="*/ 11 w 103"/>
                <a:gd name="T73" fmla="*/ 2 h 49"/>
                <a:gd name="T74" fmla="*/ 11 w 103"/>
                <a:gd name="T75" fmla="*/ 1 h 49"/>
                <a:gd name="T76" fmla="*/ 12 w 103"/>
                <a:gd name="T77" fmla="*/ 0 h 49"/>
                <a:gd name="T78" fmla="*/ 12 w 103"/>
                <a:gd name="T79" fmla="*/ 0 h 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3"/>
                <a:gd name="T121" fmla="*/ 0 h 49"/>
                <a:gd name="T122" fmla="*/ 103 w 103"/>
                <a:gd name="T123" fmla="*/ 49 h 4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3" h="49">
                  <a:moveTo>
                    <a:pt x="101" y="0"/>
                  </a:moveTo>
                  <a:lnTo>
                    <a:pt x="103" y="9"/>
                  </a:lnTo>
                  <a:lnTo>
                    <a:pt x="101" y="19"/>
                  </a:lnTo>
                  <a:lnTo>
                    <a:pt x="95" y="27"/>
                  </a:lnTo>
                  <a:lnTo>
                    <a:pt x="86" y="34"/>
                  </a:lnTo>
                  <a:lnTo>
                    <a:pt x="80" y="36"/>
                  </a:lnTo>
                  <a:lnTo>
                    <a:pt x="75" y="40"/>
                  </a:lnTo>
                  <a:lnTo>
                    <a:pt x="69" y="42"/>
                  </a:lnTo>
                  <a:lnTo>
                    <a:pt x="63" y="44"/>
                  </a:lnTo>
                  <a:lnTo>
                    <a:pt x="57" y="46"/>
                  </a:lnTo>
                  <a:lnTo>
                    <a:pt x="54" y="47"/>
                  </a:lnTo>
                  <a:lnTo>
                    <a:pt x="50" y="47"/>
                  </a:lnTo>
                  <a:lnTo>
                    <a:pt x="46" y="49"/>
                  </a:lnTo>
                  <a:lnTo>
                    <a:pt x="40" y="49"/>
                  </a:lnTo>
                  <a:lnTo>
                    <a:pt x="35" y="49"/>
                  </a:lnTo>
                  <a:lnTo>
                    <a:pt x="29" y="47"/>
                  </a:lnTo>
                  <a:lnTo>
                    <a:pt x="21" y="47"/>
                  </a:lnTo>
                  <a:lnTo>
                    <a:pt x="14" y="46"/>
                  </a:lnTo>
                  <a:lnTo>
                    <a:pt x="8" y="46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14" y="34"/>
                  </a:lnTo>
                  <a:lnTo>
                    <a:pt x="21" y="34"/>
                  </a:lnTo>
                  <a:lnTo>
                    <a:pt x="29" y="34"/>
                  </a:lnTo>
                  <a:lnTo>
                    <a:pt x="35" y="34"/>
                  </a:lnTo>
                  <a:lnTo>
                    <a:pt x="42" y="32"/>
                  </a:lnTo>
                  <a:lnTo>
                    <a:pt x="48" y="32"/>
                  </a:lnTo>
                  <a:lnTo>
                    <a:pt x="56" y="30"/>
                  </a:lnTo>
                  <a:lnTo>
                    <a:pt x="61" y="28"/>
                  </a:lnTo>
                  <a:lnTo>
                    <a:pt x="67" y="25"/>
                  </a:lnTo>
                  <a:lnTo>
                    <a:pt x="73" y="21"/>
                  </a:lnTo>
                  <a:lnTo>
                    <a:pt x="78" y="19"/>
                  </a:lnTo>
                  <a:lnTo>
                    <a:pt x="82" y="13"/>
                  </a:lnTo>
                  <a:lnTo>
                    <a:pt x="88" y="9"/>
                  </a:lnTo>
                  <a:lnTo>
                    <a:pt x="95" y="6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A3B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Freeform 85"/>
            <p:cNvSpPr>
              <a:spLocks/>
            </p:cNvSpPr>
            <p:nvPr/>
          </p:nvSpPr>
          <p:spPr bwMode="auto">
            <a:xfrm>
              <a:off x="5286" y="2321"/>
              <a:ext cx="174" cy="355"/>
            </a:xfrm>
            <a:custGeom>
              <a:avLst/>
              <a:gdLst>
                <a:gd name="T0" fmla="*/ 0 w 348"/>
                <a:gd name="T1" fmla="*/ 35 h 711"/>
                <a:gd name="T2" fmla="*/ 1 w 348"/>
                <a:gd name="T3" fmla="*/ 87 h 711"/>
                <a:gd name="T4" fmla="*/ 3 w 348"/>
                <a:gd name="T5" fmla="*/ 87 h 711"/>
                <a:gd name="T6" fmla="*/ 3 w 348"/>
                <a:gd name="T7" fmla="*/ 88 h 711"/>
                <a:gd name="T8" fmla="*/ 3 w 348"/>
                <a:gd name="T9" fmla="*/ 88 h 711"/>
                <a:gd name="T10" fmla="*/ 5 w 348"/>
                <a:gd name="T11" fmla="*/ 88 h 711"/>
                <a:gd name="T12" fmla="*/ 5 w 348"/>
                <a:gd name="T13" fmla="*/ 88 h 711"/>
                <a:gd name="T14" fmla="*/ 6 w 348"/>
                <a:gd name="T15" fmla="*/ 88 h 711"/>
                <a:gd name="T16" fmla="*/ 7 w 348"/>
                <a:gd name="T17" fmla="*/ 87 h 711"/>
                <a:gd name="T18" fmla="*/ 9 w 348"/>
                <a:gd name="T19" fmla="*/ 85 h 711"/>
                <a:gd name="T20" fmla="*/ 10 w 348"/>
                <a:gd name="T21" fmla="*/ 83 h 711"/>
                <a:gd name="T22" fmla="*/ 11 w 348"/>
                <a:gd name="T23" fmla="*/ 80 h 711"/>
                <a:gd name="T24" fmla="*/ 12 w 348"/>
                <a:gd name="T25" fmla="*/ 76 h 711"/>
                <a:gd name="T26" fmla="*/ 13 w 348"/>
                <a:gd name="T27" fmla="*/ 70 h 711"/>
                <a:gd name="T28" fmla="*/ 14 w 348"/>
                <a:gd name="T29" fmla="*/ 64 h 711"/>
                <a:gd name="T30" fmla="*/ 14 w 348"/>
                <a:gd name="T31" fmla="*/ 56 h 711"/>
                <a:gd name="T32" fmla="*/ 15 w 348"/>
                <a:gd name="T33" fmla="*/ 47 h 711"/>
                <a:gd name="T34" fmla="*/ 15 w 348"/>
                <a:gd name="T35" fmla="*/ 47 h 711"/>
                <a:gd name="T36" fmla="*/ 17 w 348"/>
                <a:gd name="T37" fmla="*/ 47 h 711"/>
                <a:gd name="T38" fmla="*/ 18 w 348"/>
                <a:gd name="T39" fmla="*/ 47 h 711"/>
                <a:gd name="T40" fmla="*/ 19 w 348"/>
                <a:gd name="T41" fmla="*/ 47 h 711"/>
                <a:gd name="T42" fmla="*/ 20 w 348"/>
                <a:gd name="T43" fmla="*/ 46 h 711"/>
                <a:gd name="T44" fmla="*/ 22 w 348"/>
                <a:gd name="T45" fmla="*/ 46 h 711"/>
                <a:gd name="T46" fmla="*/ 23 w 348"/>
                <a:gd name="T47" fmla="*/ 45 h 711"/>
                <a:gd name="T48" fmla="*/ 25 w 348"/>
                <a:gd name="T49" fmla="*/ 44 h 711"/>
                <a:gd name="T50" fmla="*/ 28 w 348"/>
                <a:gd name="T51" fmla="*/ 43 h 711"/>
                <a:gd name="T52" fmla="*/ 30 w 348"/>
                <a:gd name="T53" fmla="*/ 42 h 711"/>
                <a:gd name="T54" fmla="*/ 33 w 348"/>
                <a:gd name="T55" fmla="*/ 41 h 711"/>
                <a:gd name="T56" fmla="*/ 35 w 348"/>
                <a:gd name="T57" fmla="*/ 39 h 711"/>
                <a:gd name="T58" fmla="*/ 37 w 348"/>
                <a:gd name="T59" fmla="*/ 37 h 711"/>
                <a:gd name="T60" fmla="*/ 39 w 348"/>
                <a:gd name="T61" fmla="*/ 35 h 711"/>
                <a:gd name="T62" fmla="*/ 40 w 348"/>
                <a:gd name="T63" fmla="*/ 33 h 711"/>
                <a:gd name="T64" fmla="*/ 42 w 348"/>
                <a:gd name="T65" fmla="*/ 30 h 711"/>
                <a:gd name="T66" fmla="*/ 43 w 348"/>
                <a:gd name="T67" fmla="*/ 27 h 711"/>
                <a:gd name="T68" fmla="*/ 43 w 348"/>
                <a:gd name="T69" fmla="*/ 24 h 711"/>
                <a:gd name="T70" fmla="*/ 44 w 348"/>
                <a:gd name="T71" fmla="*/ 21 h 711"/>
                <a:gd name="T72" fmla="*/ 44 w 348"/>
                <a:gd name="T73" fmla="*/ 19 h 711"/>
                <a:gd name="T74" fmla="*/ 44 w 348"/>
                <a:gd name="T75" fmla="*/ 16 h 711"/>
                <a:gd name="T76" fmla="*/ 43 w 348"/>
                <a:gd name="T77" fmla="*/ 14 h 711"/>
                <a:gd name="T78" fmla="*/ 43 w 348"/>
                <a:gd name="T79" fmla="*/ 11 h 711"/>
                <a:gd name="T80" fmla="*/ 42 w 348"/>
                <a:gd name="T81" fmla="*/ 9 h 711"/>
                <a:gd name="T82" fmla="*/ 42 w 348"/>
                <a:gd name="T83" fmla="*/ 7 h 711"/>
                <a:gd name="T84" fmla="*/ 41 w 348"/>
                <a:gd name="T85" fmla="*/ 5 h 711"/>
                <a:gd name="T86" fmla="*/ 40 w 348"/>
                <a:gd name="T87" fmla="*/ 4 h 711"/>
                <a:gd name="T88" fmla="*/ 39 w 348"/>
                <a:gd name="T89" fmla="*/ 2 h 711"/>
                <a:gd name="T90" fmla="*/ 39 w 348"/>
                <a:gd name="T91" fmla="*/ 1 h 711"/>
                <a:gd name="T92" fmla="*/ 38 w 348"/>
                <a:gd name="T93" fmla="*/ 0 h 711"/>
                <a:gd name="T94" fmla="*/ 38 w 348"/>
                <a:gd name="T95" fmla="*/ 0 h 711"/>
                <a:gd name="T96" fmla="*/ 38 w 348"/>
                <a:gd name="T97" fmla="*/ 0 h 711"/>
                <a:gd name="T98" fmla="*/ 0 w 348"/>
                <a:gd name="T99" fmla="*/ 35 h 711"/>
                <a:gd name="T100" fmla="*/ 0 w 348"/>
                <a:gd name="T101" fmla="*/ 35 h 71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48"/>
                <a:gd name="T154" fmla="*/ 0 h 711"/>
                <a:gd name="T155" fmla="*/ 348 w 348"/>
                <a:gd name="T156" fmla="*/ 711 h 71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48" h="711">
                  <a:moveTo>
                    <a:pt x="0" y="287"/>
                  </a:moveTo>
                  <a:lnTo>
                    <a:pt x="14" y="699"/>
                  </a:lnTo>
                  <a:lnTo>
                    <a:pt x="17" y="701"/>
                  </a:lnTo>
                  <a:lnTo>
                    <a:pt x="21" y="705"/>
                  </a:lnTo>
                  <a:lnTo>
                    <a:pt x="29" y="709"/>
                  </a:lnTo>
                  <a:lnTo>
                    <a:pt x="35" y="711"/>
                  </a:lnTo>
                  <a:lnTo>
                    <a:pt x="44" y="709"/>
                  </a:lnTo>
                  <a:lnTo>
                    <a:pt x="52" y="705"/>
                  </a:lnTo>
                  <a:lnTo>
                    <a:pt x="63" y="699"/>
                  </a:lnTo>
                  <a:lnTo>
                    <a:pt x="71" y="686"/>
                  </a:lnTo>
                  <a:lnTo>
                    <a:pt x="80" y="667"/>
                  </a:lnTo>
                  <a:lnTo>
                    <a:pt x="90" y="642"/>
                  </a:lnTo>
                  <a:lnTo>
                    <a:pt x="99" y="610"/>
                  </a:lnTo>
                  <a:lnTo>
                    <a:pt x="107" y="566"/>
                  </a:lnTo>
                  <a:lnTo>
                    <a:pt x="114" y="515"/>
                  </a:lnTo>
                  <a:lnTo>
                    <a:pt x="118" y="454"/>
                  </a:lnTo>
                  <a:lnTo>
                    <a:pt x="124" y="380"/>
                  </a:lnTo>
                  <a:lnTo>
                    <a:pt x="130" y="380"/>
                  </a:lnTo>
                  <a:lnTo>
                    <a:pt x="137" y="378"/>
                  </a:lnTo>
                  <a:lnTo>
                    <a:pt x="149" y="376"/>
                  </a:lnTo>
                  <a:lnTo>
                    <a:pt x="160" y="372"/>
                  </a:lnTo>
                  <a:lnTo>
                    <a:pt x="175" y="369"/>
                  </a:lnTo>
                  <a:lnTo>
                    <a:pt x="190" y="363"/>
                  </a:lnTo>
                  <a:lnTo>
                    <a:pt x="207" y="357"/>
                  </a:lnTo>
                  <a:lnTo>
                    <a:pt x="225" y="350"/>
                  </a:lnTo>
                  <a:lnTo>
                    <a:pt x="242" y="340"/>
                  </a:lnTo>
                  <a:lnTo>
                    <a:pt x="261" y="329"/>
                  </a:lnTo>
                  <a:lnTo>
                    <a:pt x="278" y="317"/>
                  </a:lnTo>
                  <a:lnTo>
                    <a:pt x="293" y="302"/>
                  </a:lnTo>
                  <a:lnTo>
                    <a:pt x="306" y="283"/>
                  </a:lnTo>
                  <a:lnTo>
                    <a:pt x="320" y="264"/>
                  </a:lnTo>
                  <a:lnTo>
                    <a:pt x="333" y="243"/>
                  </a:lnTo>
                  <a:lnTo>
                    <a:pt x="339" y="220"/>
                  </a:lnTo>
                  <a:lnTo>
                    <a:pt x="344" y="198"/>
                  </a:lnTo>
                  <a:lnTo>
                    <a:pt x="346" y="175"/>
                  </a:lnTo>
                  <a:lnTo>
                    <a:pt x="348" y="152"/>
                  </a:lnTo>
                  <a:lnTo>
                    <a:pt x="346" y="131"/>
                  </a:lnTo>
                  <a:lnTo>
                    <a:pt x="344" y="112"/>
                  </a:lnTo>
                  <a:lnTo>
                    <a:pt x="339" y="93"/>
                  </a:lnTo>
                  <a:lnTo>
                    <a:pt x="335" y="76"/>
                  </a:lnTo>
                  <a:lnTo>
                    <a:pt x="329" y="59"/>
                  </a:lnTo>
                  <a:lnTo>
                    <a:pt x="323" y="44"/>
                  </a:lnTo>
                  <a:lnTo>
                    <a:pt x="318" y="32"/>
                  </a:lnTo>
                  <a:lnTo>
                    <a:pt x="312" y="21"/>
                  </a:lnTo>
                  <a:lnTo>
                    <a:pt x="306" y="11"/>
                  </a:lnTo>
                  <a:lnTo>
                    <a:pt x="304" y="6"/>
                  </a:lnTo>
                  <a:lnTo>
                    <a:pt x="301" y="2"/>
                  </a:lnTo>
                  <a:lnTo>
                    <a:pt x="301" y="0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757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Freeform 86"/>
            <p:cNvSpPr>
              <a:spLocks/>
            </p:cNvSpPr>
            <p:nvPr/>
          </p:nvSpPr>
          <p:spPr bwMode="auto">
            <a:xfrm>
              <a:off x="4598" y="1730"/>
              <a:ext cx="128" cy="108"/>
            </a:xfrm>
            <a:custGeom>
              <a:avLst/>
              <a:gdLst>
                <a:gd name="T0" fmla="*/ 25 w 257"/>
                <a:gd name="T1" fmla="*/ 19 h 216"/>
                <a:gd name="T2" fmla="*/ 27 w 257"/>
                <a:gd name="T3" fmla="*/ 18 h 216"/>
                <a:gd name="T4" fmla="*/ 29 w 257"/>
                <a:gd name="T5" fmla="*/ 17 h 216"/>
                <a:gd name="T6" fmla="*/ 30 w 257"/>
                <a:gd name="T7" fmla="*/ 14 h 216"/>
                <a:gd name="T8" fmla="*/ 31 w 257"/>
                <a:gd name="T9" fmla="*/ 11 h 216"/>
                <a:gd name="T10" fmla="*/ 32 w 257"/>
                <a:gd name="T11" fmla="*/ 7 h 216"/>
                <a:gd name="T12" fmla="*/ 30 w 257"/>
                <a:gd name="T13" fmla="*/ 5 h 216"/>
                <a:gd name="T14" fmla="*/ 28 w 257"/>
                <a:gd name="T15" fmla="*/ 3 h 216"/>
                <a:gd name="T16" fmla="*/ 25 w 257"/>
                <a:gd name="T17" fmla="*/ 2 h 216"/>
                <a:gd name="T18" fmla="*/ 24 w 257"/>
                <a:gd name="T19" fmla="*/ 2 h 216"/>
                <a:gd name="T20" fmla="*/ 22 w 257"/>
                <a:gd name="T21" fmla="*/ 1 h 216"/>
                <a:gd name="T22" fmla="*/ 20 w 257"/>
                <a:gd name="T23" fmla="*/ 0 h 216"/>
                <a:gd name="T24" fmla="*/ 19 w 257"/>
                <a:gd name="T25" fmla="*/ 1 h 216"/>
                <a:gd name="T26" fmla="*/ 18 w 257"/>
                <a:gd name="T27" fmla="*/ 1 h 216"/>
                <a:gd name="T28" fmla="*/ 16 w 257"/>
                <a:gd name="T29" fmla="*/ 2 h 216"/>
                <a:gd name="T30" fmla="*/ 15 w 257"/>
                <a:gd name="T31" fmla="*/ 3 h 216"/>
                <a:gd name="T32" fmla="*/ 14 w 257"/>
                <a:gd name="T33" fmla="*/ 3 h 216"/>
                <a:gd name="T34" fmla="*/ 12 w 257"/>
                <a:gd name="T35" fmla="*/ 5 h 216"/>
                <a:gd name="T36" fmla="*/ 10 w 257"/>
                <a:gd name="T37" fmla="*/ 5 h 216"/>
                <a:gd name="T38" fmla="*/ 9 w 257"/>
                <a:gd name="T39" fmla="*/ 6 h 216"/>
                <a:gd name="T40" fmla="*/ 7 w 257"/>
                <a:gd name="T41" fmla="*/ 7 h 216"/>
                <a:gd name="T42" fmla="*/ 7 w 257"/>
                <a:gd name="T43" fmla="*/ 7 h 216"/>
                <a:gd name="T44" fmla="*/ 7 w 257"/>
                <a:gd name="T45" fmla="*/ 10 h 216"/>
                <a:gd name="T46" fmla="*/ 7 w 257"/>
                <a:gd name="T47" fmla="*/ 11 h 216"/>
                <a:gd name="T48" fmla="*/ 6 w 257"/>
                <a:gd name="T49" fmla="*/ 12 h 216"/>
                <a:gd name="T50" fmla="*/ 4 w 257"/>
                <a:gd name="T51" fmla="*/ 13 h 216"/>
                <a:gd name="T52" fmla="*/ 2 w 257"/>
                <a:gd name="T53" fmla="*/ 13 h 216"/>
                <a:gd name="T54" fmla="*/ 1 w 257"/>
                <a:gd name="T55" fmla="*/ 14 h 216"/>
                <a:gd name="T56" fmla="*/ 0 w 257"/>
                <a:gd name="T57" fmla="*/ 15 h 216"/>
                <a:gd name="T58" fmla="*/ 0 w 257"/>
                <a:gd name="T59" fmla="*/ 17 h 216"/>
                <a:gd name="T60" fmla="*/ 0 w 257"/>
                <a:gd name="T61" fmla="*/ 18 h 216"/>
                <a:gd name="T62" fmla="*/ 1 w 257"/>
                <a:gd name="T63" fmla="*/ 19 h 216"/>
                <a:gd name="T64" fmla="*/ 2 w 257"/>
                <a:gd name="T65" fmla="*/ 21 h 216"/>
                <a:gd name="T66" fmla="*/ 2 w 257"/>
                <a:gd name="T67" fmla="*/ 22 h 216"/>
                <a:gd name="T68" fmla="*/ 2 w 257"/>
                <a:gd name="T69" fmla="*/ 24 h 216"/>
                <a:gd name="T70" fmla="*/ 2 w 257"/>
                <a:gd name="T71" fmla="*/ 25 h 216"/>
                <a:gd name="T72" fmla="*/ 3 w 257"/>
                <a:gd name="T73" fmla="*/ 26 h 216"/>
                <a:gd name="T74" fmla="*/ 4 w 257"/>
                <a:gd name="T75" fmla="*/ 27 h 216"/>
                <a:gd name="T76" fmla="*/ 6 w 257"/>
                <a:gd name="T77" fmla="*/ 27 h 216"/>
                <a:gd name="T78" fmla="*/ 7 w 257"/>
                <a:gd name="T79" fmla="*/ 27 h 216"/>
                <a:gd name="T80" fmla="*/ 9 w 257"/>
                <a:gd name="T81" fmla="*/ 27 h 216"/>
                <a:gd name="T82" fmla="*/ 11 w 257"/>
                <a:gd name="T83" fmla="*/ 27 h 216"/>
                <a:gd name="T84" fmla="*/ 12 w 257"/>
                <a:gd name="T85" fmla="*/ 27 h 216"/>
                <a:gd name="T86" fmla="*/ 14 w 257"/>
                <a:gd name="T87" fmla="*/ 27 h 216"/>
                <a:gd name="T88" fmla="*/ 15 w 257"/>
                <a:gd name="T89" fmla="*/ 26 h 216"/>
                <a:gd name="T90" fmla="*/ 18 w 257"/>
                <a:gd name="T91" fmla="*/ 25 h 216"/>
                <a:gd name="T92" fmla="*/ 19 w 257"/>
                <a:gd name="T93" fmla="*/ 24 h 216"/>
                <a:gd name="T94" fmla="*/ 21 w 257"/>
                <a:gd name="T95" fmla="*/ 23 h 216"/>
                <a:gd name="T96" fmla="*/ 23 w 257"/>
                <a:gd name="T97" fmla="*/ 21 h 216"/>
                <a:gd name="T98" fmla="*/ 25 w 257"/>
                <a:gd name="T99" fmla="*/ 19 h 216"/>
                <a:gd name="T100" fmla="*/ 25 w 257"/>
                <a:gd name="T101" fmla="*/ 19 h 21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57"/>
                <a:gd name="T154" fmla="*/ 0 h 216"/>
                <a:gd name="T155" fmla="*/ 257 w 257"/>
                <a:gd name="T156" fmla="*/ 216 h 21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57" h="216">
                  <a:moveTo>
                    <a:pt x="202" y="148"/>
                  </a:moveTo>
                  <a:lnTo>
                    <a:pt x="205" y="150"/>
                  </a:lnTo>
                  <a:lnTo>
                    <a:pt x="211" y="148"/>
                  </a:lnTo>
                  <a:lnTo>
                    <a:pt x="219" y="144"/>
                  </a:lnTo>
                  <a:lnTo>
                    <a:pt x="226" y="138"/>
                  </a:lnTo>
                  <a:lnTo>
                    <a:pt x="234" y="131"/>
                  </a:lnTo>
                  <a:lnTo>
                    <a:pt x="240" y="119"/>
                  </a:lnTo>
                  <a:lnTo>
                    <a:pt x="245" y="110"/>
                  </a:lnTo>
                  <a:lnTo>
                    <a:pt x="251" y="99"/>
                  </a:lnTo>
                  <a:lnTo>
                    <a:pt x="255" y="85"/>
                  </a:lnTo>
                  <a:lnTo>
                    <a:pt x="257" y="74"/>
                  </a:lnTo>
                  <a:lnTo>
                    <a:pt x="257" y="62"/>
                  </a:lnTo>
                  <a:lnTo>
                    <a:pt x="253" y="51"/>
                  </a:lnTo>
                  <a:lnTo>
                    <a:pt x="247" y="40"/>
                  </a:lnTo>
                  <a:lnTo>
                    <a:pt x="240" y="32"/>
                  </a:lnTo>
                  <a:lnTo>
                    <a:pt x="226" y="24"/>
                  </a:lnTo>
                  <a:lnTo>
                    <a:pt x="211" y="19"/>
                  </a:lnTo>
                  <a:lnTo>
                    <a:pt x="205" y="15"/>
                  </a:lnTo>
                  <a:lnTo>
                    <a:pt x="200" y="13"/>
                  </a:lnTo>
                  <a:lnTo>
                    <a:pt x="194" y="9"/>
                  </a:lnTo>
                  <a:lnTo>
                    <a:pt x="188" y="7"/>
                  </a:lnTo>
                  <a:lnTo>
                    <a:pt x="183" y="4"/>
                  </a:lnTo>
                  <a:lnTo>
                    <a:pt x="175" y="2"/>
                  </a:lnTo>
                  <a:lnTo>
                    <a:pt x="167" y="0"/>
                  </a:lnTo>
                  <a:lnTo>
                    <a:pt x="160" y="2"/>
                  </a:lnTo>
                  <a:lnTo>
                    <a:pt x="154" y="2"/>
                  </a:lnTo>
                  <a:lnTo>
                    <a:pt x="148" y="4"/>
                  </a:lnTo>
                  <a:lnTo>
                    <a:pt x="144" y="5"/>
                  </a:lnTo>
                  <a:lnTo>
                    <a:pt x="141" y="11"/>
                  </a:lnTo>
                  <a:lnTo>
                    <a:pt x="135" y="13"/>
                  </a:lnTo>
                  <a:lnTo>
                    <a:pt x="131" y="19"/>
                  </a:lnTo>
                  <a:lnTo>
                    <a:pt x="125" y="23"/>
                  </a:lnTo>
                  <a:lnTo>
                    <a:pt x="120" y="28"/>
                  </a:lnTo>
                  <a:lnTo>
                    <a:pt x="114" y="30"/>
                  </a:lnTo>
                  <a:lnTo>
                    <a:pt x="106" y="32"/>
                  </a:lnTo>
                  <a:lnTo>
                    <a:pt x="99" y="34"/>
                  </a:lnTo>
                  <a:lnTo>
                    <a:pt x="93" y="36"/>
                  </a:lnTo>
                  <a:lnTo>
                    <a:pt x="84" y="36"/>
                  </a:lnTo>
                  <a:lnTo>
                    <a:pt x="78" y="38"/>
                  </a:lnTo>
                  <a:lnTo>
                    <a:pt x="72" y="42"/>
                  </a:lnTo>
                  <a:lnTo>
                    <a:pt x="67" y="45"/>
                  </a:lnTo>
                  <a:lnTo>
                    <a:pt x="61" y="49"/>
                  </a:lnTo>
                  <a:lnTo>
                    <a:pt x="59" y="55"/>
                  </a:lnTo>
                  <a:lnTo>
                    <a:pt x="59" y="61"/>
                  </a:lnTo>
                  <a:lnTo>
                    <a:pt x="59" y="68"/>
                  </a:lnTo>
                  <a:lnTo>
                    <a:pt x="59" y="74"/>
                  </a:lnTo>
                  <a:lnTo>
                    <a:pt x="59" y="80"/>
                  </a:lnTo>
                  <a:lnTo>
                    <a:pt x="59" y="85"/>
                  </a:lnTo>
                  <a:lnTo>
                    <a:pt x="57" y="91"/>
                  </a:lnTo>
                  <a:lnTo>
                    <a:pt x="51" y="95"/>
                  </a:lnTo>
                  <a:lnTo>
                    <a:pt x="46" y="97"/>
                  </a:lnTo>
                  <a:lnTo>
                    <a:pt x="38" y="99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7" y="106"/>
                  </a:lnTo>
                  <a:lnTo>
                    <a:pt x="11" y="108"/>
                  </a:lnTo>
                  <a:lnTo>
                    <a:pt x="8" y="112"/>
                  </a:lnTo>
                  <a:lnTo>
                    <a:pt x="2" y="121"/>
                  </a:lnTo>
                  <a:lnTo>
                    <a:pt x="0" y="127"/>
                  </a:lnTo>
                  <a:lnTo>
                    <a:pt x="0" y="133"/>
                  </a:lnTo>
                  <a:lnTo>
                    <a:pt x="2" y="138"/>
                  </a:lnTo>
                  <a:lnTo>
                    <a:pt x="4" y="142"/>
                  </a:lnTo>
                  <a:lnTo>
                    <a:pt x="8" y="146"/>
                  </a:lnTo>
                  <a:lnTo>
                    <a:pt x="13" y="150"/>
                  </a:lnTo>
                  <a:lnTo>
                    <a:pt x="21" y="157"/>
                  </a:lnTo>
                  <a:lnTo>
                    <a:pt x="21" y="161"/>
                  </a:lnTo>
                  <a:lnTo>
                    <a:pt x="21" y="167"/>
                  </a:lnTo>
                  <a:lnTo>
                    <a:pt x="19" y="173"/>
                  </a:lnTo>
                  <a:lnTo>
                    <a:pt x="19" y="180"/>
                  </a:lnTo>
                  <a:lnTo>
                    <a:pt x="17" y="186"/>
                  </a:lnTo>
                  <a:lnTo>
                    <a:pt x="17" y="192"/>
                  </a:lnTo>
                  <a:lnTo>
                    <a:pt x="19" y="197"/>
                  </a:lnTo>
                  <a:lnTo>
                    <a:pt x="23" y="203"/>
                  </a:lnTo>
                  <a:lnTo>
                    <a:pt x="25" y="207"/>
                  </a:lnTo>
                  <a:lnTo>
                    <a:pt x="30" y="209"/>
                  </a:lnTo>
                  <a:lnTo>
                    <a:pt x="36" y="211"/>
                  </a:lnTo>
                  <a:lnTo>
                    <a:pt x="42" y="213"/>
                  </a:lnTo>
                  <a:lnTo>
                    <a:pt x="48" y="214"/>
                  </a:lnTo>
                  <a:lnTo>
                    <a:pt x="55" y="214"/>
                  </a:lnTo>
                  <a:lnTo>
                    <a:pt x="61" y="216"/>
                  </a:lnTo>
                  <a:lnTo>
                    <a:pt x="70" y="216"/>
                  </a:lnTo>
                  <a:lnTo>
                    <a:pt x="76" y="216"/>
                  </a:lnTo>
                  <a:lnTo>
                    <a:pt x="84" y="216"/>
                  </a:lnTo>
                  <a:lnTo>
                    <a:pt x="89" y="214"/>
                  </a:lnTo>
                  <a:lnTo>
                    <a:pt x="97" y="214"/>
                  </a:lnTo>
                  <a:lnTo>
                    <a:pt x="103" y="213"/>
                  </a:lnTo>
                  <a:lnTo>
                    <a:pt x="110" y="213"/>
                  </a:lnTo>
                  <a:lnTo>
                    <a:pt x="116" y="211"/>
                  </a:lnTo>
                  <a:lnTo>
                    <a:pt x="122" y="211"/>
                  </a:lnTo>
                  <a:lnTo>
                    <a:pt x="127" y="207"/>
                  </a:lnTo>
                  <a:lnTo>
                    <a:pt x="135" y="203"/>
                  </a:lnTo>
                  <a:lnTo>
                    <a:pt x="144" y="197"/>
                  </a:lnTo>
                  <a:lnTo>
                    <a:pt x="152" y="194"/>
                  </a:lnTo>
                  <a:lnTo>
                    <a:pt x="158" y="188"/>
                  </a:lnTo>
                  <a:lnTo>
                    <a:pt x="165" y="182"/>
                  </a:lnTo>
                  <a:lnTo>
                    <a:pt x="171" y="178"/>
                  </a:lnTo>
                  <a:lnTo>
                    <a:pt x="177" y="173"/>
                  </a:lnTo>
                  <a:lnTo>
                    <a:pt x="186" y="163"/>
                  </a:lnTo>
                  <a:lnTo>
                    <a:pt x="194" y="156"/>
                  </a:lnTo>
                  <a:lnTo>
                    <a:pt x="200" y="150"/>
                  </a:lnTo>
                  <a:lnTo>
                    <a:pt x="202" y="1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Freeform 87"/>
            <p:cNvSpPr>
              <a:spLocks/>
            </p:cNvSpPr>
            <p:nvPr/>
          </p:nvSpPr>
          <p:spPr bwMode="auto">
            <a:xfrm>
              <a:off x="4738" y="1769"/>
              <a:ext cx="78" cy="43"/>
            </a:xfrm>
            <a:custGeom>
              <a:avLst/>
              <a:gdLst>
                <a:gd name="T0" fmla="*/ 20 w 156"/>
                <a:gd name="T1" fmla="*/ 10 h 85"/>
                <a:gd name="T2" fmla="*/ 20 w 156"/>
                <a:gd name="T3" fmla="*/ 10 h 85"/>
                <a:gd name="T4" fmla="*/ 20 w 156"/>
                <a:gd name="T5" fmla="*/ 9 h 85"/>
                <a:gd name="T6" fmla="*/ 19 w 156"/>
                <a:gd name="T7" fmla="*/ 8 h 85"/>
                <a:gd name="T8" fmla="*/ 19 w 156"/>
                <a:gd name="T9" fmla="*/ 8 h 85"/>
                <a:gd name="T10" fmla="*/ 18 w 156"/>
                <a:gd name="T11" fmla="*/ 7 h 85"/>
                <a:gd name="T12" fmla="*/ 17 w 156"/>
                <a:gd name="T13" fmla="*/ 7 h 85"/>
                <a:gd name="T14" fmla="*/ 17 w 156"/>
                <a:gd name="T15" fmla="*/ 6 h 85"/>
                <a:gd name="T16" fmla="*/ 15 w 156"/>
                <a:gd name="T17" fmla="*/ 6 h 85"/>
                <a:gd name="T18" fmla="*/ 14 w 156"/>
                <a:gd name="T19" fmla="*/ 6 h 85"/>
                <a:gd name="T20" fmla="*/ 14 w 156"/>
                <a:gd name="T21" fmla="*/ 6 h 85"/>
                <a:gd name="T22" fmla="*/ 13 w 156"/>
                <a:gd name="T23" fmla="*/ 5 h 85"/>
                <a:gd name="T24" fmla="*/ 12 w 156"/>
                <a:gd name="T25" fmla="*/ 5 h 85"/>
                <a:gd name="T26" fmla="*/ 11 w 156"/>
                <a:gd name="T27" fmla="*/ 5 h 85"/>
                <a:gd name="T28" fmla="*/ 11 w 156"/>
                <a:gd name="T29" fmla="*/ 5 h 85"/>
                <a:gd name="T30" fmla="*/ 10 w 156"/>
                <a:gd name="T31" fmla="*/ 4 h 85"/>
                <a:gd name="T32" fmla="*/ 10 w 156"/>
                <a:gd name="T33" fmla="*/ 4 h 85"/>
                <a:gd name="T34" fmla="*/ 10 w 156"/>
                <a:gd name="T35" fmla="*/ 3 h 85"/>
                <a:gd name="T36" fmla="*/ 10 w 156"/>
                <a:gd name="T37" fmla="*/ 3 h 85"/>
                <a:gd name="T38" fmla="*/ 10 w 156"/>
                <a:gd name="T39" fmla="*/ 3 h 85"/>
                <a:gd name="T40" fmla="*/ 10 w 156"/>
                <a:gd name="T41" fmla="*/ 2 h 85"/>
                <a:gd name="T42" fmla="*/ 10 w 156"/>
                <a:gd name="T43" fmla="*/ 2 h 85"/>
                <a:gd name="T44" fmla="*/ 9 w 156"/>
                <a:gd name="T45" fmla="*/ 2 h 85"/>
                <a:gd name="T46" fmla="*/ 7 w 156"/>
                <a:gd name="T47" fmla="*/ 1 h 85"/>
                <a:gd name="T48" fmla="*/ 7 w 156"/>
                <a:gd name="T49" fmla="*/ 1 h 85"/>
                <a:gd name="T50" fmla="*/ 6 w 156"/>
                <a:gd name="T51" fmla="*/ 1 h 85"/>
                <a:gd name="T52" fmla="*/ 5 w 156"/>
                <a:gd name="T53" fmla="*/ 1 h 85"/>
                <a:gd name="T54" fmla="*/ 5 w 156"/>
                <a:gd name="T55" fmla="*/ 0 h 85"/>
                <a:gd name="T56" fmla="*/ 5 w 156"/>
                <a:gd name="T57" fmla="*/ 0 h 85"/>
                <a:gd name="T58" fmla="*/ 3 w 156"/>
                <a:gd name="T59" fmla="*/ 0 h 85"/>
                <a:gd name="T60" fmla="*/ 2 w 156"/>
                <a:gd name="T61" fmla="*/ 0 h 85"/>
                <a:gd name="T62" fmla="*/ 1 w 156"/>
                <a:gd name="T63" fmla="*/ 0 h 85"/>
                <a:gd name="T64" fmla="*/ 1 w 156"/>
                <a:gd name="T65" fmla="*/ 1 h 85"/>
                <a:gd name="T66" fmla="*/ 1 w 156"/>
                <a:gd name="T67" fmla="*/ 1 h 85"/>
                <a:gd name="T68" fmla="*/ 1 w 156"/>
                <a:gd name="T69" fmla="*/ 1 h 85"/>
                <a:gd name="T70" fmla="*/ 0 w 156"/>
                <a:gd name="T71" fmla="*/ 3 h 85"/>
                <a:gd name="T72" fmla="*/ 1 w 156"/>
                <a:gd name="T73" fmla="*/ 3 h 85"/>
                <a:gd name="T74" fmla="*/ 1 w 156"/>
                <a:gd name="T75" fmla="*/ 3 h 85"/>
                <a:gd name="T76" fmla="*/ 1 w 156"/>
                <a:gd name="T77" fmla="*/ 2 h 85"/>
                <a:gd name="T78" fmla="*/ 2 w 156"/>
                <a:gd name="T79" fmla="*/ 2 h 85"/>
                <a:gd name="T80" fmla="*/ 3 w 156"/>
                <a:gd name="T81" fmla="*/ 2 h 85"/>
                <a:gd name="T82" fmla="*/ 5 w 156"/>
                <a:gd name="T83" fmla="*/ 2 h 85"/>
                <a:gd name="T84" fmla="*/ 5 w 156"/>
                <a:gd name="T85" fmla="*/ 3 h 85"/>
                <a:gd name="T86" fmla="*/ 6 w 156"/>
                <a:gd name="T87" fmla="*/ 3 h 85"/>
                <a:gd name="T88" fmla="*/ 7 w 156"/>
                <a:gd name="T89" fmla="*/ 4 h 85"/>
                <a:gd name="T90" fmla="*/ 7 w 156"/>
                <a:gd name="T91" fmla="*/ 5 h 85"/>
                <a:gd name="T92" fmla="*/ 9 w 156"/>
                <a:gd name="T93" fmla="*/ 5 h 85"/>
                <a:gd name="T94" fmla="*/ 10 w 156"/>
                <a:gd name="T95" fmla="*/ 6 h 85"/>
                <a:gd name="T96" fmla="*/ 10 w 156"/>
                <a:gd name="T97" fmla="*/ 6 h 85"/>
                <a:gd name="T98" fmla="*/ 11 w 156"/>
                <a:gd name="T99" fmla="*/ 7 h 85"/>
                <a:gd name="T100" fmla="*/ 12 w 156"/>
                <a:gd name="T101" fmla="*/ 7 h 85"/>
                <a:gd name="T102" fmla="*/ 13 w 156"/>
                <a:gd name="T103" fmla="*/ 7 h 85"/>
                <a:gd name="T104" fmla="*/ 14 w 156"/>
                <a:gd name="T105" fmla="*/ 7 h 85"/>
                <a:gd name="T106" fmla="*/ 15 w 156"/>
                <a:gd name="T107" fmla="*/ 7 h 85"/>
                <a:gd name="T108" fmla="*/ 17 w 156"/>
                <a:gd name="T109" fmla="*/ 8 h 85"/>
                <a:gd name="T110" fmla="*/ 17 w 156"/>
                <a:gd name="T111" fmla="*/ 8 h 85"/>
                <a:gd name="T112" fmla="*/ 18 w 156"/>
                <a:gd name="T113" fmla="*/ 9 h 85"/>
                <a:gd name="T114" fmla="*/ 18 w 156"/>
                <a:gd name="T115" fmla="*/ 10 h 85"/>
                <a:gd name="T116" fmla="*/ 18 w 156"/>
                <a:gd name="T117" fmla="*/ 10 h 85"/>
                <a:gd name="T118" fmla="*/ 19 w 156"/>
                <a:gd name="T119" fmla="*/ 11 h 85"/>
                <a:gd name="T120" fmla="*/ 20 w 156"/>
                <a:gd name="T121" fmla="*/ 10 h 85"/>
                <a:gd name="T122" fmla="*/ 20 w 156"/>
                <a:gd name="T123" fmla="*/ 10 h 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56"/>
                <a:gd name="T187" fmla="*/ 0 h 85"/>
                <a:gd name="T188" fmla="*/ 156 w 156"/>
                <a:gd name="T189" fmla="*/ 85 h 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56" h="85">
                  <a:moveTo>
                    <a:pt x="156" y="78"/>
                  </a:moveTo>
                  <a:lnTo>
                    <a:pt x="154" y="74"/>
                  </a:lnTo>
                  <a:lnTo>
                    <a:pt x="154" y="70"/>
                  </a:lnTo>
                  <a:lnTo>
                    <a:pt x="151" y="64"/>
                  </a:lnTo>
                  <a:lnTo>
                    <a:pt x="149" y="60"/>
                  </a:lnTo>
                  <a:lnTo>
                    <a:pt x="143" y="55"/>
                  </a:lnTo>
                  <a:lnTo>
                    <a:pt x="135" y="49"/>
                  </a:lnTo>
                  <a:lnTo>
                    <a:pt x="130" y="45"/>
                  </a:lnTo>
                  <a:lnTo>
                    <a:pt x="124" y="43"/>
                  </a:lnTo>
                  <a:lnTo>
                    <a:pt x="118" y="41"/>
                  </a:lnTo>
                  <a:lnTo>
                    <a:pt x="113" y="41"/>
                  </a:lnTo>
                  <a:lnTo>
                    <a:pt x="105" y="40"/>
                  </a:lnTo>
                  <a:lnTo>
                    <a:pt x="99" y="38"/>
                  </a:lnTo>
                  <a:lnTo>
                    <a:pt x="94" y="36"/>
                  </a:lnTo>
                  <a:lnTo>
                    <a:pt x="90" y="34"/>
                  </a:lnTo>
                  <a:lnTo>
                    <a:pt x="86" y="32"/>
                  </a:lnTo>
                  <a:lnTo>
                    <a:pt x="84" y="28"/>
                  </a:lnTo>
                  <a:lnTo>
                    <a:pt x="82" y="24"/>
                  </a:lnTo>
                  <a:lnTo>
                    <a:pt x="80" y="21"/>
                  </a:lnTo>
                  <a:lnTo>
                    <a:pt x="78" y="17"/>
                  </a:lnTo>
                  <a:lnTo>
                    <a:pt x="76" y="15"/>
                  </a:lnTo>
                  <a:lnTo>
                    <a:pt x="73" y="13"/>
                  </a:lnTo>
                  <a:lnTo>
                    <a:pt x="67" y="11"/>
                  </a:lnTo>
                  <a:lnTo>
                    <a:pt x="61" y="7"/>
                  </a:lnTo>
                  <a:lnTo>
                    <a:pt x="56" y="5"/>
                  </a:lnTo>
                  <a:lnTo>
                    <a:pt x="50" y="2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3"/>
                  </a:lnTo>
                  <a:lnTo>
                    <a:pt x="2" y="3"/>
                  </a:lnTo>
                  <a:lnTo>
                    <a:pt x="0" y="19"/>
                  </a:lnTo>
                  <a:lnTo>
                    <a:pt x="2" y="17"/>
                  </a:lnTo>
                  <a:lnTo>
                    <a:pt x="6" y="17"/>
                  </a:lnTo>
                  <a:lnTo>
                    <a:pt x="12" y="15"/>
                  </a:lnTo>
                  <a:lnTo>
                    <a:pt x="21" y="13"/>
                  </a:lnTo>
                  <a:lnTo>
                    <a:pt x="29" y="11"/>
                  </a:lnTo>
                  <a:lnTo>
                    <a:pt x="37" y="13"/>
                  </a:lnTo>
                  <a:lnTo>
                    <a:pt x="44" y="17"/>
                  </a:lnTo>
                  <a:lnTo>
                    <a:pt x="52" y="22"/>
                  </a:lnTo>
                  <a:lnTo>
                    <a:pt x="57" y="28"/>
                  </a:lnTo>
                  <a:lnTo>
                    <a:pt x="63" y="34"/>
                  </a:lnTo>
                  <a:lnTo>
                    <a:pt x="69" y="38"/>
                  </a:lnTo>
                  <a:lnTo>
                    <a:pt x="78" y="43"/>
                  </a:lnTo>
                  <a:lnTo>
                    <a:pt x="84" y="45"/>
                  </a:lnTo>
                  <a:lnTo>
                    <a:pt x="94" y="49"/>
                  </a:lnTo>
                  <a:lnTo>
                    <a:pt x="101" y="49"/>
                  </a:lnTo>
                  <a:lnTo>
                    <a:pt x="111" y="53"/>
                  </a:lnTo>
                  <a:lnTo>
                    <a:pt x="116" y="53"/>
                  </a:lnTo>
                  <a:lnTo>
                    <a:pt x="124" y="55"/>
                  </a:lnTo>
                  <a:lnTo>
                    <a:pt x="130" y="57"/>
                  </a:lnTo>
                  <a:lnTo>
                    <a:pt x="135" y="62"/>
                  </a:lnTo>
                  <a:lnTo>
                    <a:pt x="137" y="68"/>
                  </a:lnTo>
                  <a:lnTo>
                    <a:pt x="141" y="74"/>
                  </a:lnTo>
                  <a:lnTo>
                    <a:pt x="143" y="79"/>
                  </a:lnTo>
                  <a:lnTo>
                    <a:pt x="145" y="85"/>
                  </a:lnTo>
                  <a:lnTo>
                    <a:pt x="156" y="7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Freeform 88"/>
            <p:cNvSpPr>
              <a:spLocks/>
            </p:cNvSpPr>
            <p:nvPr/>
          </p:nvSpPr>
          <p:spPr bwMode="auto">
            <a:xfrm>
              <a:off x="4712" y="1781"/>
              <a:ext cx="86" cy="33"/>
            </a:xfrm>
            <a:custGeom>
              <a:avLst/>
              <a:gdLst>
                <a:gd name="T0" fmla="*/ 1 w 171"/>
                <a:gd name="T1" fmla="*/ 0 h 67"/>
                <a:gd name="T2" fmla="*/ 3 w 171"/>
                <a:gd name="T3" fmla="*/ 0 h 67"/>
                <a:gd name="T4" fmla="*/ 5 w 171"/>
                <a:gd name="T5" fmla="*/ 0 h 67"/>
                <a:gd name="T6" fmla="*/ 8 w 171"/>
                <a:gd name="T7" fmla="*/ 0 h 67"/>
                <a:gd name="T8" fmla="*/ 9 w 171"/>
                <a:gd name="T9" fmla="*/ 1 h 67"/>
                <a:gd name="T10" fmla="*/ 10 w 171"/>
                <a:gd name="T11" fmla="*/ 2 h 67"/>
                <a:gd name="T12" fmla="*/ 10 w 171"/>
                <a:gd name="T13" fmla="*/ 3 h 67"/>
                <a:gd name="T14" fmla="*/ 11 w 171"/>
                <a:gd name="T15" fmla="*/ 4 h 67"/>
                <a:gd name="T16" fmla="*/ 12 w 171"/>
                <a:gd name="T17" fmla="*/ 4 h 67"/>
                <a:gd name="T18" fmla="*/ 14 w 171"/>
                <a:gd name="T19" fmla="*/ 4 h 67"/>
                <a:gd name="T20" fmla="*/ 15 w 171"/>
                <a:gd name="T21" fmla="*/ 4 h 67"/>
                <a:gd name="T22" fmla="*/ 16 w 171"/>
                <a:gd name="T23" fmla="*/ 4 h 67"/>
                <a:gd name="T24" fmla="*/ 18 w 171"/>
                <a:gd name="T25" fmla="*/ 4 h 67"/>
                <a:gd name="T26" fmla="*/ 19 w 171"/>
                <a:gd name="T27" fmla="*/ 5 h 67"/>
                <a:gd name="T28" fmla="*/ 20 w 171"/>
                <a:gd name="T29" fmla="*/ 6 h 67"/>
                <a:gd name="T30" fmla="*/ 21 w 171"/>
                <a:gd name="T31" fmla="*/ 7 h 67"/>
                <a:gd name="T32" fmla="*/ 22 w 171"/>
                <a:gd name="T33" fmla="*/ 8 h 67"/>
                <a:gd name="T34" fmla="*/ 19 w 171"/>
                <a:gd name="T35" fmla="*/ 8 h 67"/>
                <a:gd name="T36" fmla="*/ 19 w 171"/>
                <a:gd name="T37" fmla="*/ 7 h 67"/>
                <a:gd name="T38" fmla="*/ 18 w 171"/>
                <a:gd name="T39" fmla="*/ 6 h 67"/>
                <a:gd name="T40" fmla="*/ 17 w 171"/>
                <a:gd name="T41" fmla="*/ 6 h 67"/>
                <a:gd name="T42" fmla="*/ 15 w 171"/>
                <a:gd name="T43" fmla="*/ 6 h 67"/>
                <a:gd name="T44" fmla="*/ 14 w 171"/>
                <a:gd name="T45" fmla="*/ 6 h 67"/>
                <a:gd name="T46" fmla="*/ 12 w 171"/>
                <a:gd name="T47" fmla="*/ 6 h 67"/>
                <a:gd name="T48" fmla="*/ 11 w 171"/>
                <a:gd name="T49" fmla="*/ 5 h 67"/>
                <a:gd name="T50" fmla="*/ 9 w 171"/>
                <a:gd name="T51" fmla="*/ 3 h 67"/>
                <a:gd name="T52" fmla="*/ 9 w 171"/>
                <a:gd name="T53" fmla="*/ 2 h 67"/>
                <a:gd name="T54" fmla="*/ 8 w 171"/>
                <a:gd name="T55" fmla="*/ 2 h 67"/>
                <a:gd name="T56" fmla="*/ 6 w 171"/>
                <a:gd name="T57" fmla="*/ 2 h 67"/>
                <a:gd name="T58" fmla="*/ 5 w 171"/>
                <a:gd name="T59" fmla="*/ 1 h 67"/>
                <a:gd name="T60" fmla="*/ 4 w 171"/>
                <a:gd name="T61" fmla="*/ 1 h 67"/>
                <a:gd name="T62" fmla="*/ 2 w 171"/>
                <a:gd name="T63" fmla="*/ 1 h 67"/>
                <a:gd name="T64" fmla="*/ 1 w 171"/>
                <a:gd name="T65" fmla="*/ 0 h 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67"/>
                <a:gd name="T101" fmla="*/ 171 w 171"/>
                <a:gd name="T102" fmla="*/ 67 h 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67">
                  <a:moveTo>
                    <a:pt x="6" y="2"/>
                  </a:moveTo>
                  <a:lnTo>
                    <a:pt x="8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29" y="0"/>
                  </a:lnTo>
                  <a:lnTo>
                    <a:pt x="38" y="0"/>
                  </a:lnTo>
                  <a:lnTo>
                    <a:pt x="50" y="2"/>
                  </a:lnTo>
                  <a:lnTo>
                    <a:pt x="59" y="4"/>
                  </a:lnTo>
                  <a:lnTo>
                    <a:pt x="67" y="10"/>
                  </a:lnTo>
                  <a:lnTo>
                    <a:pt x="72" y="14"/>
                  </a:lnTo>
                  <a:lnTo>
                    <a:pt x="76" y="17"/>
                  </a:lnTo>
                  <a:lnTo>
                    <a:pt x="78" y="21"/>
                  </a:lnTo>
                  <a:lnTo>
                    <a:pt x="80" y="25"/>
                  </a:lnTo>
                  <a:lnTo>
                    <a:pt x="80" y="29"/>
                  </a:lnTo>
                  <a:lnTo>
                    <a:pt x="84" y="31"/>
                  </a:lnTo>
                  <a:lnTo>
                    <a:pt x="86" y="33"/>
                  </a:lnTo>
                  <a:lnTo>
                    <a:pt x="89" y="33"/>
                  </a:lnTo>
                  <a:lnTo>
                    <a:pt x="93" y="35"/>
                  </a:lnTo>
                  <a:lnTo>
                    <a:pt x="99" y="36"/>
                  </a:lnTo>
                  <a:lnTo>
                    <a:pt x="105" y="35"/>
                  </a:lnTo>
                  <a:lnTo>
                    <a:pt x="108" y="35"/>
                  </a:lnTo>
                  <a:lnTo>
                    <a:pt x="114" y="35"/>
                  </a:lnTo>
                  <a:lnTo>
                    <a:pt x="118" y="35"/>
                  </a:lnTo>
                  <a:lnTo>
                    <a:pt x="126" y="35"/>
                  </a:lnTo>
                  <a:lnTo>
                    <a:pt x="133" y="36"/>
                  </a:lnTo>
                  <a:lnTo>
                    <a:pt x="137" y="36"/>
                  </a:lnTo>
                  <a:lnTo>
                    <a:pt x="143" y="38"/>
                  </a:lnTo>
                  <a:lnTo>
                    <a:pt x="148" y="42"/>
                  </a:lnTo>
                  <a:lnTo>
                    <a:pt x="152" y="46"/>
                  </a:lnTo>
                  <a:lnTo>
                    <a:pt x="156" y="52"/>
                  </a:lnTo>
                  <a:lnTo>
                    <a:pt x="158" y="55"/>
                  </a:lnTo>
                  <a:lnTo>
                    <a:pt x="162" y="57"/>
                  </a:lnTo>
                  <a:lnTo>
                    <a:pt x="164" y="61"/>
                  </a:lnTo>
                  <a:lnTo>
                    <a:pt x="169" y="65"/>
                  </a:lnTo>
                  <a:lnTo>
                    <a:pt x="171" y="67"/>
                  </a:lnTo>
                  <a:lnTo>
                    <a:pt x="152" y="65"/>
                  </a:lnTo>
                  <a:lnTo>
                    <a:pt x="152" y="61"/>
                  </a:lnTo>
                  <a:lnTo>
                    <a:pt x="150" y="57"/>
                  </a:lnTo>
                  <a:lnTo>
                    <a:pt x="146" y="55"/>
                  </a:lnTo>
                  <a:lnTo>
                    <a:pt x="143" y="54"/>
                  </a:lnTo>
                  <a:lnTo>
                    <a:pt x="137" y="52"/>
                  </a:lnTo>
                  <a:lnTo>
                    <a:pt x="131" y="52"/>
                  </a:lnTo>
                  <a:lnTo>
                    <a:pt x="124" y="52"/>
                  </a:lnTo>
                  <a:lnTo>
                    <a:pt x="118" y="54"/>
                  </a:lnTo>
                  <a:lnTo>
                    <a:pt x="112" y="54"/>
                  </a:lnTo>
                  <a:lnTo>
                    <a:pt x="107" y="54"/>
                  </a:lnTo>
                  <a:lnTo>
                    <a:pt x="101" y="54"/>
                  </a:lnTo>
                  <a:lnTo>
                    <a:pt x="95" y="52"/>
                  </a:lnTo>
                  <a:lnTo>
                    <a:pt x="88" y="48"/>
                  </a:lnTo>
                  <a:lnTo>
                    <a:pt x="82" y="42"/>
                  </a:lnTo>
                  <a:lnTo>
                    <a:pt x="74" y="35"/>
                  </a:lnTo>
                  <a:lnTo>
                    <a:pt x="70" y="29"/>
                  </a:lnTo>
                  <a:lnTo>
                    <a:pt x="67" y="23"/>
                  </a:lnTo>
                  <a:lnTo>
                    <a:pt x="67" y="21"/>
                  </a:lnTo>
                  <a:lnTo>
                    <a:pt x="63" y="19"/>
                  </a:lnTo>
                  <a:lnTo>
                    <a:pt x="61" y="19"/>
                  </a:lnTo>
                  <a:lnTo>
                    <a:pt x="55" y="17"/>
                  </a:lnTo>
                  <a:lnTo>
                    <a:pt x="48" y="17"/>
                  </a:lnTo>
                  <a:lnTo>
                    <a:pt x="42" y="16"/>
                  </a:lnTo>
                  <a:lnTo>
                    <a:pt x="36" y="14"/>
                  </a:lnTo>
                  <a:lnTo>
                    <a:pt x="31" y="14"/>
                  </a:lnTo>
                  <a:lnTo>
                    <a:pt x="27" y="14"/>
                  </a:lnTo>
                  <a:lnTo>
                    <a:pt x="17" y="14"/>
                  </a:lnTo>
                  <a:lnTo>
                    <a:pt x="12" y="14"/>
                  </a:lnTo>
                  <a:lnTo>
                    <a:pt x="0" y="17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Freeform 89"/>
            <p:cNvSpPr>
              <a:spLocks/>
            </p:cNvSpPr>
            <p:nvPr/>
          </p:nvSpPr>
          <p:spPr bwMode="auto">
            <a:xfrm>
              <a:off x="4684" y="1790"/>
              <a:ext cx="74" cy="30"/>
            </a:xfrm>
            <a:custGeom>
              <a:avLst/>
              <a:gdLst>
                <a:gd name="T0" fmla="*/ 2 w 148"/>
                <a:gd name="T1" fmla="*/ 0 h 61"/>
                <a:gd name="T2" fmla="*/ 2 w 148"/>
                <a:gd name="T3" fmla="*/ 0 h 61"/>
                <a:gd name="T4" fmla="*/ 2 w 148"/>
                <a:gd name="T5" fmla="*/ 1 h 61"/>
                <a:gd name="T6" fmla="*/ 3 w 148"/>
                <a:gd name="T7" fmla="*/ 1 h 61"/>
                <a:gd name="T8" fmla="*/ 4 w 148"/>
                <a:gd name="T9" fmla="*/ 2 h 61"/>
                <a:gd name="T10" fmla="*/ 5 w 148"/>
                <a:gd name="T11" fmla="*/ 2 h 61"/>
                <a:gd name="T12" fmla="*/ 5 w 148"/>
                <a:gd name="T13" fmla="*/ 2 h 61"/>
                <a:gd name="T14" fmla="*/ 6 w 148"/>
                <a:gd name="T15" fmla="*/ 2 h 61"/>
                <a:gd name="T16" fmla="*/ 6 w 148"/>
                <a:gd name="T17" fmla="*/ 2 h 61"/>
                <a:gd name="T18" fmla="*/ 7 w 148"/>
                <a:gd name="T19" fmla="*/ 2 h 61"/>
                <a:gd name="T20" fmla="*/ 9 w 148"/>
                <a:gd name="T21" fmla="*/ 2 h 61"/>
                <a:gd name="T22" fmla="*/ 9 w 148"/>
                <a:gd name="T23" fmla="*/ 2 h 61"/>
                <a:gd name="T24" fmla="*/ 9 w 148"/>
                <a:gd name="T25" fmla="*/ 2 h 61"/>
                <a:gd name="T26" fmla="*/ 10 w 148"/>
                <a:gd name="T27" fmla="*/ 2 h 61"/>
                <a:gd name="T28" fmla="*/ 10 w 148"/>
                <a:gd name="T29" fmla="*/ 2 h 61"/>
                <a:gd name="T30" fmla="*/ 11 w 148"/>
                <a:gd name="T31" fmla="*/ 2 h 61"/>
                <a:gd name="T32" fmla="*/ 11 w 148"/>
                <a:gd name="T33" fmla="*/ 2 h 61"/>
                <a:gd name="T34" fmla="*/ 12 w 148"/>
                <a:gd name="T35" fmla="*/ 3 h 61"/>
                <a:gd name="T36" fmla="*/ 13 w 148"/>
                <a:gd name="T37" fmla="*/ 4 h 61"/>
                <a:gd name="T38" fmla="*/ 14 w 148"/>
                <a:gd name="T39" fmla="*/ 4 h 61"/>
                <a:gd name="T40" fmla="*/ 15 w 148"/>
                <a:gd name="T41" fmla="*/ 5 h 61"/>
                <a:gd name="T42" fmla="*/ 17 w 148"/>
                <a:gd name="T43" fmla="*/ 6 h 61"/>
                <a:gd name="T44" fmla="*/ 18 w 148"/>
                <a:gd name="T45" fmla="*/ 6 h 61"/>
                <a:gd name="T46" fmla="*/ 18 w 148"/>
                <a:gd name="T47" fmla="*/ 6 h 61"/>
                <a:gd name="T48" fmla="*/ 19 w 148"/>
                <a:gd name="T49" fmla="*/ 7 h 61"/>
                <a:gd name="T50" fmla="*/ 19 w 148"/>
                <a:gd name="T51" fmla="*/ 7 h 61"/>
                <a:gd name="T52" fmla="*/ 19 w 148"/>
                <a:gd name="T53" fmla="*/ 7 h 61"/>
                <a:gd name="T54" fmla="*/ 15 w 148"/>
                <a:gd name="T55" fmla="*/ 7 h 61"/>
                <a:gd name="T56" fmla="*/ 15 w 148"/>
                <a:gd name="T57" fmla="*/ 7 h 61"/>
                <a:gd name="T58" fmla="*/ 15 w 148"/>
                <a:gd name="T59" fmla="*/ 7 h 61"/>
                <a:gd name="T60" fmla="*/ 14 w 148"/>
                <a:gd name="T61" fmla="*/ 6 h 61"/>
                <a:gd name="T62" fmla="*/ 13 w 148"/>
                <a:gd name="T63" fmla="*/ 5 h 61"/>
                <a:gd name="T64" fmla="*/ 12 w 148"/>
                <a:gd name="T65" fmla="*/ 5 h 61"/>
                <a:gd name="T66" fmla="*/ 11 w 148"/>
                <a:gd name="T67" fmla="*/ 4 h 61"/>
                <a:gd name="T68" fmla="*/ 11 w 148"/>
                <a:gd name="T69" fmla="*/ 4 h 61"/>
                <a:gd name="T70" fmla="*/ 10 w 148"/>
                <a:gd name="T71" fmla="*/ 4 h 61"/>
                <a:gd name="T72" fmla="*/ 10 w 148"/>
                <a:gd name="T73" fmla="*/ 3 h 61"/>
                <a:gd name="T74" fmla="*/ 9 w 148"/>
                <a:gd name="T75" fmla="*/ 3 h 61"/>
                <a:gd name="T76" fmla="*/ 9 w 148"/>
                <a:gd name="T77" fmla="*/ 3 h 61"/>
                <a:gd name="T78" fmla="*/ 9 w 148"/>
                <a:gd name="T79" fmla="*/ 3 h 61"/>
                <a:gd name="T80" fmla="*/ 7 w 148"/>
                <a:gd name="T81" fmla="*/ 3 h 61"/>
                <a:gd name="T82" fmla="*/ 7 w 148"/>
                <a:gd name="T83" fmla="*/ 3 h 61"/>
                <a:gd name="T84" fmla="*/ 6 w 148"/>
                <a:gd name="T85" fmla="*/ 4 h 61"/>
                <a:gd name="T86" fmla="*/ 5 w 148"/>
                <a:gd name="T87" fmla="*/ 4 h 61"/>
                <a:gd name="T88" fmla="*/ 5 w 148"/>
                <a:gd name="T89" fmla="*/ 4 h 61"/>
                <a:gd name="T90" fmla="*/ 5 w 148"/>
                <a:gd name="T91" fmla="*/ 4 h 61"/>
                <a:gd name="T92" fmla="*/ 3 w 148"/>
                <a:gd name="T93" fmla="*/ 4 h 61"/>
                <a:gd name="T94" fmla="*/ 3 w 148"/>
                <a:gd name="T95" fmla="*/ 3 h 61"/>
                <a:gd name="T96" fmla="*/ 2 w 148"/>
                <a:gd name="T97" fmla="*/ 2 h 61"/>
                <a:gd name="T98" fmla="*/ 1 w 148"/>
                <a:gd name="T99" fmla="*/ 2 h 61"/>
                <a:gd name="T100" fmla="*/ 1 w 148"/>
                <a:gd name="T101" fmla="*/ 1 h 61"/>
                <a:gd name="T102" fmla="*/ 1 w 148"/>
                <a:gd name="T103" fmla="*/ 1 h 61"/>
                <a:gd name="T104" fmla="*/ 0 w 148"/>
                <a:gd name="T105" fmla="*/ 0 h 61"/>
                <a:gd name="T106" fmla="*/ 0 w 148"/>
                <a:gd name="T107" fmla="*/ 0 h 61"/>
                <a:gd name="T108" fmla="*/ 2 w 148"/>
                <a:gd name="T109" fmla="*/ 0 h 61"/>
                <a:gd name="T110" fmla="*/ 2 w 148"/>
                <a:gd name="T111" fmla="*/ 0 h 6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48"/>
                <a:gd name="T169" fmla="*/ 0 h 61"/>
                <a:gd name="T170" fmla="*/ 148 w 148"/>
                <a:gd name="T171" fmla="*/ 61 h 6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48" h="61">
                  <a:moveTo>
                    <a:pt x="17" y="0"/>
                  </a:moveTo>
                  <a:lnTo>
                    <a:pt x="17" y="2"/>
                  </a:lnTo>
                  <a:lnTo>
                    <a:pt x="23" y="10"/>
                  </a:lnTo>
                  <a:lnTo>
                    <a:pt x="27" y="14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2" y="18"/>
                  </a:lnTo>
                  <a:lnTo>
                    <a:pt x="48" y="19"/>
                  </a:lnTo>
                  <a:lnTo>
                    <a:pt x="55" y="19"/>
                  </a:lnTo>
                  <a:lnTo>
                    <a:pt x="61" y="19"/>
                  </a:lnTo>
                  <a:lnTo>
                    <a:pt x="67" y="19"/>
                  </a:lnTo>
                  <a:lnTo>
                    <a:pt x="70" y="19"/>
                  </a:lnTo>
                  <a:lnTo>
                    <a:pt x="74" y="19"/>
                  </a:lnTo>
                  <a:lnTo>
                    <a:pt x="80" y="19"/>
                  </a:lnTo>
                  <a:lnTo>
                    <a:pt x="84" y="19"/>
                  </a:lnTo>
                  <a:lnTo>
                    <a:pt x="88" y="19"/>
                  </a:lnTo>
                  <a:lnTo>
                    <a:pt x="93" y="23"/>
                  </a:lnTo>
                  <a:lnTo>
                    <a:pt x="99" y="27"/>
                  </a:lnTo>
                  <a:lnTo>
                    <a:pt x="107" y="35"/>
                  </a:lnTo>
                  <a:lnTo>
                    <a:pt x="114" y="38"/>
                  </a:lnTo>
                  <a:lnTo>
                    <a:pt x="124" y="44"/>
                  </a:lnTo>
                  <a:lnTo>
                    <a:pt x="129" y="48"/>
                  </a:lnTo>
                  <a:lnTo>
                    <a:pt x="137" y="52"/>
                  </a:lnTo>
                  <a:lnTo>
                    <a:pt x="141" y="54"/>
                  </a:lnTo>
                  <a:lnTo>
                    <a:pt x="145" y="56"/>
                  </a:lnTo>
                  <a:lnTo>
                    <a:pt x="146" y="57"/>
                  </a:lnTo>
                  <a:lnTo>
                    <a:pt x="148" y="57"/>
                  </a:lnTo>
                  <a:lnTo>
                    <a:pt x="124" y="61"/>
                  </a:lnTo>
                  <a:lnTo>
                    <a:pt x="122" y="59"/>
                  </a:lnTo>
                  <a:lnTo>
                    <a:pt x="120" y="56"/>
                  </a:lnTo>
                  <a:lnTo>
                    <a:pt x="116" y="52"/>
                  </a:lnTo>
                  <a:lnTo>
                    <a:pt x="110" y="46"/>
                  </a:lnTo>
                  <a:lnTo>
                    <a:pt x="103" y="40"/>
                  </a:lnTo>
                  <a:lnTo>
                    <a:pt x="95" y="37"/>
                  </a:lnTo>
                  <a:lnTo>
                    <a:pt x="91" y="33"/>
                  </a:lnTo>
                  <a:lnTo>
                    <a:pt x="86" y="33"/>
                  </a:lnTo>
                  <a:lnTo>
                    <a:pt x="80" y="31"/>
                  </a:lnTo>
                  <a:lnTo>
                    <a:pt x="76" y="31"/>
                  </a:lnTo>
                  <a:lnTo>
                    <a:pt x="70" y="29"/>
                  </a:lnTo>
                  <a:lnTo>
                    <a:pt x="65" y="29"/>
                  </a:lnTo>
                  <a:lnTo>
                    <a:pt x="61" y="29"/>
                  </a:lnTo>
                  <a:lnTo>
                    <a:pt x="57" y="31"/>
                  </a:lnTo>
                  <a:lnTo>
                    <a:pt x="51" y="33"/>
                  </a:lnTo>
                  <a:lnTo>
                    <a:pt x="46" y="35"/>
                  </a:lnTo>
                  <a:lnTo>
                    <a:pt x="40" y="35"/>
                  </a:lnTo>
                  <a:lnTo>
                    <a:pt x="36" y="35"/>
                  </a:lnTo>
                  <a:lnTo>
                    <a:pt x="31" y="33"/>
                  </a:lnTo>
                  <a:lnTo>
                    <a:pt x="25" y="29"/>
                  </a:lnTo>
                  <a:lnTo>
                    <a:pt x="17" y="23"/>
                  </a:lnTo>
                  <a:lnTo>
                    <a:pt x="12" y="19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6"/>
                  </a:lnTo>
                  <a:lnTo>
                    <a:pt x="0" y="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Freeform 90"/>
            <p:cNvSpPr>
              <a:spLocks/>
            </p:cNvSpPr>
            <p:nvPr/>
          </p:nvSpPr>
          <p:spPr bwMode="auto">
            <a:xfrm>
              <a:off x="4665" y="1802"/>
              <a:ext cx="50" cy="35"/>
            </a:xfrm>
            <a:custGeom>
              <a:avLst/>
              <a:gdLst>
                <a:gd name="T0" fmla="*/ 0 w 101"/>
                <a:gd name="T1" fmla="*/ 0 h 70"/>
                <a:gd name="T2" fmla="*/ 0 w 101"/>
                <a:gd name="T3" fmla="*/ 1 h 70"/>
                <a:gd name="T4" fmla="*/ 1 w 101"/>
                <a:gd name="T5" fmla="*/ 1 h 70"/>
                <a:gd name="T6" fmla="*/ 1 w 101"/>
                <a:gd name="T7" fmla="*/ 1 h 70"/>
                <a:gd name="T8" fmla="*/ 2 w 101"/>
                <a:gd name="T9" fmla="*/ 1 h 70"/>
                <a:gd name="T10" fmla="*/ 3 w 101"/>
                <a:gd name="T11" fmla="*/ 2 h 70"/>
                <a:gd name="T12" fmla="*/ 4 w 101"/>
                <a:gd name="T13" fmla="*/ 2 h 70"/>
                <a:gd name="T14" fmla="*/ 6 w 101"/>
                <a:gd name="T15" fmla="*/ 3 h 70"/>
                <a:gd name="T16" fmla="*/ 7 w 101"/>
                <a:gd name="T17" fmla="*/ 3 h 70"/>
                <a:gd name="T18" fmla="*/ 8 w 101"/>
                <a:gd name="T19" fmla="*/ 3 h 70"/>
                <a:gd name="T20" fmla="*/ 8 w 101"/>
                <a:gd name="T21" fmla="*/ 3 h 70"/>
                <a:gd name="T22" fmla="*/ 9 w 101"/>
                <a:gd name="T23" fmla="*/ 3 h 70"/>
                <a:gd name="T24" fmla="*/ 10 w 101"/>
                <a:gd name="T25" fmla="*/ 4 h 70"/>
                <a:gd name="T26" fmla="*/ 10 w 101"/>
                <a:gd name="T27" fmla="*/ 4 h 70"/>
                <a:gd name="T28" fmla="*/ 11 w 101"/>
                <a:gd name="T29" fmla="*/ 4 h 70"/>
                <a:gd name="T30" fmla="*/ 11 w 101"/>
                <a:gd name="T31" fmla="*/ 5 h 70"/>
                <a:gd name="T32" fmla="*/ 12 w 101"/>
                <a:gd name="T33" fmla="*/ 6 h 70"/>
                <a:gd name="T34" fmla="*/ 12 w 101"/>
                <a:gd name="T35" fmla="*/ 7 h 70"/>
                <a:gd name="T36" fmla="*/ 12 w 101"/>
                <a:gd name="T37" fmla="*/ 7 h 70"/>
                <a:gd name="T38" fmla="*/ 12 w 101"/>
                <a:gd name="T39" fmla="*/ 7 h 70"/>
                <a:gd name="T40" fmla="*/ 12 w 101"/>
                <a:gd name="T41" fmla="*/ 9 h 70"/>
                <a:gd name="T42" fmla="*/ 11 w 101"/>
                <a:gd name="T43" fmla="*/ 9 h 70"/>
                <a:gd name="T44" fmla="*/ 11 w 101"/>
                <a:gd name="T45" fmla="*/ 9 h 70"/>
                <a:gd name="T46" fmla="*/ 10 w 101"/>
                <a:gd name="T47" fmla="*/ 9 h 70"/>
                <a:gd name="T48" fmla="*/ 10 w 101"/>
                <a:gd name="T49" fmla="*/ 9 h 70"/>
                <a:gd name="T50" fmla="*/ 10 w 101"/>
                <a:gd name="T51" fmla="*/ 9 h 70"/>
                <a:gd name="T52" fmla="*/ 9 w 101"/>
                <a:gd name="T53" fmla="*/ 7 h 70"/>
                <a:gd name="T54" fmla="*/ 9 w 101"/>
                <a:gd name="T55" fmla="*/ 6 h 70"/>
                <a:gd name="T56" fmla="*/ 9 w 101"/>
                <a:gd name="T57" fmla="*/ 6 h 70"/>
                <a:gd name="T58" fmla="*/ 9 w 101"/>
                <a:gd name="T59" fmla="*/ 5 h 70"/>
                <a:gd name="T60" fmla="*/ 8 w 101"/>
                <a:gd name="T61" fmla="*/ 5 h 70"/>
                <a:gd name="T62" fmla="*/ 7 w 101"/>
                <a:gd name="T63" fmla="*/ 5 h 70"/>
                <a:gd name="T64" fmla="*/ 6 w 101"/>
                <a:gd name="T65" fmla="*/ 4 h 70"/>
                <a:gd name="T66" fmla="*/ 5 w 101"/>
                <a:gd name="T67" fmla="*/ 4 h 70"/>
                <a:gd name="T68" fmla="*/ 4 w 101"/>
                <a:gd name="T69" fmla="*/ 4 h 70"/>
                <a:gd name="T70" fmla="*/ 3 w 101"/>
                <a:gd name="T71" fmla="*/ 4 h 70"/>
                <a:gd name="T72" fmla="*/ 2 w 101"/>
                <a:gd name="T73" fmla="*/ 3 h 70"/>
                <a:gd name="T74" fmla="*/ 1 w 101"/>
                <a:gd name="T75" fmla="*/ 3 h 70"/>
                <a:gd name="T76" fmla="*/ 0 w 101"/>
                <a:gd name="T77" fmla="*/ 2 h 70"/>
                <a:gd name="T78" fmla="*/ 0 w 101"/>
                <a:gd name="T79" fmla="*/ 2 h 70"/>
                <a:gd name="T80" fmla="*/ 0 w 101"/>
                <a:gd name="T81" fmla="*/ 0 h 70"/>
                <a:gd name="T82" fmla="*/ 0 w 101"/>
                <a:gd name="T83" fmla="*/ 0 h 7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1"/>
                <a:gd name="T127" fmla="*/ 0 h 70"/>
                <a:gd name="T128" fmla="*/ 101 w 101"/>
                <a:gd name="T129" fmla="*/ 70 h 7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1" h="70">
                  <a:moveTo>
                    <a:pt x="4" y="0"/>
                  </a:moveTo>
                  <a:lnTo>
                    <a:pt x="6" y="2"/>
                  </a:lnTo>
                  <a:lnTo>
                    <a:pt x="10" y="6"/>
                  </a:lnTo>
                  <a:lnTo>
                    <a:pt x="15" y="10"/>
                  </a:lnTo>
                  <a:lnTo>
                    <a:pt x="23" y="13"/>
                  </a:lnTo>
                  <a:lnTo>
                    <a:pt x="29" y="17"/>
                  </a:lnTo>
                  <a:lnTo>
                    <a:pt x="38" y="23"/>
                  </a:lnTo>
                  <a:lnTo>
                    <a:pt x="48" y="25"/>
                  </a:lnTo>
                  <a:lnTo>
                    <a:pt x="57" y="29"/>
                  </a:lnTo>
                  <a:lnTo>
                    <a:pt x="65" y="29"/>
                  </a:lnTo>
                  <a:lnTo>
                    <a:pt x="70" y="29"/>
                  </a:lnTo>
                  <a:lnTo>
                    <a:pt x="76" y="29"/>
                  </a:lnTo>
                  <a:lnTo>
                    <a:pt x="82" y="32"/>
                  </a:lnTo>
                  <a:lnTo>
                    <a:pt x="86" y="34"/>
                  </a:lnTo>
                  <a:lnTo>
                    <a:pt x="91" y="38"/>
                  </a:lnTo>
                  <a:lnTo>
                    <a:pt x="95" y="42"/>
                  </a:lnTo>
                  <a:lnTo>
                    <a:pt x="99" y="50"/>
                  </a:lnTo>
                  <a:lnTo>
                    <a:pt x="99" y="57"/>
                  </a:lnTo>
                  <a:lnTo>
                    <a:pt x="101" y="61"/>
                  </a:lnTo>
                  <a:lnTo>
                    <a:pt x="99" y="63"/>
                  </a:lnTo>
                  <a:lnTo>
                    <a:pt x="99" y="67"/>
                  </a:lnTo>
                  <a:lnTo>
                    <a:pt x="95" y="69"/>
                  </a:lnTo>
                  <a:lnTo>
                    <a:pt x="93" y="69"/>
                  </a:lnTo>
                  <a:lnTo>
                    <a:pt x="80" y="70"/>
                  </a:lnTo>
                  <a:lnTo>
                    <a:pt x="80" y="69"/>
                  </a:lnTo>
                  <a:lnTo>
                    <a:pt x="80" y="67"/>
                  </a:lnTo>
                  <a:lnTo>
                    <a:pt x="78" y="61"/>
                  </a:lnTo>
                  <a:lnTo>
                    <a:pt x="78" y="55"/>
                  </a:lnTo>
                  <a:lnTo>
                    <a:pt x="74" y="50"/>
                  </a:lnTo>
                  <a:lnTo>
                    <a:pt x="72" y="44"/>
                  </a:lnTo>
                  <a:lnTo>
                    <a:pt x="67" y="40"/>
                  </a:lnTo>
                  <a:lnTo>
                    <a:pt x="59" y="40"/>
                  </a:lnTo>
                  <a:lnTo>
                    <a:pt x="50" y="38"/>
                  </a:lnTo>
                  <a:lnTo>
                    <a:pt x="42" y="36"/>
                  </a:lnTo>
                  <a:lnTo>
                    <a:pt x="32" y="34"/>
                  </a:lnTo>
                  <a:lnTo>
                    <a:pt x="25" y="34"/>
                  </a:lnTo>
                  <a:lnTo>
                    <a:pt x="17" y="31"/>
                  </a:lnTo>
                  <a:lnTo>
                    <a:pt x="10" y="29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Freeform 91"/>
            <p:cNvSpPr>
              <a:spLocks/>
            </p:cNvSpPr>
            <p:nvPr/>
          </p:nvSpPr>
          <p:spPr bwMode="auto">
            <a:xfrm>
              <a:off x="4669" y="1743"/>
              <a:ext cx="34" cy="38"/>
            </a:xfrm>
            <a:custGeom>
              <a:avLst/>
              <a:gdLst>
                <a:gd name="T0" fmla="*/ 2 w 66"/>
                <a:gd name="T1" fmla="*/ 0 h 76"/>
                <a:gd name="T2" fmla="*/ 3 w 66"/>
                <a:gd name="T3" fmla="*/ 0 h 76"/>
                <a:gd name="T4" fmla="*/ 3 w 66"/>
                <a:gd name="T5" fmla="*/ 1 h 76"/>
                <a:gd name="T6" fmla="*/ 3 w 66"/>
                <a:gd name="T7" fmla="*/ 1 h 76"/>
                <a:gd name="T8" fmla="*/ 4 w 66"/>
                <a:gd name="T9" fmla="*/ 1 h 76"/>
                <a:gd name="T10" fmla="*/ 5 w 66"/>
                <a:gd name="T11" fmla="*/ 1 h 76"/>
                <a:gd name="T12" fmla="*/ 6 w 66"/>
                <a:gd name="T13" fmla="*/ 1 h 76"/>
                <a:gd name="T14" fmla="*/ 7 w 66"/>
                <a:gd name="T15" fmla="*/ 2 h 76"/>
                <a:gd name="T16" fmla="*/ 8 w 66"/>
                <a:gd name="T17" fmla="*/ 3 h 76"/>
                <a:gd name="T18" fmla="*/ 8 w 66"/>
                <a:gd name="T19" fmla="*/ 3 h 76"/>
                <a:gd name="T20" fmla="*/ 9 w 66"/>
                <a:gd name="T21" fmla="*/ 5 h 76"/>
                <a:gd name="T22" fmla="*/ 9 w 66"/>
                <a:gd name="T23" fmla="*/ 5 h 76"/>
                <a:gd name="T24" fmla="*/ 9 w 66"/>
                <a:gd name="T25" fmla="*/ 6 h 76"/>
                <a:gd name="T26" fmla="*/ 9 w 66"/>
                <a:gd name="T27" fmla="*/ 6 h 76"/>
                <a:gd name="T28" fmla="*/ 8 w 66"/>
                <a:gd name="T29" fmla="*/ 7 h 76"/>
                <a:gd name="T30" fmla="*/ 8 w 66"/>
                <a:gd name="T31" fmla="*/ 9 h 76"/>
                <a:gd name="T32" fmla="*/ 7 w 66"/>
                <a:gd name="T33" fmla="*/ 10 h 76"/>
                <a:gd name="T34" fmla="*/ 7 w 66"/>
                <a:gd name="T35" fmla="*/ 10 h 76"/>
                <a:gd name="T36" fmla="*/ 6 w 66"/>
                <a:gd name="T37" fmla="*/ 10 h 76"/>
                <a:gd name="T38" fmla="*/ 6 w 66"/>
                <a:gd name="T39" fmla="*/ 10 h 76"/>
                <a:gd name="T40" fmla="*/ 7 w 66"/>
                <a:gd name="T41" fmla="*/ 9 h 76"/>
                <a:gd name="T42" fmla="*/ 7 w 66"/>
                <a:gd name="T43" fmla="*/ 9 h 76"/>
                <a:gd name="T44" fmla="*/ 7 w 66"/>
                <a:gd name="T45" fmla="*/ 7 h 76"/>
                <a:gd name="T46" fmla="*/ 7 w 66"/>
                <a:gd name="T47" fmla="*/ 6 h 76"/>
                <a:gd name="T48" fmla="*/ 6 w 66"/>
                <a:gd name="T49" fmla="*/ 5 h 76"/>
                <a:gd name="T50" fmla="*/ 6 w 66"/>
                <a:gd name="T51" fmla="*/ 5 h 76"/>
                <a:gd name="T52" fmla="*/ 6 w 66"/>
                <a:gd name="T53" fmla="*/ 3 h 76"/>
                <a:gd name="T54" fmla="*/ 4 w 66"/>
                <a:gd name="T55" fmla="*/ 2 h 76"/>
                <a:gd name="T56" fmla="*/ 4 w 66"/>
                <a:gd name="T57" fmla="*/ 2 h 76"/>
                <a:gd name="T58" fmla="*/ 3 w 66"/>
                <a:gd name="T59" fmla="*/ 2 h 76"/>
                <a:gd name="T60" fmla="*/ 3 w 66"/>
                <a:gd name="T61" fmla="*/ 2 h 76"/>
                <a:gd name="T62" fmla="*/ 3 w 66"/>
                <a:gd name="T63" fmla="*/ 2 h 76"/>
                <a:gd name="T64" fmla="*/ 2 w 66"/>
                <a:gd name="T65" fmla="*/ 2 h 76"/>
                <a:gd name="T66" fmla="*/ 2 w 66"/>
                <a:gd name="T67" fmla="*/ 2 h 76"/>
                <a:gd name="T68" fmla="*/ 1 w 66"/>
                <a:gd name="T69" fmla="*/ 2 h 76"/>
                <a:gd name="T70" fmla="*/ 0 w 66"/>
                <a:gd name="T71" fmla="*/ 1 h 76"/>
                <a:gd name="T72" fmla="*/ 0 w 66"/>
                <a:gd name="T73" fmla="*/ 1 h 76"/>
                <a:gd name="T74" fmla="*/ 0 w 66"/>
                <a:gd name="T75" fmla="*/ 1 h 76"/>
                <a:gd name="T76" fmla="*/ 1 w 66"/>
                <a:gd name="T77" fmla="*/ 1 h 76"/>
                <a:gd name="T78" fmla="*/ 2 w 66"/>
                <a:gd name="T79" fmla="*/ 0 h 76"/>
                <a:gd name="T80" fmla="*/ 2 w 66"/>
                <a:gd name="T81" fmla="*/ 0 h 76"/>
                <a:gd name="T82" fmla="*/ 2 w 66"/>
                <a:gd name="T83" fmla="*/ 0 h 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6"/>
                <a:gd name="T127" fmla="*/ 0 h 76"/>
                <a:gd name="T128" fmla="*/ 66 w 66"/>
                <a:gd name="T129" fmla="*/ 76 h 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6" h="76">
                  <a:moveTo>
                    <a:pt x="13" y="0"/>
                  </a:moveTo>
                  <a:lnTo>
                    <a:pt x="17" y="0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30" y="4"/>
                  </a:lnTo>
                  <a:lnTo>
                    <a:pt x="36" y="6"/>
                  </a:lnTo>
                  <a:lnTo>
                    <a:pt x="45" y="12"/>
                  </a:lnTo>
                  <a:lnTo>
                    <a:pt x="51" y="17"/>
                  </a:lnTo>
                  <a:lnTo>
                    <a:pt x="57" y="25"/>
                  </a:lnTo>
                  <a:lnTo>
                    <a:pt x="60" y="31"/>
                  </a:lnTo>
                  <a:lnTo>
                    <a:pt x="64" y="38"/>
                  </a:lnTo>
                  <a:lnTo>
                    <a:pt x="64" y="44"/>
                  </a:lnTo>
                  <a:lnTo>
                    <a:pt x="66" y="50"/>
                  </a:lnTo>
                  <a:lnTo>
                    <a:pt x="64" y="55"/>
                  </a:lnTo>
                  <a:lnTo>
                    <a:pt x="62" y="61"/>
                  </a:lnTo>
                  <a:lnTo>
                    <a:pt x="57" y="69"/>
                  </a:lnTo>
                  <a:lnTo>
                    <a:pt x="53" y="73"/>
                  </a:lnTo>
                  <a:lnTo>
                    <a:pt x="49" y="74"/>
                  </a:lnTo>
                  <a:lnTo>
                    <a:pt x="47" y="76"/>
                  </a:lnTo>
                  <a:lnTo>
                    <a:pt x="47" y="74"/>
                  </a:lnTo>
                  <a:lnTo>
                    <a:pt x="49" y="71"/>
                  </a:lnTo>
                  <a:lnTo>
                    <a:pt x="49" y="65"/>
                  </a:lnTo>
                  <a:lnTo>
                    <a:pt x="51" y="59"/>
                  </a:lnTo>
                  <a:lnTo>
                    <a:pt x="49" y="52"/>
                  </a:lnTo>
                  <a:lnTo>
                    <a:pt x="47" y="44"/>
                  </a:lnTo>
                  <a:lnTo>
                    <a:pt x="45" y="36"/>
                  </a:lnTo>
                  <a:lnTo>
                    <a:pt x="40" y="29"/>
                  </a:lnTo>
                  <a:lnTo>
                    <a:pt x="32" y="23"/>
                  </a:lnTo>
                  <a:lnTo>
                    <a:pt x="28" y="21"/>
                  </a:lnTo>
                  <a:lnTo>
                    <a:pt x="22" y="21"/>
                  </a:lnTo>
                  <a:lnTo>
                    <a:pt x="20" y="21"/>
                  </a:lnTo>
                  <a:lnTo>
                    <a:pt x="17" y="21"/>
                  </a:lnTo>
                  <a:lnTo>
                    <a:pt x="13" y="21"/>
                  </a:lnTo>
                  <a:lnTo>
                    <a:pt x="9" y="21"/>
                  </a:lnTo>
                  <a:lnTo>
                    <a:pt x="3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3" y="2"/>
                  </a:lnTo>
                  <a:lnTo>
                    <a:pt x="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Freeform 92"/>
            <p:cNvSpPr>
              <a:spLocks/>
            </p:cNvSpPr>
            <p:nvPr/>
          </p:nvSpPr>
          <p:spPr bwMode="auto">
            <a:xfrm>
              <a:off x="4646" y="1755"/>
              <a:ext cx="32" cy="39"/>
            </a:xfrm>
            <a:custGeom>
              <a:avLst/>
              <a:gdLst>
                <a:gd name="T0" fmla="*/ 2 w 63"/>
                <a:gd name="T1" fmla="*/ 0 h 78"/>
                <a:gd name="T2" fmla="*/ 2 w 63"/>
                <a:gd name="T3" fmla="*/ 0 h 78"/>
                <a:gd name="T4" fmla="*/ 3 w 63"/>
                <a:gd name="T5" fmla="*/ 0 h 78"/>
                <a:gd name="T6" fmla="*/ 3 w 63"/>
                <a:gd name="T7" fmla="*/ 0 h 78"/>
                <a:gd name="T8" fmla="*/ 4 w 63"/>
                <a:gd name="T9" fmla="*/ 0 h 78"/>
                <a:gd name="T10" fmla="*/ 5 w 63"/>
                <a:gd name="T11" fmla="*/ 1 h 78"/>
                <a:gd name="T12" fmla="*/ 6 w 63"/>
                <a:gd name="T13" fmla="*/ 1 h 78"/>
                <a:gd name="T14" fmla="*/ 6 w 63"/>
                <a:gd name="T15" fmla="*/ 1 h 78"/>
                <a:gd name="T16" fmla="*/ 7 w 63"/>
                <a:gd name="T17" fmla="*/ 2 h 78"/>
                <a:gd name="T18" fmla="*/ 7 w 63"/>
                <a:gd name="T19" fmla="*/ 3 h 78"/>
                <a:gd name="T20" fmla="*/ 8 w 63"/>
                <a:gd name="T21" fmla="*/ 4 h 78"/>
                <a:gd name="T22" fmla="*/ 8 w 63"/>
                <a:gd name="T23" fmla="*/ 5 h 78"/>
                <a:gd name="T24" fmla="*/ 8 w 63"/>
                <a:gd name="T25" fmla="*/ 6 h 78"/>
                <a:gd name="T26" fmla="*/ 8 w 63"/>
                <a:gd name="T27" fmla="*/ 7 h 78"/>
                <a:gd name="T28" fmla="*/ 8 w 63"/>
                <a:gd name="T29" fmla="*/ 7 h 78"/>
                <a:gd name="T30" fmla="*/ 8 w 63"/>
                <a:gd name="T31" fmla="*/ 9 h 78"/>
                <a:gd name="T32" fmla="*/ 8 w 63"/>
                <a:gd name="T33" fmla="*/ 9 h 78"/>
                <a:gd name="T34" fmla="*/ 6 w 63"/>
                <a:gd name="T35" fmla="*/ 10 h 78"/>
                <a:gd name="T36" fmla="*/ 6 w 63"/>
                <a:gd name="T37" fmla="*/ 10 h 78"/>
                <a:gd name="T38" fmla="*/ 6 w 63"/>
                <a:gd name="T39" fmla="*/ 9 h 78"/>
                <a:gd name="T40" fmla="*/ 6 w 63"/>
                <a:gd name="T41" fmla="*/ 7 h 78"/>
                <a:gd name="T42" fmla="*/ 6 w 63"/>
                <a:gd name="T43" fmla="*/ 6 h 78"/>
                <a:gd name="T44" fmla="*/ 6 w 63"/>
                <a:gd name="T45" fmla="*/ 5 h 78"/>
                <a:gd name="T46" fmla="*/ 6 w 63"/>
                <a:gd name="T47" fmla="*/ 5 h 78"/>
                <a:gd name="T48" fmla="*/ 6 w 63"/>
                <a:gd name="T49" fmla="*/ 5 h 78"/>
                <a:gd name="T50" fmla="*/ 6 w 63"/>
                <a:gd name="T51" fmla="*/ 4 h 78"/>
                <a:gd name="T52" fmla="*/ 5 w 63"/>
                <a:gd name="T53" fmla="*/ 3 h 78"/>
                <a:gd name="T54" fmla="*/ 5 w 63"/>
                <a:gd name="T55" fmla="*/ 2 h 78"/>
                <a:gd name="T56" fmla="*/ 4 w 63"/>
                <a:gd name="T57" fmla="*/ 1 h 78"/>
                <a:gd name="T58" fmla="*/ 3 w 63"/>
                <a:gd name="T59" fmla="*/ 1 h 78"/>
                <a:gd name="T60" fmla="*/ 2 w 63"/>
                <a:gd name="T61" fmla="*/ 1 h 78"/>
                <a:gd name="T62" fmla="*/ 2 w 63"/>
                <a:gd name="T63" fmla="*/ 1 h 78"/>
                <a:gd name="T64" fmla="*/ 1 w 63"/>
                <a:gd name="T65" fmla="*/ 1 h 78"/>
                <a:gd name="T66" fmla="*/ 0 w 63"/>
                <a:gd name="T67" fmla="*/ 2 h 78"/>
                <a:gd name="T68" fmla="*/ 2 w 63"/>
                <a:gd name="T69" fmla="*/ 0 h 78"/>
                <a:gd name="T70" fmla="*/ 2 w 63"/>
                <a:gd name="T71" fmla="*/ 0 h 7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3"/>
                <a:gd name="T109" fmla="*/ 0 h 78"/>
                <a:gd name="T110" fmla="*/ 63 w 63"/>
                <a:gd name="T111" fmla="*/ 78 h 7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3" h="78">
                  <a:moveTo>
                    <a:pt x="13" y="0"/>
                  </a:move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2" y="4"/>
                  </a:lnTo>
                  <a:lnTo>
                    <a:pt x="47" y="10"/>
                  </a:lnTo>
                  <a:lnTo>
                    <a:pt x="53" y="17"/>
                  </a:lnTo>
                  <a:lnTo>
                    <a:pt x="55" y="25"/>
                  </a:lnTo>
                  <a:lnTo>
                    <a:pt x="57" y="32"/>
                  </a:lnTo>
                  <a:lnTo>
                    <a:pt x="59" y="42"/>
                  </a:lnTo>
                  <a:lnTo>
                    <a:pt x="61" y="50"/>
                  </a:lnTo>
                  <a:lnTo>
                    <a:pt x="61" y="57"/>
                  </a:lnTo>
                  <a:lnTo>
                    <a:pt x="63" y="63"/>
                  </a:lnTo>
                  <a:lnTo>
                    <a:pt x="63" y="67"/>
                  </a:lnTo>
                  <a:lnTo>
                    <a:pt x="63" y="69"/>
                  </a:lnTo>
                  <a:lnTo>
                    <a:pt x="47" y="78"/>
                  </a:lnTo>
                  <a:lnTo>
                    <a:pt x="47" y="74"/>
                  </a:lnTo>
                  <a:lnTo>
                    <a:pt x="47" y="69"/>
                  </a:lnTo>
                  <a:lnTo>
                    <a:pt x="47" y="61"/>
                  </a:lnTo>
                  <a:lnTo>
                    <a:pt x="47" y="51"/>
                  </a:lnTo>
                  <a:lnTo>
                    <a:pt x="47" y="46"/>
                  </a:lnTo>
                  <a:lnTo>
                    <a:pt x="46" y="42"/>
                  </a:lnTo>
                  <a:lnTo>
                    <a:pt x="46" y="36"/>
                  </a:lnTo>
                  <a:lnTo>
                    <a:pt x="44" y="32"/>
                  </a:lnTo>
                  <a:lnTo>
                    <a:pt x="38" y="25"/>
                  </a:lnTo>
                  <a:lnTo>
                    <a:pt x="34" y="19"/>
                  </a:lnTo>
                  <a:lnTo>
                    <a:pt x="27" y="15"/>
                  </a:lnTo>
                  <a:lnTo>
                    <a:pt x="21" y="13"/>
                  </a:lnTo>
                  <a:lnTo>
                    <a:pt x="13" y="13"/>
                  </a:lnTo>
                  <a:lnTo>
                    <a:pt x="9" y="13"/>
                  </a:lnTo>
                  <a:lnTo>
                    <a:pt x="2" y="15"/>
                  </a:lnTo>
                  <a:lnTo>
                    <a:pt x="0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Freeform 93"/>
            <p:cNvSpPr>
              <a:spLocks/>
            </p:cNvSpPr>
            <p:nvPr/>
          </p:nvSpPr>
          <p:spPr bwMode="auto">
            <a:xfrm>
              <a:off x="4627" y="1775"/>
              <a:ext cx="33" cy="38"/>
            </a:xfrm>
            <a:custGeom>
              <a:avLst/>
              <a:gdLst>
                <a:gd name="T0" fmla="*/ 2 w 65"/>
                <a:gd name="T1" fmla="*/ 0 h 76"/>
                <a:gd name="T2" fmla="*/ 3 w 65"/>
                <a:gd name="T3" fmla="*/ 0 h 76"/>
                <a:gd name="T4" fmla="*/ 4 w 65"/>
                <a:gd name="T5" fmla="*/ 0 h 76"/>
                <a:gd name="T6" fmla="*/ 4 w 65"/>
                <a:gd name="T7" fmla="*/ 0 h 76"/>
                <a:gd name="T8" fmla="*/ 4 w 65"/>
                <a:gd name="T9" fmla="*/ 1 h 76"/>
                <a:gd name="T10" fmla="*/ 5 w 65"/>
                <a:gd name="T11" fmla="*/ 1 h 76"/>
                <a:gd name="T12" fmla="*/ 6 w 65"/>
                <a:gd name="T13" fmla="*/ 1 h 76"/>
                <a:gd name="T14" fmla="*/ 7 w 65"/>
                <a:gd name="T15" fmla="*/ 2 h 76"/>
                <a:gd name="T16" fmla="*/ 8 w 65"/>
                <a:gd name="T17" fmla="*/ 2 h 76"/>
                <a:gd name="T18" fmla="*/ 8 w 65"/>
                <a:gd name="T19" fmla="*/ 3 h 76"/>
                <a:gd name="T20" fmla="*/ 9 w 65"/>
                <a:gd name="T21" fmla="*/ 5 h 76"/>
                <a:gd name="T22" fmla="*/ 9 w 65"/>
                <a:gd name="T23" fmla="*/ 5 h 76"/>
                <a:gd name="T24" fmla="*/ 9 w 65"/>
                <a:gd name="T25" fmla="*/ 6 h 76"/>
                <a:gd name="T26" fmla="*/ 8 w 65"/>
                <a:gd name="T27" fmla="*/ 6 h 76"/>
                <a:gd name="T28" fmla="*/ 8 w 65"/>
                <a:gd name="T29" fmla="*/ 7 h 76"/>
                <a:gd name="T30" fmla="*/ 7 w 65"/>
                <a:gd name="T31" fmla="*/ 9 h 76"/>
                <a:gd name="T32" fmla="*/ 6 w 65"/>
                <a:gd name="T33" fmla="*/ 9 h 76"/>
                <a:gd name="T34" fmla="*/ 5 w 65"/>
                <a:gd name="T35" fmla="*/ 10 h 76"/>
                <a:gd name="T36" fmla="*/ 5 w 65"/>
                <a:gd name="T37" fmla="*/ 10 h 76"/>
                <a:gd name="T38" fmla="*/ 5 w 65"/>
                <a:gd name="T39" fmla="*/ 10 h 76"/>
                <a:gd name="T40" fmla="*/ 5 w 65"/>
                <a:gd name="T41" fmla="*/ 9 h 76"/>
                <a:gd name="T42" fmla="*/ 5 w 65"/>
                <a:gd name="T43" fmla="*/ 7 h 76"/>
                <a:gd name="T44" fmla="*/ 6 w 65"/>
                <a:gd name="T45" fmla="*/ 6 h 76"/>
                <a:gd name="T46" fmla="*/ 6 w 65"/>
                <a:gd name="T47" fmla="*/ 6 h 76"/>
                <a:gd name="T48" fmla="*/ 6 w 65"/>
                <a:gd name="T49" fmla="*/ 5 h 76"/>
                <a:gd name="T50" fmla="*/ 5 w 65"/>
                <a:gd name="T51" fmla="*/ 3 h 76"/>
                <a:gd name="T52" fmla="*/ 5 w 65"/>
                <a:gd name="T53" fmla="*/ 2 h 76"/>
                <a:gd name="T54" fmla="*/ 4 w 65"/>
                <a:gd name="T55" fmla="*/ 2 h 76"/>
                <a:gd name="T56" fmla="*/ 3 w 65"/>
                <a:gd name="T57" fmla="*/ 2 h 76"/>
                <a:gd name="T58" fmla="*/ 3 w 65"/>
                <a:gd name="T59" fmla="*/ 2 h 76"/>
                <a:gd name="T60" fmla="*/ 3 w 65"/>
                <a:gd name="T61" fmla="*/ 2 h 76"/>
                <a:gd name="T62" fmla="*/ 2 w 65"/>
                <a:gd name="T63" fmla="*/ 2 h 76"/>
                <a:gd name="T64" fmla="*/ 2 w 65"/>
                <a:gd name="T65" fmla="*/ 2 h 76"/>
                <a:gd name="T66" fmla="*/ 2 w 65"/>
                <a:gd name="T67" fmla="*/ 2 h 76"/>
                <a:gd name="T68" fmla="*/ 1 w 65"/>
                <a:gd name="T69" fmla="*/ 1 h 76"/>
                <a:gd name="T70" fmla="*/ 0 w 65"/>
                <a:gd name="T71" fmla="*/ 1 h 76"/>
                <a:gd name="T72" fmla="*/ 0 w 65"/>
                <a:gd name="T73" fmla="*/ 1 h 76"/>
                <a:gd name="T74" fmla="*/ 0 w 65"/>
                <a:gd name="T75" fmla="*/ 1 h 76"/>
                <a:gd name="T76" fmla="*/ 1 w 65"/>
                <a:gd name="T77" fmla="*/ 1 h 76"/>
                <a:gd name="T78" fmla="*/ 2 w 65"/>
                <a:gd name="T79" fmla="*/ 0 h 76"/>
                <a:gd name="T80" fmla="*/ 2 w 65"/>
                <a:gd name="T81" fmla="*/ 0 h 76"/>
                <a:gd name="T82" fmla="*/ 2 w 65"/>
                <a:gd name="T83" fmla="*/ 0 h 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5"/>
                <a:gd name="T127" fmla="*/ 0 h 76"/>
                <a:gd name="T128" fmla="*/ 65 w 65"/>
                <a:gd name="T129" fmla="*/ 76 h 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5" h="76">
                  <a:moveTo>
                    <a:pt x="13" y="0"/>
                  </a:moveTo>
                  <a:lnTo>
                    <a:pt x="17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6" y="11"/>
                  </a:lnTo>
                  <a:lnTo>
                    <a:pt x="53" y="17"/>
                  </a:lnTo>
                  <a:lnTo>
                    <a:pt x="59" y="23"/>
                  </a:lnTo>
                  <a:lnTo>
                    <a:pt x="63" y="30"/>
                  </a:lnTo>
                  <a:lnTo>
                    <a:pt x="65" y="36"/>
                  </a:lnTo>
                  <a:lnTo>
                    <a:pt x="65" y="44"/>
                  </a:lnTo>
                  <a:lnTo>
                    <a:pt x="65" y="49"/>
                  </a:lnTo>
                  <a:lnTo>
                    <a:pt x="63" y="55"/>
                  </a:lnTo>
                  <a:lnTo>
                    <a:pt x="61" y="61"/>
                  </a:lnTo>
                  <a:lnTo>
                    <a:pt x="53" y="68"/>
                  </a:lnTo>
                  <a:lnTo>
                    <a:pt x="46" y="72"/>
                  </a:lnTo>
                  <a:lnTo>
                    <a:pt x="38" y="74"/>
                  </a:lnTo>
                  <a:lnTo>
                    <a:pt x="36" y="76"/>
                  </a:lnTo>
                  <a:lnTo>
                    <a:pt x="36" y="74"/>
                  </a:lnTo>
                  <a:lnTo>
                    <a:pt x="38" y="70"/>
                  </a:lnTo>
                  <a:lnTo>
                    <a:pt x="40" y="63"/>
                  </a:lnTo>
                  <a:lnTo>
                    <a:pt x="42" y="55"/>
                  </a:lnTo>
                  <a:lnTo>
                    <a:pt x="42" y="48"/>
                  </a:lnTo>
                  <a:lnTo>
                    <a:pt x="42" y="38"/>
                  </a:lnTo>
                  <a:lnTo>
                    <a:pt x="38" y="30"/>
                  </a:lnTo>
                  <a:lnTo>
                    <a:pt x="34" y="23"/>
                  </a:lnTo>
                  <a:lnTo>
                    <a:pt x="27" y="17"/>
                  </a:lnTo>
                  <a:lnTo>
                    <a:pt x="23" y="17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5" y="19"/>
                  </a:lnTo>
                  <a:lnTo>
                    <a:pt x="13" y="21"/>
                  </a:lnTo>
                  <a:lnTo>
                    <a:pt x="9" y="19"/>
                  </a:lnTo>
                  <a:lnTo>
                    <a:pt x="6" y="15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2"/>
                  </a:lnTo>
                  <a:lnTo>
                    <a:pt x="4" y="2"/>
                  </a:lnTo>
                  <a:lnTo>
                    <a:pt x="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Freeform 94"/>
            <p:cNvSpPr>
              <a:spLocks/>
            </p:cNvSpPr>
            <p:nvPr/>
          </p:nvSpPr>
          <p:spPr bwMode="auto">
            <a:xfrm>
              <a:off x="4633" y="1829"/>
              <a:ext cx="49" cy="29"/>
            </a:xfrm>
            <a:custGeom>
              <a:avLst/>
              <a:gdLst>
                <a:gd name="T0" fmla="*/ 2 w 97"/>
                <a:gd name="T1" fmla="*/ 0 h 59"/>
                <a:gd name="T2" fmla="*/ 2 w 97"/>
                <a:gd name="T3" fmla="*/ 1 h 59"/>
                <a:gd name="T4" fmla="*/ 3 w 97"/>
                <a:gd name="T5" fmla="*/ 1 h 59"/>
                <a:gd name="T6" fmla="*/ 4 w 97"/>
                <a:gd name="T7" fmla="*/ 1 h 59"/>
                <a:gd name="T8" fmla="*/ 5 w 97"/>
                <a:gd name="T9" fmla="*/ 1 h 59"/>
                <a:gd name="T10" fmla="*/ 6 w 97"/>
                <a:gd name="T11" fmla="*/ 2 h 59"/>
                <a:gd name="T12" fmla="*/ 7 w 97"/>
                <a:gd name="T13" fmla="*/ 2 h 59"/>
                <a:gd name="T14" fmla="*/ 8 w 97"/>
                <a:gd name="T15" fmla="*/ 2 h 59"/>
                <a:gd name="T16" fmla="*/ 9 w 97"/>
                <a:gd name="T17" fmla="*/ 2 h 59"/>
                <a:gd name="T18" fmla="*/ 10 w 97"/>
                <a:gd name="T19" fmla="*/ 2 h 59"/>
                <a:gd name="T20" fmla="*/ 10 w 97"/>
                <a:gd name="T21" fmla="*/ 2 h 59"/>
                <a:gd name="T22" fmla="*/ 11 w 97"/>
                <a:gd name="T23" fmla="*/ 2 h 59"/>
                <a:gd name="T24" fmla="*/ 11 w 97"/>
                <a:gd name="T25" fmla="*/ 3 h 59"/>
                <a:gd name="T26" fmla="*/ 12 w 97"/>
                <a:gd name="T27" fmla="*/ 4 h 59"/>
                <a:gd name="T28" fmla="*/ 12 w 97"/>
                <a:gd name="T29" fmla="*/ 4 h 59"/>
                <a:gd name="T30" fmla="*/ 12 w 97"/>
                <a:gd name="T31" fmla="*/ 5 h 59"/>
                <a:gd name="T32" fmla="*/ 13 w 97"/>
                <a:gd name="T33" fmla="*/ 6 h 59"/>
                <a:gd name="T34" fmla="*/ 12 w 97"/>
                <a:gd name="T35" fmla="*/ 6 h 59"/>
                <a:gd name="T36" fmla="*/ 12 w 97"/>
                <a:gd name="T37" fmla="*/ 6 h 59"/>
                <a:gd name="T38" fmla="*/ 12 w 97"/>
                <a:gd name="T39" fmla="*/ 6 h 59"/>
                <a:gd name="T40" fmla="*/ 12 w 97"/>
                <a:gd name="T41" fmla="*/ 7 h 59"/>
                <a:gd name="T42" fmla="*/ 10 w 97"/>
                <a:gd name="T43" fmla="*/ 7 h 59"/>
                <a:gd name="T44" fmla="*/ 10 w 97"/>
                <a:gd name="T45" fmla="*/ 7 h 59"/>
                <a:gd name="T46" fmla="*/ 10 w 97"/>
                <a:gd name="T47" fmla="*/ 6 h 59"/>
                <a:gd name="T48" fmla="*/ 10 w 97"/>
                <a:gd name="T49" fmla="*/ 6 h 59"/>
                <a:gd name="T50" fmla="*/ 10 w 97"/>
                <a:gd name="T51" fmla="*/ 5 h 59"/>
                <a:gd name="T52" fmla="*/ 9 w 97"/>
                <a:gd name="T53" fmla="*/ 4 h 59"/>
                <a:gd name="T54" fmla="*/ 9 w 97"/>
                <a:gd name="T55" fmla="*/ 4 h 59"/>
                <a:gd name="T56" fmla="*/ 8 w 97"/>
                <a:gd name="T57" fmla="*/ 3 h 59"/>
                <a:gd name="T58" fmla="*/ 7 w 97"/>
                <a:gd name="T59" fmla="*/ 3 h 59"/>
                <a:gd name="T60" fmla="*/ 6 w 97"/>
                <a:gd name="T61" fmla="*/ 3 h 59"/>
                <a:gd name="T62" fmla="*/ 5 w 97"/>
                <a:gd name="T63" fmla="*/ 3 h 59"/>
                <a:gd name="T64" fmla="*/ 4 w 97"/>
                <a:gd name="T65" fmla="*/ 3 h 59"/>
                <a:gd name="T66" fmla="*/ 3 w 97"/>
                <a:gd name="T67" fmla="*/ 3 h 59"/>
                <a:gd name="T68" fmla="*/ 3 w 97"/>
                <a:gd name="T69" fmla="*/ 3 h 59"/>
                <a:gd name="T70" fmla="*/ 2 w 97"/>
                <a:gd name="T71" fmla="*/ 2 h 59"/>
                <a:gd name="T72" fmla="*/ 1 w 97"/>
                <a:gd name="T73" fmla="*/ 2 h 59"/>
                <a:gd name="T74" fmla="*/ 1 w 97"/>
                <a:gd name="T75" fmla="*/ 1 h 59"/>
                <a:gd name="T76" fmla="*/ 0 w 97"/>
                <a:gd name="T77" fmla="*/ 0 h 59"/>
                <a:gd name="T78" fmla="*/ 0 w 97"/>
                <a:gd name="T79" fmla="*/ 0 h 59"/>
                <a:gd name="T80" fmla="*/ 0 w 97"/>
                <a:gd name="T81" fmla="*/ 0 h 59"/>
                <a:gd name="T82" fmla="*/ 1 w 97"/>
                <a:gd name="T83" fmla="*/ 0 h 59"/>
                <a:gd name="T84" fmla="*/ 1 w 97"/>
                <a:gd name="T85" fmla="*/ 0 h 59"/>
                <a:gd name="T86" fmla="*/ 2 w 97"/>
                <a:gd name="T87" fmla="*/ 0 h 59"/>
                <a:gd name="T88" fmla="*/ 2 w 97"/>
                <a:gd name="T89" fmla="*/ 0 h 5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97"/>
                <a:gd name="T136" fmla="*/ 0 h 59"/>
                <a:gd name="T137" fmla="*/ 97 w 97"/>
                <a:gd name="T138" fmla="*/ 59 h 5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97" h="59">
                  <a:moveTo>
                    <a:pt x="10" y="4"/>
                  </a:moveTo>
                  <a:lnTo>
                    <a:pt x="14" y="8"/>
                  </a:lnTo>
                  <a:lnTo>
                    <a:pt x="23" y="10"/>
                  </a:lnTo>
                  <a:lnTo>
                    <a:pt x="29" y="12"/>
                  </a:lnTo>
                  <a:lnTo>
                    <a:pt x="35" y="14"/>
                  </a:lnTo>
                  <a:lnTo>
                    <a:pt x="42" y="16"/>
                  </a:lnTo>
                  <a:lnTo>
                    <a:pt x="52" y="17"/>
                  </a:lnTo>
                  <a:lnTo>
                    <a:pt x="59" y="17"/>
                  </a:lnTo>
                  <a:lnTo>
                    <a:pt x="67" y="19"/>
                  </a:lnTo>
                  <a:lnTo>
                    <a:pt x="73" y="19"/>
                  </a:lnTo>
                  <a:lnTo>
                    <a:pt x="78" y="23"/>
                  </a:lnTo>
                  <a:lnTo>
                    <a:pt x="82" y="23"/>
                  </a:lnTo>
                  <a:lnTo>
                    <a:pt x="88" y="27"/>
                  </a:lnTo>
                  <a:lnTo>
                    <a:pt x="92" y="33"/>
                  </a:lnTo>
                  <a:lnTo>
                    <a:pt x="95" y="38"/>
                  </a:lnTo>
                  <a:lnTo>
                    <a:pt x="95" y="44"/>
                  </a:lnTo>
                  <a:lnTo>
                    <a:pt x="97" y="50"/>
                  </a:lnTo>
                  <a:lnTo>
                    <a:pt x="95" y="52"/>
                  </a:lnTo>
                  <a:lnTo>
                    <a:pt x="95" y="55"/>
                  </a:lnTo>
                  <a:lnTo>
                    <a:pt x="90" y="55"/>
                  </a:lnTo>
                  <a:lnTo>
                    <a:pt x="90" y="57"/>
                  </a:lnTo>
                  <a:lnTo>
                    <a:pt x="76" y="59"/>
                  </a:lnTo>
                  <a:lnTo>
                    <a:pt x="76" y="57"/>
                  </a:lnTo>
                  <a:lnTo>
                    <a:pt x="76" y="54"/>
                  </a:lnTo>
                  <a:lnTo>
                    <a:pt x="74" y="50"/>
                  </a:lnTo>
                  <a:lnTo>
                    <a:pt x="73" y="44"/>
                  </a:lnTo>
                  <a:lnTo>
                    <a:pt x="69" y="38"/>
                  </a:lnTo>
                  <a:lnTo>
                    <a:pt x="65" y="35"/>
                  </a:lnTo>
                  <a:lnTo>
                    <a:pt x="59" y="31"/>
                  </a:lnTo>
                  <a:lnTo>
                    <a:pt x="52" y="29"/>
                  </a:lnTo>
                  <a:lnTo>
                    <a:pt x="42" y="27"/>
                  </a:lnTo>
                  <a:lnTo>
                    <a:pt x="35" y="27"/>
                  </a:lnTo>
                  <a:lnTo>
                    <a:pt x="29" y="27"/>
                  </a:lnTo>
                  <a:lnTo>
                    <a:pt x="23" y="27"/>
                  </a:lnTo>
                  <a:lnTo>
                    <a:pt x="17" y="25"/>
                  </a:lnTo>
                  <a:lnTo>
                    <a:pt x="12" y="23"/>
                  </a:lnTo>
                  <a:lnTo>
                    <a:pt x="8" y="17"/>
                  </a:lnTo>
                  <a:lnTo>
                    <a:pt x="4" y="14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8" y="0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 in hand design template">
  <a:themeElements>
    <a:clrScheme name="World in hand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orld in hand design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orld in hand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 in hand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 in hand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 in hand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 in hand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 in hand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 in hand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 in hand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 in hand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 in hand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 in hand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 in hand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in hand design template</Template>
  <TotalTime>295</TotalTime>
  <Words>445</Words>
  <Application>Microsoft Office PowerPoint</Application>
  <PresentationFormat>如螢幕大小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World in hand design template</vt:lpstr>
      <vt:lpstr>What You Can Learn in Research</vt:lpstr>
      <vt:lpstr>Let’s See Some Story</vt:lpstr>
      <vt:lpstr>Let’s See Some Story</vt:lpstr>
      <vt:lpstr>Story (Contd.)</vt:lpstr>
      <vt:lpstr>Story (Contd.)</vt:lpstr>
      <vt:lpstr>True or False?</vt:lpstr>
      <vt:lpstr>Universities</vt:lpstr>
      <vt:lpstr>Industries</vt:lpstr>
      <vt:lpstr>Gap</vt:lpstr>
      <vt:lpstr>Problem</vt:lpstr>
      <vt:lpstr>Ability of Problem Solving</vt:lpstr>
      <vt:lpstr>Research</vt:lpstr>
      <vt:lpstr>What You Can Learn</vt:lpstr>
      <vt:lpstr>Identify The Problem</vt:lpstr>
      <vt:lpstr>Gather Information</vt:lpstr>
      <vt:lpstr>Develop The Method</vt:lpstr>
      <vt:lpstr>Analyze and Justify</vt:lpstr>
      <vt:lpstr>Presentation</vt:lpstr>
      <vt:lpstr>Patient</vt:lpstr>
      <vt:lpstr>Apply</vt:lpstr>
    </vt:vector>
  </TitlesOfParts>
  <Manager/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Yi-Shin Chen</dc:creator>
  <cp:keywords/>
  <dc:description/>
  <cp:lastModifiedBy>CChen</cp:lastModifiedBy>
  <cp:revision>18</cp:revision>
  <dcterms:created xsi:type="dcterms:W3CDTF">2008-09-09T03:01:34Z</dcterms:created>
  <dcterms:modified xsi:type="dcterms:W3CDTF">2013-09-17T04:06:22Z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TC102862171033</vt:lpwstr>
  </property>
</Properties>
</file>