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A4AA0-5AD5-4D87-8B78-FB548EE86E56}" type="datetimeFigureOut">
              <a:rPr lang="zh-TW" altLang="en-US" smtClean="0"/>
              <a:t>2012/11/26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33558-A047-42B7-A5AA-DB7DA14E458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A4AA0-5AD5-4D87-8B78-FB548EE86E56}" type="datetimeFigureOut">
              <a:rPr lang="zh-TW" altLang="en-US" smtClean="0"/>
              <a:t>2012/11/26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33558-A047-42B7-A5AA-DB7DA14E458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A4AA0-5AD5-4D87-8B78-FB548EE86E56}" type="datetimeFigureOut">
              <a:rPr lang="zh-TW" altLang="en-US" smtClean="0"/>
              <a:t>2012/11/26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33558-A047-42B7-A5AA-DB7DA14E458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A4AA0-5AD5-4D87-8B78-FB548EE86E56}" type="datetimeFigureOut">
              <a:rPr lang="zh-TW" altLang="en-US" smtClean="0"/>
              <a:t>2012/11/26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33558-A047-42B7-A5AA-DB7DA14E458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A4AA0-5AD5-4D87-8B78-FB548EE86E56}" type="datetimeFigureOut">
              <a:rPr lang="zh-TW" altLang="en-US" smtClean="0"/>
              <a:t>2012/11/26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33558-A047-42B7-A5AA-DB7DA14E458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A4AA0-5AD5-4D87-8B78-FB548EE86E56}" type="datetimeFigureOut">
              <a:rPr lang="zh-TW" altLang="en-US" smtClean="0"/>
              <a:t>2012/11/26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33558-A047-42B7-A5AA-DB7DA14E458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A4AA0-5AD5-4D87-8B78-FB548EE86E56}" type="datetimeFigureOut">
              <a:rPr lang="zh-TW" altLang="en-US" smtClean="0"/>
              <a:t>2012/11/26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33558-A047-42B7-A5AA-DB7DA14E458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A4AA0-5AD5-4D87-8B78-FB548EE86E56}" type="datetimeFigureOut">
              <a:rPr lang="zh-TW" altLang="en-US" smtClean="0"/>
              <a:t>2012/11/26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33558-A047-42B7-A5AA-DB7DA14E458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A4AA0-5AD5-4D87-8B78-FB548EE86E56}" type="datetimeFigureOut">
              <a:rPr lang="zh-TW" altLang="en-US" smtClean="0"/>
              <a:t>2012/11/26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33558-A047-42B7-A5AA-DB7DA14E458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A4AA0-5AD5-4D87-8B78-FB548EE86E56}" type="datetimeFigureOut">
              <a:rPr lang="zh-TW" altLang="en-US" smtClean="0"/>
              <a:t>2012/11/26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33558-A047-42B7-A5AA-DB7DA14E458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A4AA0-5AD5-4D87-8B78-FB548EE86E56}" type="datetimeFigureOut">
              <a:rPr lang="zh-TW" altLang="en-US" smtClean="0"/>
              <a:t>2012/11/26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33558-A047-42B7-A5AA-DB7DA14E458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A4AA0-5AD5-4D87-8B78-FB548EE86E56}" type="datetimeFigureOut">
              <a:rPr lang="zh-TW" altLang="en-US" smtClean="0"/>
              <a:t>2012/11/26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33558-A047-42B7-A5AA-DB7DA14E458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4001" y="152400"/>
            <a:ext cx="873760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如螢幕大小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投影片 1</vt:lpstr>
    </vt:vector>
  </TitlesOfParts>
  <Company>NTHU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CChen</dc:creator>
  <cp:lastModifiedBy>CChen</cp:lastModifiedBy>
  <cp:revision>1</cp:revision>
  <dcterms:created xsi:type="dcterms:W3CDTF">2012-11-26T10:16:45Z</dcterms:created>
  <dcterms:modified xsi:type="dcterms:W3CDTF">2012-11-26T10:18:39Z</dcterms:modified>
</cp:coreProperties>
</file>