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CFD51-7130-4F05-B32A-E1FE4B3FF368}" type="datetimeFigureOut">
              <a:rPr lang="zh-TW" altLang="en-US" smtClean="0"/>
              <a:t>2013/3/12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4618C-7A1A-46CF-BDEA-E5B5A2BC6EE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3-Scale </a:t>
            </a:r>
            <a:r>
              <a:rPr lang="en-US" altLang="zh-TW" dirty="0" err="1" smtClean="0"/>
              <a:t>Haar</a:t>
            </a:r>
            <a:r>
              <a:rPr lang="en-US" altLang="zh-TW" dirty="0" smtClean="0"/>
              <a:t>-Transformed </a:t>
            </a:r>
            <a:r>
              <a:rPr lang="en-US" altLang="zh-TW" dirty="0" err="1" smtClean="0"/>
              <a:t>Lenna</a:t>
            </a:r>
            <a:endParaRPr lang="zh-TW" altLang="en-US" dirty="0"/>
          </a:p>
        </p:txBody>
      </p:sp>
      <p:pic>
        <p:nvPicPr>
          <p:cNvPr id="6" name="內容版面配置區 5" descr="L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1371600"/>
            <a:ext cx="6015031" cy="778788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3-Scale Haar-Transformed Lenna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3-Scale Haar-Transformed Lenna</dc:title>
  <dc:creator>CChen</dc:creator>
  <cp:lastModifiedBy>CChen</cp:lastModifiedBy>
  <cp:revision>1</cp:revision>
  <dcterms:created xsi:type="dcterms:W3CDTF">2013-03-12T01:59:52Z</dcterms:created>
  <dcterms:modified xsi:type="dcterms:W3CDTF">2013-03-12T02:01:22Z</dcterms:modified>
</cp:coreProperties>
</file>