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sldIdLst>
    <p:sldId id="256" r:id="rId3"/>
    <p:sldId id="262" r:id="rId4"/>
    <p:sldId id="25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歡迎使用" id="{E75E278A-FF0E-49A4-B170-79828D63BBAD}">
          <p14:sldIdLst>
            <p14:sldId id="256"/>
          </p14:sldIdLst>
        </p14:section>
        <p14:section name="設計、加深他人印象、共同合作" id="{B9B51309-D148-4332-87C2-07BE32FBCA3B}">
          <p14:sldIdLst>
            <p14:sldId id="262"/>
            <p14:sldId id="257"/>
            <p14:sldId id="264"/>
          </p14:sldIdLst>
        </p14:section>
        <p14:section name="深入瞭解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C13577B-6902-467D-A26C-08A0DD5E4E03}" type="datetimeFigureOut">
              <a:t>2014/6/7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F61EA0F-A667-4B49-8422-0062BC55E2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/>
              <a:t>在 </a:t>
            </a:r>
            <a:r>
              <a:rPr lang="zh-TW" baseline="0" dirty="0" smtClean="0"/>
              <a:t>[投影片放映] 模式中，按一下箭頭即可進入 PowerPoint 快速入門中心。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lang="zh-TW" sz="5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TW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lang="zh-TW" sz="4800">
                <a:solidFill>
                  <a:srgbClr val="D247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TW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Poisson Distribution</a:t>
            </a:r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標題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p.m.f.  f(x)=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−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𝜆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,  x=0,1,2,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Poisson Distribution  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X~Poisson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)</m:t>
                    </m:r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E(X)=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𝜆</m:t>
                    </m:r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and   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Var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𝜆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Moment-Generating Function  M</a:t>
                </a:r>
                <a:r>
                  <a:rPr lang="en-US" altLang="zh-TW" baseline="-25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(t)=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𝑒</m:t>
                        </m:r>
                      </m:e>
                      <m:sup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𝜆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−1)</m:t>
                        </m:r>
                      </m:sup>
                    </m:sSup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X=0:12;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lambda=1; Y1=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poisspdf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X',lambda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lambda=2; Y2=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poisspdf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X',lambda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lambda=3; Y3=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poisspdf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X',lambda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lambda=4; Y4=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poisspdf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X',lambda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bar(X,[Y1,Y2,Y3,Y4]);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legend('Poisson(1)','Poisson(2)','Poisson(3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)',…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'Poisson(4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)')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title('Poisson Distribution: Poisson(\lambda)')</a:t>
                </a:r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副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706" b="-4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內容版面配置區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62" y="2049137"/>
            <a:ext cx="6962187" cy="3783061"/>
          </a:xfr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一開始，您可以存取美觀的寬螢幕佈景主題，這些主題很容易就能變更，以配合您的個人風格。每個佈景主題都隨附可供您混合搭配的多種色彩變化。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[合併圖案] 以及色彩調配的 [色彩選擇工具] 等新功能，讓您的設計有無限新可能。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使用對齊輔助線和智慧型輔助線，即可立刻將您的版面配置、照片和圖表完美對齊。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96" y="4833206"/>
            <a:ext cx="2558599" cy="14401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29" y="4833206"/>
            <a:ext cx="2558599" cy="14401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08" y="1729203"/>
            <a:ext cx="5267610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加深他人印象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改良的 [簡報者檢視畫面] 有能讓您隨時掌握狀況的新工具。新的自動延伸功能會為您立即套用適當的設定，讓您專注於說明，而不需費心留意展示過程。</a:t>
            </a:r>
          </a:p>
          <a:p>
            <a:endParaRPr lang="zh-TW" sz="10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投影片縮放 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：協助使觀眾專注於您的想法。只要按一下就能放大縮小特定圖表或圖形。</a:t>
            </a:r>
          </a:p>
          <a:p>
            <a:endParaRPr lang="zh-TW" sz="11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投影片導覽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：此功能可以讓使用者在不離開 [投影片放映] 檢視的情況下，以視覺化方式瀏覽其他投影片。您的觀眾只會看到您目前展示的投影片。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5" y="4525590"/>
            <a:ext cx="4036895" cy="16223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28" y="1840906"/>
            <a:ext cx="40132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共同合作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與他人從不同的個人電腦同時編輯，並以改良的註解功能交談。 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線上共用很簡單。即使您的觀眾沒有 PowerPoint，也可以使用 [線上展示] 功能將內容投射到其瀏覽器。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您可以使用電腦上的 PowerPoint 或透過 PowerPoint Web App，從不同位置與他人同時工作。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622799" cy="2187227"/>
          </a:xfrm>
        </p:spPr>
        <p:txBody>
          <a:bodyPr/>
          <a:lstStyle/>
          <a:p>
            <a:r>
              <a:rPr 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PowerPoint 2013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使用先進的簡報工具，以直覺方式設計美觀的簡報、輕鬆共用並與他人共同合作，同時呈現專業表現。</a:t>
            </a:r>
          </a:p>
        </p:txBody>
      </p:sp>
      <p:sp>
        <p:nvSpPr>
          <p:cNvPr id="8" name="手繪多邊形 7">
            <a:hlinkClick r:id="rId3" tooltip="深入瞭解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2">
            <a:hlinkClick r:id="rId3" tooltip="深入瞭解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 PowerPoint 快速入門中心深入瞭解更多功能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TW" sz="1200">
                <a:solidFill>
                  <a:srgbClr val="D24726">
                    <a:alpha val="37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(在 [投影片放映] 模式中按一下箭頭)</a:t>
            </a:r>
          </a:p>
          <a:p>
            <a:endParaRPr lang="zh-TW" sz="1200">
              <a:solidFill>
                <a:srgbClr val="D24726">
                  <a:alpha val="37000"/>
                </a:srgb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歡迎使用 PowerPoint</Template>
  <TotalTime>0</TotalTime>
  <Words>352</Words>
  <Application>Microsoft Office PowerPoint</Application>
  <PresentationFormat>寬螢幕</PresentationFormat>
  <Paragraphs>36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Microsoft JhengHei UI</vt:lpstr>
      <vt:lpstr>新細明體</vt:lpstr>
      <vt:lpstr>Arial</vt:lpstr>
      <vt:lpstr>Calibri</vt:lpstr>
      <vt:lpstr>Cambria Math</vt:lpstr>
      <vt:lpstr>Segoe UI</vt:lpstr>
      <vt:lpstr>Segoe UI Light</vt:lpstr>
      <vt:lpstr>WelcomeDoc</vt:lpstr>
      <vt:lpstr>Poisson Distribution</vt:lpstr>
      <vt:lpstr>設計</vt:lpstr>
      <vt:lpstr>加深他人印象</vt:lpstr>
      <vt:lpstr>共同合作</vt:lpstr>
      <vt:lpstr>PowerPoint 2013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2014-05-30T15:52:47Z</dcterms:created>
  <dcterms:modified xsi:type="dcterms:W3CDTF">2014-06-07T08:25:17Z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