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Gamma 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p.d.f.  f(x)=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𝑥</m:t>
                            </m:r>
                          </m:e>
                          <m:sup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𝛼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/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,  </a:t>
                </a: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0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&lt;x&lt;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∞</a:t>
                </a: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Gamma Distribution  X~</a:t>
                </a:r>
                <a:r>
                  <a:rPr lang="el-GR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Γ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,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E(X)=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𝛼𝜃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,  </m:t>
                    </m:r>
                  </m:oMath>
                </a14:m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(X)=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𝛼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Moment-Generating Function  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1−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𝜃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X=0.1:0.2:12;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Y1=gampdf(X,1,4);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Y2=gampdf(X,2,3);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Y3=gampdf(X,3,2);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Y4=gampdf(X,4,2);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plot(X,Y1,'m-',X,Y2,'g-',X,Y3,'b-',X,Y4,'r-');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legend('\Gamma(1,4)','\Gamma(2,3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)',...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            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'\</a:t>
                </a: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Gamma(3,2)','\Gamma(4,2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)')</a:t>
                </a:r>
              </a:p>
              <a:p>
                <a:pPr marL="0" indent="0">
                  <a:buNone/>
                </a:pPr>
                <a:r>
                  <a:rPr lang="es-E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</a:t>
                </a: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itle(‘Gamma Distribution: \Gamma(\alpha, \theta)’)</a:t>
                </a: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0" y="1543412"/>
            <a:ext cx="6341499" cy="4747645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351</Words>
  <Application>Microsoft Office PowerPoint</Application>
  <PresentationFormat>寬螢幕</PresentationFormat>
  <Paragraphs>35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Gamma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2014-06-07T08:17:05Z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