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6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76</Words>
  <Application>Microsoft Office PowerPoint</Application>
  <PresentationFormat>寬螢幕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Display of Multiple Images on a Single Sheet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Display of Multiple Images on a Single Sheet</dc:title>
  <dc:creator>Daniel</dc:creator>
  <cp:lastModifiedBy>Daniel</cp:lastModifiedBy>
  <cp:revision>7</cp:revision>
  <cp:lastPrinted>2019-07-26T03:12:54Z</cp:lastPrinted>
  <dcterms:created xsi:type="dcterms:W3CDTF">2019-02-21T03:47:08Z</dcterms:created>
  <dcterms:modified xsi:type="dcterms:W3CDTF">2019-07-26T03:18:33Z</dcterms:modified>
</cp:coreProperties>
</file>