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11950" cy="98329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20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7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59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93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42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28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2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29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62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45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4FD7E-8F33-497C-8D27-5DDBBAA8D0FB}" type="datetimeFigureOut">
              <a:rPr lang="zh-TW" altLang="en-US" smtClean="0"/>
              <a:t>2019/2/21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D2743-190F-4FFF-AD84-D55D619AC7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090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47336"/>
            <a:ext cx="10515600" cy="1325563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Display of Multiple Images on a Single Sheet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m=512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n=512;</a:t>
            </a:r>
          </a:p>
          <a:p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subplot(1,2,1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set(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gca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,'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unit','inch','position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',[0.5 2.1, 2.0, 2.0]);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fin=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fopen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mandrill.raw','r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fread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(fin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m*n, 'uint8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=&gt;uint8'); 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fclose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(fin);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Y=reshape(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X,m,n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Z=Y';</a:t>
            </a:r>
          </a:p>
          <a:p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imshow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(Z)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title('Mandrill (512\times512)')</a:t>
            </a:r>
          </a:p>
          <a:p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subplot(1,2,2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set(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gca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,'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unit','inch','position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',[2.7, 2.1, 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6.25, 4.6875]);</a:t>
            </a:r>
            <a:endParaRPr lang="en-US" altLang="zh-TW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m=1200; n=1600;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imread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('L2550.jpg'); </a:t>
            </a:r>
          </a:p>
          <a:p>
            <a:r>
              <a:rPr lang="en-US" altLang="zh-TW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imshow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</a:p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title('1200 \times 1600 L2550.jpg')</a:t>
            </a:r>
          </a:p>
          <a:p>
            <a:endParaRPr lang="zh-TW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861" y="2226834"/>
            <a:ext cx="7264606" cy="3950130"/>
          </a:xfrm>
        </p:spPr>
      </p:pic>
    </p:spTree>
    <p:extLst>
      <p:ext uri="{BB962C8B-B14F-4D97-AF65-F5344CB8AC3E}">
        <p14:creationId xmlns:p14="http://schemas.microsoft.com/office/powerpoint/2010/main" val="258701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93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Display of Multiple Images on a Single Sheet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Display of Multiple Images on a Single Sheet</dc:title>
  <dc:creator>Daniel</dc:creator>
  <cp:lastModifiedBy>Daniel</cp:lastModifiedBy>
  <cp:revision>3</cp:revision>
  <cp:lastPrinted>2019-02-21T03:56:10Z</cp:lastPrinted>
  <dcterms:created xsi:type="dcterms:W3CDTF">2019-02-21T03:47:08Z</dcterms:created>
  <dcterms:modified xsi:type="dcterms:W3CDTF">2019-02-21T09:44:09Z</dcterms:modified>
</cp:coreProperties>
</file>