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Exponential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p.d.f.  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/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x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Exponential 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𝜃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𝑡</m:t>
                        </m:r>
                      </m:den>
                    </m:f>
                  </m:oMath>
                </a14:m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X=0:0.2:8;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Y1=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(X,1);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Y2=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(X,2);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Y3=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(X,3);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Y4=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(X,5);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plot(X,Y1,’m-’,X,Y2,’g-’,X,Y3,’b-’,X,Y4,’r-’);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egend(‘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(1)’, ’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(2)’, ’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(3)’, ’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(5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)’)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Title(‘Exponential Distribution: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Exp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(\theta)’)</a:t>
                </a:r>
                <a:endParaRPr 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9" y="1663547"/>
            <a:ext cx="7124241" cy="4015243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351</Words>
  <Application>Microsoft Office PowerPoint</Application>
  <PresentationFormat>寬螢幕</PresentationFormat>
  <Paragraphs>34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Exponential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2014-06-07T08:14:00Z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