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57" r:id="rId4"/>
    <p:sldId id="258" r:id="rId5"/>
    <p:sldId id="260" r:id="rId6"/>
    <p:sldId id="261" r:id="rId7"/>
    <p:sldId id="262" r:id="rId8"/>
    <p:sldId id="263" r:id="rId9"/>
    <p:sldId id="267" r:id="rId10"/>
    <p:sldId id="264" r:id="rId11"/>
    <p:sldId id="268" r:id="rId12"/>
    <p:sldId id="265" r:id="rId13"/>
    <p:sldId id="269" r:id="rId14"/>
    <p:sldId id="266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59"/>
  </p:normalViewPr>
  <p:slideViewPr>
    <p:cSldViewPr>
      <p:cViewPr varScale="1">
        <p:scale>
          <a:sx n="110" d="100"/>
          <a:sy n="110" d="100"/>
        </p:scale>
        <p:origin x="4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30EB1-EFF4-494B-89C8-2DF95CA00C4B}" type="datetimeFigureOut">
              <a:rPr kumimoji="1" lang="zh-TW" altLang="en-US" smtClean="0"/>
              <a:t>2017/5/15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8B8AD-72BE-4842-ACAF-C5257FDE09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9845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8B8AD-72BE-4842-ACAF-C5257FDE0971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9976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8B8AD-72BE-4842-ACAF-C5257FDE0971}" type="slidenum">
              <a:rPr kumimoji="1" lang="zh-TW" altLang="en-US" smtClean="0"/>
              <a:t>8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59925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8B8AD-72BE-4842-ACAF-C5257FDE0971}" type="slidenum">
              <a:rPr kumimoji="1" lang="zh-TW" altLang="en-US" smtClean="0"/>
              <a:t>13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02154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864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55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61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31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27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7042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46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59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160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68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98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80521-7A25-4957-A0C4-2A3BA3DAC829}" type="datetimeFigureOut">
              <a:rPr lang="zh-TW" altLang="en-US" smtClean="0"/>
              <a:t>2017/5/15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5EB89-B547-4323-9837-2198471E30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145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gem5-gpu.cs.wisc.edu/wiki/benchmarks" TargetMode="External"/><Relationship Id="rId4" Type="http://schemas.openxmlformats.org/officeDocument/2006/relationships/hyperlink" Target="http://goo.gl/S1ts6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em5-gpu.cs.wisc.edu/wiki/star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gem5-gpu.cs.wisc.edu/repo/benchmark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Gem5-GPU</a:t>
            </a:r>
            <a:r>
              <a:rPr lang="zh-TW" altLang="en-US" dirty="0" smtClean="0"/>
              <a:t> </a:t>
            </a:r>
            <a:r>
              <a:rPr lang="en-US" altLang="zh-TW" dirty="0" smtClean="0"/>
              <a:t>Installation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/>
              <a:t>CS5100 Advanced </a:t>
            </a:r>
            <a:r>
              <a:rPr lang="en-US" altLang="zh-TW" sz="2400" dirty="0"/>
              <a:t>Computer Architecture</a:t>
            </a:r>
            <a:endParaRPr lang="zh-TW" altLang="en-US" sz="2400" dirty="0"/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6250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Example of Compiling benchmark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/>
              <a:t>U</a:t>
            </a:r>
            <a:r>
              <a:rPr lang="en-US" altLang="zh-TW" sz="2800" dirty="0" smtClean="0"/>
              <a:t>se </a:t>
            </a:r>
            <a:r>
              <a:rPr lang="en-US" altLang="zh-TW" sz="2800" dirty="0" err="1" smtClean="0"/>
              <a:t>gcc</a:t>
            </a:r>
            <a:r>
              <a:rPr lang="en-US" altLang="zh-TW" sz="2800" dirty="0" smtClean="0"/>
              <a:t> 4.4 &amp; g++ 4.4 to compile benchmarks</a:t>
            </a:r>
          </a:p>
          <a:p>
            <a:pPr lvl="1"/>
            <a:r>
              <a:rPr lang="en-US" altLang="zh-TW" sz="1800" dirty="0" err="1" smtClean="0"/>
              <a:t>sudo</a:t>
            </a:r>
            <a:r>
              <a:rPr lang="en-US" altLang="zh-TW" sz="1800" dirty="0" smtClean="0"/>
              <a:t> apt-get install gcc-4.4</a:t>
            </a:r>
          </a:p>
          <a:p>
            <a:pPr lvl="1"/>
            <a:r>
              <a:rPr lang="en-US" altLang="zh-TW" sz="1800" dirty="0" err="1" smtClean="0"/>
              <a:t>sudo</a:t>
            </a:r>
            <a:r>
              <a:rPr lang="en-US" altLang="zh-TW" sz="1800" dirty="0" smtClean="0"/>
              <a:t> apt-get install g++-4.4</a:t>
            </a:r>
          </a:p>
          <a:p>
            <a:pPr lvl="1"/>
            <a:r>
              <a:rPr lang="de-DE" altLang="zh-TW" sz="1800" dirty="0" smtClean="0"/>
              <a:t>sudo update-alternatives --install /usr/bin/gcc gcc /usr/bin/gcc-4.4 40</a:t>
            </a:r>
          </a:p>
          <a:p>
            <a:pPr lvl="1"/>
            <a:r>
              <a:rPr lang="de-DE" altLang="zh-TW" sz="1800" dirty="0" smtClean="0"/>
              <a:t>sudo update-alternatives --install /usr/bin/g++ g++ /usr/bin/g++-4.4 40</a:t>
            </a:r>
          </a:p>
          <a:p>
            <a:pPr lvl="1"/>
            <a:r>
              <a:rPr lang="en-US" altLang="zh-TW" sz="1800" dirty="0" err="1" smtClean="0"/>
              <a:t>sudo</a:t>
            </a:r>
            <a:r>
              <a:rPr lang="en-US" altLang="zh-TW" sz="1800" dirty="0" smtClean="0"/>
              <a:t> update-alternatives --</a:t>
            </a:r>
            <a:r>
              <a:rPr lang="en-US" altLang="zh-TW" sz="1800" dirty="0" err="1" smtClean="0"/>
              <a:t>config</a:t>
            </a:r>
            <a:r>
              <a:rPr lang="en-US" altLang="zh-TW" sz="1800" dirty="0" smtClean="0"/>
              <a:t> </a:t>
            </a:r>
            <a:r>
              <a:rPr lang="en-US" altLang="zh-TW" sz="1800" dirty="0" err="1" smtClean="0"/>
              <a:t>gcc</a:t>
            </a:r>
            <a:endParaRPr lang="en-US" altLang="zh-TW" sz="1800" dirty="0" smtClean="0"/>
          </a:p>
          <a:p>
            <a:pPr lvl="1"/>
            <a:r>
              <a:rPr lang="en-US" altLang="zh-TW" sz="1800" dirty="0" err="1" smtClean="0"/>
              <a:t>sudo</a:t>
            </a:r>
            <a:r>
              <a:rPr lang="en-US" altLang="zh-TW" sz="1800" dirty="0" smtClean="0"/>
              <a:t> update-alternatives --</a:t>
            </a:r>
            <a:r>
              <a:rPr lang="en-US" altLang="zh-TW" sz="1800" dirty="0" err="1" smtClean="0"/>
              <a:t>config</a:t>
            </a:r>
            <a:r>
              <a:rPr lang="en-US" altLang="zh-TW" sz="1800" dirty="0" smtClean="0"/>
              <a:t> g</a:t>
            </a:r>
            <a:r>
              <a:rPr lang="en-US" altLang="zh-TW" sz="1800" dirty="0" smtClean="0"/>
              <a:t>++</a:t>
            </a:r>
          </a:p>
          <a:p>
            <a:pPr lvl="1"/>
            <a:endParaRPr lang="en-US" altLang="zh-TW" dirty="0" smtClean="0"/>
          </a:p>
          <a:p>
            <a:r>
              <a:rPr lang="en-US" altLang="zh-TW" sz="2800" dirty="0" smtClean="0"/>
              <a:t>Example </a:t>
            </a:r>
            <a:r>
              <a:rPr lang="en-US" altLang="zh-TW" sz="2800" dirty="0"/>
              <a:t>of Compiling a Benchmark</a:t>
            </a:r>
          </a:p>
          <a:p>
            <a:pPr lvl="1"/>
            <a:r>
              <a:rPr lang="en-US" altLang="zh-TW" sz="1800" dirty="0" smtClean="0"/>
              <a:t>~/</a:t>
            </a:r>
            <a:r>
              <a:rPr lang="en-US" altLang="zh-TW" sz="1800" dirty="0"/>
              <a:t>gem5-gpu/benchmarks</a:t>
            </a:r>
            <a:r>
              <a:rPr lang="en-US" altLang="zh-TW" sz="1800" dirty="0" smtClean="0"/>
              <a:t>$ cd </a:t>
            </a:r>
            <a:r>
              <a:rPr lang="en-US" altLang="zh-TW" sz="1800" dirty="0" err="1" smtClean="0"/>
              <a:t>rodinia</a:t>
            </a:r>
            <a:r>
              <a:rPr lang="en-US" altLang="zh-TW" sz="1800" dirty="0" smtClean="0"/>
              <a:t>/</a:t>
            </a:r>
            <a:r>
              <a:rPr lang="en-US" altLang="zh-TW" sz="1800" dirty="0" err="1" smtClean="0"/>
              <a:t>backprop</a:t>
            </a:r>
            <a:endParaRPr lang="en-US" altLang="zh-TW" sz="1800" dirty="0"/>
          </a:p>
          <a:p>
            <a:pPr lvl="1"/>
            <a:r>
              <a:rPr lang="en-US" altLang="zh-TW" sz="1800" dirty="0" smtClean="0"/>
              <a:t>make </a:t>
            </a:r>
            <a:r>
              <a:rPr lang="en-US" altLang="zh-TW" sz="1800" dirty="0" smtClean="0"/>
              <a:t>gem5-fusion</a:t>
            </a:r>
          </a:p>
        </p:txBody>
      </p:sp>
    </p:spTree>
    <p:extLst>
      <p:ext uri="{BB962C8B-B14F-4D97-AF65-F5344CB8AC3E}">
        <p14:creationId xmlns:p14="http://schemas.microsoft.com/office/powerpoint/2010/main" val="117922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Example of </a:t>
            </a:r>
            <a:r>
              <a:rPr lang="en-US" altLang="zh-TW" dirty="0" smtClean="0"/>
              <a:t>running </a:t>
            </a:r>
            <a:r>
              <a:rPr lang="en-US" altLang="zh-TW" dirty="0" smtClean="0"/>
              <a:t>benchmark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/>
              <a:t>Example of Running a Benchmark</a:t>
            </a:r>
          </a:p>
          <a:p>
            <a:pPr lvl="1"/>
            <a:r>
              <a:rPr lang="en-US" altLang="zh-TW" sz="2000" dirty="0"/>
              <a:t>cd gem5/</a:t>
            </a:r>
          </a:p>
          <a:p>
            <a:pPr lvl="1"/>
            <a:r>
              <a:rPr lang="en-US" altLang="zh-TW" sz="2000" dirty="0"/>
              <a:t>build/X86_VI_hammer_GPU/gem5.opt ../gem5-gpu/</a:t>
            </a:r>
            <a:r>
              <a:rPr lang="en-US" altLang="zh-TW" sz="2000" dirty="0" err="1"/>
              <a:t>configs</a:t>
            </a:r>
            <a:r>
              <a:rPr lang="en-US" altLang="zh-TW" sz="2000" dirty="0"/>
              <a:t>/</a:t>
            </a:r>
            <a:r>
              <a:rPr lang="en-US" altLang="zh-TW" sz="2000" dirty="0" err="1"/>
              <a:t>se_fusion.py</a:t>
            </a:r>
            <a:r>
              <a:rPr lang="en-US" altLang="zh-TW" sz="2000" dirty="0"/>
              <a:t> -c ../benchmarks/</a:t>
            </a:r>
            <a:r>
              <a:rPr lang="en-US" altLang="zh-TW" sz="2000" dirty="0" err="1"/>
              <a:t>rodinia</a:t>
            </a:r>
            <a:r>
              <a:rPr lang="en-US" altLang="zh-TW" sz="2000" dirty="0"/>
              <a:t>/</a:t>
            </a:r>
            <a:r>
              <a:rPr lang="en-US" altLang="zh-TW" sz="2000" dirty="0" err="1"/>
              <a:t>backprop</a:t>
            </a:r>
            <a:r>
              <a:rPr lang="en-US" altLang="zh-TW" sz="2000" dirty="0"/>
              <a:t>/gem5_fusion_backprop -o "16“</a:t>
            </a:r>
          </a:p>
          <a:p>
            <a:pPr lvl="1"/>
            <a:r>
              <a:rPr lang="en-US" altLang="zh-TW" sz="2000" dirty="0"/>
              <a:t>Or type the commend under if you have </a:t>
            </a:r>
            <a:r>
              <a:rPr lang="en-US" altLang="zh-TW" sz="2000" dirty="0" smtClean="0"/>
              <a:t>problem</a:t>
            </a:r>
            <a:endParaRPr lang="en-US" altLang="zh-TW" sz="2000" dirty="0"/>
          </a:p>
          <a:p>
            <a:pPr lvl="1"/>
            <a:r>
              <a:rPr lang="en-US" altLang="zh-TW" sz="2000" dirty="0"/>
              <a:t>/home/pads/gem5-gpu/gem5/build/X86_VI_hammer_GPU/gem5.opt /home/pads/gem5-gpu/gem5-gpu/</a:t>
            </a:r>
            <a:r>
              <a:rPr lang="en-US" altLang="zh-TW" sz="2000" dirty="0" err="1"/>
              <a:t>configs</a:t>
            </a:r>
            <a:r>
              <a:rPr lang="en-US" altLang="zh-TW" sz="2000" dirty="0"/>
              <a:t>/</a:t>
            </a:r>
            <a:r>
              <a:rPr lang="en-US" altLang="zh-TW" sz="2000" dirty="0" err="1"/>
              <a:t>se_fusion.py</a:t>
            </a:r>
            <a:r>
              <a:rPr lang="en-US" altLang="zh-TW" sz="2000" dirty="0"/>
              <a:t> -c /home/pads/gem5-gpu/benchmarks/</a:t>
            </a:r>
            <a:r>
              <a:rPr lang="en-US" altLang="zh-TW" sz="2000" dirty="0" err="1"/>
              <a:t>rodinia</a:t>
            </a:r>
            <a:r>
              <a:rPr lang="en-US" altLang="zh-TW" sz="2000" dirty="0"/>
              <a:t>/</a:t>
            </a:r>
            <a:r>
              <a:rPr lang="en-US" altLang="zh-TW" sz="2000" dirty="0" err="1"/>
              <a:t>backprop</a:t>
            </a:r>
            <a:r>
              <a:rPr lang="en-US" altLang="zh-TW" sz="2000" dirty="0"/>
              <a:t>/gem5_fusion_backprop -o "</a:t>
            </a:r>
            <a:r>
              <a:rPr lang="en-US" altLang="zh-TW" sz="2000" dirty="0" smtClean="0"/>
              <a:t>16”</a:t>
            </a:r>
          </a:p>
          <a:p>
            <a:endParaRPr lang="en-US" altLang="zh-TW" sz="1600" dirty="0">
              <a:solidFill>
                <a:srgbClr val="FF0000"/>
              </a:solidFill>
            </a:endParaRPr>
          </a:p>
          <a:p>
            <a:r>
              <a:rPr lang="en-US" altLang="zh-TW" sz="2400" dirty="0" smtClean="0"/>
              <a:t>Run </a:t>
            </a:r>
            <a:r>
              <a:rPr lang="en-US" altLang="zh-TW" sz="2400" dirty="0"/>
              <a:t>other </a:t>
            </a:r>
            <a:r>
              <a:rPr lang="en-US" altLang="zh-TW" sz="2400" dirty="0" smtClean="0"/>
              <a:t>benchmarks</a:t>
            </a:r>
            <a:endParaRPr lang="en-US" altLang="zh-TW" sz="2400" dirty="0"/>
          </a:p>
          <a:p>
            <a:pPr lvl="1"/>
            <a:r>
              <a:rPr lang="en-US" altLang="zh-TW" sz="1600" dirty="0" smtClean="0">
                <a:solidFill>
                  <a:srgbClr val="FF0000"/>
                </a:solidFill>
              </a:rPr>
              <a:t>16</a:t>
            </a:r>
            <a:r>
              <a:rPr lang="zh-TW" altLang="en-US" sz="1600" dirty="0" smtClean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is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the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parameter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that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 err="1">
                <a:solidFill>
                  <a:srgbClr val="FF0000"/>
                </a:solidFill>
              </a:rPr>
              <a:t>backprop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benchmark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needed,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different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benchmark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will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need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different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type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FF0000"/>
                </a:solidFill>
              </a:rPr>
              <a:t>of</a:t>
            </a:r>
            <a:r>
              <a:rPr lang="zh-TW" altLang="en-US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 smtClean="0">
                <a:solidFill>
                  <a:srgbClr val="FF0000"/>
                </a:solidFill>
              </a:rPr>
              <a:t>input</a:t>
            </a:r>
          </a:p>
          <a:p>
            <a:pPr lvl="1"/>
            <a:r>
              <a:rPr lang="en-US" altLang="zh-TW" sz="1600" dirty="0" smtClean="0">
                <a:solidFill>
                  <a:srgbClr val="FF0000"/>
                </a:solidFill>
              </a:rPr>
              <a:t>Find </a:t>
            </a:r>
            <a:r>
              <a:rPr lang="en-US" altLang="zh-TW" sz="1600" dirty="0">
                <a:solidFill>
                  <a:srgbClr val="FF0000"/>
                </a:solidFill>
              </a:rPr>
              <a:t>the command argument at README or run file in the benchmark </a:t>
            </a:r>
            <a:r>
              <a:rPr lang="en-US" altLang="zh-TW" sz="1600" dirty="0" smtClean="0">
                <a:solidFill>
                  <a:srgbClr val="FF0000"/>
                </a:solidFill>
              </a:rPr>
              <a:t>folder</a:t>
            </a:r>
            <a:endParaRPr lang="en-US" altLang="zh-TW" sz="1600" dirty="0">
              <a:solidFill>
                <a:srgbClr val="FF0000"/>
              </a:solidFill>
            </a:endParaRPr>
          </a:p>
          <a:p>
            <a:endParaRPr lang="en-US" altLang="zh-TW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74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Example of running </a:t>
            </a:r>
            <a:r>
              <a:rPr lang="en-US" altLang="zh-TW" dirty="0" smtClean="0"/>
              <a:t>benchmark</a:t>
            </a:r>
            <a:r>
              <a:rPr lang="zh-TW" altLang="en-US" dirty="0" smtClean="0"/>
              <a:t> </a:t>
            </a:r>
            <a:r>
              <a:rPr lang="en-US" altLang="zh-TW" dirty="0" smtClean="0"/>
              <a:t>with</a:t>
            </a:r>
            <a:r>
              <a:rPr lang="zh-TW" altLang="en-US" dirty="0" smtClean="0"/>
              <a:t> </a:t>
            </a:r>
            <a:r>
              <a:rPr lang="en-US" altLang="zh-TW" dirty="0" smtClean="0"/>
              <a:t>input</a:t>
            </a:r>
            <a:r>
              <a:rPr lang="zh-TW" altLang="en-US" dirty="0" smtClean="0"/>
              <a:t> </a:t>
            </a:r>
            <a:r>
              <a:rPr lang="en-US" altLang="zh-TW" dirty="0" smtClean="0"/>
              <a:t>data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sz="2800" dirty="0" smtClean="0"/>
              <a:t>Download </a:t>
            </a:r>
            <a:r>
              <a:rPr lang="en-US" altLang="zh-TW" sz="2800" dirty="0"/>
              <a:t>input data</a:t>
            </a:r>
          </a:p>
          <a:p>
            <a:pPr lvl="1"/>
            <a:r>
              <a:rPr lang="en-US" altLang="zh-TW" sz="1800" dirty="0"/>
              <a:t>https://drive.google.com/file/d/0B-xa6WK_zXMHaXc3SWtDNkd3bUE/view?usp=sharing</a:t>
            </a:r>
          </a:p>
          <a:p>
            <a:endParaRPr lang="en-US" altLang="zh-TW" sz="1800" dirty="0" smtClean="0"/>
          </a:p>
          <a:p>
            <a:r>
              <a:rPr lang="en-US" altLang="zh-TW" sz="2800" dirty="0" smtClean="0"/>
              <a:t>Compile </a:t>
            </a:r>
            <a:r>
              <a:rPr lang="en-US" altLang="zh-TW" sz="2800" dirty="0" smtClean="0"/>
              <a:t>image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compression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benchmark</a:t>
            </a:r>
            <a:r>
              <a:rPr lang="zh-TW" altLang="en-US" sz="2800" dirty="0" smtClean="0"/>
              <a:t> </a:t>
            </a:r>
            <a:r>
              <a:rPr lang="en-US" altLang="zh-TW" sz="2800" b="1" i="1" dirty="0" smtClean="0"/>
              <a:t>dwt</a:t>
            </a:r>
          </a:p>
          <a:p>
            <a:pPr lvl="1"/>
            <a:r>
              <a:rPr lang="en-US" altLang="zh-TW" sz="1800" dirty="0" smtClean="0"/>
              <a:t>~/gem5-gpu/benchmarks$ cd </a:t>
            </a:r>
            <a:r>
              <a:rPr lang="en-US" altLang="zh-TW" sz="1800" dirty="0" err="1" smtClean="0"/>
              <a:t>rodinia</a:t>
            </a:r>
            <a:r>
              <a:rPr lang="en-US" altLang="zh-TW" sz="1800" dirty="0" smtClean="0"/>
              <a:t>/dwt</a:t>
            </a:r>
          </a:p>
          <a:p>
            <a:pPr lvl="1"/>
            <a:r>
              <a:rPr lang="en-US" altLang="zh-TW" sz="1800" dirty="0" smtClean="0"/>
              <a:t>make </a:t>
            </a:r>
            <a:r>
              <a:rPr lang="en-US" altLang="zh-TW" sz="1800" dirty="0"/>
              <a:t>gem5-fusion</a:t>
            </a:r>
          </a:p>
          <a:p>
            <a:endParaRPr lang="en-US" altLang="zh-TW" sz="1800" dirty="0" smtClean="0"/>
          </a:p>
          <a:p>
            <a:r>
              <a:rPr lang="en-US" altLang="zh-TW" sz="2800" dirty="0" smtClean="0"/>
              <a:t>Run </a:t>
            </a:r>
            <a:r>
              <a:rPr lang="en-US" altLang="zh-TW" sz="2800" dirty="0" smtClean="0"/>
              <a:t>dwt</a:t>
            </a:r>
            <a:endParaRPr lang="en-US" altLang="zh-TW" sz="2800" dirty="0"/>
          </a:p>
          <a:p>
            <a:pPr lvl="1"/>
            <a:r>
              <a:rPr lang="en-US" altLang="zh-TW" sz="1800" dirty="0" smtClean="0"/>
              <a:t>build/X86_VI_hammer_GPU/gem5.opt </a:t>
            </a:r>
            <a:r>
              <a:rPr lang="en-US" altLang="zh-TW" sz="1800" dirty="0"/>
              <a:t>../gem5-gpu/configs/se_fusion.py -c ../</a:t>
            </a:r>
            <a:r>
              <a:rPr lang="en-US" altLang="zh-TW" sz="1800" dirty="0" smtClean="0"/>
              <a:t>benchmarks/</a:t>
            </a:r>
            <a:r>
              <a:rPr lang="en-US" altLang="zh-TW" sz="1800" dirty="0" err="1" smtClean="0"/>
              <a:t>rodinia</a:t>
            </a:r>
            <a:r>
              <a:rPr lang="en-US" altLang="zh-TW" sz="1800" dirty="0" smtClean="0"/>
              <a:t>/dwt/gem5_fusion_dwt </a:t>
            </a:r>
            <a:r>
              <a:rPr lang="en-US" altLang="zh-TW" sz="1800" dirty="0"/>
              <a:t>-o </a:t>
            </a:r>
            <a:r>
              <a:rPr lang="en-US" altLang="zh-TW" sz="1800" dirty="0" smtClean="0"/>
              <a:t>“</a:t>
            </a:r>
            <a:r>
              <a:rPr lang="en-US" altLang="zh-TW" sz="1800" dirty="0" smtClean="0"/>
              <a:t>--</a:t>
            </a:r>
            <a:r>
              <a:rPr lang="en-US" altLang="zh-TW" sz="1800" dirty="0"/>
              <a:t>dimension 192x192 </a:t>
            </a:r>
            <a:r>
              <a:rPr lang="en-US" altLang="zh-TW" sz="1800" dirty="0" smtClean="0"/>
              <a:t>&lt;</a:t>
            </a:r>
            <a:r>
              <a:rPr lang="en-US" altLang="zh-TW" sz="1800" dirty="0"/>
              <a:t>your input data folder&gt;</a:t>
            </a:r>
            <a:r>
              <a:rPr lang="en-US" altLang="zh-TW" sz="1800" dirty="0" smtClean="0"/>
              <a:t>/dwt2d/192.bmp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&lt;your </a:t>
            </a:r>
            <a:r>
              <a:rPr lang="en-US" altLang="zh-TW" sz="1800" dirty="0"/>
              <a:t>input </a:t>
            </a:r>
            <a:r>
              <a:rPr lang="en-US" altLang="zh-TW" sz="1800" dirty="0" smtClean="0"/>
              <a:t>data folder</a:t>
            </a:r>
            <a:r>
              <a:rPr lang="en-US" altLang="zh-TW" sz="1800" dirty="0"/>
              <a:t>&gt;</a:t>
            </a:r>
            <a:r>
              <a:rPr lang="en-US" altLang="zh-TW" sz="1800" dirty="0" smtClean="0"/>
              <a:t>/data/dwt2d/out” </a:t>
            </a:r>
          </a:p>
          <a:p>
            <a:pPr lvl="1"/>
            <a:r>
              <a:rPr lang="en-US" altLang="zh-TW" sz="1800" dirty="0" smtClean="0"/>
              <a:t>Parameters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in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command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correspond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to</a:t>
            </a:r>
            <a:r>
              <a:rPr lang="zh-TW" altLang="en-US" sz="1800" dirty="0" smtClean="0"/>
              <a:t>  </a:t>
            </a:r>
            <a:r>
              <a:rPr lang="en-US" altLang="zh-TW" sz="1800" dirty="0" smtClean="0">
                <a:solidFill>
                  <a:srgbClr val="FF0000"/>
                </a:solidFill>
              </a:rPr>
              <a:t>“--dimension</a:t>
            </a:r>
            <a:r>
              <a:rPr lang="zh-TW" altLang="en-US" sz="1800" dirty="0" smtClean="0">
                <a:solidFill>
                  <a:srgbClr val="FF0000"/>
                </a:solidFill>
              </a:rPr>
              <a:t> </a:t>
            </a:r>
            <a:r>
              <a:rPr lang="en-US" altLang="zh-TW" sz="1800" dirty="0">
                <a:solidFill>
                  <a:srgbClr val="FF0000"/>
                </a:solidFill>
              </a:rPr>
              <a:t>&lt;</a:t>
            </a:r>
            <a:r>
              <a:rPr lang="en-US" altLang="zh-TW" sz="1800" dirty="0" smtClean="0">
                <a:solidFill>
                  <a:srgbClr val="FF0000"/>
                </a:solidFill>
              </a:rPr>
              <a:t>size</a:t>
            </a:r>
            <a:r>
              <a:rPr lang="en-US" altLang="zh-TW" sz="1800" dirty="0">
                <a:solidFill>
                  <a:srgbClr val="FF0000"/>
                </a:solidFill>
              </a:rPr>
              <a:t>&gt;</a:t>
            </a:r>
            <a:r>
              <a:rPr lang="zh-TW" altLang="en-US" sz="1800" dirty="0" smtClean="0">
                <a:solidFill>
                  <a:srgbClr val="FF0000"/>
                </a:solidFill>
              </a:rPr>
              <a:t> </a:t>
            </a:r>
            <a:r>
              <a:rPr lang="en-US" altLang="zh-TW" sz="1800" dirty="0">
                <a:solidFill>
                  <a:srgbClr val="FF0000"/>
                </a:solidFill>
              </a:rPr>
              <a:t>&lt;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Input_path</a:t>
            </a:r>
            <a:r>
              <a:rPr lang="en-US" altLang="zh-TW" sz="1800" dirty="0" smtClean="0">
                <a:solidFill>
                  <a:srgbClr val="FF0000"/>
                </a:solidFill>
              </a:rPr>
              <a:t>]&gt;</a:t>
            </a:r>
            <a:r>
              <a:rPr lang="zh-TW" altLang="en-US" sz="1800" dirty="0" smtClean="0">
                <a:solidFill>
                  <a:srgbClr val="FF0000"/>
                </a:solidFill>
              </a:rPr>
              <a:t> </a:t>
            </a:r>
            <a:r>
              <a:rPr lang="en-US" altLang="zh-TW" sz="1800" dirty="0">
                <a:solidFill>
                  <a:srgbClr val="FF0000"/>
                </a:solidFill>
              </a:rPr>
              <a:t>&lt;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Output_path</a:t>
            </a:r>
            <a:r>
              <a:rPr lang="en-US" altLang="zh-TW" sz="1800" dirty="0">
                <a:solidFill>
                  <a:srgbClr val="FF0000"/>
                </a:solidFill>
              </a:rPr>
              <a:t>&gt;</a:t>
            </a:r>
            <a:r>
              <a:rPr lang="en-US" altLang="zh-TW" sz="1800" dirty="0" smtClean="0">
                <a:solidFill>
                  <a:srgbClr val="FF0000"/>
                </a:solidFill>
              </a:rPr>
              <a:t>”</a:t>
            </a:r>
            <a:endParaRPr lang="en-US" altLang="zh-TW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22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Possible</a:t>
            </a:r>
            <a:r>
              <a:rPr lang="zh-TW" altLang="en-US" dirty="0" smtClean="0"/>
              <a:t> </a:t>
            </a:r>
            <a:r>
              <a:rPr lang="en-US" altLang="zh-TW" dirty="0" smtClean="0"/>
              <a:t>error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/>
              <a:t>When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you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run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benchmark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with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input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data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you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may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encounter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following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error</a:t>
            </a:r>
          </a:p>
          <a:p>
            <a:endParaRPr lang="en-US" altLang="zh-TW" sz="2400" dirty="0"/>
          </a:p>
          <a:p>
            <a:endParaRPr lang="en-US" altLang="zh-TW" sz="2400" dirty="0" smtClean="0"/>
          </a:p>
          <a:p>
            <a:endParaRPr lang="en-US" altLang="zh-TW" sz="2400" dirty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Please</a:t>
            </a:r>
            <a:r>
              <a:rPr lang="zh-TW" altLang="en-US" sz="2400" dirty="0" smtClean="0"/>
              <a:t> </a:t>
            </a:r>
            <a:r>
              <a:rPr lang="en-US" altLang="zh-TW" sz="2400" dirty="0"/>
              <a:t>go</a:t>
            </a:r>
            <a:r>
              <a:rPr lang="zh-TW" altLang="en-US" sz="2400" dirty="0"/>
              <a:t> </a:t>
            </a:r>
            <a:r>
              <a:rPr lang="en-US" altLang="zh-TW" sz="2400" dirty="0"/>
              <a:t>to</a:t>
            </a:r>
            <a:r>
              <a:rPr lang="zh-TW" altLang="en-US" sz="2400" dirty="0"/>
              <a:t> </a:t>
            </a:r>
            <a:r>
              <a:rPr lang="en-US" altLang="zh-TW" sz="2400" dirty="0" smtClean="0"/>
              <a:t>gem5/build/X86_VI_hammer_GPU/mem/</a:t>
            </a:r>
            <a:r>
              <a:rPr lang="en-US" altLang="zh-TW" sz="2400" dirty="0" err="1" smtClean="0"/>
              <a:t>packet_queue.cc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and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modify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limit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of</a:t>
            </a:r>
            <a:r>
              <a:rPr lang="zh-TW" altLang="en-US" sz="2400" dirty="0" smtClean="0"/>
              <a:t> </a:t>
            </a:r>
            <a:r>
              <a:rPr lang="en-US" altLang="zh-TW" sz="2400" dirty="0" err="1" smtClean="0"/>
              <a:t>transmitList.size</a:t>
            </a:r>
            <a:r>
              <a:rPr lang="en-US" altLang="zh-TW" sz="2400" dirty="0" smtClean="0"/>
              <a:t>()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in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line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117,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then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rebuild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gem5</a:t>
            </a:r>
            <a:r>
              <a:rPr lang="zh-TW" altLang="en-US" sz="2400" dirty="0" smtClean="0"/>
              <a:t>  </a:t>
            </a:r>
            <a:r>
              <a:rPr lang="en-US" altLang="zh-TW" sz="2000" dirty="0" smtClean="0"/>
              <a:t> </a:t>
            </a:r>
            <a:r>
              <a:rPr lang="en-US" altLang="zh-TW" sz="1400" dirty="0"/>
              <a:t/>
            </a:r>
            <a:br>
              <a:rPr lang="en-US" altLang="zh-TW" sz="1400" dirty="0"/>
            </a:br>
            <a:endParaRPr lang="en-US" altLang="zh-TW" sz="1400" dirty="0" smtClean="0"/>
          </a:p>
          <a:p>
            <a:endParaRPr lang="en-US" altLang="zh-TW" sz="1800" dirty="0">
              <a:solidFill>
                <a:srgbClr val="FF0000"/>
              </a:solidFill>
            </a:endParaRPr>
          </a:p>
          <a:p>
            <a:endParaRPr lang="en-US" altLang="zh-TW" sz="1800" dirty="0" smtClean="0">
              <a:solidFill>
                <a:srgbClr val="FF0000"/>
              </a:solidFill>
            </a:endParaRPr>
          </a:p>
          <a:p>
            <a:endParaRPr lang="en-US" altLang="zh-TW" sz="1800" dirty="0">
              <a:solidFill>
                <a:srgbClr val="FF0000"/>
              </a:solidFill>
            </a:endParaRPr>
          </a:p>
          <a:p>
            <a:endParaRPr lang="en-US" altLang="zh-TW" sz="1800" dirty="0" smtClean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2564904"/>
            <a:ext cx="7596336" cy="113424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96" y="5517232"/>
            <a:ext cx="6223588" cy="105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1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/>
              <a:t>Getting </a:t>
            </a:r>
            <a:r>
              <a:rPr lang="en-US" altLang="zh-TW" sz="2400" dirty="0"/>
              <a:t>Started</a:t>
            </a:r>
          </a:p>
          <a:p>
            <a:pPr lvl="1"/>
            <a:r>
              <a:rPr lang="en-US" altLang="zh-TW" sz="2000" dirty="0">
                <a:hlinkClick r:id="rId2"/>
              </a:rPr>
              <a:t>https://</a:t>
            </a:r>
            <a:r>
              <a:rPr lang="en-US" altLang="zh-TW" sz="2000" dirty="0" smtClean="0">
                <a:hlinkClick r:id="rId2"/>
              </a:rPr>
              <a:t>gem5-gpu.cs.wisc.edu/wiki/start</a:t>
            </a:r>
            <a:endParaRPr lang="en-US" altLang="zh-TW" sz="2000" dirty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Build Benchmarks</a:t>
            </a:r>
            <a:endParaRPr lang="zh-TW" altLang="en-US" sz="2400" dirty="0"/>
          </a:p>
          <a:p>
            <a:pPr lvl="1"/>
            <a:r>
              <a:rPr lang="en-US" altLang="zh-TW" sz="2000" dirty="0">
                <a:hlinkClick r:id="rId3"/>
              </a:rPr>
              <a:t>https://</a:t>
            </a:r>
            <a:r>
              <a:rPr lang="en-US" altLang="zh-TW" sz="2000" dirty="0" smtClean="0">
                <a:hlinkClick r:id="rId3"/>
              </a:rPr>
              <a:t>gem5-gpu.cs.wisc.edu/wiki/benchmarks</a:t>
            </a:r>
            <a:endParaRPr lang="en-US" altLang="zh-TW" sz="2000" dirty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Simulator </a:t>
            </a:r>
            <a:r>
              <a:rPr lang="en-US" altLang="zh-TW" sz="2400" dirty="0"/>
              <a:t>version </a:t>
            </a:r>
            <a:r>
              <a:rPr lang="en-US" altLang="zh-TW" sz="2400" dirty="0" smtClean="0"/>
              <a:t>information</a:t>
            </a:r>
          </a:p>
          <a:p>
            <a:pPr lvl="1"/>
            <a:r>
              <a:rPr lang="en-US" altLang="zh-TW" sz="2000" dirty="0" smtClean="0">
                <a:hlinkClick r:id="rId4"/>
              </a:rPr>
              <a:t>http</a:t>
            </a:r>
            <a:r>
              <a:rPr lang="en-US" altLang="zh-TW" sz="2000" dirty="0">
                <a:hlinkClick r:id="rId4"/>
              </a:rPr>
              <a:t>://</a:t>
            </a:r>
            <a:r>
              <a:rPr lang="en-US" altLang="zh-TW" sz="2000" dirty="0" smtClean="0">
                <a:hlinkClick r:id="rId4"/>
              </a:rPr>
              <a:t>goo.gl/S1ts6</a:t>
            </a:r>
            <a:endParaRPr lang="en-US" altLang="zh-TW" sz="2000" dirty="0" smtClean="0"/>
          </a:p>
        </p:txBody>
      </p:sp>
    </p:spTree>
    <p:extLst>
      <p:ext uri="{BB962C8B-B14F-4D97-AF65-F5344CB8AC3E}">
        <p14:creationId xmlns:p14="http://schemas.microsoft.com/office/powerpoint/2010/main" val="251268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of</a:t>
            </a:r>
            <a:r>
              <a:rPr lang="zh-TW" altLang="en-US" dirty="0" smtClean="0"/>
              <a:t> </a:t>
            </a:r>
            <a:r>
              <a:rPr lang="en-US" altLang="zh-TW" dirty="0" smtClean="0"/>
              <a:t>Gem5-GPU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en-US" altLang="zh-TW" dirty="0" smtClean="0"/>
              <a:t>It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merges </a:t>
            </a:r>
            <a:r>
              <a:rPr kumimoji="1" lang="en-US" altLang="zh-TW" dirty="0"/>
              <a:t>2 popular simulators: gem5 and </a:t>
            </a:r>
            <a:r>
              <a:rPr kumimoji="1" lang="en-US" altLang="zh-TW" dirty="0" err="1" smtClean="0"/>
              <a:t>gpgpu</a:t>
            </a:r>
            <a:r>
              <a:rPr kumimoji="1" lang="en-US" altLang="zh-TW" dirty="0" smtClean="0"/>
              <a:t>-sim</a:t>
            </a:r>
          </a:p>
          <a:p>
            <a:endParaRPr kumimoji="1" lang="en-US" altLang="zh-TW" dirty="0" smtClean="0"/>
          </a:p>
          <a:p>
            <a:r>
              <a:rPr kumimoji="1" lang="en-US" altLang="zh-TW" dirty="0" smtClean="0"/>
              <a:t>Simulates </a:t>
            </a:r>
            <a:r>
              <a:rPr kumimoji="1" lang="en-US" altLang="zh-TW" dirty="0"/>
              <a:t>CPUs, GPUs, and the interactions between </a:t>
            </a:r>
            <a:r>
              <a:rPr kumimoji="1" lang="en-US" altLang="zh-TW" dirty="0" smtClean="0"/>
              <a:t>them</a:t>
            </a:r>
          </a:p>
          <a:p>
            <a:endParaRPr kumimoji="1" lang="en-US" altLang="zh-TW" dirty="0" smtClean="0"/>
          </a:p>
          <a:p>
            <a:r>
              <a:rPr kumimoji="1" lang="en-US" altLang="zh-TW" dirty="0" smtClean="0"/>
              <a:t>Models </a:t>
            </a:r>
            <a:r>
              <a:rPr kumimoji="1" lang="en-US" altLang="zh-TW" dirty="0"/>
              <a:t>a flexible memory system with support for heterogeneous processors and </a:t>
            </a:r>
            <a:r>
              <a:rPr kumimoji="1" lang="en-US" altLang="zh-TW" dirty="0" smtClean="0"/>
              <a:t>coherence</a:t>
            </a:r>
          </a:p>
          <a:p>
            <a:endParaRPr kumimoji="1" lang="en-US" altLang="zh-TW" dirty="0" smtClean="0"/>
          </a:p>
          <a:p>
            <a:r>
              <a:rPr kumimoji="1" lang="en-US" altLang="zh-TW" dirty="0" smtClean="0"/>
              <a:t>Supports </a:t>
            </a:r>
            <a:r>
              <a:rPr kumimoji="1" lang="en-US" altLang="zh-TW" dirty="0"/>
              <a:t>full-system simulation through GPU driver emulation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6666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Set up gem5-gpu environment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/>
              <a:t>Platform: </a:t>
            </a:r>
            <a:r>
              <a:rPr lang="en-US" altLang="zh-TW" sz="2400" dirty="0"/>
              <a:t>Ubuntu 14.04LTS </a:t>
            </a:r>
            <a:r>
              <a:rPr lang="en-US" altLang="zh-TW" sz="2400" dirty="0" smtClean="0"/>
              <a:t>64bit</a:t>
            </a:r>
          </a:p>
          <a:p>
            <a:pPr lvl="1"/>
            <a:r>
              <a:rPr lang="en-US" altLang="zh-TW" sz="1600" dirty="0"/>
              <a:t>R</a:t>
            </a:r>
            <a:r>
              <a:rPr lang="en-US" altLang="zh-TW" sz="1600" dirty="0" smtClean="0"/>
              <a:t>ecommended </a:t>
            </a:r>
            <a:r>
              <a:rPr lang="en-US" altLang="zh-TW" sz="1600" dirty="0"/>
              <a:t>RAM size: </a:t>
            </a:r>
            <a:r>
              <a:rPr lang="en-US" altLang="zh-TW" sz="1600" dirty="0" smtClean="0"/>
              <a:t>4G</a:t>
            </a:r>
            <a:endParaRPr lang="en-US" altLang="zh-TW" sz="1600" dirty="0"/>
          </a:p>
          <a:p>
            <a:pPr lvl="1"/>
            <a:r>
              <a:rPr lang="en-US" altLang="zh-TW" sz="1600" dirty="0" smtClean="0"/>
              <a:t>Recommended Hard Disk size: 80G </a:t>
            </a:r>
            <a:endParaRPr lang="zh-TW" altLang="en-US" sz="1600" dirty="0"/>
          </a:p>
          <a:p>
            <a:pPr lvl="1"/>
            <a:r>
              <a:rPr lang="en-US" altLang="zh-TW" sz="1600" dirty="0" smtClean="0"/>
              <a:t>Download path: https</a:t>
            </a:r>
            <a:r>
              <a:rPr lang="en-US" altLang="zh-TW" sz="1600" dirty="0"/>
              <a:t>://mega.co.nz/#!</a:t>
            </a:r>
            <a:r>
              <a:rPr lang="en-US" altLang="zh-TW" sz="1600" dirty="0" smtClean="0"/>
              <a:t>wVdgFJQL!EPwc4Q9tTmrJtiBrWbtSSvv74ah8ljIB0iX1EvyMAPE</a:t>
            </a:r>
            <a:endParaRPr lang="zh-TW" altLang="en-US" sz="1800" dirty="0"/>
          </a:p>
          <a:p>
            <a:r>
              <a:rPr lang="en-US" altLang="zh-TW" sz="2400" dirty="0" err="1"/>
              <a:t>gcc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4.7 </a:t>
            </a:r>
            <a:r>
              <a:rPr lang="en-US" altLang="zh-TW" sz="2400" dirty="0"/>
              <a:t>&amp; g++ </a:t>
            </a:r>
            <a:r>
              <a:rPr lang="en-US" altLang="zh-TW" sz="2400" dirty="0" smtClean="0"/>
              <a:t>4.7 installation</a:t>
            </a:r>
          </a:p>
          <a:p>
            <a:pPr lvl="1"/>
            <a:r>
              <a:rPr lang="en-US" altLang="zh-TW" sz="1600" dirty="0" err="1" smtClean="0"/>
              <a:t>sudo</a:t>
            </a:r>
            <a:r>
              <a:rPr lang="en-US" altLang="zh-TW" sz="1600" dirty="0" smtClean="0"/>
              <a:t> </a:t>
            </a:r>
            <a:r>
              <a:rPr lang="en-US" altLang="zh-TW" sz="1600" dirty="0"/>
              <a:t>add-apt-repository </a:t>
            </a:r>
            <a:r>
              <a:rPr lang="en-US" altLang="zh-TW" sz="1600" dirty="0" err="1" smtClean="0"/>
              <a:t>ppa:ubuntu-toolchain-r</a:t>
            </a:r>
            <a:r>
              <a:rPr lang="en-US" altLang="zh-TW" sz="1600" dirty="0" smtClean="0"/>
              <a:t>/test</a:t>
            </a:r>
          </a:p>
          <a:p>
            <a:pPr lvl="1"/>
            <a:r>
              <a:rPr lang="en-US" altLang="zh-TW" sz="1600" dirty="0" err="1" smtClean="0"/>
              <a:t>sudo</a:t>
            </a:r>
            <a:r>
              <a:rPr lang="en-US" altLang="zh-TW" sz="1600" dirty="0" smtClean="0"/>
              <a:t> </a:t>
            </a:r>
            <a:r>
              <a:rPr lang="en-US" altLang="zh-TW" sz="1600" dirty="0"/>
              <a:t>apt-get </a:t>
            </a:r>
            <a:r>
              <a:rPr lang="en-US" altLang="zh-TW" sz="1600" dirty="0" smtClean="0"/>
              <a:t>update</a:t>
            </a:r>
          </a:p>
          <a:p>
            <a:pPr lvl="1"/>
            <a:r>
              <a:rPr lang="en-US" altLang="zh-TW" sz="1600" dirty="0" err="1" smtClean="0"/>
              <a:t>sudo</a:t>
            </a:r>
            <a:r>
              <a:rPr lang="en-US" altLang="zh-TW" sz="1600" dirty="0" smtClean="0"/>
              <a:t> </a:t>
            </a:r>
            <a:r>
              <a:rPr lang="en-US" altLang="zh-TW" sz="1600" dirty="0"/>
              <a:t>apt-get install </a:t>
            </a:r>
            <a:r>
              <a:rPr lang="en-US" altLang="zh-TW" sz="1600" dirty="0" smtClean="0"/>
              <a:t>gcc-4.7</a:t>
            </a:r>
          </a:p>
          <a:p>
            <a:pPr lvl="1"/>
            <a:r>
              <a:rPr lang="en-US" altLang="zh-TW" sz="1600" dirty="0" err="1" smtClean="0"/>
              <a:t>sudo</a:t>
            </a:r>
            <a:r>
              <a:rPr lang="en-US" altLang="zh-TW" sz="1600" dirty="0" smtClean="0"/>
              <a:t> </a:t>
            </a:r>
            <a:r>
              <a:rPr lang="en-US" altLang="zh-TW" sz="1600" dirty="0"/>
              <a:t>apt-get install g++-</a:t>
            </a:r>
            <a:r>
              <a:rPr lang="en-US" altLang="zh-TW" sz="1600" dirty="0" smtClean="0"/>
              <a:t>4.7</a:t>
            </a:r>
          </a:p>
          <a:p>
            <a:pPr lvl="1"/>
            <a:r>
              <a:rPr lang="de-DE" altLang="zh-TW" sz="1600" dirty="0" smtClean="0"/>
              <a:t>sudo </a:t>
            </a:r>
            <a:r>
              <a:rPr lang="de-DE" altLang="zh-TW" sz="1600" dirty="0"/>
              <a:t>update-alternatives --install /usr/bin/gcc gcc /</a:t>
            </a:r>
            <a:r>
              <a:rPr lang="de-DE" altLang="zh-TW" sz="1600" dirty="0" smtClean="0"/>
              <a:t>usr/bin/gcc-4.7 </a:t>
            </a:r>
            <a:r>
              <a:rPr lang="de-DE" altLang="zh-TW" sz="1600" dirty="0"/>
              <a:t>3</a:t>
            </a:r>
            <a:r>
              <a:rPr lang="de-DE" altLang="zh-TW" sz="1600" dirty="0" smtClean="0"/>
              <a:t>0</a:t>
            </a:r>
          </a:p>
          <a:p>
            <a:pPr lvl="1"/>
            <a:r>
              <a:rPr lang="de-DE" altLang="zh-TW" sz="1600" dirty="0" smtClean="0"/>
              <a:t>sudo </a:t>
            </a:r>
            <a:r>
              <a:rPr lang="de-DE" altLang="zh-TW" sz="1600" dirty="0"/>
              <a:t>update-alternatives --install /usr/bin/g++ g++ /usr/bin/g++-</a:t>
            </a:r>
            <a:r>
              <a:rPr lang="de-DE" altLang="zh-TW" sz="1600" dirty="0" smtClean="0"/>
              <a:t>4.7 </a:t>
            </a:r>
            <a:r>
              <a:rPr lang="de-DE" altLang="zh-TW" sz="1600" dirty="0"/>
              <a:t>3</a:t>
            </a:r>
            <a:r>
              <a:rPr lang="de-DE" altLang="zh-TW" sz="1600" dirty="0" smtClean="0"/>
              <a:t>0</a:t>
            </a:r>
          </a:p>
          <a:p>
            <a:pPr lvl="1"/>
            <a:r>
              <a:rPr lang="en-US" altLang="zh-TW" sz="1600" dirty="0" err="1" smtClean="0"/>
              <a:t>sudo</a:t>
            </a:r>
            <a:r>
              <a:rPr lang="en-US" altLang="zh-TW" sz="1600" dirty="0" smtClean="0"/>
              <a:t> </a:t>
            </a:r>
            <a:r>
              <a:rPr lang="en-US" altLang="zh-TW" sz="1600" dirty="0"/>
              <a:t>update-alternatives --</a:t>
            </a:r>
            <a:r>
              <a:rPr lang="en-US" altLang="zh-TW" sz="1600" dirty="0" err="1"/>
              <a:t>config</a:t>
            </a:r>
            <a:r>
              <a:rPr lang="en-US" altLang="zh-TW" sz="1600" dirty="0"/>
              <a:t> </a:t>
            </a:r>
            <a:r>
              <a:rPr lang="en-US" altLang="zh-TW" sz="1600" dirty="0" err="1" smtClean="0"/>
              <a:t>gcc</a:t>
            </a:r>
            <a:endParaRPr lang="en-US" altLang="zh-TW" sz="1600" dirty="0" smtClean="0"/>
          </a:p>
          <a:p>
            <a:pPr lvl="1"/>
            <a:r>
              <a:rPr lang="en-US" altLang="zh-TW" sz="1600" dirty="0" err="1" smtClean="0"/>
              <a:t>sudo</a:t>
            </a:r>
            <a:r>
              <a:rPr lang="en-US" altLang="zh-TW" sz="1600" dirty="0" smtClean="0"/>
              <a:t> </a:t>
            </a:r>
            <a:r>
              <a:rPr lang="en-US" altLang="zh-TW" sz="1600" dirty="0"/>
              <a:t>update-alternatives --</a:t>
            </a:r>
            <a:r>
              <a:rPr lang="en-US" altLang="zh-TW" sz="1600" dirty="0" err="1"/>
              <a:t>config</a:t>
            </a:r>
            <a:r>
              <a:rPr lang="en-US" altLang="zh-TW" sz="1600" dirty="0"/>
              <a:t> g</a:t>
            </a:r>
            <a:r>
              <a:rPr lang="en-US" altLang="zh-TW" sz="1600" dirty="0" smtClean="0"/>
              <a:t>++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368046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Set up gem5-gpu environment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smtClean="0"/>
              <a:t>Install essential packages</a:t>
            </a:r>
          </a:p>
          <a:p>
            <a:pPr lvl="1"/>
            <a:r>
              <a:rPr lang="en-US" altLang="zh-TW" smtClean="0"/>
              <a:t>sudo apt-get install zlib1g-dev bison mercurial scons libprotobuf-dev python-dev swig protobuf-compiler</a:t>
            </a:r>
          </a:p>
          <a:p>
            <a:endParaRPr lang="en-US" altLang="zh-TW" smtClean="0"/>
          </a:p>
          <a:p>
            <a:r>
              <a:rPr lang="en-US" altLang="zh-TW" smtClean="0"/>
              <a:t>Install CUDA toolkit 3.2</a:t>
            </a:r>
          </a:p>
          <a:p>
            <a:pPr lvl="1"/>
            <a:r>
              <a:rPr lang="en-US" altLang="zh-TW" smtClean="0"/>
              <a:t>wget http://developer.download.nvidia.com/compute/cuda/3_2_prod/toolkit/cudatoolkit_3.2.16_linux_64_ubuntu10.04.run</a:t>
            </a:r>
          </a:p>
          <a:p>
            <a:pPr lvl="1"/>
            <a:r>
              <a:rPr lang="en-US" altLang="zh-TW" smtClean="0"/>
              <a:t>chmod +x ./cudatoolkit_3.2.16_linux_64_ubuntu10.04.run</a:t>
            </a:r>
          </a:p>
          <a:p>
            <a:pPr lvl="1"/>
            <a:r>
              <a:rPr lang="en-US" altLang="zh-TW" smtClean="0"/>
              <a:t>sudo ./cudatoolkit_3.2.16_linux_64_ubuntu10.04.run</a:t>
            </a:r>
          </a:p>
          <a:p>
            <a:pPr lvl="1"/>
            <a:r>
              <a:rPr lang="en-US" altLang="zh-TW" smtClean="0"/>
              <a:t>export CUDAHOME=/usr/local/cuda</a:t>
            </a:r>
          </a:p>
          <a:p>
            <a:pPr lvl="1"/>
            <a:r>
              <a:rPr lang="en-US" altLang="zh-TW" smtClean="0"/>
              <a:t>export PATH=$PATH:/usr/local/cuda/bin</a:t>
            </a:r>
          </a:p>
          <a:p>
            <a:pPr lvl="1"/>
            <a:r>
              <a:rPr lang="en-US" altLang="zh-TW" smtClean="0"/>
              <a:t>export LD_LIBRARY_PATH=/usr/local/cuda/lib64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7922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Set up gem5-gpu environment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edit .</a:t>
            </a:r>
            <a:r>
              <a:rPr lang="en-US" altLang="zh-TW" dirty="0" err="1" smtClean="0"/>
              <a:t>hgrc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vim .</a:t>
            </a:r>
            <a:r>
              <a:rPr lang="en-US" altLang="zh-TW" dirty="0" err="1" smtClean="0"/>
              <a:t>hgrc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type the following in the document</a:t>
            </a:r>
          </a:p>
          <a:p>
            <a:endParaRPr lang="en-US" altLang="zh-TW" dirty="0" smtClean="0"/>
          </a:p>
          <a:p>
            <a:pPr marL="0" indent="0">
              <a:buNone/>
            </a:pPr>
            <a:r>
              <a:rPr lang="en-US" altLang="zh-TW" sz="2800" dirty="0" smtClean="0"/>
              <a:t>[extensions]</a:t>
            </a:r>
          </a:p>
          <a:p>
            <a:pPr marL="0" indent="0">
              <a:buNone/>
            </a:pPr>
            <a:r>
              <a:rPr lang="en-US" altLang="zh-TW" sz="2800" dirty="0" err="1" smtClean="0"/>
              <a:t>mq</a:t>
            </a:r>
            <a:r>
              <a:rPr lang="en-US" altLang="zh-TW" sz="2800" dirty="0" smtClean="0"/>
              <a:t>=</a:t>
            </a:r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 smtClean="0"/>
              <a:t>[</a:t>
            </a:r>
            <a:r>
              <a:rPr lang="en-US" altLang="zh-TW" sz="2800" dirty="0" err="1" smtClean="0"/>
              <a:t>ui</a:t>
            </a:r>
            <a:r>
              <a:rPr lang="en-US" altLang="zh-TW" sz="2800" dirty="0" smtClean="0"/>
              <a:t>]</a:t>
            </a:r>
          </a:p>
          <a:p>
            <a:pPr marL="0" indent="0">
              <a:buNone/>
            </a:pPr>
            <a:r>
              <a:rPr lang="en-US" altLang="zh-TW" sz="2800" dirty="0" smtClean="0"/>
              <a:t>username = &lt;your username&gt; ←fill in your own username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7922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Set up gem5-gpu environment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Clone gem5 and gem5-patches</a:t>
            </a:r>
          </a:p>
          <a:p>
            <a:pPr lvl="1"/>
            <a:r>
              <a:rPr lang="en-US" altLang="zh-TW" dirty="0" err="1" smtClean="0"/>
              <a:t>mkdir</a:t>
            </a:r>
            <a:r>
              <a:rPr lang="en-US" altLang="zh-TW" dirty="0" smtClean="0"/>
              <a:t> gem5-gpu</a:t>
            </a:r>
          </a:p>
          <a:p>
            <a:pPr lvl="1"/>
            <a:r>
              <a:rPr lang="en-US" altLang="zh-TW" dirty="0" smtClean="0"/>
              <a:t>cd gem5-gpu</a:t>
            </a:r>
          </a:p>
          <a:p>
            <a:pPr lvl="1"/>
            <a:r>
              <a:rPr lang="en-US" altLang="zh-TW" dirty="0" smtClean="0"/>
              <a:t>hg </a:t>
            </a:r>
            <a:r>
              <a:rPr lang="en-US" altLang="zh-TW" dirty="0" err="1" smtClean="0"/>
              <a:t>qclone</a:t>
            </a:r>
            <a:r>
              <a:rPr lang="en-US" altLang="zh-TW" dirty="0" smtClean="0"/>
              <a:t> http://repo.gem5.org/gem5 -p http://gem5-gpu.cs.wisc.edu/repo/gem5-patches</a:t>
            </a:r>
          </a:p>
          <a:p>
            <a:pPr lvl="1"/>
            <a:r>
              <a:rPr lang="en-US" altLang="zh-TW" dirty="0" smtClean="0"/>
              <a:t>cd gem5/</a:t>
            </a:r>
          </a:p>
          <a:p>
            <a:pPr lvl="1"/>
            <a:r>
              <a:rPr lang="en-US" altLang="zh-TW" dirty="0" smtClean="0"/>
              <a:t>hg update -r 11060</a:t>
            </a:r>
          </a:p>
          <a:p>
            <a:pPr lvl="1"/>
            <a:r>
              <a:rPr lang="en-US" altLang="zh-TW" dirty="0" smtClean="0"/>
              <a:t>hg </a:t>
            </a:r>
            <a:r>
              <a:rPr lang="en-US" altLang="zh-TW" dirty="0" err="1" smtClean="0"/>
              <a:t>qpush</a:t>
            </a:r>
            <a:r>
              <a:rPr lang="en-US" altLang="zh-TW" dirty="0" smtClean="0"/>
              <a:t> -a</a:t>
            </a:r>
          </a:p>
          <a:p>
            <a:pPr lvl="1"/>
            <a:r>
              <a:rPr lang="en-US" altLang="zh-TW" dirty="0" smtClean="0"/>
              <a:t>cd ..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7922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Set up gem5-gpu environment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dirty="0" smtClean="0"/>
              <a:t>Clone GPGPU-Sim and GPGPU-Sim patches</a:t>
            </a:r>
          </a:p>
          <a:p>
            <a:pPr lvl="1"/>
            <a:r>
              <a:rPr lang="en-US" altLang="zh-TW" dirty="0" smtClean="0"/>
              <a:t>hg </a:t>
            </a:r>
            <a:r>
              <a:rPr lang="en-US" altLang="zh-TW" dirty="0" err="1" smtClean="0"/>
              <a:t>qclone</a:t>
            </a:r>
            <a:r>
              <a:rPr lang="en-US" altLang="zh-TW" dirty="0" smtClean="0"/>
              <a:t> http://gem5-gpu.cs.wisc.edu/repo/gpgpu-sim -p http://gem5-gpu.cs.wisc.edu/repo/gpgpu-sim-patches</a:t>
            </a:r>
          </a:p>
          <a:p>
            <a:pPr lvl="1"/>
            <a:r>
              <a:rPr lang="en-US" altLang="zh-TW" dirty="0" smtClean="0"/>
              <a:t>cd </a:t>
            </a:r>
            <a:r>
              <a:rPr lang="en-US" altLang="zh-TW" dirty="0" err="1" smtClean="0"/>
              <a:t>gpgpu</a:t>
            </a:r>
            <a:r>
              <a:rPr lang="en-US" altLang="zh-TW" dirty="0" smtClean="0"/>
              <a:t>-sim</a:t>
            </a:r>
          </a:p>
          <a:p>
            <a:pPr lvl="1"/>
            <a:r>
              <a:rPr lang="en-US" altLang="zh-TW" dirty="0" smtClean="0"/>
              <a:t>hg </a:t>
            </a:r>
            <a:r>
              <a:rPr lang="en-US" altLang="zh-TW" dirty="0" err="1" smtClean="0"/>
              <a:t>qpush</a:t>
            </a:r>
            <a:r>
              <a:rPr lang="en-US" altLang="zh-TW" dirty="0" smtClean="0"/>
              <a:t> -a</a:t>
            </a:r>
          </a:p>
          <a:p>
            <a:pPr lvl="1"/>
            <a:r>
              <a:rPr lang="en-US" altLang="zh-TW" dirty="0" smtClean="0"/>
              <a:t>cd </a:t>
            </a:r>
            <a:r>
              <a:rPr lang="en-US" altLang="zh-TW" dirty="0" smtClean="0"/>
              <a:t>..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Clone gem5-gpu glue code</a:t>
            </a:r>
          </a:p>
          <a:p>
            <a:pPr lvl="1"/>
            <a:r>
              <a:rPr lang="en-US" altLang="zh-TW" dirty="0" smtClean="0"/>
              <a:t>hg clone http://</a:t>
            </a:r>
            <a:r>
              <a:rPr lang="en-US" altLang="zh-TW" dirty="0" smtClean="0"/>
              <a:t>gem5-gpu.cs.wisc.edu/repo/gem5-gpu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Build</a:t>
            </a:r>
          </a:p>
          <a:p>
            <a:pPr lvl="1"/>
            <a:r>
              <a:rPr lang="en-US" altLang="zh-TW" dirty="0" smtClean="0"/>
              <a:t>cd gem5</a:t>
            </a:r>
          </a:p>
          <a:p>
            <a:pPr lvl="1"/>
            <a:r>
              <a:rPr lang="en-US" altLang="zh-TW" dirty="0" err="1" smtClean="0"/>
              <a:t>scons</a:t>
            </a:r>
            <a:r>
              <a:rPr lang="en-US" altLang="zh-TW" dirty="0" smtClean="0"/>
              <a:t> build/X86_VI_hammer_GPU/gem5.opt --default=X86 EXTRAS=../gem5-gpu/</a:t>
            </a:r>
            <a:r>
              <a:rPr lang="en-US" altLang="zh-TW" dirty="0" err="1" smtClean="0"/>
              <a:t>src</a:t>
            </a:r>
            <a:r>
              <a:rPr lang="en-US" altLang="zh-TW" dirty="0" smtClean="0"/>
              <a:t>:../</a:t>
            </a:r>
            <a:r>
              <a:rPr lang="en-US" altLang="zh-TW" dirty="0" err="1" smtClean="0"/>
              <a:t>gpgpu</a:t>
            </a:r>
            <a:r>
              <a:rPr lang="en-US" altLang="zh-TW" dirty="0" smtClean="0"/>
              <a:t>-sim/ PROTOCOL=</a:t>
            </a:r>
            <a:r>
              <a:rPr lang="en-US" altLang="zh-TW" dirty="0" err="1" smtClean="0"/>
              <a:t>VI_hammer</a:t>
            </a:r>
            <a:r>
              <a:rPr lang="en-US" altLang="zh-TW" dirty="0" smtClean="0"/>
              <a:t> GPGPU_SIM=True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7922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Set up gem5-gpu environment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795320" cy="4565104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Obtain CUDA SDK</a:t>
            </a:r>
          </a:p>
          <a:p>
            <a:pPr lvl="1"/>
            <a:r>
              <a:rPr lang="en-US" altLang="zh-TW" dirty="0" err="1" smtClean="0"/>
              <a:t>wget</a:t>
            </a:r>
            <a:r>
              <a:rPr lang="en-US" altLang="zh-TW" dirty="0" smtClean="0"/>
              <a:t> http://developer.download.nvidia.com/compute/cuda/3_2_prod/sdk/gpucomputingsdk_3.2.16_linux.run</a:t>
            </a:r>
          </a:p>
          <a:p>
            <a:pPr lvl="1"/>
            <a:r>
              <a:rPr lang="en-US" altLang="zh-TW" dirty="0" err="1" smtClean="0"/>
              <a:t>chmod</a:t>
            </a:r>
            <a:r>
              <a:rPr lang="en-US" altLang="zh-TW" dirty="0" smtClean="0"/>
              <a:t> +x ./gpucomputingsdk_3.2.16_linux.run</a:t>
            </a:r>
          </a:p>
          <a:p>
            <a:pPr lvl="1"/>
            <a:r>
              <a:rPr lang="en-US" altLang="zh-TW" dirty="0" err="1" smtClean="0"/>
              <a:t>sudo</a:t>
            </a:r>
            <a:r>
              <a:rPr lang="en-US" altLang="zh-TW" dirty="0" smtClean="0"/>
              <a:t> ./gpucomputingsdk_3.2.16_linux.run</a:t>
            </a:r>
          </a:p>
          <a:p>
            <a:pPr lvl="1"/>
            <a:r>
              <a:rPr lang="en-US" altLang="zh-TW" dirty="0" smtClean="0"/>
              <a:t>export NVIDIA_CUDA_SDK_LOCATION=/home/&lt;username&gt;/</a:t>
            </a:r>
            <a:r>
              <a:rPr lang="en-US" altLang="zh-TW" dirty="0" err="1" smtClean="0"/>
              <a:t>NVIDIA_GPU_Computing_SDK</a:t>
            </a:r>
            <a:r>
              <a:rPr lang="en-US" altLang="zh-TW" dirty="0" smtClean="0"/>
              <a:t>/C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Obtain Benchmarks</a:t>
            </a:r>
          </a:p>
          <a:p>
            <a:pPr lvl="1"/>
            <a:r>
              <a:rPr lang="en-US" altLang="zh-TW" dirty="0"/>
              <a:t>~/gem5-gpu $ </a:t>
            </a:r>
            <a:r>
              <a:rPr lang="en-US" altLang="zh-TW" dirty="0" smtClean="0"/>
              <a:t>hg clone https://</a:t>
            </a:r>
            <a:r>
              <a:rPr lang="en-US" altLang="zh-TW" dirty="0" smtClean="0"/>
              <a:t>gem5-gpu.cs.wisc.edu/repo/benchmarks/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</a:rPr>
              <a:t>Do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this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under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your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root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directory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(gem5-gpu/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in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this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example)</a:t>
            </a:r>
            <a:endParaRPr lang="en-US" altLang="zh-TW" dirty="0" smtClean="0"/>
          </a:p>
          <a:p>
            <a:pPr lvl="1"/>
            <a:endParaRPr lang="en-US" altLang="zh-TW" dirty="0" smtClean="0">
              <a:hlinkClick r:id="rId3"/>
            </a:endParaRPr>
          </a:p>
          <a:p>
            <a:pPr lvl="2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7922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Set up gem5-gpu environment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Compile</a:t>
            </a:r>
          </a:p>
          <a:p>
            <a:pPr lvl="1"/>
            <a:r>
              <a:rPr lang="en-US" altLang="zh-TW" dirty="0" smtClean="0"/>
              <a:t>~/gem5-gpu$ cd </a:t>
            </a:r>
            <a:r>
              <a:rPr lang="en-US" altLang="zh-TW" dirty="0" err="1" smtClean="0"/>
              <a:t>benchmarcks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libcuda</a:t>
            </a:r>
            <a:r>
              <a:rPr lang="en-US" altLang="zh-TW" dirty="0" smtClean="0"/>
              <a:t>/</a:t>
            </a:r>
          </a:p>
          <a:p>
            <a:pPr lvl="1"/>
            <a:r>
              <a:rPr lang="en-US" altLang="zh-TW" dirty="0" smtClean="0"/>
              <a:t>m</a:t>
            </a:r>
            <a:r>
              <a:rPr lang="en-US" altLang="zh-TW" dirty="0" smtClean="0"/>
              <a:t>ake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</a:rPr>
              <a:t>If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you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encounter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make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error,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please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export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CUDA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path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in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page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4</a:t>
            </a:r>
            <a:r>
              <a:rPr lang="zh-TW" altLang="en-US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again</a:t>
            </a:r>
          </a:p>
          <a:p>
            <a:pPr lvl="1"/>
            <a:r>
              <a:rPr lang="en-US" altLang="zh-TW" dirty="0" smtClean="0"/>
              <a:t>cd /home/&lt;username&gt;/</a:t>
            </a:r>
            <a:r>
              <a:rPr lang="en-US" altLang="zh-TW" dirty="0" err="1" smtClean="0"/>
              <a:t>NVIDIA_GPU_Computing_SDK</a:t>
            </a:r>
            <a:r>
              <a:rPr lang="en-US" altLang="zh-TW" dirty="0" smtClean="0"/>
              <a:t>/C/common</a:t>
            </a:r>
          </a:p>
          <a:p>
            <a:pPr lvl="1"/>
            <a:r>
              <a:rPr lang="en-US" altLang="zh-TW" dirty="0" smtClean="0"/>
              <a:t>make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8290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660</Words>
  <Application>Microsoft Macintosh PowerPoint</Application>
  <PresentationFormat>如螢幕大小 (4:3)</PresentationFormat>
  <Paragraphs>138</Paragraphs>
  <Slides>14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8" baseType="lpstr">
      <vt:lpstr>Calibri</vt:lpstr>
      <vt:lpstr>新細明體</vt:lpstr>
      <vt:lpstr>Arial</vt:lpstr>
      <vt:lpstr>Office 佈景主題</vt:lpstr>
      <vt:lpstr>Gem5-GPU Installation</vt:lpstr>
      <vt:lpstr>Introduction of Gem5-GPU</vt:lpstr>
      <vt:lpstr>Set up gem5-gpu environment </vt:lpstr>
      <vt:lpstr>Set up gem5-gpu environment </vt:lpstr>
      <vt:lpstr>Set up gem5-gpu environment </vt:lpstr>
      <vt:lpstr>Set up gem5-gpu environment </vt:lpstr>
      <vt:lpstr>Set up gem5-gpu environment </vt:lpstr>
      <vt:lpstr>Set up gem5-gpu environment </vt:lpstr>
      <vt:lpstr>Set up gem5-gpu environment </vt:lpstr>
      <vt:lpstr>Example of Compiling benchmark</vt:lpstr>
      <vt:lpstr>Example of running benchmark</vt:lpstr>
      <vt:lpstr>Example of running benchmark with input data</vt:lpstr>
      <vt:lpstr>Possible error</vt:lpstr>
      <vt:lpstr>Reference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 Manual of Gem5-GPU</dc:title>
  <dc:creator>PADSnull</dc:creator>
  <cp:lastModifiedBy>Microsoft Office 使用者</cp:lastModifiedBy>
  <cp:revision>48</cp:revision>
  <dcterms:created xsi:type="dcterms:W3CDTF">2016-03-19T06:44:40Z</dcterms:created>
  <dcterms:modified xsi:type="dcterms:W3CDTF">2017-05-15T13:23:11Z</dcterms:modified>
</cp:coreProperties>
</file>