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288" r:id="rId2"/>
    <p:sldId id="519" r:id="rId3"/>
    <p:sldId id="525" r:id="rId4"/>
    <p:sldId id="524" r:id="rId5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CC33"/>
    <a:srgbClr val="99CCFF"/>
    <a:srgbClr val="FF0000"/>
    <a:srgbClr val="339933"/>
    <a:srgbClr val="FFCC66"/>
    <a:srgbClr val="FFCC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0" autoAdjust="0"/>
    <p:restoredTop sz="87546" autoAdjust="0"/>
  </p:normalViewPr>
  <p:slideViewPr>
    <p:cSldViewPr>
      <p:cViewPr varScale="1">
        <p:scale>
          <a:sx n="45" d="100"/>
          <a:sy n="45" d="100"/>
        </p:scale>
        <p:origin x="1474" y="5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44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52736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>
                <a:solidFill>
                  <a:srgbClr val="C00000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rgbClr val="C00000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>
                <a:solidFill>
                  <a:srgbClr val="0000FF"/>
                </a:solidFill>
              </a:rPr>
              <a:t>Lab 6: Serial Communication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Lab 6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Write a function </a:t>
            </a:r>
            <a:r>
              <a:rPr lang="en-US" altLang="zh-TW" i="1" dirty="0" smtClean="0"/>
              <a:t>flash(</a:t>
            </a:r>
            <a:r>
              <a:rPr lang="en-US" altLang="zh-TW" i="1" dirty="0" smtClean="0"/>
              <a:t>char id, </a:t>
            </a:r>
            <a:r>
              <a:rPr lang="en-US" altLang="zh-TW" i="1" dirty="0" err="1" smtClean="0"/>
              <a:t>int</a:t>
            </a:r>
            <a:r>
              <a:rPr lang="en-US" altLang="zh-TW" i="1" dirty="0" smtClean="0"/>
              <a:t> on, </a:t>
            </a:r>
            <a:r>
              <a:rPr lang="en-US" altLang="zh-TW" i="1" dirty="0" err="1" smtClean="0"/>
              <a:t>int</a:t>
            </a:r>
            <a:r>
              <a:rPr lang="en-US" altLang="zh-TW" i="1" dirty="0" smtClean="0"/>
              <a:t> off</a:t>
            </a:r>
            <a:r>
              <a:rPr lang="en-US" altLang="zh-TW" i="1" dirty="0" smtClean="0"/>
              <a:t>) </a:t>
            </a:r>
            <a:r>
              <a:rPr lang="en-US" altLang="zh-TW" dirty="0" smtClean="0"/>
              <a:t>to flash the LEDs by interrupts using Timer1_A3 driven </a:t>
            </a:r>
            <a:r>
              <a:rPr lang="en-US" altLang="zh-TW" dirty="0"/>
              <a:t>by ACLK sourced from </a:t>
            </a:r>
            <a:r>
              <a:rPr lang="en-US" altLang="zh-TW" dirty="0" smtClean="0"/>
              <a:t>VLO, where</a:t>
            </a:r>
            <a:endParaRPr lang="en-US" altLang="zh-TW" dirty="0" smtClean="0"/>
          </a:p>
          <a:p>
            <a:pPr lvl="1"/>
            <a:r>
              <a:rPr lang="en-US" altLang="zh-TW" dirty="0"/>
              <a:t>i</a:t>
            </a:r>
            <a:r>
              <a:rPr lang="en-US" altLang="zh-TW" dirty="0" smtClean="0"/>
              <a:t>d = 0 for red LED; 1 for green LED</a:t>
            </a:r>
          </a:p>
          <a:p>
            <a:pPr lvl="1"/>
            <a:r>
              <a:rPr lang="en-US" altLang="zh-TW" dirty="0" smtClean="0"/>
              <a:t>on/off = time (in </a:t>
            </a:r>
            <a:r>
              <a:rPr lang="en-US" altLang="zh-TW" dirty="0" err="1" smtClean="0"/>
              <a:t>ms</a:t>
            </a:r>
            <a:r>
              <a:rPr lang="en-US" altLang="zh-TW" dirty="0" smtClean="0"/>
              <a:t>) </a:t>
            </a:r>
            <a:r>
              <a:rPr lang="en-US" altLang="zh-TW" dirty="0" smtClean="0"/>
              <a:t>for the LED to be on/off</a:t>
            </a:r>
          </a:p>
          <a:p>
            <a:pPr lvl="1"/>
            <a:r>
              <a:rPr lang="en-US" altLang="zh-TW" dirty="0" smtClean="0"/>
              <a:t>CPU </a:t>
            </a:r>
            <a:r>
              <a:rPr lang="en-US" altLang="zh-TW" dirty="0"/>
              <a:t>enters LPM3 between interrupts</a:t>
            </a:r>
            <a:endParaRPr lang="en-US" altLang="zh-TW" dirty="0" smtClean="0"/>
          </a:p>
          <a:p>
            <a:r>
              <a:rPr lang="en-US" altLang="zh-TW" dirty="0" smtClean="0"/>
              <a:t>Write a function </a:t>
            </a:r>
            <a:r>
              <a:rPr lang="en-US" altLang="zh-TW" i="1" dirty="0" smtClean="0"/>
              <a:t>temp(</a:t>
            </a:r>
            <a:r>
              <a:rPr lang="en-US" altLang="zh-TW" i="1" dirty="0" err="1" smtClean="0"/>
              <a:t>int</a:t>
            </a:r>
            <a:r>
              <a:rPr lang="en-US" altLang="zh-TW" i="1" dirty="0" smtClean="0"/>
              <a:t> interval, </a:t>
            </a:r>
            <a:r>
              <a:rPr lang="en-US" altLang="zh-TW" i="1" dirty="0" err="1" smtClean="0"/>
              <a:t>int</a:t>
            </a:r>
            <a:r>
              <a:rPr lang="en-US" altLang="zh-TW" i="1" dirty="0" smtClean="0"/>
              <a:t> times) </a:t>
            </a:r>
            <a:r>
              <a:rPr lang="en-US" altLang="zh-TW" dirty="0" smtClean="0"/>
              <a:t>to </a:t>
            </a:r>
            <a:r>
              <a:rPr lang="en-US" altLang="zh-TW" dirty="0" smtClean="0"/>
              <a:t>measure the temperature using repeat-single-conversion </a:t>
            </a:r>
            <a:r>
              <a:rPr lang="en-US" altLang="zh-TW" dirty="0"/>
              <a:t>mode </a:t>
            </a:r>
            <a:r>
              <a:rPr lang="en-US" altLang="zh-TW" dirty="0" smtClean="0"/>
              <a:t>triggered by </a:t>
            </a:r>
            <a:r>
              <a:rPr lang="en-US" altLang="zh-TW" dirty="0"/>
              <a:t>Timer0_A3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interval: the interval (in </a:t>
            </a:r>
            <a:r>
              <a:rPr lang="en-US" altLang="zh-TW" dirty="0" err="1" smtClean="0"/>
              <a:t>ms</a:t>
            </a:r>
            <a:r>
              <a:rPr lang="en-US" altLang="zh-TW" dirty="0" smtClean="0"/>
              <a:t>) between measurement</a:t>
            </a:r>
            <a:r>
              <a:rPr lang="en-US" altLang="zh-TW" dirty="0" smtClean="0"/>
              <a:t>s</a:t>
            </a:r>
          </a:p>
          <a:p>
            <a:pPr lvl="1"/>
            <a:r>
              <a:rPr lang="en-US" altLang="zh-TW" dirty="0" smtClean="0"/>
              <a:t>times: the number of times to measure</a:t>
            </a:r>
          </a:p>
          <a:p>
            <a:pPr lvl="1"/>
            <a:r>
              <a:rPr lang="en-US" altLang="zh-TW" dirty="0" smtClean="0"/>
              <a:t>Results are stored in a global integer array Temp[64]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396206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Lab 6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Normal:</a:t>
            </a:r>
          </a:p>
          <a:p>
            <a:pPr lvl="1"/>
            <a:r>
              <a:rPr lang="en-US" altLang="zh-TW" dirty="0" smtClean="0"/>
              <a:t>Use </a:t>
            </a:r>
            <a:r>
              <a:rPr lang="en-US" altLang="zh-TW" i="1" dirty="0" smtClean="0"/>
              <a:t>flash() </a:t>
            </a:r>
            <a:r>
              <a:rPr lang="en-US" altLang="zh-TW" dirty="0" smtClean="0"/>
              <a:t>to flash the green LED at 0.5 Hz (0.5 sec on and 1.5 sec off) by interrupts (ACLK sourced from VLO</a:t>
            </a:r>
          </a:p>
          <a:p>
            <a:pPr lvl="1"/>
            <a:r>
              <a:rPr lang="en-US" altLang="zh-TW" dirty="0" smtClean="0"/>
              <a:t>Use </a:t>
            </a:r>
            <a:r>
              <a:rPr lang="en-US" altLang="zh-TW" i="1" dirty="0" smtClean="0"/>
              <a:t>temp() </a:t>
            </a:r>
            <a:r>
              <a:rPr lang="en-US" altLang="zh-TW" dirty="0" smtClean="0"/>
              <a:t>to m</a:t>
            </a:r>
            <a:r>
              <a:rPr lang="en-US" altLang="zh-TW" dirty="0" smtClean="0"/>
              <a:t>easure the temperature at 1 Hz  continuously (Hint: must reuse Temp[])</a:t>
            </a:r>
          </a:p>
          <a:p>
            <a:r>
              <a:rPr lang="en-US" altLang="zh-TW" dirty="0" smtClean="0"/>
              <a:t>Special</a:t>
            </a:r>
            <a:r>
              <a:rPr lang="en-US" altLang="zh-TW" dirty="0" smtClean="0"/>
              <a:t>:</a:t>
            </a:r>
          </a:p>
          <a:p>
            <a:pPr lvl="1"/>
            <a:r>
              <a:rPr lang="en-US" altLang="zh-TW" dirty="0"/>
              <a:t>If the average temperature of the last 2 seconds is higher than </a:t>
            </a:r>
            <a:r>
              <a:rPr lang="en-US" altLang="zh-TW" dirty="0" smtClean="0"/>
              <a:t>737 (</a:t>
            </a:r>
            <a:r>
              <a:rPr lang="en-US" altLang="zh-TW" dirty="0"/>
              <a:t>voltage), then flash the red LED at 2 Hz (0.2 sec on and 0.3 sec off) and send a string “Hot!” to PC every second using </a:t>
            </a:r>
            <a:r>
              <a:rPr lang="en-US" altLang="zh-TW" dirty="0" smtClean="0">
                <a:solidFill>
                  <a:srgbClr val="FF0000"/>
                </a:solidFill>
              </a:rPr>
              <a:t>7-E-1</a:t>
            </a:r>
            <a:r>
              <a:rPr lang="en-US" altLang="zh-TW" dirty="0" smtClean="0"/>
              <a:t> </a:t>
            </a:r>
            <a:r>
              <a:rPr lang="en-US" altLang="zh-TW" dirty="0"/>
              <a:t>(7-bit data, even parity, 1 stop bit</a:t>
            </a:r>
            <a:r>
              <a:rPr lang="en-US" altLang="zh-TW" dirty="0" smtClean="0"/>
              <a:t>). You must use 7-E-1 </a:t>
            </a:r>
            <a:r>
              <a:rPr lang="en-US" altLang="zh-TW" dirty="0"/>
              <a:t>to get the full credit</a:t>
            </a:r>
            <a:r>
              <a:rPr lang="en-US" altLang="zh-TW" dirty="0" smtClean="0"/>
              <a:t>!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37397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Lab 6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Special: (cont.)</a:t>
            </a:r>
          </a:p>
          <a:p>
            <a:pPr lvl="1"/>
            <a:r>
              <a:rPr lang="en-US" altLang="zh-TW" dirty="0" smtClean="0"/>
              <a:t>Whenever PC receives the string “Hot!”, it displays the string and waits for user’s input.</a:t>
            </a:r>
          </a:p>
          <a:p>
            <a:pPr lvl="1"/>
            <a:r>
              <a:rPr lang="en-US" altLang="zh-TW" dirty="0" smtClean="0"/>
              <a:t>When user enters a string, PC transmits the string to the </a:t>
            </a:r>
            <a:r>
              <a:rPr lang="en-US" altLang="zh-TW" dirty="0" err="1" smtClean="0"/>
              <a:t>LaunchPad</a:t>
            </a:r>
            <a:r>
              <a:rPr lang="en-US" altLang="zh-TW" dirty="0" smtClean="0"/>
              <a:t> using 7-E-1</a:t>
            </a:r>
          </a:p>
          <a:p>
            <a:pPr lvl="1"/>
            <a:r>
              <a:rPr lang="en-US" altLang="zh-TW" dirty="0" smtClean="0"/>
              <a:t>If the string is “</a:t>
            </a:r>
            <a:r>
              <a:rPr lang="en-US" altLang="zh-TW" dirty="0" err="1" smtClean="0"/>
              <a:t>Ack</a:t>
            </a:r>
            <a:r>
              <a:rPr lang="en-US" altLang="zh-TW" dirty="0" smtClean="0"/>
              <a:t>!”, then the </a:t>
            </a:r>
            <a:r>
              <a:rPr lang="en-US" altLang="zh-TW" dirty="0" err="1" smtClean="0"/>
              <a:t>LaunchPad</a:t>
            </a:r>
            <a:r>
              <a:rPr lang="en-US" altLang="zh-TW" dirty="0" smtClean="0"/>
              <a:t> goes back to the normal state (i.e. flash the green LED at 0.5 Hz with 0.5 sec on and 1.5 sec off).  Otherwise, the </a:t>
            </a:r>
            <a:r>
              <a:rPr lang="en-US" altLang="zh-TW" dirty="0" err="1" smtClean="0"/>
              <a:t>LaunchPad</a:t>
            </a:r>
            <a:r>
              <a:rPr lang="en-US" altLang="zh-TW" dirty="0" smtClean="0"/>
              <a:t> ignores the string and keeps flashing the red LED at 2 Hz.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55346198"/>
      </p:ext>
    </p:extLst>
  </p:cSld>
  <p:clrMapOvr>
    <a:masterClrMapping/>
  </p:clrMapOvr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9608</TotalTime>
  <Words>338</Words>
  <Application>Microsoft Office PowerPoint</Application>
  <PresentationFormat>如螢幕大小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新細明體</vt:lpstr>
      <vt:lpstr>標楷體</vt:lpstr>
      <vt:lpstr>Arial</vt:lpstr>
      <vt:lpstr>Calibri</vt:lpstr>
      <vt:lpstr>Symbol</vt:lpstr>
      <vt:lpstr>Tahoma</vt:lpstr>
      <vt:lpstr>Times New Roman</vt:lpstr>
      <vt:lpstr>Wingdings</vt:lpstr>
      <vt:lpstr>Contemporary Portrait</vt:lpstr>
      <vt:lpstr>CS4101 Introduction to Embedded Systems  Lab 6: Serial Communication</vt:lpstr>
      <vt:lpstr>Lab 6</vt:lpstr>
      <vt:lpstr>Lab 6</vt:lpstr>
      <vt:lpstr>Lab 6</vt:lpstr>
    </vt:vector>
  </TitlesOfParts>
  <Company>Dell Computer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Chung-Ta King</cp:lastModifiedBy>
  <cp:revision>668</cp:revision>
  <dcterms:created xsi:type="dcterms:W3CDTF">2000-02-07T23:54:30Z</dcterms:created>
  <dcterms:modified xsi:type="dcterms:W3CDTF">2016-11-14T13:50:00Z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